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3675" r:id="rId2"/>
  </p:sldMasterIdLst>
  <p:notesMasterIdLst>
    <p:notesMasterId r:id="rId82"/>
  </p:notesMasterIdLst>
  <p:handoutMasterIdLst>
    <p:handoutMasterId r:id="rId83"/>
  </p:handoutMasterIdLst>
  <p:sldIdLst>
    <p:sldId id="263" r:id="rId3"/>
    <p:sldId id="534" r:id="rId4"/>
    <p:sldId id="572" r:id="rId5"/>
    <p:sldId id="573" r:id="rId6"/>
    <p:sldId id="574" r:id="rId7"/>
    <p:sldId id="575" r:id="rId8"/>
    <p:sldId id="576" r:id="rId9"/>
    <p:sldId id="577" r:id="rId10"/>
    <p:sldId id="581" r:id="rId11"/>
    <p:sldId id="535" r:id="rId12"/>
    <p:sldId id="540" r:id="rId13"/>
    <p:sldId id="541" r:id="rId14"/>
    <p:sldId id="542" r:id="rId15"/>
    <p:sldId id="543" r:id="rId16"/>
    <p:sldId id="426" r:id="rId17"/>
    <p:sldId id="544" r:id="rId18"/>
    <p:sldId id="493" r:id="rId19"/>
    <p:sldId id="440" r:id="rId20"/>
    <p:sldId id="545" r:id="rId21"/>
    <p:sldId id="546" r:id="rId22"/>
    <p:sldId id="547" r:id="rId23"/>
    <p:sldId id="548" r:id="rId24"/>
    <p:sldId id="473" r:id="rId25"/>
    <p:sldId id="607" r:id="rId26"/>
    <p:sldId id="549" r:id="rId27"/>
    <p:sldId id="550" r:id="rId28"/>
    <p:sldId id="551" r:id="rId29"/>
    <p:sldId id="528" r:id="rId30"/>
    <p:sldId id="553" r:id="rId31"/>
    <p:sldId id="554" r:id="rId32"/>
    <p:sldId id="520" r:id="rId33"/>
    <p:sldId id="608" r:id="rId34"/>
    <p:sldId id="521" r:id="rId35"/>
    <p:sldId id="555" r:id="rId36"/>
    <p:sldId id="514" r:id="rId37"/>
    <p:sldId id="513" r:id="rId38"/>
    <p:sldId id="556" r:id="rId39"/>
    <p:sldId id="518" r:id="rId40"/>
    <p:sldId id="515" r:id="rId41"/>
    <p:sldId id="516" r:id="rId42"/>
    <p:sldId id="558" r:id="rId43"/>
    <p:sldId id="504" r:id="rId44"/>
    <p:sldId id="533" r:id="rId45"/>
    <p:sldId id="557" r:id="rId46"/>
    <p:sldId id="562" r:id="rId47"/>
    <p:sldId id="495" r:id="rId48"/>
    <p:sldId id="559" r:id="rId49"/>
    <p:sldId id="610" r:id="rId50"/>
    <p:sldId id="511" r:id="rId51"/>
    <p:sldId id="472" r:id="rId52"/>
    <p:sldId id="561" r:id="rId53"/>
    <p:sldId id="560" r:id="rId54"/>
    <p:sldId id="502" r:id="rId55"/>
    <p:sldId id="563" r:id="rId56"/>
    <p:sldId id="564" r:id="rId57"/>
    <p:sldId id="565" r:id="rId58"/>
    <p:sldId id="566" r:id="rId59"/>
    <p:sldId id="567" r:id="rId60"/>
    <p:sldId id="609" r:id="rId61"/>
    <p:sldId id="569" r:id="rId62"/>
    <p:sldId id="583" r:id="rId63"/>
    <p:sldId id="584" r:id="rId64"/>
    <p:sldId id="585" r:id="rId65"/>
    <p:sldId id="570" r:id="rId66"/>
    <p:sldId id="568" r:id="rId67"/>
    <p:sldId id="593" r:id="rId68"/>
    <p:sldId id="594" r:id="rId69"/>
    <p:sldId id="595" r:id="rId70"/>
    <p:sldId id="596" r:id="rId71"/>
    <p:sldId id="597" r:id="rId72"/>
    <p:sldId id="598" r:id="rId73"/>
    <p:sldId id="599" r:id="rId74"/>
    <p:sldId id="600" r:id="rId75"/>
    <p:sldId id="601" r:id="rId76"/>
    <p:sldId id="602" r:id="rId77"/>
    <p:sldId id="603" r:id="rId78"/>
    <p:sldId id="604" r:id="rId79"/>
    <p:sldId id="605" r:id="rId80"/>
    <p:sldId id="299" r:id="rId81"/>
  </p:sldIdLst>
  <p:sldSz cx="9144000" cy="6858000" type="screen4x3"/>
  <p:notesSz cx="7086600" cy="93726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41"/>
    <a:srgbClr val="FFFF00"/>
    <a:srgbClr val="00004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E7CB3-456C-4E68-ADD8-9B0A5B53B679}" v="3" dt="2022-09-13T17:07:09.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4530" autoAdjust="0"/>
  </p:normalViewPr>
  <p:slideViewPr>
    <p:cSldViewPr>
      <p:cViewPr varScale="1">
        <p:scale>
          <a:sx n="75" d="100"/>
          <a:sy n="75" d="100"/>
        </p:scale>
        <p:origin x="203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Young" userId="055a4c4f-05b9-4cd6-bda8-0cc88b7b58d3" providerId="ADAL" clId="{014E5103-95B4-41E9-96B9-AFA6F3124D6F}"/>
    <pc:docChg chg="undo custSel addSld modSld">
      <pc:chgData name="Mark Young" userId="055a4c4f-05b9-4cd6-bda8-0cc88b7b58d3" providerId="ADAL" clId="{014E5103-95B4-41E9-96B9-AFA6F3124D6F}" dt="2021-09-02T17:38:50.552" v="2301" actId="947"/>
      <pc:docMkLst>
        <pc:docMk/>
      </pc:docMkLst>
      <pc:sldChg chg="modSp mod">
        <pc:chgData name="Mark Young" userId="055a4c4f-05b9-4cd6-bda8-0cc88b7b58d3" providerId="ADAL" clId="{014E5103-95B4-41E9-96B9-AFA6F3124D6F}" dt="2021-09-02T16:36:59.701" v="308" actId="114"/>
        <pc:sldMkLst>
          <pc:docMk/>
          <pc:sldMk cId="0" sldId="440"/>
        </pc:sldMkLst>
        <pc:spChg chg="mod">
          <ac:chgData name="Mark Young" userId="055a4c4f-05b9-4cd6-bda8-0cc88b7b58d3" providerId="ADAL" clId="{014E5103-95B4-41E9-96B9-AFA6F3124D6F}" dt="2021-09-02T16:36:59.701" v="308" actId="114"/>
          <ac:spMkLst>
            <pc:docMk/>
            <pc:sldMk cId="0" sldId="440"/>
            <ac:spMk id="20483" creationId="{00000000-0000-0000-0000-000000000000}"/>
          </ac:spMkLst>
        </pc:spChg>
      </pc:sldChg>
      <pc:sldChg chg="addSp modSp mod">
        <pc:chgData name="Mark Young" userId="055a4c4f-05b9-4cd6-bda8-0cc88b7b58d3" providerId="ADAL" clId="{014E5103-95B4-41E9-96B9-AFA6F3124D6F}" dt="2021-09-02T17:25:46.393" v="1837" actId="20577"/>
        <pc:sldMkLst>
          <pc:docMk/>
          <pc:sldMk cId="0" sldId="502"/>
        </pc:sldMkLst>
        <pc:spChg chg="add mod">
          <ac:chgData name="Mark Young" userId="055a4c4f-05b9-4cd6-bda8-0cc88b7b58d3" providerId="ADAL" clId="{014E5103-95B4-41E9-96B9-AFA6F3124D6F}" dt="2021-09-02T17:25:46.393" v="1837" actId="20577"/>
          <ac:spMkLst>
            <pc:docMk/>
            <pc:sldMk cId="0" sldId="502"/>
            <ac:spMk id="4" creationId="{EEAB2233-C16E-466A-8FB8-C02F8C09A3D6}"/>
          </ac:spMkLst>
        </pc:spChg>
      </pc:sldChg>
      <pc:sldChg chg="modSp mod">
        <pc:chgData name="Mark Young" userId="055a4c4f-05b9-4cd6-bda8-0cc88b7b58d3" providerId="ADAL" clId="{014E5103-95B4-41E9-96B9-AFA6F3124D6F}" dt="2021-09-02T17:08:14.959" v="758" actId="14100"/>
        <pc:sldMkLst>
          <pc:docMk/>
          <pc:sldMk cId="0" sldId="504"/>
        </pc:sldMkLst>
        <pc:spChg chg="mod">
          <ac:chgData name="Mark Young" userId="055a4c4f-05b9-4cd6-bda8-0cc88b7b58d3" providerId="ADAL" clId="{014E5103-95B4-41E9-96B9-AFA6F3124D6F}" dt="2021-09-02T17:07:36.425" v="754" actId="14861"/>
          <ac:spMkLst>
            <pc:docMk/>
            <pc:sldMk cId="0" sldId="504"/>
            <ac:spMk id="36" creationId="{00000000-0000-0000-0000-000000000000}"/>
          </ac:spMkLst>
        </pc:spChg>
        <pc:spChg chg="mod">
          <ac:chgData name="Mark Young" userId="055a4c4f-05b9-4cd6-bda8-0cc88b7b58d3" providerId="ADAL" clId="{014E5103-95B4-41E9-96B9-AFA6F3124D6F}" dt="2021-09-02T17:07:36.425" v="754" actId="14861"/>
          <ac:spMkLst>
            <pc:docMk/>
            <pc:sldMk cId="0" sldId="504"/>
            <ac:spMk id="37" creationId="{00000000-0000-0000-0000-000000000000}"/>
          </ac:spMkLst>
        </pc:spChg>
        <pc:spChg chg="mod">
          <ac:chgData name="Mark Young" userId="055a4c4f-05b9-4cd6-bda8-0cc88b7b58d3" providerId="ADAL" clId="{014E5103-95B4-41E9-96B9-AFA6F3124D6F}" dt="2021-09-02T17:07:36.425" v="754" actId="14861"/>
          <ac:spMkLst>
            <pc:docMk/>
            <pc:sldMk cId="0" sldId="504"/>
            <ac:spMk id="38" creationId="{00000000-0000-0000-0000-000000000000}"/>
          </ac:spMkLst>
        </pc:spChg>
        <pc:spChg chg="mod">
          <ac:chgData name="Mark Young" userId="055a4c4f-05b9-4cd6-bda8-0cc88b7b58d3" providerId="ADAL" clId="{014E5103-95B4-41E9-96B9-AFA6F3124D6F}" dt="2021-09-02T17:08:14.959" v="758" actId="14100"/>
          <ac:spMkLst>
            <pc:docMk/>
            <pc:sldMk cId="0" sldId="504"/>
            <ac:spMk id="39" creationId="{00000000-0000-0000-0000-000000000000}"/>
          </ac:spMkLst>
        </pc:spChg>
        <pc:spChg chg="mod">
          <ac:chgData name="Mark Young" userId="055a4c4f-05b9-4cd6-bda8-0cc88b7b58d3" providerId="ADAL" clId="{014E5103-95B4-41E9-96B9-AFA6F3124D6F}" dt="2021-09-02T17:08:05.016" v="757" actId="14100"/>
          <ac:spMkLst>
            <pc:docMk/>
            <pc:sldMk cId="0" sldId="504"/>
            <ac:spMk id="44045" creationId="{00000000-0000-0000-0000-000000000000}"/>
          </ac:spMkLst>
        </pc:spChg>
      </pc:sldChg>
      <pc:sldChg chg="addSp modSp mod">
        <pc:chgData name="Mark Young" userId="055a4c4f-05b9-4cd6-bda8-0cc88b7b58d3" providerId="ADAL" clId="{014E5103-95B4-41E9-96B9-AFA6F3124D6F}" dt="2021-09-02T17:24:21.958" v="1779" actId="113"/>
        <pc:sldMkLst>
          <pc:docMk/>
          <pc:sldMk cId="0" sldId="511"/>
        </pc:sldMkLst>
        <pc:spChg chg="add mod">
          <ac:chgData name="Mark Young" userId="055a4c4f-05b9-4cd6-bda8-0cc88b7b58d3" providerId="ADAL" clId="{014E5103-95B4-41E9-96B9-AFA6F3124D6F}" dt="2021-09-02T17:24:21.958" v="1779" actId="113"/>
          <ac:spMkLst>
            <pc:docMk/>
            <pc:sldMk cId="0" sldId="511"/>
            <ac:spMk id="5" creationId="{BCAC8854-FBB8-422F-AC81-FCF8EDF83F0B}"/>
          </ac:spMkLst>
        </pc:spChg>
        <pc:spChg chg="mod">
          <ac:chgData name="Mark Young" userId="055a4c4f-05b9-4cd6-bda8-0cc88b7b58d3" providerId="ADAL" clId="{014E5103-95B4-41E9-96B9-AFA6F3124D6F}" dt="2021-09-02T17:23:34.325" v="1705" actId="20577"/>
          <ac:spMkLst>
            <pc:docMk/>
            <pc:sldMk cId="0" sldId="511"/>
            <ac:spMk id="50179" creationId="{00000000-0000-0000-0000-000000000000}"/>
          </ac:spMkLst>
        </pc:spChg>
        <pc:picChg chg="mod">
          <ac:chgData name="Mark Young" userId="055a4c4f-05b9-4cd6-bda8-0cc88b7b58d3" providerId="ADAL" clId="{014E5103-95B4-41E9-96B9-AFA6F3124D6F}" dt="2021-09-02T17:22:24.751" v="1668" actId="1036"/>
          <ac:picMkLst>
            <pc:docMk/>
            <pc:sldMk cId="0" sldId="511"/>
            <ac:picMk id="50180" creationId="{00000000-0000-0000-0000-000000000000}"/>
          </ac:picMkLst>
        </pc:picChg>
      </pc:sldChg>
      <pc:sldChg chg="addSp modSp mod">
        <pc:chgData name="Mark Young" userId="055a4c4f-05b9-4cd6-bda8-0cc88b7b58d3" providerId="ADAL" clId="{014E5103-95B4-41E9-96B9-AFA6F3124D6F}" dt="2021-09-02T17:04:06.544" v="738" actId="1076"/>
        <pc:sldMkLst>
          <pc:docMk/>
          <pc:sldMk cId="0" sldId="516"/>
        </pc:sldMkLst>
        <pc:spChg chg="add mod">
          <ac:chgData name="Mark Young" userId="055a4c4f-05b9-4cd6-bda8-0cc88b7b58d3" providerId="ADAL" clId="{014E5103-95B4-41E9-96B9-AFA6F3124D6F}" dt="2021-09-02T17:01:44.056" v="584" actId="14100"/>
          <ac:spMkLst>
            <pc:docMk/>
            <pc:sldMk cId="0" sldId="516"/>
            <ac:spMk id="5" creationId="{76FE6D10-C252-40DE-A05D-6D09441E8950}"/>
          </ac:spMkLst>
        </pc:spChg>
        <pc:spChg chg="add mod">
          <ac:chgData name="Mark Young" userId="055a4c4f-05b9-4cd6-bda8-0cc88b7b58d3" providerId="ADAL" clId="{014E5103-95B4-41E9-96B9-AFA6F3124D6F}" dt="2021-09-02T17:04:06.544" v="738" actId="1076"/>
          <ac:spMkLst>
            <pc:docMk/>
            <pc:sldMk cId="0" sldId="516"/>
            <ac:spMk id="6" creationId="{BE2B74D6-6045-4D15-B2C2-E698768D14B4}"/>
          </ac:spMkLst>
        </pc:spChg>
        <pc:spChg chg="mod">
          <ac:chgData name="Mark Young" userId="055a4c4f-05b9-4cd6-bda8-0cc88b7b58d3" providerId="ADAL" clId="{014E5103-95B4-41E9-96B9-AFA6F3124D6F}" dt="2021-09-02T17:01:28.370" v="575"/>
          <ac:spMkLst>
            <pc:docMk/>
            <pc:sldMk cId="0" sldId="516"/>
            <ac:spMk id="41987" creationId="{00000000-0000-0000-0000-000000000000}"/>
          </ac:spMkLst>
        </pc:spChg>
      </pc:sldChg>
      <pc:sldChg chg="modSp mod">
        <pc:chgData name="Mark Young" userId="055a4c4f-05b9-4cd6-bda8-0cc88b7b58d3" providerId="ADAL" clId="{014E5103-95B4-41E9-96B9-AFA6F3124D6F}" dt="2021-09-02T16:35:14.924" v="257" actId="113"/>
        <pc:sldMkLst>
          <pc:docMk/>
          <pc:sldMk cId="0" sldId="540"/>
        </pc:sldMkLst>
        <pc:spChg chg="mod">
          <ac:chgData name="Mark Young" userId="055a4c4f-05b9-4cd6-bda8-0cc88b7b58d3" providerId="ADAL" clId="{014E5103-95B4-41E9-96B9-AFA6F3124D6F}" dt="2021-09-02T16:34:53.159" v="255" actId="20577"/>
          <ac:spMkLst>
            <pc:docMk/>
            <pc:sldMk cId="0" sldId="540"/>
            <ac:spMk id="3" creationId="{00000000-0000-0000-0000-000000000000}"/>
          </ac:spMkLst>
        </pc:spChg>
        <pc:spChg chg="mod">
          <ac:chgData name="Mark Young" userId="055a4c4f-05b9-4cd6-bda8-0cc88b7b58d3" providerId="ADAL" clId="{014E5103-95B4-41E9-96B9-AFA6F3124D6F}" dt="2021-09-02T16:35:14.924" v="257" actId="113"/>
          <ac:spMkLst>
            <pc:docMk/>
            <pc:sldMk cId="0" sldId="540"/>
            <ac:spMk id="5" creationId="{00000000-0000-0000-0000-000000000000}"/>
          </ac:spMkLst>
        </pc:spChg>
      </pc:sldChg>
      <pc:sldChg chg="addSp modSp mod">
        <pc:chgData name="Mark Young" userId="055a4c4f-05b9-4cd6-bda8-0cc88b7b58d3" providerId="ADAL" clId="{014E5103-95B4-41E9-96B9-AFA6F3124D6F}" dt="2021-09-02T17:05:02.545" v="748" actId="14100"/>
        <pc:sldMkLst>
          <pc:docMk/>
          <pc:sldMk cId="0" sldId="545"/>
        </pc:sldMkLst>
        <pc:spChg chg="mod">
          <ac:chgData name="Mark Young" userId="055a4c4f-05b9-4cd6-bda8-0cc88b7b58d3" providerId="ADAL" clId="{014E5103-95B4-41E9-96B9-AFA6F3124D6F}" dt="2021-09-02T16:40:26.024" v="506" actId="6549"/>
          <ac:spMkLst>
            <pc:docMk/>
            <pc:sldMk cId="0" sldId="545"/>
            <ac:spMk id="4" creationId="{00000000-0000-0000-0000-000000000000}"/>
          </ac:spMkLst>
        </pc:spChg>
        <pc:spChg chg="add mod">
          <ac:chgData name="Mark Young" userId="055a4c4f-05b9-4cd6-bda8-0cc88b7b58d3" providerId="ADAL" clId="{014E5103-95B4-41E9-96B9-AFA6F3124D6F}" dt="2021-09-02T17:05:02.545" v="748" actId="14100"/>
          <ac:spMkLst>
            <pc:docMk/>
            <pc:sldMk cId="0" sldId="545"/>
            <ac:spMk id="5" creationId="{433C48C7-D273-4DC5-A86A-CC35ECC9F2DB}"/>
          </ac:spMkLst>
        </pc:spChg>
      </pc:sldChg>
      <pc:sldChg chg="addSp modSp mod">
        <pc:chgData name="Mark Young" userId="055a4c4f-05b9-4cd6-bda8-0cc88b7b58d3" providerId="ADAL" clId="{014E5103-95B4-41E9-96B9-AFA6F3124D6F}" dt="2021-09-02T17:27:12.577" v="1921" actId="113"/>
        <pc:sldMkLst>
          <pc:docMk/>
          <pc:sldMk cId="0" sldId="563"/>
        </pc:sldMkLst>
        <pc:spChg chg="add mod">
          <ac:chgData name="Mark Young" userId="055a4c4f-05b9-4cd6-bda8-0cc88b7b58d3" providerId="ADAL" clId="{014E5103-95B4-41E9-96B9-AFA6F3124D6F}" dt="2021-09-02T17:27:12.577" v="1921" actId="113"/>
          <ac:spMkLst>
            <pc:docMk/>
            <pc:sldMk cId="0" sldId="563"/>
            <ac:spMk id="5" creationId="{5EEDAD3C-642B-42BF-80F4-A9BEDF565927}"/>
          </ac:spMkLst>
        </pc:spChg>
        <pc:spChg chg="mod">
          <ac:chgData name="Mark Young" userId="055a4c4f-05b9-4cd6-bda8-0cc88b7b58d3" providerId="ADAL" clId="{014E5103-95B4-41E9-96B9-AFA6F3124D6F}" dt="2021-09-02T17:26:23.348" v="1866" actId="15"/>
          <ac:spMkLst>
            <pc:docMk/>
            <pc:sldMk cId="0" sldId="563"/>
            <ac:spMk id="55299" creationId="{00000000-0000-0000-0000-000000000000}"/>
          </ac:spMkLst>
        </pc:spChg>
        <pc:spChg chg="mod">
          <ac:chgData name="Mark Young" userId="055a4c4f-05b9-4cd6-bda8-0cc88b7b58d3" providerId="ADAL" clId="{014E5103-95B4-41E9-96B9-AFA6F3124D6F}" dt="2021-09-02T17:26:17.943" v="1864" actId="114"/>
          <ac:spMkLst>
            <pc:docMk/>
            <pc:sldMk cId="0" sldId="563"/>
            <ac:spMk id="55300" creationId="{00000000-0000-0000-0000-000000000000}"/>
          </ac:spMkLst>
        </pc:spChg>
      </pc:sldChg>
      <pc:sldChg chg="modSp mod">
        <pc:chgData name="Mark Young" userId="055a4c4f-05b9-4cd6-bda8-0cc88b7b58d3" providerId="ADAL" clId="{014E5103-95B4-41E9-96B9-AFA6F3124D6F}" dt="2021-09-02T17:33:23.565" v="2255" actId="20577"/>
        <pc:sldMkLst>
          <pc:docMk/>
          <pc:sldMk cId="0" sldId="568"/>
        </pc:sldMkLst>
        <pc:spChg chg="mod">
          <ac:chgData name="Mark Young" userId="055a4c4f-05b9-4cd6-bda8-0cc88b7b58d3" providerId="ADAL" clId="{014E5103-95B4-41E9-96B9-AFA6F3124D6F}" dt="2021-09-02T17:33:23.565" v="2255" actId="20577"/>
          <ac:spMkLst>
            <pc:docMk/>
            <pc:sldMk cId="0" sldId="568"/>
            <ac:spMk id="67587" creationId="{00000000-0000-0000-0000-000000000000}"/>
          </ac:spMkLst>
        </pc:spChg>
      </pc:sldChg>
      <pc:sldChg chg="delSp modSp mod">
        <pc:chgData name="Mark Young" userId="055a4c4f-05b9-4cd6-bda8-0cc88b7b58d3" providerId="ADAL" clId="{014E5103-95B4-41E9-96B9-AFA6F3124D6F}" dt="2021-09-02T17:32:52.805" v="2193" actId="478"/>
        <pc:sldMkLst>
          <pc:docMk/>
          <pc:sldMk cId="0" sldId="570"/>
        </pc:sldMkLst>
        <pc:spChg chg="mod">
          <ac:chgData name="Mark Young" userId="055a4c4f-05b9-4cd6-bda8-0cc88b7b58d3" providerId="ADAL" clId="{014E5103-95B4-41E9-96B9-AFA6F3124D6F}" dt="2021-09-02T17:31:56.435" v="2059" actId="20577"/>
          <ac:spMkLst>
            <pc:docMk/>
            <pc:sldMk cId="0" sldId="570"/>
            <ac:spMk id="3" creationId="{00000000-0000-0000-0000-000000000000}"/>
          </ac:spMkLst>
        </pc:spChg>
        <pc:spChg chg="del mod">
          <ac:chgData name="Mark Young" userId="055a4c4f-05b9-4cd6-bda8-0cc88b7b58d3" providerId="ADAL" clId="{014E5103-95B4-41E9-96B9-AFA6F3124D6F}" dt="2021-09-02T17:32:52.805" v="2193" actId="478"/>
          <ac:spMkLst>
            <pc:docMk/>
            <pc:sldMk cId="0" sldId="570"/>
            <ac:spMk id="6" creationId="{00000000-0000-0000-0000-000000000000}"/>
          </ac:spMkLst>
        </pc:spChg>
      </pc:sldChg>
      <pc:sldChg chg="modSp mod">
        <pc:chgData name="Mark Young" userId="055a4c4f-05b9-4cd6-bda8-0cc88b7b58d3" providerId="ADAL" clId="{014E5103-95B4-41E9-96B9-AFA6F3124D6F}" dt="2021-09-02T16:32:25.384" v="143" actId="20577"/>
        <pc:sldMkLst>
          <pc:docMk/>
          <pc:sldMk cId="0" sldId="573"/>
        </pc:sldMkLst>
        <pc:spChg chg="mod">
          <ac:chgData name="Mark Young" userId="055a4c4f-05b9-4cd6-bda8-0cc88b7b58d3" providerId="ADAL" clId="{014E5103-95B4-41E9-96B9-AFA6F3124D6F}" dt="2021-09-02T16:32:25.384" v="143" actId="20577"/>
          <ac:spMkLst>
            <pc:docMk/>
            <pc:sldMk cId="0" sldId="573"/>
            <ac:spMk id="6147" creationId="{00000000-0000-0000-0000-000000000000}"/>
          </ac:spMkLst>
        </pc:spChg>
      </pc:sldChg>
      <pc:sldChg chg="modSp mod">
        <pc:chgData name="Mark Young" userId="055a4c4f-05b9-4cd6-bda8-0cc88b7b58d3" providerId="ADAL" clId="{014E5103-95B4-41E9-96B9-AFA6F3124D6F}" dt="2021-09-02T16:33:29.089" v="204" actId="20577"/>
        <pc:sldMkLst>
          <pc:docMk/>
          <pc:sldMk cId="0" sldId="575"/>
        </pc:sldMkLst>
        <pc:spChg chg="mod">
          <ac:chgData name="Mark Young" userId="055a4c4f-05b9-4cd6-bda8-0cc88b7b58d3" providerId="ADAL" clId="{014E5103-95B4-41E9-96B9-AFA6F3124D6F}" dt="2021-09-02T16:33:29.089" v="204" actId="20577"/>
          <ac:spMkLst>
            <pc:docMk/>
            <pc:sldMk cId="0" sldId="575"/>
            <ac:spMk id="8195" creationId="{00000000-0000-0000-0000-000000000000}"/>
          </ac:spMkLst>
        </pc:spChg>
      </pc:sldChg>
      <pc:sldChg chg="addSp modSp mod">
        <pc:chgData name="Mark Young" userId="055a4c4f-05b9-4cd6-bda8-0cc88b7b58d3" providerId="ADAL" clId="{014E5103-95B4-41E9-96B9-AFA6F3124D6F}" dt="2021-09-02T17:38:50.552" v="2301" actId="947"/>
        <pc:sldMkLst>
          <pc:docMk/>
          <pc:sldMk cId="0" sldId="602"/>
        </pc:sldMkLst>
        <pc:spChg chg="mod">
          <ac:chgData name="Mark Young" userId="055a4c4f-05b9-4cd6-bda8-0cc88b7b58d3" providerId="ADAL" clId="{014E5103-95B4-41E9-96B9-AFA6F3124D6F}" dt="2021-09-02T17:38:50.552" v="2301" actId="947"/>
          <ac:spMkLst>
            <pc:docMk/>
            <pc:sldMk cId="0" sldId="602"/>
            <ac:spMk id="3" creationId="{00000000-0000-0000-0000-000000000000}"/>
          </ac:spMkLst>
        </pc:spChg>
        <pc:picChg chg="add mod">
          <ac:chgData name="Mark Young" userId="055a4c4f-05b9-4cd6-bda8-0cc88b7b58d3" providerId="ADAL" clId="{014E5103-95B4-41E9-96B9-AFA6F3124D6F}" dt="2021-09-02T17:38:13.379" v="2299" actId="1076"/>
          <ac:picMkLst>
            <pc:docMk/>
            <pc:sldMk cId="0" sldId="602"/>
            <ac:picMk id="5" creationId="{4E958747-33D8-4D7B-BC9F-D227CA085E4E}"/>
          </ac:picMkLst>
        </pc:picChg>
      </pc:sldChg>
      <pc:sldChg chg="addSp modSp new mod">
        <pc:chgData name="Mark Young" userId="055a4c4f-05b9-4cd6-bda8-0cc88b7b58d3" providerId="ADAL" clId="{014E5103-95B4-41E9-96B9-AFA6F3124D6F}" dt="2021-09-02T17:19:10.035" v="1503" actId="115"/>
        <pc:sldMkLst>
          <pc:docMk/>
          <pc:sldMk cId="2423374892" sldId="610"/>
        </pc:sldMkLst>
        <pc:spChg chg="mod">
          <ac:chgData name="Mark Young" userId="055a4c4f-05b9-4cd6-bda8-0cc88b7b58d3" providerId="ADAL" clId="{014E5103-95B4-41E9-96B9-AFA6F3124D6F}" dt="2021-09-02T17:10:20.968" v="781" actId="20577"/>
          <ac:spMkLst>
            <pc:docMk/>
            <pc:sldMk cId="2423374892" sldId="610"/>
            <ac:spMk id="2" creationId="{55B160FC-0F58-4B32-B9D2-23D44CE40B60}"/>
          </ac:spMkLst>
        </pc:spChg>
        <pc:spChg chg="mod">
          <ac:chgData name="Mark Young" userId="055a4c4f-05b9-4cd6-bda8-0cc88b7b58d3" providerId="ADAL" clId="{014E5103-95B4-41E9-96B9-AFA6F3124D6F}" dt="2021-09-02T17:19:10.035" v="1503" actId="115"/>
          <ac:spMkLst>
            <pc:docMk/>
            <pc:sldMk cId="2423374892" sldId="610"/>
            <ac:spMk id="3" creationId="{4358E13D-E5A4-461C-B915-1F2D2530FF0E}"/>
          </ac:spMkLst>
        </pc:spChg>
        <pc:spChg chg="add mod">
          <ac:chgData name="Mark Young" userId="055a4c4f-05b9-4cd6-bda8-0cc88b7b58d3" providerId="ADAL" clId="{014E5103-95B4-41E9-96B9-AFA6F3124D6F}" dt="2021-09-02T17:18:33.199" v="1502" actId="20577"/>
          <ac:spMkLst>
            <pc:docMk/>
            <pc:sldMk cId="2423374892" sldId="610"/>
            <ac:spMk id="6" creationId="{8FAE7AB1-B6F5-4CF2-BE45-77B312EBEF5A}"/>
          </ac:spMkLst>
        </pc:spChg>
        <pc:picChg chg="add mod">
          <ac:chgData name="Mark Young" userId="055a4c4f-05b9-4cd6-bda8-0cc88b7b58d3" providerId="ADAL" clId="{014E5103-95B4-41E9-96B9-AFA6F3124D6F}" dt="2021-09-02T17:11:46.796" v="893" actId="14100"/>
          <ac:picMkLst>
            <pc:docMk/>
            <pc:sldMk cId="2423374892" sldId="610"/>
            <ac:picMk id="5" creationId="{F1566843-8A9F-42FF-A8FF-A0C6D28E2982}"/>
          </ac:picMkLst>
        </pc:picChg>
      </pc:sldChg>
    </pc:docChg>
  </pc:docChgLst>
  <pc:docChgLst>
    <pc:chgData name="Mark Young" userId="055a4c4f-05b9-4cd6-bda8-0cc88b7b58d3" providerId="ADAL" clId="{089E7CB3-456C-4E68-ADD8-9B0A5B53B679}"/>
    <pc:docChg chg="undo custSel modSld modNotesMaster">
      <pc:chgData name="Mark Young" userId="055a4c4f-05b9-4cd6-bda8-0cc88b7b58d3" providerId="ADAL" clId="{089E7CB3-456C-4E68-ADD8-9B0A5B53B679}" dt="2022-10-16T19:26:36.417" v="1637" actId="20577"/>
      <pc:docMkLst>
        <pc:docMk/>
      </pc:docMkLst>
      <pc:sldChg chg="modNotes">
        <pc:chgData name="Mark Young" userId="055a4c4f-05b9-4cd6-bda8-0cc88b7b58d3" providerId="ADAL" clId="{089E7CB3-456C-4E68-ADD8-9B0A5B53B679}" dt="2022-09-11T18:45:47.589" v="0"/>
        <pc:sldMkLst>
          <pc:docMk/>
          <pc:sldMk cId="0" sldId="263"/>
        </pc:sldMkLst>
      </pc:sldChg>
      <pc:sldChg chg="modNotes">
        <pc:chgData name="Mark Young" userId="055a4c4f-05b9-4cd6-bda8-0cc88b7b58d3" providerId="ADAL" clId="{089E7CB3-456C-4E68-ADD8-9B0A5B53B679}" dt="2022-09-11T18:45:47.589" v="0"/>
        <pc:sldMkLst>
          <pc:docMk/>
          <pc:sldMk cId="0" sldId="299"/>
        </pc:sldMkLst>
      </pc:sldChg>
      <pc:sldChg chg="modNotes">
        <pc:chgData name="Mark Young" userId="055a4c4f-05b9-4cd6-bda8-0cc88b7b58d3" providerId="ADAL" clId="{089E7CB3-456C-4E68-ADD8-9B0A5B53B679}" dt="2022-09-11T18:45:47.589" v="0"/>
        <pc:sldMkLst>
          <pc:docMk/>
          <pc:sldMk cId="0" sldId="426"/>
        </pc:sldMkLst>
      </pc:sldChg>
      <pc:sldChg chg="modNotes">
        <pc:chgData name="Mark Young" userId="055a4c4f-05b9-4cd6-bda8-0cc88b7b58d3" providerId="ADAL" clId="{089E7CB3-456C-4E68-ADD8-9B0A5B53B679}" dt="2022-09-11T18:45:47.589" v="0"/>
        <pc:sldMkLst>
          <pc:docMk/>
          <pc:sldMk cId="0" sldId="440"/>
        </pc:sldMkLst>
      </pc:sldChg>
      <pc:sldChg chg="modNotes modNotesTx">
        <pc:chgData name="Mark Young" userId="055a4c4f-05b9-4cd6-bda8-0cc88b7b58d3" providerId="ADAL" clId="{089E7CB3-456C-4E68-ADD8-9B0A5B53B679}" dt="2022-10-16T19:23:00.181" v="1257" actId="20577"/>
        <pc:sldMkLst>
          <pc:docMk/>
          <pc:sldMk cId="0" sldId="472"/>
        </pc:sldMkLst>
      </pc:sldChg>
      <pc:sldChg chg="modNotes">
        <pc:chgData name="Mark Young" userId="055a4c4f-05b9-4cd6-bda8-0cc88b7b58d3" providerId="ADAL" clId="{089E7CB3-456C-4E68-ADD8-9B0A5B53B679}" dt="2022-09-11T18:45:47.589" v="0"/>
        <pc:sldMkLst>
          <pc:docMk/>
          <pc:sldMk cId="0" sldId="473"/>
        </pc:sldMkLst>
      </pc:sldChg>
      <pc:sldChg chg="modSp mod modNotes">
        <pc:chgData name="Mark Young" userId="055a4c4f-05b9-4cd6-bda8-0cc88b7b58d3" providerId="ADAL" clId="{089E7CB3-456C-4E68-ADD8-9B0A5B53B679}" dt="2022-09-11T18:50:45.678" v="16" actId="20577"/>
        <pc:sldMkLst>
          <pc:docMk/>
          <pc:sldMk cId="0" sldId="493"/>
        </pc:sldMkLst>
        <pc:spChg chg="mod">
          <ac:chgData name="Mark Young" userId="055a4c4f-05b9-4cd6-bda8-0cc88b7b58d3" providerId="ADAL" clId="{089E7CB3-456C-4E68-ADD8-9B0A5B53B679}" dt="2022-09-11T18:50:45.678" v="16" actId="20577"/>
          <ac:spMkLst>
            <pc:docMk/>
            <pc:sldMk cId="0" sldId="493"/>
            <ac:spMk id="19459" creationId="{00000000-0000-0000-0000-000000000000}"/>
          </ac:spMkLst>
        </pc:spChg>
      </pc:sldChg>
      <pc:sldChg chg="modNotes">
        <pc:chgData name="Mark Young" userId="055a4c4f-05b9-4cd6-bda8-0cc88b7b58d3" providerId="ADAL" clId="{089E7CB3-456C-4E68-ADD8-9B0A5B53B679}" dt="2022-09-11T18:45:47.589" v="0"/>
        <pc:sldMkLst>
          <pc:docMk/>
          <pc:sldMk cId="0" sldId="495"/>
        </pc:sldMkLst>
      </pc:sldChg>
      <pc:sldChg chg="modNotes">
        <pc:chgData name="Mark Young" userId="055a4c4f-05b9-4cd6-bda8-0cc88b7b58d3" providerId="ADAL" clId="{089E7CB3-456C-4E68-ADD8-9B0A5B53B679}" dt="2022-09-11T18:45:47.589" v="0"/>
        <pc:sldMkLst>
          <pc:docMk/>
          <pc:sldMk cId="0" sldId="502"/>
        </pc:sldMkLst>
      </pc:sldChg>
      <pc:sldChg chg="modNotes">
        <pc:chgData name="Mark Young" userId="055a4c4f-05b9-4cd6-bda8-0cc88b7b58d3" providerId="ADAL" clId="{089E7CB3-456C-4E68-ADD8-9B0A5B53B679}" dt="2022-09-11T18:45:47.589" v="0"/>
        <pc:sldMkLst>
          <pc:docMk/>
          <pc:sldMk cId="0" sldId="504"/>
        </pc:sldMkLst>
      </pc:sldChg>
      <pc:sldChg chg="modNotes">
        <pc:chgData name="Mark Young" userId="055a4c4f-05b9-4cd6-bda8-0cc88b7b58d3" providerId="ADAL" clId="{089E7CB3-456C-4E68-ADD8-9B0A5B53B679}" dt="2022-09-11T18:45:47.589" v="0"/>
        <pc:sldMkLst>
          <pc:docMk/>
          <pc:sldMk cId="0" sldId="511"/>
        </pc:sldMkLst>
      </pc:sldChg>
      <pc:sldChg chg="modNotes">
        <pc:chgData name="Mark Young" userId="055a4c4f-05b9-4cd6-bda8-0cc88b7b58d3" providerId="ADAL" clId="{089E7CB3-456C-4E68-ADD8-9B0A5B53B679}" dt="2022-09-11T18:45:47.589" v="0"/>
        <pc:sldMkLst>
          <pc:docMk/>
          <pc:sldMk cId="0" sldId="513"/>
        </pc:sldMkLst>
      </pc:sldChg>
      <pc:sldChg chg="modNotes">
        <pc:chgData name="Mark Young" userId="055a4c4f-05b9-4cd6-bda8-0cc88b7b58d3" providerId="ADAL" clId="{089E7CB3-456C-4E68-ADD8-9B0A5B53B679}" dt="2022-09-11T18:45:47.589" v="0"/>
        <pc:sldMkLst>
          <pc:docMk/>
          <pc:sldMk cId="0" sldId="514"/>
        </pc:sldMkLst>
      </pc:sldChg>
      <pc:sldChg chg="modNotes">
        <pc:chgData name="Mark Young" userId="055a4c4f-05b9-4cd6-bda8-0cc88b7b58d3" providerId="ADAL" clId="{089E7CB3-456C-4E68-ADD8-9B0A5B53B679}" dt="2022-09-11T18:45:47.589" v="0"/>
        <pc:sldMkLst>
          <pc:docMk/>
          <pc:sldMk cId="0" sldId="515"/>
        </pc:sldMkLst>
      </pc:sldChg>
      <pc:sldChg chg="modNotes">
        <pc:chgData name="Mark Young" userId="055a4c4f-05b9-4cd6-bda8-0cc88b7b58d3" providerId="ADAL" clId="{089E7CB3-456C-4E68-ADD8-9B0A5B53B679}" dt="2022-09-11T18:45:47.589" v="0"/>
        <pc:sldMkLst>
          <pc:docMk/>
          <pc:sldMk cId="0" sldId="516"/>
        </pc:sldMkLst>
      </pc:sldChg>
      <pc:sldChg chg="modNotes">
        <pc:chgData name="Mark Young" userId="055a4c4f-05b9-4cd6-bda8-0cc88b7b58d3" providerId="ADAL" clId="{089E7CB3-456C-4E68-ADD8-9B0A5B53B679}" dt="2022-09-11T18:45:47.589" v="0"/>
        <pc:sldMkLst>
          <pc:docMk/>
          <pc:sldMk cId="0" sldId="518"/>
        </pc:sldMkLst>
      </pc:sldChg>
      <pc:sldChg chg="modNotes">
        <pc:chgData name="Mark Young" userId="055a4c4f-05b9-4cd6-bda8-0cc88b7b58d3" providerId="ADAL" clId="{089E7CB3-456C-4E68-ADD8-9B0A5B53B679}" dt="2022-09-11T18:45:47.589" v="0"/>
        <pc:sldMkLst>
          <pc:docMk/>
          <pc:sldMk cId="0" sldId="520"/>
        </pc:sldMkLst>
      </pc:sldChg>
      <pc:sldChg chg="modNotes">
        <pc:chgData name="Mark Young" userId="055a4c4f-05b9-4cd6-bda8-0cc88b7b58d3" providerId="ADAL" clId="{089E7CB3-456C-4E68-ADD8-9B0A5B53B679}" dt="2022-09-11T18:45:47.589" v="0"/>
        <pc:sldMkLst>
          <pc:docMk/>
          <pc:sldMk cId="0" sldId="521"/>
        </pc:sldMkLst>
      </pc:sldChg>
      <pc:sldChg chg="modNotes modNotesTx">
        <pc:chgData name="Mark Young" userId="055a4c4f-05b9-4cd6-bda8-0cc88b7b58d3" providerId="ADAL" clId="{089E7CB3-456C-4E68-ADD8-9B0A5B53B679}" dt="2022-10-16T19:19:28.295" v="968" actId="20577"/>
        <pc:sldMkLst>
          <pc:docMk/>
          <pc:sldMk cId="0" sldId="528"/>
        </pc:sldMkLst>
      </pc:sldChg>
      <pc:sldChg chg="modNotes modNotesTx">
        <pc:chgData name="Mark Young" userId="055a4c4f-05b9-4cd6-bda8-0cc88b7b58d3" providerId="ADAL" clId="{089E7CB3-456C-4E68-ADD8-9B0A5B53B679}" dt="2022-10-16T19:20:57.324" v="1103" actId="20577"/>
        <pc:sldMkLst>
          <pc:docMk/>
          <pc:sldMk cId="0" sldId="533"/>
        </pc:sldMkLst>
      </pc:sldChg>
      <pc:sldChg chg="modNotes">
        <pc:chgData name="Mark Young" userId="055a4c4f-05b9-4cd6-bda8-0cc88b7b58d3" providerId="ADAL" clId="{089E7CB3-456C-4E68-ADD8-9B0A5B53B679}" dt="2022-09-11T18:45:47.589" v="0"/>
        <pc:sldMkLst>
          <pc:docMk/>
          <pc:sldMk cId="0" sldId="534"/>
        </pc:sldMkLst>
      </pc:sldChg>
      <pc:sldChg chg="modNotes">
        <pc:chgData name="Mark Young" userId="055a4c4f-05b9-4cd6-bda8-0cc88b7b58d3" providerId="ADAL" clId="{089E7CB3-456C-4E68-ADD8-9B0A5B53B679}" dt="2022-09-11T18:45:47.589" v="0"/>
        <pc:sldMkLst>
          <pc:docMk/>
          <pc:sldMk cId="0" sldId="535"/>
        </pc:sldMkLst>
      </pc:sldChg>
      <pc:sldChg chg="modNotes">
        <pc:chgData name="Mark Young" userId="055a4c4f-05b9-4cd6-bda8-0cc88b7b58d3" providerId="ADAL" clId="{089E7CB3-456C-4E68-ADD8-9B0A5B53B679}" dt="2022-09-11T18:45:47.589" v="0"/>
        <pc:sldMkLst>
          <pc:docMk/>
          <pc:sldMk cId="0" sldId="540"/>
        </pc:sldMkLst>
      </pc:sldChg>
      <pc:sldChg chg="modNotes">
        <pc:chgData name="Mark Young" userId="055a4c4f-05b9-4cd6-bda8-0cc88b7b58d3" providerId="ADAL" clId="{089E7CB3-456C-4E68-ADD8-9B0A5B53B679}" dt="2022-09-11T18:45:47.589" v="0"/>
        <pc:sldMkLst>
          <pc:docMk/>
          <pc:sldMk cId="0" sldId="541"/>
        </pc:sldMkLst>
      </pc:sldChg>
      <pc:sldChg chg="modNotes">
        <pc:chgData name="Mark Young" userId="055a4c4f-05b9-4cd6-bda8-0cc88b7b58d3" providerId="ADAL" clId="{089E7CB3-456C-4E68-ADD8-9B0A5B53B679}" dt="2022-09-11T18:45:47.589" v="0"/>
        <pc:sldMkLst>
          <pc:docMk/>
          <pc:sldMk cId="0" sldId="542"/>
        </pc:sldMkLst>
      </pc:sldChg>
      <pc:sldChg chg="modNotes">
        <pc:chgData name="Mark Young" userId="055a4c4f-05b9-4cd6-bda8-0cc88b7b58d3" providerId="ADAL" clId="{089E7CB3-456C-4E68-ADD8-9B0A5B53B679}" dt="2022-09-11T18:45:47.589" v="0"/>
        <pc:sldMkLst>
          <pc:docMk/>
          <pc:sldMk cId="0" sldId="543"/>
        </pc:sldMkLst>
      </pc:sldChg>
      <pc:sldChg chg="modNotes">
        <pc:chgData name="Mark Young" userId="055a4c4f-05b9-4cd6-bda8-0cc88b7b58d3" providerId="ADAL" clId="{089E7CB3-456C-4E68-ADD8-9B0A5B53B679}" dt="2022-09-11T18:45:47.589" v="0"/>
        <pc:sldMkLst>
          <pc:docMk/>
          <pc:sldMk cId="0" sldId="544"/>
        </pc:sldMkLst>
      </pc:sldChg>
      <pc:sldChg chg="modNotes">
        <pc:chgData name="Mark Young" userId="055a4c4f-05b9-4cd6-bda8-0cc88b7b58d3" providerId="ADAL" clId="{089E7CB3-456C-4E68-ADD8-9B0A5B53B679}" dt="2022-09-11T18:45:47.589" v="0"/>
        <pc:sldMkLst>
          <pc:docMk/>
          <pc:sldMk cId="0" sldId="545"/>
        </pc:sldMkLst>
      </pc:sldChg>
      <pc:sldChg chg="modNotes">
        <pc:chgData name="Mark Young" userId="055a4c4f-05b9-4cd6-bda8-0cc88b7b58d3" providerId="ADAL" clId="{089E7CB3-456C-4E68-ADD8-9B0A5B53B679}" dt="2022-09-11T18:45:47.589" v="0"/>
        <pc:sldMkLst>
          <pc:docMk/>
          <pc:sldMk cId="0" sldId="546"/>
        </pc:sldMkLst>
      </pc:sldChg>
      <pc:sldChg chg="modNotes">
        <pc:chgData name="Mark Young" userId="055a4c4f-05b9-4cd6-bda8-0cc88b7b58d3" providerId="ADAL" clId="{089E7CB3-456C-4E68-ADD8-9B0A5B53B679}" dt="2022-09-11T18:45:47.589" v="0"/>
        <pc:sldMkLst>
          <pc:docMk/>
          <pc:sldMk cId="0" sldId="547"/>
        </pc:sldMkLst>
      </pc:sldChg>
      <pc:sldChg chg="modNotes">
        <pc:chgData name="Mark Young" userId="055a4c4f-05b9-4cd6-bda8-0cc88b7b58d3" providerId="ADAL" clId="{089E7CB3-456C-4E68-ADD8-9B0A5B53B679}" dt="2022-09-11T18:45:47.589" v="0"/>
        <pc:sldMkLst>
          <pc:docMk/>
          <pc:sldMk cId="0" sldId="548"/>
        </pc:sldMkLst>
      </pc:sldChg>
      <pc:sldChg chg="modNotes">
        <pc:chgData name="Mark Young" userId="055a4c4f-05b9-4cd6-bda8-0cc88b7b58d3" providerId="ADAL" clId="{089E7CB3-456C-4E68-ADD8-9B0A5B53B679}" dt="2022-09-11T18:45:47.589" v="0"/>
        <pc:sldMkLst>
          <pc:docMk/>
          <pc:sldMk cId="0" sldId="549"/>
        </pc:sldMkLst>
      </pc:sldChg>
      <pc:sldChg chg="modNotes modNotesTx">
        <pc:chgData name="Mark Young" userId="055a4c4f-05b9-4cd6-bda8-0cc88b7b58d3" providerId="ADAL" clId="{089E7CB3-456C-4E68-ADD8-9B0A5B53B679}" dt="2022-10-16T19:16:19.931" v="449" actId="20577"/>
        <pc:sldMkLst>
          <pc:docMk/>
          <pc:sldMk cId="0" sldId="550"/>
        </pc:sldMkLst>
      </pc:sldChg>
      <pc:sldChg chg="modNotes">
        <pc:chgData name="Mark Young" userId="055a4c4f-05b9-4cd6-bda8-0cc88b7b58d3" providerId="ADAL" clId="{089E7CB3-456C-4E68-ADD8-9B0A5B53B679}" dt="2022-09-11T18:45:47.589" v="0"/>
        <pc:sldMkLst>
          <pc:docMk/>
          <pc:sldMk cId="0" sldId="551"/>
        </pc:sldMkLst>
      </pc:sldChg>
      <pc:sldChg chg="modNotes">
        <pc:chgData name="Mark Young" userId="055a4c4f-05b9-4cd6-bda8-0cc88b7b58d3" providerId="ADAL" clId="{089E7CB3-456C-4E68-ADD8-9B0A5B53B679}" dt="2022-09-11T18:45:47.589" v="0"/>
        <pc:sldMkLst>
          <pc:docMk/>
          <pc:sldMk cId="0" sldId="553"/>
        </pc:sldMkLst>
      </pc:sldChg>
      <pc:sldChg chg="modNotes">
        <pc:chgData name="Mark Young" userId="055a4c4f-05b9-4cd6-bda8-0cc88b7b58d3" providerId="ADAL" clId="{089E7CB3-456C-4E68-ADD8-9B0A5B53B679}" dt="2022-09-11T18:45:47.589" v="0"/>
        <pc:sldMkLst>
          <pc:docMk/>
          <pc:sldMk cId="0" sldId="554"/>
        </pc:sldMkLst>
      </pc:sldChg>
      <pc:sldChg chg="modNotes">
        <pc:chgData name="Mark Young" userId="055a4c4f-05b9-4cd6-bda8-0cc88b7b58d3" providerId="ADAL" clId="{089E7CB3-456C-4E68-ADD8-9B0A5B53B679}" dt="2022-09-11T18:45:47.589" v="0"/>
        <pc:sldMkLst>
          <pc:docMk/>
          <pc:sldMk cId="0" sldId="555"/>
        </pc:sldMkLst>
      </pc:sldChg>
      <pc:sldChg chg="modNotes">
        <pc:chgData name="Mark Young" userId="055a4c4f-05b9-4cd6-bda8-0cc88b7b58d3" providerId="ADAL" clId="{089E7CB3-456C-4E68-ADD8-9B0A5B53B679}" dt="2022-09-11T18:45:47.589" v="0"/>
        <pc:sldMkLst>
          <pc:docMk/>
          <pc:sldMk cId="0" sldId="556"/>
        </pc:sldMkLst>
      </pc:sldChg>
      <pc:sldChg chg="modNotes">
        <pc:chgData name="Mark Young" userId="055a4c4f-05b9-4cd6-bda8-0cc88b7b58d3" providerId="ADAL" clId="{089E7CB3-456C-4E68-ADD8-9B0A5B53B679}" dt="2022-09-11T18:45:47.589" v="0"/>
        <pc:sldMkLst>
          <pc:docMk/>
          <pc:sldMk cId="0" sldId="557"/>
        </pc:sldMkLst>
      </pc:sldChg>
      <pc:sldChg chg="modNotes">
        <pc:chgData name="Mark Young" userId="055a4c4f-05b9-4cd6-bda8-0cc88b7b58d3" providerId="ADAL" clId="{089E7CB3-456C-4E68-ADD8-9B0A5B53B679}" dt="2022-09-11T18:45:47.589" v="0"/>
        <pc:sldMkLst>
          <pc:docMk/>
          <pc:sldMk cId="0" sldId="558"/>
        </pc:sldMkLst>
      </pc:sldChg>
      <pc:sldChg chg="modNotes">
        <pc:chgData name="Mark Young" userId="055a4c4f-05b9-4cd6-bda8-0cc88b7b58d3" providerId="ADAL" clId="{089E7CB3-456C-4E68-ADD8-9B0A5B53B679}" dt="2022-09-11T18:45:47.589" v="0"/>
        <pc:sldMkLst>
          <pc:docMk/>
          <pc:sldMk cId="0" sldId="559"/>
        </pc:sldMkLst>
      </pc:sldChg>
      <pc:sldChg chg="modNotes">
        <pc:chgData name="Mark Young" userId="055a4c4f-05b9-4cd6-bda8-0cc88b7b58d3" providerId="ADAL" clId="{089E7CB3-456C-4E68-ADD8-9B0A5B53B679}" dt="2022-09-11T18:45:47.589" v="0"/>
        <pc:sldMkLst>
          <pc:docMk/>
          <pc:sldMk cId="0" sldId="560"/>
        </pc:sldMkLst>
      </pc:sldChg>
      <pc:sldChg chg="modNotes">
        <pc:chgData name="Mark Young" userId="055a4c4f-05b9-4cd6-bda8-0cc88b7b58d3" providerId="ADAL" clId="{089E7CB3-456C-4E68-ADD8-9B0A5B53B679}" dt="2022-09-11T18:45:47.589" v="0"/>
        <pc:sldMkLst>
          <pc:docMk/>
          <pc:sldMk cId="0" sldId="561"/>
        </pc:sldMkLst>
      </pc:sldChg>
      <pc:sldChg chg="modNotes">
        <pc:chgData name="Mark Young" userId="055a4c4f-05b9-4cd6-bda8-0cc88b7b58d3" providerId="ADAL" clId="{089E7CB3-456C-4E68-ADD8-9B0A5B53B679}" dt="2022-09-11T18:45:47.589" v="0"/>
        <pc:sldMkLst>
          <pc:docMk/>
          <pc:sldMk cId="0" sldId="562"/>
        </pc:sldMkLst>
      </pc:sldChg>
      <pc:sldChg chg="modNotes">
        <pc:chgData name="Mark Young" userId="055a4c4f-05b9-4cd6-bda8-0cc88b7b58d3" providerId="ADAL" clId="{089E7CB3-456C-4E68-ADD8-9B0A5B53B679}" dt="2022-09-11T18:45:47.589" v="0"/>
        <pc:sldMkLst>
          <pc:docMk/>
          <pc:sldMk cId="0" sldId="563"/>
        </pc:sldMkLst>
      </pc:sldChg>
      <pc:sldChg chg="modNotes">
        <pc:chgData name="Mark Young" userId="055a4c4f-05b9-4cd6-bda8-0cc88b7b58d3" providerId="ADAL" clId="{089E7CB3-456C-4E68-ADD8-9B0A5B53B679}" dt="2022-09-11T18:45:47.589" v="0"/>
        <pc:sldMkLst>
          <pc:docMk/>
          <pc:sldMk cId="0" sldId="564"/>
        </pc:sldMkLst>
      </pc:sldChg>
      <pc:sldChg chg="modNotes">
        <pc:chgData name="Mark Young" userId="055a4c4f-05b9-4cd6-bda8-0cc88b7b58d3" providerId="ADAL" clId="{089E7CB3-456C-4E68-ADD8-9B0A5B53B679}" dt="2022-09-11T18:45:47.589" v="0"/>
        <pc:sldMkLst>
          <pc:docMk/>
          <pc:sldMk cId="0" sldId="565"/>
        </pc:sldMkLst>
      </pc:sldChg>
      <pc:sldChg chg="modNotes">
        <pc:chgData name="Mark Young" userId="055a4c4f-05b9-4cd6-bda8-0cc88b7b58d3" providerId="ADAL" clId="{089E7CB3-456C-4E68-ADD8-9B0A5B53B679}" dt="2022-09-11T18:45:47.589" v="0"/>
        <pc:sldMkLst>
          <pc:docMk/>
          <pc:sldMk cId="0" sldId="566"/>
        </pc:sldMkLst>
      </pc:sldChg>
      <pc:sldChg chg="modNotes">
        <pc:chgData name="Mark Young" userId="055a4c4f-05b9-4cd6-bda8-0cc88b7b58d3" providerId="ADAL" clId="{089E7CB3-456C-4E68-ADD8-9B0A5B53B679}" dt="2022-09-11T18:45:47.589" v="0"/>
        <pc:sldMkLst>
          <pc:docMk/>
          <pc:sldMk cId="0" sldId="567"/>
        </pc:sldMkLst>
      </pc:sldChg>
      <pc:sldChg chg="modNotes modNotesTx">
        <pc:chgData name="Mark Young" userId="055a4c4f-05b9-4cd6-bda8-0cc88b7b58d3" providerId="ADAL" clId="{089E7CB3-456C-4E68-ADD8-9B0A5B53B679}" dt="2022-10-16T19:24:35.439" v="1500" actId="20577"/>
        <pc:sldMkLst>
          <pc:docMk/>
          <pc:sldMk cId="0" sldId="568"/>
        </pc:sldMkLst>
      </pc:sldChg>
      <pc:sldChg chg="modNotes">
        <pc:chgData name="Mark Young" userId="055a4c4f-05b9-4cd6-bda8-0cc88b7b58d3" providerId="ADAL" clId="{089E7CB3-456C-4E68-ADD8-9B0A5B53B679}" dt="2022-09-11T18:45:47.589" v="0"/>
        <pc:sldMkLst>
          <pc:docMk/>
          <pc:sldMk cId="0" sldId="569"/>
        </pc:sldMkLst>
      </pc:sldChg>
      <pc:sldChg chg="modNotes">
        <pc:chgData name="Mark Young" userId="055a4c4f-05b9-4cd6-bda8-0cc88b7b58d3" providerId="ADAL" clId="{089E7CB3-456C-4E68-ADD8-9B0A5B53B679}" dt="2022-09-11T18:45:47.589" v="0"/>
        <pc:sldMkLst>
          <pc:docMk/>
          <pc:sldMk cId="0" sldId="570"/>
        </pc:sldMkLst>
      </pc:sldChg>
      <pc:sldChg chg="modNotes">
        <pc:chgData name="Mark Young" userId="055a4c4f-05b9-4cd6-bda8-0cc88b7b58d3" providerId="ADAL" clId="{089E7CB3-456C-4E68-ADD8-9B0A5B53B679}" dt="2022-09-11T18:45:47.589" v="0"/>
        <pc:sldMkLst>
          <pc:docMk/>
          <pc:sldMk cId="0" sldId="572"/>
        </pc:sldMkLst>
      </pc:sldChg>
      <pc:sldChg chg="modNotes">
        <pc:chgData name="Mark Young" userId="055a4c4f-05b9-4cd6-bda8-0cc88b7b58d3" providerId="ADAL" clId="{089E7CB3-456C-4E68-ADD8-9B0A5B53B679}" dt="2022-09-11T18:45:47.589" v="0"/>
        <pc:sldMkLst>
          <pc:docMk/>
          <pc:sldMk cId="0" sldId="573"/>
        </pc:sldMkLst>
      </pc:sldChg>
      <pc:sldChg chg="addSp delSp modSp mod modNotes">
        <pc:chgData name="Mark Young" userId="055a4c4f-05b9-4cd6-bda8-0cc88b7b58d3" providerId="ADAL" clId="{089E7CB3-456C-4E68-ADD8-9B0A5B53B679}" dt="2022-09-13T17:08:02.536" v="23" actId="12788"/>
        <pc:sldMkLst>
          <pc:docMk/>
          <pc:sldMk cId="0" sldId="574"/>
        </pc:sldMkLst>
        <pc:picChg chg="add mod">
          <ac:chgData name="Mark Young" userId="055a4c4f-05b9-4cd6-bda8-0cc88b7b58d3" providerId="ADAL" clId="{089E7CB3-456C-4E68-ADD8-9B0A5B53B679}" dt="2022-09-13T17:08:02.536" v="23" actId="12788"/>
          <ac:picMkLst>
            <pc:docMk/>
            <pc:sldMk cId="0" sldId="574"/>
            <ac:picMk id="3" creationId="{C8E1BFE1-7B80-79EF-2A32-430BDA1294A4}"/>
          </ac:picMkLst>
        </pc:picChg>
        <pc:picChg chg="del">
          <ac:chgData name="Mark Young" userId="055a4c4f-05b9-4cd6-bda8-0cc88b7b58d3" providerId="ADAL" clId="{089E7CB3-456C-4E68-ADD8-9B0A5B53B679}" dt="2022-09-13T17:07:41.968" v="21" actId="478"/>
          <ac:picMkLst>
            <pc:docMk/>
            <pc:sldMk cId="0" sldId="574"/>
            <ac:picMk id="7171" creationId="{00000000-0000-0000-0000-000000000000}"/>
          </ac:picMkLst>
        </pc:picChg>
      </pc:sldChg>
      <pc:sldChg chg="modNotes">
        <pc:chgData name="Mark Young" userId="055a4c4f-05b9-4cd6-bda8-0cc88b7b58d3" providerId="ADAL" clId="{089E7CB3-456C-4E68-ADD8-9B0A5B53B679}" dt="2022-09-11T18:45:47.589" v="0"/>
        <pc:sldMkLst>
          <pc:docMk/>
          <pc:sldMk cId="0" sldId="575"/>
        </pc:sldMkLst>
      </pc:sldChg>
      <pc:sldChg chg="addSp delSp modSp mod modNotes">
        <pc:chgData name="Mark Young" userId="055a4c4f-05b9-4cd6-bda8-0cc88b7b58d3" providerId="ADAL" clId="{089E7CB3-456C-4E68-ADD8-9B0A5B53B679}" dt="2022-09-13T17:10:16.233" v="49" actId="114"/>
        <pc:sldMkLst>
          <pc:docMk/>
          <pc:sldMk cId="0" sldId="576"/>
        </pc:sldMkLst>
        <pc:spChg chg="mod">
          <ac:chgData name="Mark Young" userId="055a4c4f-05b9-4cd6-bda8-0cc88b7b58d3" providerId="ADAL" clId="{089E7CB3-456C-4E68-ADD8-9B0A5B53B679}" dt="2022-09-13T17:10:16.233" v="49" actId="114"/>
          <ac:spMkLst>
            <pc:docMk/>
            <pc:sldMk cId="0" sldId="576"/>
            <ac:spMk id="9219" creationId="{00000000-0000-0000-0000-000000000000}"/>
          </ac:spMkLst>
        </pc:spChg>
        <pc:picChg chg="add del">
          <ac:chgData name="Mark Young" userId="055a4c4f-05b9-4cd6-bda8-0cc88b7b58d3" providerId="ADAL" clId="{089E7CB3-456C-4E68-ADD8-9B0A5B53B679}" dt="2022-09-13T17:09:11.646" v="25" actId="22"/>
          <ac:picMkLst>
            <pc:docMk/>
            <pc:sldMk cId="0" sldId="576"/>
            <ac:picMk id="3" creationId="{A989C4C8-D9AE-3A98-282C-1572C7265078}"/>
          </ac:picMkLst>
        </pc:picChg>
        <pc:picChg chg="add mod">
          <ac:chgData name="Mark Young" userId="055a4c4f-05b9-4cd6-bda8-0cc88b7b58d3" providerId="ADAL" clId="{089E7CB3-456C-4E68-ADD8-9B0A5B53B679}" dt="2022-09-13T17:09:43.836" v="31" actId="1035"/>
          <ac:picMkLst>
            <pc:docMk/>
            <pc:sldMk cId="0" sldId="576"/>
            <ac:picMk id="5" creationId="{5220F769-6B35-B1BA-2F0F-3656CE43F76A}"/>
          </ac:picMkLst>
        </pc:picChg>
        <pc:picChg chg="del">
          <ac:chgData name="Mark Young" userId="055a4c4f-05b9-4cd6-bda8-0cc88b7b58d3" providerId="ADAL" clId="{089E7CB3-456C-4E68-ADD8-9B0A5B53B679}" dt="2022-09-13T17:09:39.515" v="27" actId="478"/>
          <ac:picMkLst>
            <pc:docMk/>
            <pc:sldMk cId="0" sldId="576"/>
            <ac:picMk id="9220" creationId="{00000000-0000-0000-0000-000000000000}"/>
          </ac:picMkLst>
        </pc:picChg>
        <pc:picChg chg="mod">
          <ac:chgData name="Mark Young" userId="055a4c4f-05b9-4cd6-bda8-0cc88b7b58d3" providerId="ADAL" clId="{089E7CB3-456C-4E68-ADD8-9B0A5B53B679}" dt="2022-09-13T17:09:56.967" v="38" actId="1036"/>
          <ac:picMkLst>
            <pc:docMk/>
            <pc:sldMk cId="0" sldId="576"/>
            <ac:picMk id="9221" creationId="{00000000-0000-0000-0000-000000000000}"/>
          </ac:picMkLst>
        </pc:picChg>
      </pc:sldChg>
      <pc:sldChg chg="modNotes">
        <pc:chgData name="Mark Young" userId="055a4c4f-05b9-4cd6-bda8-0cc88b7b58d3" providerId="ADAL" clId="{089E7CB3-456C-4E68-ADD8-9B0A5B53B679}" dt="2022-09-11T18:45:47.589" v="0"/>
        <pc:sldMkLst>
          <pc:docMk/>
          <pc:sldMk cId="0" sldId="577"/>
        </pc:sldMkLst>
      </pc:sldChg>
      <pc:sldChg chg="modNotes">
        <pc:chgData name="Mark Young" userId="055a4c4f-05b9-4cd6-bda8-0cc88b7b58d3" providerId="ADAL" clId="{089E7CB3-456C-4E68-ADD8-9B0A5B53B679}" dt="2022-09-11T18:45:47.589" v="0"/>
        <pc:sldMkLst>
          <pc:docMk/>
          <pc:sldMk cId="0" sldId="581"/>
        </pc:sldMkLst>
      </pc:sldChg>
      <pc:sldChg chg="modNotes">
        <pc:chgData name="Mark Young" userId="055a4c4f-05b9-4cd6-bda8-0cc88b7b58d3" providerId="ADAL" clId="{089E7CB3-456C-4E68-ADD8-9B0A5B53B679}" dt="2022-09-11T18:45:47.589" v="0"/>
        <pc:sldMkLst>
          <pc:docMk/>
          <pc:sldMk cId="0" sldId="583"/>
        </pc:sldMkLst>
      </pc:sldChg>
      <pc:sldChg chg="modNotes">
        <pc:chgData name="Mark Young" userId="055a4c4f-05b9-4cd6-bda8-0cc88b7b58d3" providerId="ADAL" clId="{089E7CB3-456C-4E68-ADD8-9B0A5B53B679}" dt="2022-09-11T18:45:47.589" v="0"/>
        <pc:sldMkLst>
          <pc:docMk/>
          <pc:sldMk cId="0" sldId="584"/>
        </pc:sldMkLst>
      </pc:sldChg>
      <pc:sldChg chg="modNotes">
        <pc:chgData name="Mark Young" userId="055a4c4f-05b9-4cd6-bda8-0cc88b7b58d3" providerId="ADAL" clId="{089E7CB3-456C-4E68-ADD8-9B0A5B53B679}" dt="2022-09-11T18:45:47.589" v="0"/>
        <pc:sldMkLst>
          <pc:docMk/>
          <pc:sldMk cId="0" sldId="585"/>
        </pc:sldMkLst>
      </pc:sldChg>
      <pc:sldChg chg="modNotes">
        <pc:chgData name="Mark Young" userId="055a4c4f-05b9-4cd6-bda8-0cc88b7b58d3" providerId="ADAL" clId="{089E7CB3-456C-4E68-ADD8-9B0A5B53B679}" dt="2022-09-11T18:45:47.589" v="0"/>
        <pc:sldMkLst>
          <pc:docMk/>
          <pc:sldMk cId="0" sldId="593"/>
        </pc:sldMkLst>
      </pc:sldChg>
      <pc:sldChg chg="modSp mod modNotes">
        <pc:chgData name="Mark Young" userId="055a4c4f-05b9-4cd6-bda8-0cc88b7b58d3" providerId="ADAL" clId="{089E7CB3-456C-4E68-ADD8-9B0A5B53B679}" dt="2022-09-14T14:22:14.096" v="52" actId="20577"/>
        <pc:sldMkLst>
          <pc:docMk/>
          <pc:sldMk cId="0" sldId="594"/>
        </pc:sldMkLst>
        <pc:spChg chg="mod">
          <ac:chgData name="Mark Young" userId="055a4c4f-05b9-4cd6-bda8-0cc88b7b58d3" providerId="ADAL" clId="{089E7CB3-456C-4E68-ADD8-9B0A5B53B679}" dt="2022-09-14T14:22:14.096" v="52" actId="20577"/>
          <ac:spMkLst>
            <pc:docMk/>
            <pc:sldMk cId="0" sldId="594"/>
            <ac:spMk id="306179" creationId="{00000000-0000-0000-0000-000000000000}"/>
          </ac:spMkLst>
        </pc:spChg>
      </pc:sldChg>
      <pc:sldChg chg="modNotes">
        <pc:chgData name="Mark Young" userId="055a4c4f-05b9-4cd6-bda8-0cc88b7b58d3" providerId="ADAL" clId="{089E7CB3-456C-4E68-ADD8-9B0A5B53B679}" dt="2022-09-11T18:45:47.589" v="0"/>
        <pc:sldMkLst>
          <pc:docMk/>
          <pc:sldMk cId="0" sldId="595"/>
        </pc:sldMkLst>
      </pc:sldChg>
      <pc:sldChg chg="modNotes">
        <pc:chgData name="Mark Young" userId="055a4c4f-05b9-4cd6-bda8-0cc88b7b58d3" providerId="ADAL" clId="{089E7CB3-456C-4E68-ADD8-9B0A5B53B679}" dt="2022-09-11T18:45:47.589" v="0"/>
        <pc:sldMkLst>
          <pc:docMk/>
          <pc:sldMk cId="0" sldId="596"/>
        </pc:sldMkLst>
      </pc:sldChg>
      <pc:sldChg chg="modNotes">
        <pc:chgData name="Mark Young" userId="055a4c4f-05b9-4cd6-bda8-0cc88b7b58d3" providerId="ADAL" clId="{089E7CB3-456C-4E68-ADD8-9B0A5B53B679}" dt="2022-09-11T18:45:47.589" v="0"/>
        <pc:sldMkLst>
          <pc:docMk/>
          <pc:sldMk cId="0" sldId="597"/>
        </pc:sldMkLst>
      </pc:sldChg>
      <pc:sldChg chg="modNotes">
        <pc:chgData name="Mark Young" userId="055a4c4f-05b9-4cd6-bda8-0cc88b7b58d3" providerId="ADAL" clId="{089E7CB3-456C-4E68-ADD8-9B0A5B53B679}" dt="2022-09-11T18:45:47.589" v="0"/>
        <pc:sldMkLst>
          <pc:docMk/>
          <pc:sldMk cId="0" sldId="598"/>
        </pc:sldMkLst>
      </pc:sldChg>
      <pc:sldChg chg="modSp mod modNotes">
        <pc:chgData name="Mark Young" userId="055a4c4f-05b9-4cd6-bda8-0cc88b7b58d3" providerId="ADAL" clId="{089E7CB3-456C-4E68-ADD8-9B0A5B53B679}" dt="2022-09-15T17:49:33.082" v="54" actId="5793"/>
        <pc:sldMkLst>
          <pc:docMk/>
          <pc:sldMk cId="0" sldId="599"/>
        </pc:sldMkLst>
        <pc:spChg chg="mod">
          <ac:chgData name="Mark Young" userId="055a4c4f-05b9-4cd6-bda8-0cc88b7b58d3" providerId="ADAL" clId="{089E7CB3-456C-4E68-ADD8-9B0A5B53B679}" dt="2022-09-15T17:49:33.082" v="54" actId="5793"/>
          <ac:spMkLst>
            <pc:docMk/>
            <pc:sldMk cId="0" sldId="599"/>
            <ac:spMk id="312323" creationId="{00000000-0000-0000-0000-000000000000}"/>
          </ac:spMkLst>
        </pc:spChg>
      </pc:sldChg>
      <pc:sldChg chg="modNotes">
        <pc:chgData name="Mark Young" userId="055a4c4f-05b9-4cd6-bda8-0cc88b7b58d3" providerId="ADAL" clId="{089E7CB3-456C-4E68-ADD8-9B0A5B53B679}" dt="2022-09-11T18:45:47.589" v="0"/>
        <pc:sldMkLst>
          <pc:docMk/>
          <pc:sldMk cId="0" sldId="600"/>
        </pc:sldMkLst>
      </pc:sldChg>
      <pc:sldChg chg="modNotes">
        <pc:chgData name="Mark Young" userId="055a4c4f-05b9-4cd6-bda8-0cc88b7b58d3" providerId="ADAL" clId="{089E7CB3-456C-4E68-ADD8-9B0A5B53B679}" dt="2022-09-11T18:45:47.589" v="0"/>
        <pc:sldMkLst>
          <pc:docMk/>
          <pc:sldMk cId="0" sldId="601"/>
        </pc:sldMkLst>
      </pc:sldChg>
      <pc:sldChg chg="modNotes">
        <pc:chgData name="Mark Young" userId="055a4c4f-05b9-4cd6-bda8-0cc88b7b58d3" providerId="ADAL" clId="{089E7CB3-456C-4E68-ADD8-9B0A5B53B679}" dt="2022-09-11T18:45:47.589" v="0"/>
        <pc:sldMkLst>
          <pc:docMk/>
          <pc:sldMk cId="0" sldId="602"/>
        </pc:sldMkLst>
      </pc:sldChg>
      <pc:sldChg chg="modNotes">
        <pc:chgData name="Mark Young" userId="055a4c4f-05b9-4cd6-bda8-0cc88b7b58d3" providerId="ADAL" clId="{089E7CB3-456C-4E68-ADD8-9B0A5B53B679}" dt="2022-09-11T18:45:47.589" v="0"/>
        <pc:sldMkLst>
          <pc:docMk/>
          <pc:sldMk cId="0" sldId="603"/>
        </pc:sldMkLst>
      </pc:sldChg>
      <pc:sldChg chg="modNotes">
        <pc:chgData name="Mark Young" userId="055a4c4f-05b9-4cd6-bda8-0cc88b7b58d3" providerId="ADAL" clId="{089E7CB3-456C-4E68-ADD8-9B0A5B53B679}" dt="2022-09-11T18:45:47.589" v="0"/>
        <pc:sldMkLst>
          <pc:docMk/>
          <pc:sldMk cId="0" sldId="604"/>
        </pc:sldMkLst>
      </pc:sldChg>
      <pc:sldChg chg="modNotes modNotesTx">
        <pc:chgData name="Mark Young" userId="055a4c4f-05b9-4cd6-bda8-0cc88b7b58d3" providerId="ADAL" clId="{089E7CB3-456C-4E68-ADD8-9B0A5B53B679}" dt="2022-10-16T19:26:36.417" v="1637" actId="20577"/>
        <pc:sldMkLst>
          <pc:docMk/>
          <pc:sldMk cId="0" sldId="605"/>
        </pc:sldMkLst>
      </pc:sldChg>
      <pc:sldChg chg="modNotes">
        <pc:chgData name="Mark Young" userId="055a4c4f-05b9-4cd6-bda8-0cc88b7b58d3" providerId="ADAL" clId="{089E7CB3-456C-4E68-ADD8-9B0A5B53B679}" dt="2022-09-11T18:45:47.589" v="0"/>
        <pc:sldMkLst>
          <pc:docMk/>
          <pc:sldMk cId="365122243" sldId="6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880" y="4451985"/>
            <a:ext cx="5196840" cy="4217670"/>
          </a:xfrm>
          <a:prstGeom prst="rect">
            <a:avLst/>
          </a:prstGeom>
          <a:noFill/>
          <a:ln w="12700">
            <a:noFill/>
            <a:miter lim="800000"/>
            <a:headEnd/>
            <a:tailEnd/>
          </a:ln>
          <a:effectLst/>
        </p:spPr>
        <p:txBody>
          <a:bodyPr vert="horz" wrap="square" lIns="93067" tIns="45717" rIns="93067" bIns="45717"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9635" name="Rectangle 3"/>
          <p:cNvSpPr>
            <a:spLocks noGrp="1" noRot="1" noChangeAspect="1" noChangeArrowheads="1" noTextEdit="1"/>
          </p:cNvSpPr>
          <p:nvPr>
            <p:ph type="sldImg" idx="2"/>
          </p:nvPr>
        </p:nvSpPr>
        <p:spPr bwMode="auto">
          <a:xfrm>
            <a:off x="1208088" y="709613"/>
            <a:ext cx="4670425" cy="35020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208088" y="709613"/>
            <a:ext cx="4670425" cy="3502025"/>
          </a:xfrm>
          <a:ln/>
        </p:spPr>
      </p:sp>
      <p:sp>
        <p:nvSpPr>
          <p:cNvPr id="7065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208088" y="709613"/>
            <a:ext cx="4670425" cy="3502025"/>
          </a:xfrm>
          <a:ln/>
        </p:spPr>
      </p:sp>
      <p:sp>
        <p:nvSpPr>
          <p:cNvPr id="7987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208088" y="709613"/>
            <a:ext cx="4670425" cy="3502025"/>
          </a:xfrm>
          <a:ln/>
        </p:spPr>
      </p:sp>
      <p:sp>
        <p:nvSpPr>
          <p:cNvPr id="8089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208088" y="709613"/>
            <a:ext cx="4670425" cy="3502025"/>
          </a:xfrm>
          <a:ln/>
        </p:spPr>
      </p:sp>
      <p:sp>
        <p:nvSpPr>
          <p:cNvPr id="8192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208088" y="709613"/>
            <a:ext cx="4670425" cy="3502025"/>
          </a:xfrm>
          <a:ln/>
        </p:spPr>
      </p:sp>
      <p:sp>
        <p:nvSpPr>
          <p:cNvPr id="8294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208088" y="709613"/>
            <a:ext cx="4670425" cy="3502025"/>
          </a:xfrm>
          <a:ln/>
        </p:spPr>
      </p:sp>
      <p:sp>
        <p:nvSpPr>
          <p:cNvPr id="8397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208088" y="709613"/>
            <a:ext cx="4670425" cy="3502025"/>
          </a:xfrm>
          <a:ln/>
        </p:spPr>
      </p:sp>
      <p:sp>
        <p:nvSpPr>
          <p:cNvPr id="8499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208088" y="709613"/>
            <a:ext cx="4670425" cy="3502025"/>
          </a:xfrm>
          <a:ln/>
        </p:spPr>
      </p:sp>
      <p:sp>
        <p:nvSpPr>
          <p:cNvPr id="8601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208088" y="709613"/>
            <a:ext cx="4670425" cy="3502025"/>
          </a:xfrm>
          <a:ln/>
        </p:spPr>
      </p:sp>
      <p:sp>
        <p:nvSpPr>
          <p:cNvPr id="8704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208088" y="709613"/>
            <a:ext cx="4670425" cy="3502025"/>
          </a:xfrm>
          <a:ln/>
        </p:spPr>
      </p:sp>
      <p:sp>
        <p:nvSpPr>
          <p:cNvPr id="8806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208088" y="709613"/>
            <a:ext cx="4670425" cy="3502025"/>
          </a:xfrm>
          <a:ln/>
        </p:spPr>
      </p:sp>
      <p:sp>
        <p:nvSpPr>
          <p:cNvPr id="8909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208088" y="709613"/>
            <a:ext cx="4670425" cy="3502025"/>
          </a:xfrm>
          <a:ln/>
        </p:spPr>
      </p:sp>
      <p:sp>
        <p:nvSpPr>
          <p:cNvPr id="7168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208088" y="709613"/>
            <a:ext cx="4670425" cy="3502025"/>
          </a:xfrm>
          <a:ln/>
        </p:spPr>
      </p:sp>
      <p:sp>
        <p:nvSpPr>
          <p:cNvPr id="9011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208088" y="709613"/>
            <a:ext cx="4670425" cy="3502025"/>
          </a:xfrm>
          <a:ln/>
        </p:spPr>
      </p:sp>
      <p:sp>
        <p:nvSpPr>
          <p:cNvPr id="9113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208088" y="709613"/>
            <a:ext cx="4670425" cy="3502025"/>
          </a:xfrm>
          <a:ln/>
        </p:spPr>
      </p:sp>
      <p:sp>
        <p:nvSpPr>
          <p:cNvPr id="9216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08088" y="709613"/>
            <a:ext cx="4670425" cy="3502025"/>
          </a:xfrm>
          <a:ln/>
        </p:spPr>
      </p:sp>
      <p:sp>
        <p:nvSpPr>
          <p:cNvPr id="9318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208088" y="709613"/>
            <a:ext cx="4670425" cy="3502025"/>
          </a:xfrm>
          <a:ln/>
        </p:spPr>
      </p:sp>
      <p:sp>
        <p:nvSpPr>
          <p:cNvPr id="9523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208088" y="709613"/>
            <a:ext cx="4670425" cy="3502025"/>
          </a:xfrm>
          <a:ln/>
        </p:spPr>
      </p:sp>
      <p:sp>
        <p:nvSpPr>
          <p:cNvPr id="96259" name="Notes Placeholder 2"/>
          <p:cNvSpPr>
            <a:spLocks noGrp="1"/>
          </p:cNvSpPr>
          <p:nvPr>
            <p:ph type="body" idx="1"/>
          </p:nvPr>
        </p:nvSpPr>
        <p:spPr>
          <a:noFill/>
          <a:ln w="9525"/>
        </p:spPr>
        <p:txBody>
          <a:bodyPr/>
          <a:lstStyle/>
          <a:p>
            <a:r>
              <a:rPr lang="en-CA" dirty="0">
                <a:latin typeface="Times New Roman" pitchFamily="18" charset="0"/>
              </a:rPr>
              <a:t>Name: num – Type: int</a:t>
            </a:r>
          </a:p>
          <a:p>
            <a:r>
              <a:rPr lang="en-CA" dirty="0">
                <a:latin typeface="Times New Roman" pitchFamily="18" charset="0"/>
              </a:rPr>
              <a:t>Name: height – Type: double</a:t>
            </a:r>
          </a:p>
          <a:p>
            <a:r>
              <a:rPr lang="en-CA" dirty="0">
                <a:latin typeface="Times New Roman" pitchFamily="18" charset="0"/>
              </a:rPr>
              <a:t>Name: num1 – Type: int</a:t>
            </a:r>
          </a:p>
          <a:p>
            <a:r>
              <a:rPr lang="en-CA" dirty="0">
                <a:latin typeface="Times New Roman" pitchFamily="18" charset="0"/>
              </a:rPr>
              <a:t>Name: num2 – Type: int</a:t>
            </a:r>
          </a:p>
          <a:p>
            <a:r>
              <a:rPr lang="en-CA" dirty="0">
                <a:latin typeface="Times New Roman" pitchFamily="18" charset="0"/>
              </a:rPr>
              <a:t>Name: </a:t>
            </a:r>
            <a:r>
              <a:rPr lang="en-CA" dirty="0" err="1">
                <a:latin typeface="Times New Roman" pitchFamily="18" charset="0"/>
              </a:rPr>
              <a:t>priceInDollars</a:t>
            </a:r>
            <a:r>
              <a:rPr lang="en-CA" dirty="0">
                <a:latin typeface="Times New Roman" pitchFamily="18" charset="0"/>
              </a:rPr>
              <a:t> – Type: double</a:t>
            </a:r>
          </a:p>
          <a:p>
            <a:r>
              <a:rPr lang="en-CA" dirty="0">
                <a:latin typeface="Times New Roman" pitchFamily="18" charset="0"/>
              </a:rPr>
              <a:t>Name: </a:t>
            </a:r>
            <a:r>
              <a:rPr lang="en-CA" dirty="0" err="1">
                <a:latin typeface="Times New Roman" pitchFamily="18" charset="0"/>
              </a:rPr>
              <a:t>myName</a:t>
            </a:r>
            <a:r>
              <a:rPr lang="en-CA" dirty="0">
                <a:latin typeface="Times New Roman" pitchFamily="18" charset="0"/>
              </a:rPr>
              <a:t> – Type: String</a:t>
            </a:r>
          </a:p>
          <a:p>
            <a:r>
              <a:rPr lang="en-CA" dirty="0">
                <a:latin typeface="Times New Roman" pitchFamily="18" charset="0"/>
              </a:rPr>
              <a:t>Name: title – Type: String</a:t>
            </a:r>
          </a:p>
          <a:p>
            <a:r>
              <a:rPr lang="en-CA" dirty="0">
                <a:latin typeface="Times New Roman" pitchFamily="18" charset="0"/>
              </a:rPr>
              <a:t>Name: surname – Type: String</a:t>
            </a:r>
          </a:p>
          <a:p>
            <a:r>
              <a:rPr lang="en-CA" dirty="0">
                <a:latin typeface="Times New Roman" pitchFamily="18" charset="0"/>
              </a:rPr>
              <a:t>Name: Scanner – Type: Scanner</a:t>
            </a:r>
          </a:p>
          <a:p>
            <a:r>
              <a:rPr lang="en-CA" dirty="0">
                <a:latin typeface="Times New Roman" pitchFamily="18" charset="0"/>
              </a:rPr>
              <a:t>Name: whatchamacallit – Type: Thingamajig</a:t>
            </a:r>
          </a:p>
          <a:p>
            <a:r>
              <a:rPr lang="en-CA" dirty="0">
                <a:latin typeface="Times New Roman" pitchFamily="18" charset="0"/>
              </a:rPr>
              <a:t>Name: doohickey – Type: Thingamajig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208088" y="709613"/>
            <a:ext cx="4670425" cy="3502025"/>
          </a:xfrm>
          <a:ln/>
        </p:spPr>
      </p:sp>
      <p:sp>
        <p:nvSpPr>
          <p:cNvPr id="9728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208088" y="709613"/>
            <a:ext cx="4670425" cy="3502025"/>
          </a:xfrm>
          <a:ln/>
        </p:spPr>
      </p:sp>
      <p:sp>
        <p:nvSpPr>
          <p:cNvPr id="98307" name="Notes Placeholder 2"/>
          <p:cNvSpPr>
            <a:spLocks noGrp="1"/>
          </p:cNvSpPr>
          <p:nvPr>
            <p:ph type="body" idx="1"/>
          </p:nvPr>
        </p:nvSpPr>
        <p:spPr>
          <a:noFill/>
          <a:ln w="9525"/>
        </p:spPr>
        <p:txBody>
          <a:bodyPr/>
          <a:lstStyle/>
          <a:p>
            <a:r>
              <a:rPr lang="en-CA" dirty="0">
                <a:latin typeface="Times New Roman" pitchFamily="18" charset="0"/>
              </a:rPr>
              <a:t>My family name is Young.</a:t>
            </a:r>
          </a:p>
          <a:p>
            <a:r>
              <a:rPr lang="en-CA" dirty="0">
                <a:latin typeface="Times New Roman" pitchFamily="18" charset="0"/>
              </a:rPr>
              <a:t>It is a valid variable identifier.</a:t>
            </a:r>
          </a:p>
          <a:p>
            <a:r>
              <a:rPr lang="en-CA" dirty="0">
                <a:latin typeface="Times New Roman" pitchFamily="18" charset="0"/>
              </a:rPr>
              <a:t>It would be a program name (it starts with a capital letter).</a:t>
            </a:r>
          </a:p>
          <a:p>
            <a:endParaRPr lang="en-CA" dirty="0">
              <a:latin typeface="Times New Roman" pitchFamily="18" charset="0"/>
            </a:endParaRPr>
          </a:p>
          <a:p>
            <a:r>
              <a:rPr lang="en-CA" dirty="0">
                <a:latin typeface="Times New Roman" pitchFamily="18" charset="0"/>
              </a:rPr>
              <a:t>Another family name is van Beethoven.</a:t>
            </a:r>
          </a:p>
          <a:p>
            <a:r>
              <a:rPr lang="en-CA" dirty="0">
                <a:latin typeface="Times New Roman" pitchFamily="18" charset="0"/>
              </a:rPr>
              <a:t>It is not a valid identifier.</a:t>
            </a:r>
          </a:p>
          <a:p>
            <a:r>
              <a:rPr lang="en-CA" dirty="0">
                <a:latin typeface="Times New Roman" pitchFamily="18" charset="0"/>
              </a:rPr>
              <a:t>It has a space in it.</a:t>
            </a:r>
          </a:p>
          <a:p>
            <a:r>
              <a:rPr lang="en-CA" dirty="0">
                <a:latin typeface="Times New Roman" pitchFamily="18" charset="0"/>
              </a:rPr>
              <a:t>If we changed it to </a:t>
            </a:r>
            <a:r>
              <a:rPr lang="en-CA" dirty="0" err="1">
                <a:latin typeface="Times New Roman" pitchFamily="18" charset="0"/>
              </a:rPr>
              <a:t>vanBeethoven</a:t>
            </a:r>
            <a:r>
              <a:rPr lang="en-CA" dirty="0">
                <a:latin typeface="Times New Roman" pitchFamily="18" charset="0"/>
              </a:rPr>
              <a:t>, then it would be a variable name (starts with a little letter).</a:t>
            </a:r>
          </a:p>
          <a:p>
            <a:endParaRPr lang="en-CA" dirty="0">
              <a:latin typeface="Times New Roman" pitchFamily="18" charset="0"/>
            </a:endParaRPr>
          </a:p>
          <a:p>
            <a:r>
              <a:rPr lang="en-CA" dirty="0">
                <a:latin typeface="Times New Roman" pitchFamily="18" charset="0"/>
              </a:rPr>
              <a:t>Another family name is O'Toole.</a:t>
            </a:r>
          </a:p>
          <a:p>
            <a:r>
              <a:rPr lang="en-CA" dirty="0">
                <a:latin typeface="Times New Roman" pitchFamily="18" charset="0"/>
              </a:rPr>
              <a:t>It is not a valid identifier.</a:t>
            </a:r>
          </a:p>
          <a:p>
            <a:r>
              <a:rPr lang="en-CA" dirty="0">
                <a:latin typeface="Times New Roman" pitchFamily="18" charset="0"/>
              </a:rPr>
              <a:t>It has an apostrophe in it.</a:t>
            </a:r>
          </a:p>
          <a:p>
            <a:r>
              <a:rPr lang="en-CA" dirty="0">
                <a:latin typeface="Times New Roman" pitchFamily="18" charset="0"/>
              </a:rPr>
              <a:t>If we changed it to </a:t>
            </a:r>
            <a:r>
              <a:rPr lang="en-CA" dirty="0" err="1">
                <a:latin typeface="Times New Roman" pitchFamily="18" charset="0"/>
              </a:rPr>
              <a:t>OToole</a:t>
            </a:r>
            <a:r>
              <a:rPr lang="en-CA" dirty="0">
                <a:latin typeface="Times New Roman" pitchFamily="18" charset="0"/>
              </a:rPr>
              <a:t>, then it would be a program name (starts with a capital letter).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208088" y="709613"/>
            <a:ext cx="4670425" cy="3502025"/>
          </a:xfrm>
          <a:ln/>
        </p:spPr>
      </p:sp>
      <p:sp>
        <p:nvSpPr>
          <p:cNvPr id="9933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208088" y="709613"/>
            <a:ext cx="4670425" cy="3502025"/>
          </a:xfrm>
          <a:ln/>
        </p:spPr>
      </p:sp>
      <p:sp>
        <p:nvSpPr>
          <p:cNvPr id="10035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208088" y="709613"/>
            <a:ext cx="4670425" cy="3502025"/>
          </a:xfrm>
          <a:ln/>
        </p:spPr>
      </p:sp>
      <p:sp>
        <p:nvSpPr>
          <p:cNvPr id="7270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208088" y="709613"/>
            <a:ext cx="4670425" cy="3502025"/>
          </a:xfrm>
          <a:ln/>
        </p:spPr>
      </p:sp>
      <p:sp>
        <p:nvSpPr>
          <p:cNvPr id="10137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208088" y="709613"/>
            <a:ext cx="4670425" cy="3502025"/>
          </a:xfrm>
          <a:ln/>
        </p:spPr>
      </p:sp>
      <p:sp>
        <p:nvSpPr>
          <p:cNvPr id="101379" name="Notes Placeholder 2"/>
          <p:cNvSpPr>
            <a:spLocks noGrp="1"/>
          </p:cNvSpPr>
          <p:nvPr>
            <p:ph type="body" idx="1"/>
          </p:nvPr>
        </p:nvSpPr>
        <p:spPr>
          <a:noFill/>
          <a:ln w="9525"/>
        </p:spPr>
        <p:txBody>
          <a:bodyPr/>
          <a:lstStyle/>
          <a:p>
            <a:endParaRPr lang="en-CA">
              <a:latin typeface="Times New Roman" pitchFamily="18" charset="0"/>
            </a:endParaRPr>
          </a:p>
        </p:txBody>
      </p:sp>
    </p:spTree>
    <p:extLst>
      <p:ext uri="{BB962C8B-B14F-4D97-AF65-F5344CB8AC3E}">
        <p14:creationId xmlns:p14="http://schemas.microsoft.com/office/powerpoint/2010/main" val="1282111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208088" y="709613"/>
            <a:ext cx="4670425" cy="3502025"/>
          </a:xfrm>
          <a:ln/>
        </p:spPr>
      </p:sp>
      <p:sp>
        <p:nvSpPr>
          <p:cNvPr id="10240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208088" y="709613"/>
            <a:ext cx="4670425" cy="3502025"/>
          </a:xfrm>
          <a:ln/>
        </p:spPr>
      </p:sp>
      <p:sp>
        <p:nvSpPr>
          <p:cNvPr id="10342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208088" y="709613"/>
            <a:ext cx="4670425" cy="3502025"/>
          </a:xfrm>
          <a:ln/>
        </p:spPr>
      </p:sp>
      <p:sp>
        <p:nvSpPr>
          <p:cNvPr id="10445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208088" y="709613"/>
            <a:ext cx="4670425" cy="3502025"/>
          </a:xfrm>
          <a:ln/>
        </p:spPr>
      </p:sp>
      <p:sp>
        <p:nvSpPr>
          <p:cNvPr id="10547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208088" y="709613"/>
            <a:ext cx="4670425" cy="3502025"/>
          </a:xfrm>
          <a:ln/>
        </p:spPr>
      </p:sp>
      <p:sp>
        <p:nvSpPr>
          <p:cNvPr id="10649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208088" y="709613"/>
            <a:ext cx="4670425" cy="3502025"/>
          </a:xfrm>
          <a:ln/>
        </p:spPr>
      </p:sp>
      <p:sp>
        <p:nvSpPr>
          <p:cNvPr id="10752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208088" y="709613"/>
            <a:ext cx="4670425" cy="3502025"/>
          </a:xfrm>
          <a:ln/>
        </p:spPr>
      </p:sp>
      <p:sp>
        <p:nvSpPr>
          <p:cNvPr id="10854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208088" y="709613"/>
            <a:ext cx="4670425" cy="3502025"/>
          </a:xfrm>
          <a:ln/>
        </p:spPr>
      </p:sp>
      <p:sp>
        <p:nvSpPr>
          <p:cNvPr id="10957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208088" y="709613"/>
            <a:ext cx="4670425" cy="3502025"/>
          </a:xfrm>
          <a:ln/>
        </p:spPr>
      </p:sp>
      <p:sp>
        <p:nvSpPr>
          <p:cNvPr id="7373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208088" y="709613"/>
            <a:ext cx="4670425" cy="3502025"/>
          </a:xfrm>
          <a:ln/>
        </p:spPr>
      </p:sp>
      <p:sp>
        <p:nvSpPr>
          <p:cNvPr id="11059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208088" y="709613"/>
            <a:ext cx="4670425" cy="3502025"/>
          </a:xfrm>
          <a:ln/>
        </p:spPr>
      </p:sp>
      <p:sp>
        <p:nvSpPr>
          <p:cNvPr id="11161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208088" y="709613"/>
            <a:ext cx="4670425" cy="3502025"/>
          </a:xfrm>
          <a:ln/>
        </p:spPr>
      </p:sp>
      <p:sp>
        <p:nvSpPr>
          <p:cNvPr id="112643" name="Notes Placeholder 2"/>
          <p:cNvSpPr>
            <a:spLocks noGrp="1"/>
          </p:cNvSpPr>
          <p:nvPr>
            <p:ph type="body" idx="1"/>
          </p:nvPr>
        </p:nvSpPr>
        <p:spPr>
          <a:noFill/>
          <a:ln w="9525"/>
        </p:spPr>
        <p:txBody>
          <a:bodyPr/>
          <a:lstStyle/>
          <a:p>
            <a:r>
              <a:rPr lang="en-CA" dirty="0">
                <a:latin typeface="Times New Roman" pitchFamily="18" charset="0"/>
              </a:rPr>
              <a:t>total = </a:t>
            </a:r>
            <a:r>
              <a:rPr lang="en-CA" dirty="0" err="1">
                <a:latin typeface="Times New Roman" pitchFamily="18" charset="0"/>
              </a:rPr>
              <a:t>pricePer</a:t>
            </a:r>
            <a:r>
              <a:rPr lang="en-CA" dirty="0">
                <a:latin typeface="Times New Roman" pitchFamily="18" charset="0"/>
              </a:rPr>
              <a:t> * </a:t>
            </a:r>
            <a:r>
              <a:rPr lang="en-CA" dirty="0" err="1">
                <a:latin typeface="Times New Roman" pitchFamily="18" charset="0"/>
              </a:rPr>
              <a:t>howMany</a:t>
            </a:r>
            <a:r>
              <a:rPr lang="en-CA" dirty="0">
                <a:latin typeface="Times New Roman" pitchFamily="18" charset="0"/>
              </a:rPr>
              <a:t>;</a:t>
            </a:r>
          </a:p>
          <a:p>
            <a:r>
              <a:rPr lang="en-CA" dirty="0" err="1">
                <a:latin typeface="Times New Roman" pitchFamily="18" charset="0"/>
              </a:rPr>
              <a:t>System.out.println</a:t>
            </a:r>
            <a:r>
              <a:rPr lang="en-CA" dirty="0">
                <a:latin typeface="Times New Roman" pitchFamily="18" charset="0"/>
              </a:rPr>
              <a:t>("Your " + </a:t>
            </a:r>
            <a:r>
              <a:rPr lang="en-CA" dirty="0" err="1">
                <a:latin typeface="Times New Roman" pitchFamily="18" charset="0"/>
              </a:rPr>
              <a:t>howMany</a:t>
            </a:r>
            <a:r>
              <a:rPr lang="en-CA" dirty="0">
                <a:latin typeface="Times New Roman" pitchFamily="18" charset="0"/>
              </a:rPr>
              <a:t> + " boxes of cookies cost you $" + total +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208088" y="709613"/>
            <a:ext cx="4670425" cy="3502025"/>
          </a:xfrm>
          <a:ln/>
        </p:spPr>
      </p:sp>
      <p:sp>
        <p:nvSpPr>
          <p:cNvPr id="11366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208088" y="709613"/>
            <a:ext cx="4670425" cy="3502025"/>
          </a:xfrm>
          <a:ln/>
        </p:spPr>
      </p:sp>
      <p:sp>
        <p:nvSpPr>
          <p:cNvPr id="11469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208088" y="709613"/>
            <a:ext cx="4670425" cy="3502025"/>
          </a:xfrm>
          <a:ln/>
        </p:spPr>
      </p:sp>
      <p:sp>
        <p:nvSpPr>
          <p:cNvPr id="11571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208088" y="709613"/>
            <a:ext cx="4670425" cy="3502025"/>
          </a:xfrm>
          <a:ln/>
        </p:spPr>
      </p:sp>
      <p:sp>
        <p:nvSpPr>
          <p:cNvPr id="11673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208088" y="709613"/>
            <a:ext cx="4670425" cy="3502025"/>
          </a:xfrm>
          <a:ln/>
        </p:spPr>
      </p:sp>
      <p:sp>
        <p:nvSpPr>
          <p:cNvPr id="11776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208088" y="709613"/>
            <a:ext cx="4670425" cy="3502025"/>
          </a:xfrm>
          <a:ln/>
        </p:spPr>
      </p:sp>
      <p:sp>
        <p:nvSpPr>
          <p:cNvPr id="118787" name="Notes Placeholder 2"/>
          <p:cNvSpPr>
            <a:spLocks noGrp="1"/>
          </p:cNvSpPr>
          <p:nvPr>
            <p:ph type="body" idx="1"/>
          </p:nvPr>
        </p:nvSpPr>
        <p:spPr>
          <a:noFill/>
          <a:ln w="9525"/>
        </p:spPr>
        <p:txBody>
          <a:bodyPr/>
          <a:lstStyle/>
          <a:p>
            <a:r>
              <a:rPr lang="en-CA" dirty="0">
                <a:latin typeface="Times New Roman" pitchFamily="18" charset="0"/>
              </a:rPr>
              <a:t>it's </a:t>
            </a:r>
            <a:r>
              <a:rPr lang="en-CA" dirty="0">
                <a:latin typeface="Times New Roman" pitchFamily="18" charset="0"/>
                <a:sym typeface="Wingdings" panose="05000000000000000000" pitchFamily="2" charset="2"/>
              </a:rPr>
              <a:t> its </a:t>
            </a:r>
          </a:p>
          <a:p>
            <a:r>
              <a:rPr lang="en-CA" dirty="0">
                <a:latin typeface="Times New Roman" pitchFamily="18" charset="0"/>
                <a:sym typeface="Wingdings" panose="05000000000000000000" pitchFamily="2" charset="2"/>
              </a:rPr>
              <a:t>	(syntax error)</a:t>
            </a:r>
          </a:p>
          <a:p>
            <a:endParaRPr lang="en-CA" dirty="0">
              <a:latin typeface="Times New Roman" pitchFamily="18" charset="0"/>
              <a:sym typeface="Wingdings" panose="05000000000000000000" pitchFamily="2" charset="2"/>
            </a:endParaRPr>
          </a:p>
          <a:p>
            <a:r>
              <a:rPr lang="en-CA" dirty="0" err="1">
                <a:latin typeface="Times New Roman" pitchFamily="18" charset="0"/>
                <a:sym typeface="Wingdings" panose="05000000000000000000" pitchFamily="2" charset="2"/>
              </a:rPr>
              <a:t>raduis</a:t>
            </a:r>
            <a:r>
              <a:rPr lang="en-CA" dirty="0">
                <a:latin typeface="Times New Roman" pitchFamily="18" charset="0"/>
                <a:sym typeface="Wingdings" panose="05000000000000000000" pitchFamily="2" charset="2"/>
              </a:rPr>
              <a:t>  radius </a:t>
            </a:r>
          </a:p>
          <a:p>
            <a:r>
              <a:rPr lang="en-CA" dirty="0">
                <a:latin typeface="Times New Roman" pitchFamily="18" charset="0"/>
                <a:sym typeface="Wingdings" panose="05000000000000000000" pitchFamily="2" charset="2"/>
              </a:rPr>
              <a:t>	(syntax error)</a:t>
            </a:r>
          </a:p>
          <a:p>
            <a:endParaRPr lang="en-CA" dirty="0">
              <a:latin typeface="Times New Roman" pitchFamily="18" charset="0"/>
              <a:sym typeface="Wingdings" panose="05000000000000000000" pitchFamily="2" charset="2"/>
            </a:endParaRPr>
          </a:p>
          <a:p>
            <a:r>
              <a:rPr lang="en-CA" dirty="0">
                <a:latin typeface="Times New Roman" pitchFamily="18" charset="0"/>
                <a:sym typeface="Wingdings" panose="05000000000000000000" pitchFamily="2" charset="2"/>
              </a:rPr>
              <a:t>diameter / pi  diameter / 2 </a:t>
            </a:r>
          </a:p>
          <a:p>
            <a:r>
              <a:rPr lang="en-CA" dirty="0">
                <a:latin typeface="Times New Roman" pitchFamily="18" charset="0"/>
                <a:sym typeface="Wingdings" panose="05000000000000000000" pitchFamily="2" charset="2"/>
              </a:rPr>
              <a:t>	(logic error)</a:t>
            </a:r>
          </a:p>
          <a:p>
            <a:endParaRPr lang="en-CA" dirty="0">
              <a:latin typeface="Times New Roman" pitchFamily="18" charset="0"/>
              <a:sym typeface="Wingdings" panose="05000000000000000000" pitchFamily="2" charset="2"/>
            </a:endParaRPr>
          </a:p>
          <a:p>
            <a:r>
              <a:rPr lang="en-CA" dirty="0">
                <a:latin typeface="Times New Roman" pitchFamily="18" charset="0"/>
                <a:sym typeface="Wingdings" panose="05000000000000000000" pitchFamily="2" charset="2"/>
              </a:rPr>
              <a:t>squared  radius </a:t>
            </a:r>
          </a:p>
          <a:p>
            <a:r>
              <a:rPr lang="en-CA" dirty="0">
                <a:latin typeface="Times New Roman" pitchFamily="18" charset="0"/>
                <a:sym typeface="Wingdings" panose="05000000000000000000" pitchFamily="2" charset="2"/>
              </a:rPr>
              <a:t>	(syntax error)</a:t>
            </a:r>
            <a:endParaRPr lang="en-CA" dirty="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208088" y="709613"/>
            <a:ext cx="4670425" cy="3502025"/>
          </a:xfrm>
          <a:ln/>
        </p:spPr>
      </p:sp>
      <p:sp>
        <p:nvSpPr>
          <p:cNvPr id="11981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208088" y="709613"/>
            <a:ext cx="4670425" cy="3502025"/>
          </a:xfrm>
          <a:ln/>
        </p:spPr>
      </p:sp>
      <p:sp>
        <p:nvSpPr>
          <p:cNvPr id="74755" name="Notes Placeholder 2"/>
          <p:cNvSpPr>
            <a:spLocks noGrp="1"/>
          </p:cNvSpPr>
          <p:nvPr>
            <p:ph type="body" idx="1"/>
          </p:nvPr>
        </p:nvSpPr>
        <p:spPr>
          <a:noFill/>
          <a:ln w="9525"/>
        </p:spPr>
        <p:txBody>
          <a:bodyPr/>
          <a:lstStyle/>
          <a:p>
            <a:endParaRPr lang="en-CA" altLang="en-US">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208088" y="709613"/>
            <a:ext cx="4670425" cy="3502025"/>
          </a:xfrm>
          <a:ln/>
        </p:spPr>
      </p:sp>
      <p:sp>
        <p:nvSpPr>
          <p:cNvPr id="12083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208088" y="709613"/>
            <a:ext cx="4670425" cy="3502025"/>
          </a:xfrm>
          <a:ln/>
        </p:spPr>
      </p:sp>
      <p:sp>
        <p:nvSpPr>
          <p:cNvPr id="12185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208088" y="709613"/>
            <a:ext cx="4670425" cy="3502025"/>
          </a:xfrm>
          <a:ln/>
        </p:spPr>
      </p:sp>
      <p:sp>
        <p:nvSpPr>
          <p:cNvPr id="12288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208088" y="709613"/>
            <a:ext cx="4670425" cy="3502025"/>
          </a:xfrm>
          <a:ln/>
        </p:spPr>
      </p:sp>
      <p:sp>
        <p:nvSpPr>
          <p:cNvPr id="12390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208088" y="709613"/>
            <a:ext cx="4670425" cy="3502025"/>
          </a:xfrm>
          <a:ln/>
        </p:spPr>
      </p:sp>
      <p:sp>
        <p:nvSpPr>
          <p:cNvPr id="12493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208088" y="709613"/>
            <a:ext cx="4670425" cy="3502025"/>
          </a:xfrm>
          <a:ln/>
        </p:spPr>
      </p:sp>
      <p:sp>
        <p:nvSpPr>
          <p:cNvPr id="12595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208088" y="709613"/>
            <a:ext cx="4670425" cy="3502025"/>
          </a:xfrm>
          <a:ln/>
        </p:spPr>
      </p:sp>
      <p:sp>
        <p:nvSpPr>
          <p:cNvPr id="12697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08088" y="709613"/>
            <a:ext cx="4670425" cy="3502025"/>
          </a:xfrm>
          <a:ln/>
        </p:spPr>
      </p:sp>
      <p:sp>
        <p:nvSpPr>
          <p:cNvPr id="12800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208088" y="709613"/>
            <a:ext cx="4670425" cy="3502025"/>
          </a:xfrm>
          <a:ln/>
        </p:spPr>
      </p:sp>
      <p:sp>
        <p:nvSpPr>
          <p:cNvPr id="12902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208088" y="709613"/>
            <a:ext cx="4670425" cy="3502025"/>
          </a:xfrm>
          <a:ln/>
        </p:spPr>
      </p:sp>
      <p:sp>
        <p:nvSpPr>
          <p:cNvPr id="13005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208088" y="709613"/>
            <a:ext cx="4670425" cy="3502025"/>
          </a:xfrm>
          <a:ln/>
        </p:spPr>
      </p:sp>
      <p:sp>
        <p:nvSpPr>
          <p:cNvPr id="75779"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208088" y="709613"/>
            <a:ext cx="4670425" cy="3502025"/>
          </a:xfrm>
          <a:ln/>
        </p:spPr>
      </p:sp>
      <p:sp>
        <p:nvSpPr>
          <p:cNvPr id="13107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208088" y="709613"/>
            <a:ext cx="4670425" cy="3502025"/>
          </a:xfrm>
          <a:ln/>
        </p:spPr>
      </p:sp>
      <p:sp>
        <p:nvSpPr>
          <p:cNvPr id="13414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208088" y="709613"/>
            <a:ext cx="4670425" cy="3502025"/>
          </a:xfrm>
          <a:ln/>
        </p:spPr>
      </p:sp>
      <p:sp>
        <p:nvSpPr>
          <p:cNvPr id="135171" name="Notes Placeholder 2"/>
          <p:cNvSpPr>
            <a:spLocks noGrp="1"/>
          </p:cNvSpPr>
          <p:nvPr>
            <p:ph type="body" idx="1"/>
          </p:nvPr>
        </p:nvSpPr>
        <p:spPr>
          <a:noFill/>
          <a:ln w="9525"/>
        </p:spPr>
        <p:txBody>
          <a:bodyPr/>
          <a:lstStyle/>
          <a:p>
            <a:r>
              <a:rPr lang="en-CA" dirty="0" err="1">
                <a:latin typeface="Times New Roman" pitchFamily="18" charset="0"/>
              </a:rPr>
              <a:t>System.out.print</a:t>
            </a:r>
            <a:r>
              <a:rPr lang="en-CA" dirty="0">
                <a:latin typeface="Times New Roman" pitchFamily="18" charset="0"/>
              </a:rPr>
              <a:t>("What year is it? ");</a:t>
            </a:r>
          </a:p>
          <a:p>
            <a:r>
              <a:rPr lang="en-CA" dirty="0">
                <a:latin typeface="Times New Roman" pitchFamily="18" charset="0"/>
              </a:rPr>
              <a:t>year = </a:t>
            </a:r>
            <a:r>
              <a:rPr lang="en-CA" dirty="0" err="1">
                <a:latin typeface="Times New Roman" pitchFamily="18" charset="0"/>
              </a:rPr>
              <a:t>kbd.nextInt</a:t>
            </a:r>
            <a:r>
              <a:rPr lang="en-CA" dirty="0">
                <a:latin typeface="Times New Roman" pitchFamily="18" charset="0"/>
              </a:rPr>
              <a:t>();</a:t>
            </a:r>
          </a:p>
          <a:p>
            <a:r>
              <a:rPr lang="en-CA" dirty="0" err="1">
                <a:latin typeface="Times New Roman" pitchFamily="18" charset="0"/>
              </a:rPr>
              <a:t>kbd.nextLine</a:t>
            </a:r>
            <a:r>
              <a:rPr lang="en-CA" dirty="0">
                <a:latin typeface="Times New Roman" pitchFamily="18" charset="0"/>
              </a:rPr>
              <a:t>();</a:t>
            </a:r>
          </a:p>
          <a:p>
            <a:r>
              <a:rPr lang="en-CA" dirty="0" err="1">
                <a:latin typeface="Times New Roman" pitchFamily="18" charset="0"/>
              </a:rPr>
              <a:t>System.out.print</a:t>
            </a:r>
            <a:r>
              <a:rPr lang="en-CA" dirty="0">
                <a:latin typeface="Times New Roman" pitchFamily="18" charset="0"/>
              </a:rPr>
              <a:t>("How old are you? ");</a:t>
            </a:r>
          </a:p>
          <a:p>
            <a:r>
              <a:rPr lang="en-CA" dirty="0">
                <a:latin typeface="Times New Roman" pitchFamily="18" charset="0"/>
              </a:rPr>
              <a:t>age = </a:t>
            </a:r>
            <a:r>
              <a:rPr lang="en-CA" dirty="0" err="1">
                <a:latin typeface="Times New Roman" pitchFamily="18" charset="0"/>
              </a:rPr>
              <a:t>kbd.nextInt</a:t>
            </a:r>
            <a:r>
              <a:rPr lang="en-CA" dirty="0">
                <a:latin typeface="Times New Roman" pitchFamily="18" charset="0"/>
              </a:rPr>
              <a:t>();</a:t>
            </a:r>
          </a:p>
          <a:p>
            <a:r>
              <a:rPr lang="en-CA" dirty="0" err="1">
                <a:latin typeface="Times New Roman" pitchFamily="18" charset="0"/>
              </a:rPr>
              <a:t>kbd.nextLine</a:t>
            </a:r>
            <a:r>
              <a:rPr lang="en-CA" dirty="0">
                <a:latin typeface="Times New Roman" pitchFamily="18" charset="0"/>
              </a:rPr>
              <a:t>();</a:t>
            </a:r>
          </a:p>
          <a:p>
            <a:endParaRPr lang="en-CA" dirty="0">
              <a:latin typeface="Times New Roman" pitchFamily="18" charset="0"/>
            </a:endParaRPr>
          </a:p>
          <a:p>
            <a:r>
              <a:rPr lang="en-CA" dirty="0">
                <a:latin typeface="Times New Roman" pitchFamily="18" charset="0"/>
              </a:rPr>
              <a:t>born = year – age;</a:t>
            </a:r>
          </a:p>
          <a:p>
            <a:endParaRPr lang="en-CA" dirty="0">
              <a:latin typeface="Times New Roman" pitchFamily="18" charset="0"/>
            </a:endParaRPr>
          </a:p>
          <a:p>
            <a:r>
              <a:rPr lang="en-CA" dirty="0" err="1">
                <a:latin typeface="Times New Roman" pitchFamily="18" charset="0"/>
              </a:rPr>
              <a:t>System.out.println</a:t>
            </a:r>
            <a:r>
              <a:rPr lang="en-CA" dirty="0">
                <a:latin typeface="Times New Roman" pitchFamily="18" charset="0"/>
              </a:rPr>
              <a:t>("You were born (about) " + born +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208088" y="709613"/>
            <a:ext cx="4670425" cy="3502025"/>
          </a:xfrm>
          <a:ln/>
        </p:spPr>
      </p:sp>
      <p:sp>
        <p:nvSpPr>
          <p:cNvPr id="53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208088" y="709613"/>
            <a:ext cx="4670425" cy="3502025"/>
          </a:xfrm>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208088" y="709613"/>
            <a:ext cx="4670425" cy="3502025"/>
          </a:xfrm>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208088" y="709613"/>
            <a:ext cx="4670425" cy="3502025"/>
          </a:xfrm>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08088" y="709613"/>
            <a:ext cx="4670425" cy="3502025"/>
          </a:xfrm>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208088" y="709613"/>
            <a:ext cx="4670425" cy="3502025"/>
          </a:xfrm>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08088" y="709613"/>
            <a:ext cx="4670425" cy="3502025"/>
          </a:xfrm>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208088" y="709613"/>
            <a:ext cx="4670425" cy="3502025"/>
          </a:xfrm>
          <a:ln/>
        </p:spPr>
      </p:sp>
      <p:sp>
        <p:nvSpPr>
          <p:cNvPr id="76803"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208088" y="709613"/>
            <a:ext cx="4670425" cy="3502025"/>
          </a:xfrm>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208088" y="709613"/>
            <a:ext cx="4670425" cy="3502025"/>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08088" y="709613"/>
            <a:ext cx="4670425" cy="3502025"/>
          </a:xfrm>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208088" y="709613"/>
            <a:ext cx="4670425" cy="3502025"/>
          </a:xfrm>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208088" y="709613"/>
            <a:ext cx="4670425" cy="3502025"/>
          </a:xfrm>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208088" y="709613"/>
            <a:ext cx="4670425" cy="3502025"/>
          </a:xfrm>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		j	f</a:t>
            </a:r>
          </a:p>
          <a:p>
            <a:r>
              <a:rPr lang="en-CA" altLang="en-US" dirty="0"/>
              <a:t>f = 3;		-	3.0</a:t>
            </a:r>
          </a:p>
          <a:p>
            <a:r>
              <a:rPr lang="en-CA" altLang="en-US" dirty="0"/>
              <a:t>f = f + 2.6;		-	5.6</a:t>
            </a:r>
          </a:p>
          <a:p>
            <a:r>
              <a:rPr lang="en-CA" altLang="en-US" dirty="0"/>
              <a:t>j = (int) f;		5	5.6</a:t>
            </a:r>
          </a:p>
          <a:p>
            <a:r>
              <a:rPr lang="en-CA" altLang="en-US" dirty="0"/>
              <a:t>f = (double) j / 2 + 1.1	5	3.6</a:t>
            </a:r>
          </a:p>
          <a:p>
            <a:r>
              <a:rPr lang="en-CA" altLang="en-US" dirty="0"/>
              <a:t>f = (</a:t>
            </a:r>
            <a:r>
              <a:rPr lang="en-CA" altLang="en-US"/>
              <a:t>double) (j / 2) + 1.1	5	3.1</a:t>
            </a:r>
            <a:endParaRPr lang="en-CA"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208088" y="709613"/>
            <a:ext cx="4670425" cy="3502025"/>
          </a:xfrm>
          <a:ln/>
        </p:spPr>
      </p:sp>
      <p:sp>
        <p:nvSpPr>
          <p:cNvPr id="136195"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208088" y="709613"/>
            <a:ext cx="4670425" cy="3502025"/>
          </a:xfrm>
          <a:ln/>
        </p:spPr>
      </p:sp>
      <p:sp>
        <p:nvSpPr>
          <p:cNvPr id="77827"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208088" y="709613"/>
            <a:ext cx="4670425" cy="3502025"/>
          </a:xfrm>
          <a:ln/>
        </p:spPr>
      </p:sp>
      <p:sp>
        <p:nvSpPr>
          <p:cNvPr id="78851" name="Notes Placeholder 2"/>
          <p:cNvSpPr>
            <a:spLocks noGrp="1"/>
          </p:cNvSpPr>
          <p:nvPr>
            <p:ph type="body" idx="1"/>
          </p:nvPr>
        </p:nvSpPr>
        <p:spPr>
          <a:noFill/>
          <a:ln w="9525"/>
        </p:spPr>
        <p:txBody>
          <a:bodyPr/>
          <a:lstStyle/>
          <a:p>
            <a:endParaRPr lang="en-CA">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9437B8-AFEE-49EF-9388-4B277A687053}" type="datetimeFigureOut">
              <a:rPr lang="en-CA"/>
              <a:pPr>
                <a:defRPr/>
              </a:pPr>
              <a:t>2022-10-16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1637FD-9165-40FB-B7D8-FCBCDC767D2A}"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5981DC6-3329-49D1-AFF6-38FBE6567CB9}" type="datetimeFigureOut">
              <a:rPr lang="en-CA"/>
              <a:pPr>
                <a:defRPr/>
              </a:pPr>
              <a:t>2022-10-16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B71C4D8-BA74-4029-9108-15D1DD56281B}"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57200" y="1828800"/>
            <a:ext cx="8229600" cy="4648201"/>
          </a:xfrm>
        </p:spPr>
        <p:txBody>
          <a:bodyPr/>
          <a:lstStyle>
            <a:lvl2pPr>
              <a:spcBef>
                <a:spcPts val="336"/>
              </a:spcBef>
              <a:defRPr/>
            </a:lvl2pPr>
            <a:lvl3pPr>
              <a:spcBef>
                <a:spcPts val="288"/>
              </a:spcBef>
              <a:defRPr/>
            </a:lvl3pPr>
            <a:lvl4pPr>
              <a:spcBef>
                <a:spcPts val="240"/>
              </a:spcBef>
              <a:defRPr/>
            </a:lvl4pPr>
            <a:lvl5pPr>
              <a:spcBef>
                <a:spcPts val="24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71450"/>
            <a:ext cx="1946275" cy="59245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73100" y="171450"/>
            <a:ext cx="5686425"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73100" y="171450"/>
            <a:ext cx="7753350" cy="1123950"/>
          </a:xfrm>
        </p:spPr>
        <p:txBody>
          <a:bodyPr/>
          <a:lstStyle/>
          <a:p>
            <a:r>
              <a:rPr lang="en-US"/>
              <a:t>Click to edit Master title style</a:t>
            </a:r>
            <a:endParaRPr lang="en-CA"/>
          </a:p>
        </p:txBody>
      </p:sp>
      <p:sp>
        <p:nvSpPr>
          <p:cNvPr id="3" name="SmartArt Placeholder 2"/>
          <p:cNvSpPr>
            <a:spLocks noGrp="1"/>
          </p:cNvSpPr>
          <p:nvPr>
            <p:ph type="dgm" idx="1"/>
          </p:nvPr>
        </p:nvSpPr>
        <p:spPr>
          <a:xfrm>
            <a:off x="685800" y="1981200"/>
            <a:ext cx="7772400" cy="4114800"/>
          </a:xfrm>
        </p:spPr>
        <p:txBody>
          <a:bodyPr/>
          <a:lstStyle/>
          <a:p>
            <a:pPr lvl="0"/>
            <a:r>
              <a:rPr lang="en-US" noProof="0"/>
              <a:t>Click icon to add SmartArt graphic</a:t>
            </a:r>
            <a:endParaRPr lang="en-CA"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74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7AAC886-70D4-4AF5-AD2C-8EBC8E7E3777}" type="datetimeFigureOut">
              <a:rPr lang="en-CA"/>
              <a:pPr>
                <a:defRPr/>
              </a:pPr>
              <a:t>2022-10-16</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E70D59-6565-4528-99DF-2FA24C6B3884}"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endParaRPr lang="en-CA" dirty="0"/>
          </a:p>
        </p:txBody>
      </p:sp>
      <p:sp>
        <p:nvSpPr>
          <p:cNvPr id="1027" name="Text Placeholder 2"/>
          <p:cNvSpPr>
            <a:spLocks noGrp="1"/>
          </p:cNvSpPr>
          <p:nvPr>
            <p:ph type="body" idx="1"/>
          </p:nvPr>
        </p:nvSpPr>
        <p:spPr bwMode="auto">
          <a:xfrm>
            <a:off x="457200" y="19510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r" rtl="0" fontAlgn="base">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Clr>
          <a:schemeClr val="tx2"/>
        </a:buClr>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Clr>
          <a:schemeClr val="tx2"/>
        </a:buClr>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fontAlgn="base">
        <a:spcBef>
          <a:spcPct val="20000"/>
        </a:spcBef>
        <a:spcAft>
          <a:spcPct val="0"/>
        </a:spcAft>
        <a:buClr>
          <a:schemeClr val="tx2"/>
        </a:buClr>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fontAlgn="base">
        <a:spcBef>
          <a:spcPct val="20000"/>
        </a:spcBef>
        <a:spcAft>
          <a:spcPct val="0"/>
        </a:spcAft>
        <a:buClr>
          <a:schemeClr val="tx2"/>
        </a:buClr>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fontAlgn="base">
        <a:spcBef>
          <a:spcPct val="20000"/>
        </a:spcBef>
        <a:spcAft>
          <a:spcPct val="0"/>
        </a:spcAft>
        <a:buClr>
          <a:schemeClr val="tx2"/>
        </a:buClr>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70718"/>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19"/>
          <p:cNvGrpSpPr>
            <a:grpSpLocks/>
          </p:cNvGrpSpPr>
          <p:nvPr/>
        </p:nvGrpSpPr>
        <p:grpSpPr bwMode="auto">
          <a:xfrm>
            <a:off x="0" y="1385888"/>
            <a:ext cx="8364538" cy="290512"/>
            <a:chOff x="0" y="873"/>
            <a:chExt cx="5269" cy="183"/>
          </a:xfrm>
        </p:grpSpPr>
        <p:grpSp>
          <p:nvGrpSpPr>
            <p:cNvPr id="2053" name="Group 4"/>
            <p:cNvGrpSpPr>
              <a:grpSpLocks/>
            </p:cNvGrpSpPr>
            <p:nvPr/>
          </p:nvGrpSpPr>
          <p:grpSpPr bwMode="auto">
            <a:xfrm>
              <a:off x="5146" y="873"/>
              <a:ext cx="123" cy="182"/>
              <a:chOff x="5146" y="873"/>
              <a:chExt cx="123" cy="182"/>
            </a:xfrm>
          </p:grpSpPr>
          <p:sp>
            <p:nvSpPr>
              <p:cNvPr id="2" name="Rectangle 2"/>
              <p:cNvSpPr>
                <a:spLocks noChangeArrowheads="1"/>
              </p:cNvSpPr>
              <p:nvPr/>
            </p:nvSpPr>
            <p:spPr bwMode="auto">
              <a:xfrm>
                <a:off x="5240" y="873"/>
                <a:ext cx="29" cy="182"/>
              </a:xfrm>
              <a:prstGeom prst="rect">
                <a:avLst/>
              </a:prstGeom>
              <a:solidFill>
                <a:srgbClr val="C0C0FF"/>
              </a:solidFill>
              <a:ln w="12700">
                <a:noFill/>
                <a:miter lim="800000"/>
                <a:headEnd/>
                <a:tailEnd/>
              </a:ln>
              <a:effectLst/>
            </p:spPr>
            <p:txBody>
              <a:bodyPr wrap="none" anchor="ctr"/>
              <a:lstStyle/>
              <a:p>
                <a:pPr>
                  <a:defRPr/>
                </a:pPr>
                <a:endParaRPr lang="en-CA" dirty="0"/>
              </a:p>
            </p:txBody>
          </p:sp>
          <p:sp>
            <p:nvSpPr>
              <p:cNvPr id="1027" name="Rectangle 3"/>
              <p:cNvSpPr>
                <a:spLocks noChangeArrowheads="1"/>
              </p:cNvSpPr>
              <p:nvPr/>
            </p:nvSpPr>
            <p:spPr bwMode="auto">
              <a:xfrm>
                <a:off x="5146" y="873"/>
                <a:ext cx="59" cy="182"/>
              </a:xfrm>
              <a:prstGeom prst="rect">
                <a:avLst/>
              </a:prstGeom>
              <a:solidFill>
                <a:srgbClr val="C0C0FF"/>
              </a:solidFill>
              <a:ln w="12700">
                <a:noFill/>
                <a:miter lim="800000"/>
                <a:headEnd/>
                <a:tailEnd/>
              </a:ln>
              <a:effectLst/>
            </p:spPr>
            <p:txBody>
              <a:bodyPr wrap="none" anchor="ctr"/>
              <a:lstStyle/>
              <a:p>
                <a:pPr>
                  <a:defRPr/>
                </a:pPr>
                <a:endParaRPr lang="en-CA" dirty="0"/>
              </a:p>
            </p:txBody>
          </p:sp>
        </p:grpSp>
        <p:grpSp>
          <p:nvGrpSpPr>
            <p:cNvPr id="2054" name="Group 7"/>
            <p:cNvGrpSpPr>
              <a:grpSpLocks/>
            </p:cNvGrpSpPr>
            <p:nvPr/>
          </p:nvGrpSpPr>
          <p:grpSpPr bwMode="auto">
            <a:xfrm>
              <a:off x="4836" y="873"/>
              <a:ext cx="263" cy="182"/>
              <a:chOff x="4836" y="873"/>
              <a:chExt cx="263" cy="182"/>
            </a:xfrm>
          </p:grpSpPr>
          <p:sp>
            <p:nvSpPr>
              <p:cNvPr id="3" name="Rectangle 5"/>
              <p:cNvSpPr>
                <a:spLocks noChangeArrowheads="1"/>
              </p:cNvSpPr>
              <p:nvPr/>
            </p:nvSpPr>
            <p:spPr bwMode="auto">
              <a:xfrm>
                <a:off x="5006" y="873"/>
                <a:ext cx="93" cy="182"/>
              </a:xfrm>
              <a:prstGeom prst="rect">
                <a:avLst/>
              </a:prstGeom>
              <a:solidFill>
                <a:srgbClr val="8080FF"/>
              </a:solidFill>
              <a:ln w="12700">
                <a:noFill/>
                <a:miter lim="800000"/>
                <a:headEnd/>
                <a:tailEnd/>
              </a:ln>
              <a:effectLst/>
            </p:spPr>
            <p:txBody>
              <a:bodyPr wrap="none" anchor="ctr"/>
              <a:lstStyle/>
              <a:p>
                <a:pPr>
                  <a:defRPr/>
                </a:pPr>
                <a:endParaRPr lang="en-CA" dirty="0"/>
              </a:p>
            </p:txBody>
          </p:sp>
          <p:sp>
            <p:nvSpPr>
              <p:cNvPr id="4" name="Rectangle 6"/>
              <p:cNvSpPr>
                <a:spLocks noChangeArrowheads="1"/>
              </p:cNvSpPr>
              <p:nvPr/>
            </p:nvSpPr>
            <p:spPr bwMode="auto">
              <a:xfrm>
                <a:off x="4836" y="873"/>
                <a:ext cx="127" cy="182"/>
              </a:xfrm>
              <a:prstGeom prst="rect">
                <a:avLst/>
              </a:prstGeom>
              <a:solidFill>
                <a:srgbClr val="8080FF"/>
              </a:solidFill>
              <a:ln w="12700">
                <a:noFill/>
                <a:miter lim="800000"/>
                <a:headEnd/>
                <a:tailEnd/>
              </a:ln>
              <a:effectLst/>
            </p:spPr>
            <p:txBody>
              <a:bodyPr wrap="none" anchor="ctr"/>
              <a:lstStyle/>
              <a:p>
                <a:pPr>
                  <a:defRPr/>
                </a:pPr>
                <a:endParaRPr lang="en-CA" dirty="0"/>
              </a:p>
            </p:txBody>
          </p:sp>
        </p:grpSp>
        <p:grpSp>
          <p:nvGrpSpPr>
            <p:cNvPr id="2055" name="Group 10"/>
            <p:cNvGrpSpPr>
              <a:grpSpLocks/>
            </p:cNvGrpSpPr>
            <p:nvPr/>
          </p:nvGrpSpPr>
          <p:grpSpPr bwMode="auto">
            <a:xfrm>
              <a:off x="4407" y="873"/>
              <a:ext cx="386" cy="182"/>
              <a:chOff x="4407" y="873"/>
              <a:chExt cx="386" cy="182"/>
            </a:xfrm>
          </p:grpSpPr>
          <p:sp>
            <p:nvSpPr>
              <p:cNvPr id="5" name="Rectangle 8"/>
              <p:cNvSpPr>
                <a:spLocks noChangeArrowheads="1"/>
              </p:cNvSpPr>
              <p:nvPr/>
            </p:nvSpPr>
            <p:spPr bwMode="auto">
              <a:xfrm>
                <a:off x="4639" y="873"/>
                <a:ext cx="154" cy="182"/>
              </a:xfrm>
              <a:prstGeom prst="rect">
                <a:avLst/>
              </a:prstGeom>
              <a:solidFill>
                <a:srgbClr val="4040FF"/>
              </a:solidFill>
              <a:ln w="12700">
                <a:noFill/>
                <a:miter lim="800000"/>
                <a:headEnd/>
                <a:tailEnd/>
              </a:ln>
              <a:effectLst/>
            </p:spPr>
            <p:txBody>
              <a:bodyPr wrap="none" anchor="ctr"/>
              <a:lstStyle/>
              <a:p>
                <a:pPr>
                  <a:defRPr/>
                </a:pPr>
                <a:endParaRPr lang="en-CA" dirty="0"/>
              </a:p>
            </p:txBody>
          </p:sp>
          <p:sp>
            <p:nvSpPr>
              <p:cNvPr id="6" name="Rectangle 9"/>
              <p:cNvSpPr>
                <a:spLocks noChangeArrowheads="1"/>
              </p:cNvSpPr>
              <p:nvPr/>
            </p:nvSpPr>
            <p:spPr bwMode="auto">
              <a:xfrm>
                <a:off x="4407" y="873"/>
                <a:ext cx="189" cy="182"/>
              </a:xfrm>
              <a:prstGeom prst="rect">
                <a:avLst/>
              </a:prstGeom>
              <a:solidFill>
                <a:srgbClr val="4040FF"/>
              </a:solidFill>
              <a:ln w="12700">
                <a:noFill/>
                <a:miter lim="800000"/>
                <a:headEnd/>
                <a:tailEnd/>
              </a:ln>
              <a:effectLst/>
            </p:spPr>
            <p:txBody>
              <a:bodyPr wrap="none" anchor="ctr"/>
              <a:lstStyle/>
              <a:p>
                <a:pPr>
                  <a:defRPr/>
                </a:pPr>
                <a:endParaRPr lang="en-CA" dirty="0"/>
              </a:p>
            </p:txBody>
          </p:sp>
        </p:grpSp>
        <p:grpSp>
          <p:nvGrpSpPr>
            <p:cNvPr id="2056" name="Group 15"/>
            <p:cNvGrpSpPr>
              <a:grpSpLocks/>
            </p:cNvGrpSpPr>
            <p:nvPr/>
          </p:nvGrpSpPr>
          <p:grpSpPr bwMode="auto">
            <a:xfrm>
              <a:off x="3176" y="873"/>
              <a:ext cx="1188" cy="183"/>
              <a:chOff x="3176" y="873"/>
              <a:chExt cx="1188" cy="183"/>
            </a:xfrm>
          </p:grpSpPr>
          <p:sp>
            <p:nvSpPr>
              <p:cNvPr id="1035" name="Rectangle 11"/>
              <p:cNvSpPr>
                <a:spLocks noChangeArrowheads="1"/>
              </p:cNvSpPr>
              <p:nvPr/>
            </p:nvSpPr>
            <p:spPr bwMode="auto">
              <a:xfrm>
                <a:off x="4146" y="873"/>
                <a:ext cx="218" cy="182"/>
              </a:xfrm>
              <a:prstGeom prst="rect">
                <a:avLst/>
              </a:prstGeom>
              <a:solidFill>
                <a:srgbClr val="0000FF"/>
              </a:solidFill>
              <a:ln w="12700">
                <a:noFill/>
                <a:miter lim="800000"/>
                <a:headEnd/>
                <a:tailEnd/>
              </a:ln>
              <a:effectLst/>
            </p:spPr>
            <p:txBody>
              <a:bodyPr wrap="none" anchor="ctr"/>
              <a:lstStyle/>
              <a:p>
                <a:pPr>
                  <a:defRPr/>
                </a:pPr>
                <a:endParaRPr lang="en-CA" dirty="0"/>
              </a:p>
            </p:txBody>
          </p:sp>
          <p:sp>
            <p:nvSpPr>
              <p:cNvPr id="1036" name="Rectangle 12"/>
              <p:cNvSpPr>
                <a:spLocks noChangeArrowheads="1"/>
              </p:cNvSpPr>
              <p:nvPr/>
            </p:nvSpPr>
            <p:spPr bwMode="auto">
              <a:xfrm>
                <a:off x="3855" y="873"/>
                <a:ext cx="249" cy="182"/>
              </a:xfrm>
              <a:prstGeom prst="rect">
                <a:avLst/>
              </a:prstGeom>
              <a:solidFill>
                <a:srgbClr val="0000FF"/>
              </a:solidFill>
              <a:ln w="12700">
                <a:noFill/>
                <a:miter lim="800000"/>
                <a:headEnd/>
                <a:tailEnd/>
              </a:ln>
              <a:effectLst/>
            </p:spPr>
            <p:txBody>
              <a:bodyPr wrap="none" anchor="ctr"/>
              <a:lstStyle/>
              <a:p>
                <a:pPr>
                  <a:defRPr/>
                </a:pPr>
                <a:endParaRPr lang="en-CA" dirty="0"/>
              </a:p>
            </p:txBody>
          </p:sp>
          <p:sp>
            <p:nvSpPr>
              <p:cNvPr id="1037" name="Rectangle 13"/>
              <p:cNvSpPr>
                <a:spLocks noChangeArrowheads="1"/>
              </p:cNvSpPr>
              <p:nvPr/>
            </p:nvSpPr>
            <p:spPr bwMode="auto">
              <a:xfrm>
                <a:off x="3530" y="873"/>
                <a:ext cx="283" cy="183"/>
              </a:xfrm>
              <a:prstGeom prst="rect">
                <a:avLst/>
              </a:prstGeom>
              <a:solidFill>
                <a:srgbClr val="0000FF"/>
              </a:solidFill>
              <a:ln w="12700">
                <a:noFill/>
                <a:miter lim="800000"/>
                <a:headEnd/>
                <a:tailEnd/>
              </a:ln>
              <a:effectLst/>
            </p:spPr>
            <p:txBody>
              <a:bodyPr wrap="none" anchor="ctr"/>
              <a:lstStyle/>
              <a:p>
                <a:pPr>
                  <a:defRPr/>
                </a:pPr>
                <a:endParaRPr lang="en-CA" dirty="0"/>
              </a:p>
            </p:txBody>
          </p:sp>
          <p:sp>
            <p:nvSpPr>
              <p:cNvPr id="1038" name="Rectangle 14"/>
              <p:cNvSpPr>
                <a:spLocks noChangeArrowheads="1"/>
              </p:cNvSpPr>
              <p:nvPr/>
            </p:nvSpPr>
            <p:spPr bwMode="auto">
              <a:xfrm>
                <a:off x="3176" y="873"/>
                <a:ext cx="313" cy="182"/>
              </a:xfrm>
              <a:prstGeom prst="rect">
                <a:avLst/>
              </a:prstGeom>
              <a:solidFill>
                <a:srgbClr val="0000FF"/>
              </a:solidFill>
              <a:ln w="12700">
                <a:noFill/>
                <a:miter lim="800000"/>
                <a:headEnd/>
                <a:tailEnd/>
              </a:ln>
              <a:effectLst/>
            </p:spPr>
            <p:txBody>
              <a:bodyPr wrap="none" anchor="ctr"/>
              <a:lstStyle/>
              <a:p>
                <a:pPr>
                  <a:defRPr/>
                </a:pPr>
                <a:endParaRPr lang="en-CA" dirty="0"/>
              </a:p>
            </p:txBody>
          </p:sp>
        </p:grpSp>
        <p:grpSp>
          <p:nvGrpSpPr>
            <p:cNvPr id="2057" name="Group 18"/>
            <p:cNvGrpSpPr>
              <a:grpSpLocks/>
            </p:cNvGrpSpPr>
            <p:nvPr/>
          </p:nvGrpSpPr>
          <p:grpSpPr bwMode="auto">
            <a:xfrm>
              <a:off x="0" y="873"/>
              <a:ext cx="3136" cy="182"/>
              <a:chOff x="0" y="873"/>
              <a:chExt cx="3136" cy="182"/>
            </a:xfrm>
          </p:grpSpPr>
          <p:sp>
            <p:nvSpPr>
              <p:cNvPr id="1040" name="Rectangle 16"/>
              <p:cNvSpPr>
                <a:spLocks noChangeArrowheads="1"/>
              </p:cNvSpPr>
              <p:nvPr/>
            </p:nvSpPr>
            <p:spPr bwMode="auto">
              <a:xfrm>
                <a:off x="2792" y="873"/>
                <a:ext cx="344" cy="182"/>
              </a:xfrm>
              <a:prstGeom prst="rect">
                <a:avLst/>
              </a:prstGeom>
              <a:solidFill>
                <a:srgbClr val="0000E0"/>
              </a:solidFill>
              <a:ln w="12700">
                <a:noFill/>
                <a:miter lim="800000"/>
                <a:headEnd/>
                <a:tailEnd/>
              </a:ln>
              <a:effectLst/>
            </p:spPr>
            <p:txBody>
              <a:bodyPr wrap="none" anchor="ctr"/>
              <a:lstStyle/>
              <a:p>
                <a:pPr>
                  <a:defRPr/>
                </a:pPr>
                <a:endParaRPr lang="en-CA" dirty="0"/>
              </a:p>
            </p:txBody>
          </p:sp>
          <p:sp>
            <p:nvSpPr>
              <p:cNvPr id="1041" name="Rectangle 17"/>
              <p:cNvSpPr>
                <a:spLocks noChangeArrowheads="1"/>
              </p:cNvSpPr>
              <p:nvPr/>
            </p:nvSpPr>
            <p:spPr bwMode="auto">
              <a:xfrm>
                <a:off x="0" y="873"/>
                <a:ext cx="2750" cy="182"/>
              </a:xfrm>
              <a:prstGeom prst="rect">
                <a:avLst/>
              </a:prstGeom>
              <a:solidFill>
                <a:srgbClr val="0000E0"/>
              </a:solidFill>
              <a:ln w="12700">
                <a:noFill/>
                <a:miter lim="800000"/>
                <a:headEnd/>
                <a:tailEnd/>
              </a:ln>
              <a:effectLst/>
            </p:spPr>
            <p:txBody>
              <a:bodyPr wrap="none" anchor="ctr"/>
              <a:lstStyle/>
              <a:p>
                <a:pPr>
                  <a:defRPr/>
                </a:pPr>
                <a:endParaRPr lang="en-CA" dirty="0"/>
              </a:p>
            </p:txBody>
          </p:sp>
        </p:grpSp>
      </p:grpSp>
      <p:sp>
        <p:nvSpPr>
          <p:cNvPr id="1044" name="Rectangle 20"/>
          <p:cNvSpPr>
            <a:spLocks noGrp="1" noChangeArrowheads="1"/>
          </p:cNvSpPr>
          <p:nvPr>
            <p:ph type="title"/>
          </p:nvPr>
        </p:nvSpPr>
        <p:spPr bwMode="auto">
          <a:xfrm>
            <a:off x="673100" y="171450"/>
            <a:ext cx="7753350" cy="112395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1045"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accent1"/>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10000"/>
        </a:spcBef>
        <a:spcAft>
          <a:spcPct val="0"/>
        </a:spcAft>
        <a:buClr>
          <a:schemeClr val="tx2"/>
        </a:buClr>
        <a:buSzPct val="100000"/>
        <a:buFont typeface="Wingdings" pitchFamily="2" charset="2"/>
        <a:buChar char="s"/>
        <a:defRPr sz="2800">
          <a:solidFill>
            <a:schemeClr val="tx1"/>
          </a:solidFill>
          <a:effectLst>
            <a:outerShdw blurRad="38100" dist="38100" dir="2700000" algn="tl">
              <a:srgbClr val="000000"/>
            </a:outerShdw>
          </a:effectLst>
          <a:latin typeface="+mn-lt"/>
        </a:defRPr>
      </a:lvl2pPr>
      <a:lvl3pPr marL="1143000" indent="-228600" algn="l" rtl="0" fontAlgn="base">
        <a:spcBef>
          <a:spcPct val="1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1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1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1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1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1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1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a:t>Basic Programming</a:t>
            </a:r>
          </a:p>
        </p:txBody>
      </p:sp>
      <p:sp>
        <p:nvSpPr>
          <p:cNvPr id="13315"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en-US" dirty="0"/>
              <a:t>The Program Class, the main Method, Variables, Output, and Input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a:t>The Basic Program Class</a:t>
            </a:r>
          </a:p>
        </p:txBody>
      </p:sp>
      <p:sp>
        <p:nvSpPr>
          <p:cNvPr id="12291" name="Content Placeholder 2"/>
          <p:cNvSpPr>
            <a:spLocks noGrp="1"/>
          </p:cNvSpPr>
          <p:nvPr>
            <p:ph idx="1"/>
          </p:nvPr>
        </p:nvSpPr>
        <p:spPr/>
        <p:txBody>
          <a:bodyPr/>
          <a:lstStyle/>
          <a:p>
            <a:r>
              <a:rPr lang="en-CA"/>
              <a:t>Every Java program has this stuff:</a:t>
            </a:r>
          </a:p>
          <a:p>
            <a:pPr lvl="1">
              <a:buFont typeface="Wingdings" pitchFamily="2" charset="2"/>
              <a:buNone/>
            </a:pPr>
            <a:r>
              <a:rPr lang="en-CA" sz="2000">
                <a:solidFill>
                  <a:schemeClr val="tx2"/>
                </a:solidFill>
                <a:latin typeface="Courier New" pitchFamily="49" charset="0"/>
                <a:cs typeface="Courier New" pitchFamily="49" charset="0"/>
              </a:rPr>
              <a:t>public class </a:t>
            </a:r>
            <a:r>
              <a:rPr lang="en-CA" sz="2000" i="1">
                <a:solidFill>
                  <a:schemeClr val="tx2"/>
                </a:solidFill>
                <a:latin typeface="Courier New" pitchFamily="49" charset="0"/>
                <a:cs typeface="Courier New" pitchFamily="49" charset="0"/>
              </a:rPr>
              <a:t>ProgramClassName</a:t>
            </a:r>
            <a:r>
              <a:rPr lang="en-CA" sz="2000">
                <a:solidFill>
                  <a:schemeClr val="tx2"/>
                </a:solidFill>
                <a:latin typeface="Courier New" pitchFamily="49" charset="0"/>
                <a:cs typeface="Courier New" pitchFamily="49" charset="0"/>
              </a:rPr>
              <a:t> {</a:t>
            </a:r>
          </a:p>
          <a:p>
            <a:pPr lvl="1">
              <a:buFont typeface="Wingdings" pitchFamily="2" charset="2"/>
              <a:buNone/>
            </a:pPr>
            <a:r>
              <a:rPr lang="en-CA" sz="2000">
                <a:solidFill>
                  <a:schemeClr val="tx2"/>
                </a:solidFill>
                <a:latin typeface="Courier New" pitchFamily="49" charset="0"/>
                <a:cs typeface="Courier New" pitchFamily="49" charset="0"/>
              </a:rPr>
              <a:t>    public static void main(String[] </a:t>
            </a:r>
            <a:r>
              <a:rPr lang="en-CA" sz="2000" i="1">
                <a:solidFill>
                  <a:schemeClr val="tx2"/>
                </a:solidFill>
                <a:latin typeface="Courier New" pitchFamily="49" charset="0"/>
                <a:cs typeface="Courier New" pitchFamily="49" charset="0"/>
              </a:rPr>
              <a:t>args</a:t>
            </a:r>
            <a:r>
              <a:rPr lang="en-CA" sz="2000">
                <a:solidFill>
                  <a:schemeClr val="tx2"/>
                </a:solidFill>
                <a:latin typeface="Courier New" pitchFamily="49" charset="0"/>
                <a:cs typeface="Courier New" pitchFamily="49" charset="0"/>
              </a:rPr>
              <a:t>) {</a:t>
            </a:r>
          </a:p>
          <a:p>
            <a:pPr lvl="1">
              <a:buFont typeface="Wingdings" pitchFamily="2" charset="2"/>
              <a:buNone/>
            </a:pPr>
            <a:r>
              <a:rPr lang="en-CA" sz="2000">
                <a:solidFill>
                  <a:schemeClr val="tx2"/>
                </a:solidFill>
                <a:latin typeface="Courier New" pitchFamily="49" charset="0"/>
                <a:cs typeface="Courier New" pitchFamily="49" charset="0"/>
              </a:rPr>
              <a:t>    }</a:t>
            </a:r>
          </a:p>
          <a:p>
            <a:pPr lvl="1">
              <a:buFont typeface="Wingdings" pitchFamily="2" charset="2"/>
              <a:buNone/>
            </a:pPr>
            <a:r>
              <a:rPr lang="en-CA" sz="2000">
                <a:solidFill>
                  <a:schemeClr val="tx2"/>
                </a:solidFill>
                <a:latin typeface="Courier New" pitchFamily="49" charset="0"/>
                <a:cs typeface="Courier New" pitchFamily="49" charset="0"/>
              </a:rPr>
              <a:t>}</a:t>
            </a:r>
            <a:endParaRPr lang="en-CA">
              <a:solidFill>
                <a:schemeClr val="tx2"/>
              </a:solidFill>
              <a:latin typeface="Courier New" pitchFamily="49" charset="0"/>
              <a:cs typeface="Courier New" pitchFamily="49" charset="0"/>
            </a:endParaRPr>
          </a:p>
          <a:p>
            <a:pPr lvl="1"/>
            <a:r>
              <a:rPr lang="en-CA"/>
              <a:t>the word after </a:t>
            </a:r>
            <a:r>
              <a:rPr lang="en-CA">
                <a:solidFill>
                  <a:schemeClr val="tx2"/>
                </a:solidFill>
              </a:rPr>
              <a:t>class</a:t>
            </a:r>
            <a:r>
              <a:rPr lang="en-CA"/>
              <a:t> is the name of the program</a:t>
            </a:r>
          </a:p>
          <a:p>
            <a:pPr lvl="2"/>
            <a:r>
              <a:rPr lang="en-CA"/>
              <a:t>each program will have its own name</a:t>
            </a:r>
          </a:p>
          <a:p>
            <a:pPr lvl="2"/>
            <a:r>
              <a:rPr lang="en-CA"/>
              <a:t>file will have same name, but with .java added</a:t>
            </a:r>
          </a:p>
          <a:p>
            <a:pPr lvl="1"/>
            <a:r>
              <a:rPr lang="en-CA"/>
              <a:t>the </a:t>
            </a:r>
            <a:r>
              <a:rPr lang="en-CA" i="1"/>
              <a:t>braces</a:t>
            </a:r>
            <a:r>
              <a:rPr lang="en-CA"/>
              <a:t> </a:t>
            </a:r>
            <a:r>
              <a:rPr lang="en-CA">
                <a:solidFill>
                  <a:schemeClr val="tx2"/>
                </a:solidFill>
              </a:rPr>
              <a:t>{</a:t>
            </a:r>
            <a:r>
              <a:rPr lang="en-CA"/>
              <a:t> and </a:t>
            </a:r>
            <a:r>
              <a:rPr lang="en-CA">
                <a:solidFill>
                  <a:schemeClr val="tx2"/>
                </a:solidFill>
              </a:rPr>
              <a:t>}</a:t>
            </a:r>
            <a:r>
              <a:rPr lang="en-CA"/>
              <a:t> must be there</a:t>
            </a:r>
          </a:p>
          <a:p>
            <a:pPr lvl="1"/>
            <a:r>
              <a:rPr lang="en-CA"/>
              <a:t>I’ll explain </a:t>
            </a:r>
            <a:r>
              <a:rPr lang="en-CA">
                <a:solidFill>
                  <a:schemeClr val="tx2"/>
                </a:solidFill>
              </a:rPr>
              <a:t>public static void </a:t>
            </a:r>
            <a:r>
              <a:rPr lang="en-CA"/>
              <a:t>line later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t>Where the Code Goes</a:t>
            </a:r>
          </a:p>
        </p:txBody>
      </p:sp>
      <p:sp>
        <p:nvSpPr>
          <p:cNvPr id="3" name="Content Placeholder 2"/>
          <p:cNvSpPr>
            <a:spLocks noGrp="1"/>
          </p:cNvSpPr>
          <p:nvPr>
            <p:ph idx="1"/>
          </p:nvPr>
        </p:nvSpPr>
        <p:spPr/>
        <p:txBody>
          <a:bodyPr/>
          <a:lstStyle/>
          <a:p>
            <a:r>
              <a:rPr lang="en-CA" dirty="0"/>
              <a:t>For now our programs will be very simple</a:t>
            </a:r>
          </a:p>
          <a:p>
            <a:pPr lvl="1"/>
            <a:r>
              <a:rPr lang="en-CA" dirty="0"/>
              <a:t>only one file in the project</a:t>
            </a:r>
          </a:p>
          <a:p>
            <a:pPr lvl="1"/>
            <a:r>
              <a:rPr lang="en-CA" dirty="0"/>
              <a:t>the one file will have a method named main</a:t>
            </a:r>
          </a:p>
          <a:p>
            <a:pPr lvl="1"/>
            <a:r>
              <a:rPr lang="en-CA" dirty="0"/>
              <a:t>almost all our code will go inside the {} of main</a:t>
            </a:r>
          </a:p>
          <a:p>
            <a:pPr lvl="1"/>
            <a:endParaRPr lang="en-CA" dirty="0"/>
          </a:p>
        </p:txBody>
      </p:sp>
      <p:sp>
        <p:nvSpPr>
          <p:cNvPr id="5" name="TextBox 4"/>
          <p:cNvSpPr txBox="1"/>
          <p:nvPr/>
        </p:nvSpPr>
        <p:spPr>
          <a:xfrm>
            <a:off x="762000" y="3810000"/>
            <a:ext cx="7417415" cy="2923877"/>
          </a:xfrm>
          <a:prstGeom prst="rect">
            <a:avLst/>
          </a:prstGeom>
          <a:noFill/>
          <a:ln>
            <a:solidFill>
              <a:schemeClr val="tx1"/>
            </a:solidFill>
          </a:ln>
        </p:spPr>
        <p:txBody>
          <a:bodyPr wrap="square" rtlCol="0">
            <a:spAutoFit/>
          </a:bodyPr>
          <a:lstStyle/>
          <a:p>
            <a:pPr marL="688975" lvl="2" indent="-234950" fontAlgn="auto">
              <a:spcAft>
                <a:spcPts val="0"/>
              </a:spcAft>
              <a:buFont typeface="Arial" pitchFamily="34" charset="0"/>
              <a:buChar char="•"/>
              <a:defRPr/>
            </a:pPr>
            <a:r>
              <a:rPr lang="en-CA" sz="2000" i="1" dirty="0"/>
              <a:t>ONLY </a:t>
            </a:r>
            <a:r>
              <a:rPr lang="en-CA" sz="2000" b="1" dirty="0"/>
              <a:t>import</a:t>
            </a:r>
            <a:r>
              <a:rPr lang="en-CA" sz="2000" dirty="0"/>
              <a:t> </a:t>
            </a:r>
            <a:r>
              <a:rPr lang="en-CA" sz="2000" i="1" dirty="0"/>
              <a:t>commands here</a:t>
            </a:r>
          </a:p>
          <a:p>
            <a:pPr lvl="1" fontAlgn="auto">
              <a:spcAft>
                <a:spcPts val="0"/>
              </a:spcAft>
              <a:buFont typeface="Wingdings" pitchFamily="2" charset="2"/>
              <a:buNone/>
              <a:defRPr/>
            </a:pPr>
            <a:r>
              <a:rPr lang="en-CA" sz="2000" dirty="0">
                <a:solidFill>
                  <a:schemeClr val="tx2"/>
                </a:solidFill>
                <a:latin typeface="Courier New" pitchFamily="49" charset="0"/>
                <a:cs typeface="Courier New" pitchFamily="49" charset="0"/>
              </a:rPr>
              <a:t>public class </a:t>
            </a:r>
            <a:r>
              <a:rPr lang="en-CA" sz="2000" i="1" dirty="0" err="1">
                <a:solidFill>
                  <a:schemeClr val="tx2"/>
                </a:solidFill>
                <a:latin typeface="Courier New" pitchFamily="49" charset="0"/>
                <a:cs typeface="Courier New" pitchFamily="49" charset="0"/>
              </a:rPr>
              <a:t>ProgramClassName</a:t>
            </a:r>
            <a:r>
              <a:rPr lang="en-CA" sz="2000" dirty="0">
                <a:solidFill>
                  <a:schemeClr val="tx2"/>
                </a:solidFill>
                <a:latin typeface="Courier New" pitchFamily="49" charset="0"/>
                <a:cs typeface="Courier New" pitchFamily="49" charset="0"/>
              </a:rPr>
              <a:t> {</a:t>
            </a:r>
          </a:p>
          <a:p>
            <a:pPr marL="1258888" lvl="2" indent="-234950" fontAlgn="auto">
              <a:spcAft>
                <a:spcPts val="0"/>
              </a:spcAft>
              <a:buFont typeface="Arial" pitchFamily="34" charset="0"/>
              <a:buChar char="•"/>
              <a:defRPr/>
            </a:pPr>
            <a:r>
              <a:rPr lang="en-CA" sz="2000" i="1" dirty="0"/>
              <a:t>NOT here</a:t>
            </a:r>
          </a:p>
          <a:p>
            <a:pPr lvl="1" fontAlgn="auto">
              <a:spcAft>
                <a:spcPts val="0"/>
              </a:spcAft>
              <a:buFont typeface="Wingdings" pitchFamily="2" charset="2"/>
              <a:buNone/>
              <a:defRPr/>
            </a:pPr>
            <a:r>
              <a:rPr lang="en-CA" sz="2000" dirty="0">
                <a:solidFill>
                  <a:schemeClr val="tx2"/>
                </a:solidFill>
                <a:latin typeface="Courier New" pitchFamily="49" charset="0"/>
                <a:cs typeface="Courier New" pitchFamily="49" charset="0"/>
              </a:rPr>
              <a:t>    public static void main(String[] </a:t>
            </a:r>
            <a:r>
              <a:rPr lang="en-CA" sz="2000" i="1" dirty="0" err="1">
                <a:solidFill>
                  <a:schemeClr val="tx2"/>
                </a:solidFill>
                <a:latin typeface="Courier New" pitchFamily="49" charset="0"/>
                <a:cs typeface="Courier New" pitchFamily="49" charset="0"/>
              </a:rPr>
              <a:t>args</a:t>
            </a:r>
            <a:r>
              <a:rPr lang="en-CA" sz="2000" dirty="0">
                <a:solidFill>
                  <a:schemeClr val="tx2"/>
                </a:solidFill>
                <a:latin typeface="Courier New" pitchFamily="49" charset="0"/>
                <a:cs typeface="Courier New" pitchFamily="49" charset="0"/>
              </a:rPr>
              <a:t>) {</a:t>
            </a:r>
          </a:p>
          <a:p>
            <a:pPr marL="1947863" lvl="2" indent="-234950" fontAlgn="auto">
              <a:spcAft>
                <a:spcPts val="0"/>
              </a:spcAft>
              <a:buFont typeface="Arial" pitchFamily="34" charset="0"/>
              <a:buChar char="•"/>
              <a:defRPr/>
            </a:pPr>
            <a:r>
              <a:rPr lang="en-CA" b="1" dirty="0"/>
              <a:t>code goes in here!</a:t>
            </a:r>
          </a:p>
          <a:p>
            <a:pPr lvl="1" fontAlgn="auto">
              <a:spcAft>
                <a:spcPts val="0"/>
              </a:spcAft>
              <a:buFont typeface="Wingdings" pitchFamily="2" charset="2"/>
              <a:buNone/>
              <a:defRPr/>
            </a:pPr>
            <a:r>
              <a:rPr lang="en-CA" sz="2000" dirty="0">
                <a:solidFill>
                  <a:schemeClr val="tx2"/>
                </a:solidFill>
                <a:latin typeface="Courier New" pitchFamily="49" charset="0"/>
                <a:cs typeface="Courier New" pitchFamily="49" charset="0"/>
              </a:rPr>
              <a:t>    }</a:t>
            </a:r>
          </a:p>
          <a:p>
            <a:pPr marL="1258888" lvl="2" indent="-234950" fontAlgn="auto">
              <a:spcAft>
                <a:spcPts val="0"/>
              </a:spcAft>
              <a:buFont typeface="Arial" pitchFamily="34" charset="0"/>
              <a:buChar char="•"/>
              <a:defRPr/>
            </a:pPr>
            <a:r>
              <a:rPr lang="en-CA" sz="2000" i="1" dirty="0"/>
              <a:t>NOT here</a:t>
            </a:r>
          </a:p>
          <a:p>
            <a:pPr lvl="1" fontAlgn="auto">
              <a:spcAft>
                <a:spcPts val="0"/>
              </a:spcAft>
              <a:buFont typeface="Wingdings" pitchFamily="2" charset="2"/>
              <a:buNone/>
              <a:defRPr/>
            </a:pPr>
            <a:r>
              <a:rPr lang="en-CA" sz="2000" dirty="0">
                <a:solidFill>
                  <a:schemeClr val="tx2"/>
                </a:solidFill>
                <a:latin typeface="Courier New" pitchFamily="49" charset="0"/>
                <a:cs typeface="Courier New" pitchFamily="49" charset="0"/>
              </a:rPr>
              <a:t>}</a:t>
            </a:r>
          </a:p>
          <a:p>
            <a:pPr marL="688975" lvl="2" indent="-234950" fontAlgn="auto">
              <a:spcAft>
                <a:spcPts val="0"/>
              </a:spcAft>
              <a:buFont typeface="Arial" pitchFamily="34" charset="0"/>
              <a:buChar char="•"/>
              <a:defRPr/>
            </a:pPr>
            <a:r>
              <a:rPr lang="en-CA" sz="2000" i="1" dirty="0"/>
              <a:t>NOT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t>What is Code?</a:t>
            </a:r>
          </a:p>
        </p:txBody>
      </p:sp>
      <p:sp>
        <p:nvSpPr>
          <p:cNvPr id="14339" name="Content Placeholder 2"/>
          <p:cNvSpPr>
            <a:spLocks noGrp="1"/>
          </p:cNvSpPr>
          <p:nvPr>
            <p:ph idx="1"/>
          </p:nvPr>
        </p:nvSpPr>
        <p:spPr/>
        <p:txBody>
          <a:bodyPr/>
          <a:lstStyle/>
          <a:p>
            <a:r>
              <a:rPr lang="en-CA"/>
              <a:t>Code is instructions for the computer</a:t>
            </a:r>
          </a:p>
          <a:p>
            <a:pPr lvl="1"/>
            <a:r>
              <a:rPr lang="en-CA"/>
              <a:t>written in a computer language</a:t>
            </a:r>
          </a:p>
          <a:p>
            <a:pPr lvl="2"/>
            <a:r>
              <a:rPr lang="en-CA"/>
              <a:t>for us, that language will be Java</a:t>
            </a:r>
          </a:p>
          <a:p>
            <a:r>
              <a:rPr lang="en-CA"/>
              <a:t>Code is like a recipe</a:t>
            </a:r>
          </a:p>
          <a:p>
            <a:pPr lvl="1"/>
            <a:r>
              <a:rPr lang="en-CA"/>
              <a:t>lists all the steps, in order, to complete the task</a:t>
            </a:r>
          </a:p>
          <a:p>
            <a:r>
              <a:rPr lang="en-CA"/>
              <a:t>But we don’t </a:t>
            </a:r>
            <a:r>
              <a:rPr lang="en-CA" i="1"/>
              <a:t>start</a:t>
            </a:r>
            <a:r>
              <a:rPr lang="en-CA"/>
              <a:t> with code!</a:t>
            </a:r>
          </a:p>
          <a:p>
            <a:r>
              <a:rPr lang="en-CA"/>
              <a:t>We start with a </a:t>
            </a:r>
            <a:r>
              <a:rPr lang="en-CA" i="1"/>
              <a:t>problem</a:t>
            </a:r>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t>Problems</a:t>
            </a:r>
          </a:p>
        </p:txBody>
      </p:sp>
      <p:sp>
        <p:nvSpPr>
          <p:cNvPr id="15363" name="Content Placeholder 2"/>
          <p:cNvSpPr>
            <a:spLocks noGrp="1"/>
          </p:cNvSpPr>
          <p:nvPr>
            <p:ph idx="1"/>
          </p:nvPr>
        </p:nvSpPr>
        <p:spPr/>
        <p:txBody>
          <a:bodyPr/>
          <a:lstStyle/>
          <a:p>
            <a:r>
              <a:rPr lang="en-CA"/>
              <a:t>We want to do something on the computer</a:t>
            </a:r>
          </a:p>
          <a:p>
            <a:pPr lvl="1"/>
            <a:r>
              <a:rPr lang="en-CA"/>
              <a:t>keep track of stats at a basketball game</a:t>
            </a:r>
          </a:p>
          <a:p>
            <a:pPr lvl="1"/>
            <a:r>
              <a:rPr lang="en-CA"/>
              <a:t>find the average of a bunch of numbers</a:t>
            </a:r>
          </a:p>
          <a:p>
            <a:pPr lvl="1"/>
            <a:r>
              <a:rPr lang="en-CA"/>
              <a:t>find the area of a rectangle</a:t>
            </a:r>
          </a:p>
          <a:p>
            <a:pPr lvl="1"/>
            <a:r>
              <a:rPr lang="en-CA"/>
              <a:t>draw a happy face</a:t>
            </a:r>
          </a:p>
          <a:p>
            <a:pPr lvl="1"/>
            <a:r>
              <a:rPr lang="en-CA" i="1"/>
              <a:t>whatever</a:t>
            </a:r>
          </a:p>
          <a:p>
            <a:r>
              <a:rPr lang="en-CA"/>
              <a:t>Need to </a:t>
            </a:r>
            <a:r>
              <a:rPr lang="en-CA" i="1"/>
              <a:t>understand</a:t>
            </a:r>
            <a:r>
              <a:rPr lang="en-CA"/>
              <a:t> the problem</a:t>
            </a:r>
          </a:p>
          <a:p>
            <a:pPr lvl="1"/>
            <a:r>
              <a:rPr lang="en-CA"/>
              <a:t>need to work out the details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CA"/>
              <a:t>Problem:  Draw This Face</a:t>
            </a:r>
          </a:p>
        </p:txBody>
      </p:sp>
      <p:sp>
        <p:nvSpPr>
          <p:cNvPr id="16387" name="Content Placeholder 2"/>
          <p:cNvSpPr>
            <a:spLocks noGrp="1"/>
          </p:cNvSpPr>
          <p:nvPr>
            <p:ph idx="1"/>
          </p:nvPr>
        </p:nvSpPr>
        <p:spPr>
          <a:xfrm>
            <a:off x="685800" y="4267200"/>
            <a:ext cx="7772400" cy="1828800"/>
          </a:xfrm>
        </p:spPr>
        <p:txBody>
          <a:bodyPr/>
          <a:lstStyle/>
          <a:p>
            <a:r>
              <a:rPr lang="en-CA"/>
              <a:t>How would we do that?</a:t>
            </a:r>
          </a:p>
          <a:p>
            <a:r>
              <a:rPr lang="en-CA"/>
              <a:t>We need a plan</a:t>
            </a:r>
          </a:p>
          <a:p>
            <a:r>
              <a:rPr lang="en-CA"/>
              <a:t>We need an </a:t>
            </a:r>
            <a:r>
              <a:rPr lang="en-CA" i="1"/>
              <a:t>algorithm</a:t>
            </a:r>
            <a:endParaRPr lang="en-CA"/>
          </a:p>
        </p:txBody>
      </p:sp>
      <p:pic>
        <p:nvPicPr>
          <p:cNvPr id="16388" name="Picture 2"/>
          <p:cNvPicPr>
            <a:picLocks noChangeAspect="1" noChangeArrowheads="1"/>
          </p:cNvPicPr>
          <p:nvPr/>
        </p:nvPicPr>
        <p:blipFill>
          <a:blip r:embed="rId3" cstate="print"/>
          <a:srcRect/>
          <a:stretch>
            <a:fillRect/>
          </a:stretch>
        </p:blipFill>
        <p:spPr bwMode="auto">
          <a:xfrm>
            <a:off x="2590800" y="1819275"/>
            <a:ext cx="3667125" cy="2524125"/>
          </a:xfrm>
          <a:prstGeom prst="rect">
            <a:avLst/>
          </a:prstGeom>
          <a:noFill/>
          <a:ln w="12700">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Algorithms</a:t>
            </a:r>
          </a:p>
        </p:txBody>
      </p:sp>
      <p:sp>
        <p:nvSpPr>
          <p:cNvPr id="17411" name="Rectangle 3"/>
          <p:cNvSpPr>
            <a:spLocks noGrp="1" noChangeArrowheads="1"/>
          </p:cNvSpPr>
          <p:nvPr>
            <p:ph idx="1"/>
          </p:nvPr>
        </p:nvSpPr>
        <p:spPr/>
        <p:txBody>
          <a:bodyPr/>
          <a:lstStyle/>
          <a:p>
            <a:r>
              <a:rPr lang="en-US" dirty="0"/>
              <a:t>A set of step-by-step instructions for solving a problem</a:t>
            </a:r>
          </a:p>
          <a:p>
            <a:pPr lvl="1"/>
            <a:r>
              <a:rPr lang="en-US" dirty="0"/>
              <a:t>start with “high level”</a:t>
            </a:r>
          </a:p>
          <a:p>
            <a:pPr lvl="2"/>
            <a:r>
              <a:rPr lang="en-US" dirty="0"/>
              <a:t>not very detailed</a:t>
            </a:r>
          </a:p>
          <a:p>
            <a:pPr lvl="1"/>
            <a:r>
              <a:rPr lang="en-US" dirty="0"/>
              <a:t>work toward “low level”</a:t>
            </a:r>
          </a:p>
          <a:p>
            <a:pPr lvl="2"/>
            <a:r>
              <a:rPr lang="en-US" dirty="0"/>
              <a:t>lots of details provided</a:t>
            </a:r>
          </a:p>
          <a:p>
            <a:r>
              <a:rPr lang="en-US" dirty="0" err="1"/>
              <a:t>Pseudocode</a:t>
            </a:r>
            <a:endParaRPr lang="en-US" dirty="0"/>
          </a:p>
          <a:p>
            <a:pPr lvl="1"/>
            <a:r>
              <a:rPr lang="en-US" dirty="0"/>
              <a:t>computer instructions written in a mixture of English (</a:t>
            </a:r>
            <a:r>
              <a:rPr lang="en-US" i="1" dirty="0"/>
              <a:t>e.g.</a:t>
            </a:r>
            <a:r>
              <a:rPr lang="en-US" dirty="0"/>
              <a:t>) and programming commands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to Draw a Happy Face</a:t>
            </a:r>
          </a:p>
        </p:txBody>
      </p:sp>
      <p:sp>
        <p:nvSpPr>
          <p:cNvPr id="18435" name="Rectangle 3"/>
          <p:cNvSpPr>
            <a:spLocks noGrp="1" noChangeArrowheads="1"/>
          </p:cNvSpPr>
          <p:nvPr>
            <p:ph idx="1"/>
          </p:nvPr>
        </p:nvSpPr>
        <p:spPr>
          <a:xfrm>
            <a:off x="4343400" y="1981200"/>
            <a:ext cx="4114800" cy="4114800"/>
          </a:xfrm>
        </p:spPr>
        <p:txBody>
          <a:bodyPr/>
          <a:lstStyle/>
          <a:p>
            <a:pPr marL="457200" indent="-457200">
              <a:buFont typeface="Wingdings" pitchFamily="2" charset="2"/>
              <a:buNone/>
            </a:pPr>
            <a:r>
              <a:rPr lang="en-US"/>
              <a:t>1.	Draw a circle</a:t>
            </a:r>
          </a:p>
          <a:p>
            <a:pPr marL="457200" indent="-457200">
              <a:buFont typeface="Wingdings" pitchFamily="2" charset="2"/>
              <a:buNone/>
            </a:pPr>
            <a:r>
              <a:rPr lang="en-US"/>
              <a:t>2.	Draw an eye in the upper left quadrant</a:t>
            </a:r>
          </a:p>
          <a:p>
            <a:pPr marL="457200" indent="-457200">
              <a:buFont typeface="Wingdings" pitchFamily="2" charset="2"/>
              <a:buNone/>
            </a:pPr>
            <a:r>
              <a:rPr lang="en-US"/>
              <a:t>3.	Draw an eye in the upper right quadrant</a:t>
            </a:r>
          </a:p>
          <a:p>
            <a:pPr marL="457200" indent="-457200">
              <a:buFont typeface="Wingdings" pitchFamily="2" charset="2"/>
              <a:buNone/>
            </a:pPr>
            <a:r>
              <a:rPr lang="en-US"/>
              <a:t>4.	Draw a smile in the lower half</a:t>
            </a:r>
          </a:p>
        </p:txBody>
      </p:sp>
      <p:sp>
        <p:nvSpPr>
          <p:cNvPr id="18436" name="TextBox 4"/>
          <p:cNvSpPr txBox="1">
            <a:spLocks noChangeArrowheads="1"/>
          </p:cNvSpPr>
          <p:nvPr/>
        </p:nvSpPr>
        <p:spPr bwMode="auto">
          <a:xfrm>
            <a:off x="3962400" y="6488668"/>
            <a:ext cx="5181600" cy="369332"/>
          </a:xfrm>
          <a:prstGeom prst="rect">
            <a:avLst/>
          </a:prstGeom>
          <a:noFill/>
          <a:ln w="9525">
            <a:noFill/>
            <a:miter lim="800000"/>
            <a:headEnd/>
            <a:tailEnd/>
          </a:ln>
        </p:spPr>
        <p:txBody>
          <a:bodyPr>
            <a:spAutoFit/>
          </a:bodyPr>
          <a:lstStyle/>
          <a:p>
            <a:pPr algn="r"/>
            <a:r>
              <a:rPr lang="en-CA" sz="1800" i="1">
                <a:latin typeface="+mn-lt"/>
              </a:rPr>
              <a:t>High-level pseudocode</a:t>
            </a:r>
            <a:endParaRPr lang="en-CA" sz="1800">
              <a:latin typeface="+mn-lt"/>
            </a:endParaRPr>
          </a:p>
        </p:txBody>
      </p:sp>
      <p:pic>
        <p:nvPicPr>
          <p:cNvPr id="18437" name="Picture 2"/>
          <p:cNvPicPr>
            <a:picLocks noChangeAspect="1" noChangeArrowheads="1"/>
          </p:cNvPicPr>
          <p:nvPr/>
        </p:nvPicPr>
        <p:blipFill>
          <a:blip r:embed="rId3" cstate="print"/>
          <a:srcRect/>
          <a:stretch>
            <a:fillRect/>
          </a:stretch>
        </p:blipFill>
        <p:spPr bwMode="auto">
          <a:xfrm>
            <a:off x="609600" y="2124075"/>
            <a:ext cx="3667125" cy="2524125"/>
          </a:xfrm>
          <a:prstGeom prst="rect">
            <a:avLst/>
          </a:prstGeom>
          <a:noFill/>
          <a:ln w="12700">
            <a:solidFill>
              <a:schemeClr val="tx1"/>
            </a:solid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t>to Draw a Happy Face</a:t>
            </a:r>
          </a:p>
        </p:txBody>
      </p:sp>
      <p:sp>
        <p:nvSpPr>
          <p:cNvPr id="19459" name="Content Placeholder 2"/>
          <p:cNvSpPr>
            <a:spLocks noGrp="1"/>
          </p:cNvSpPr>
          <p:nvPr>
            <p:ph idx="1"/>
          </p:nvPr>
        </p:nvSpPr>
        <p:spPr>
          <a:xfrm>
            <a:off x="342900" y="1676400"/>
            <a:ext cx="8458200" cy="4800600"/>
          </a:xfrm>
        </p:spPr>
        <p:txBody>
          <a:bodyPr/>
          <a:lstStyle/>
          <a:p>
            <a:pPr marL="457200" indent="-457200">
              <a:buFont typeface="Wingdings" pitchFamily="2" charset="2"/>
              <a:buNone/>
            </a:pPr>
            <a:r>
              <a:rPr lang="en-US" sz="2800" dirty="0"/>
              <a:t>1.	</a:t>
            </a:r>
            <a:r>
              <a:rPr lang="en-US" sz="2400" dirty="0"/>
              <a:t>Draw a circle 200 pixels wide, with its left edge 100 pixels from the left edge of the screen, and its top 50 pixels down from the top of the screen</a:t>
            </a:r>
          </a:p>
          <a:p>
            <a:pPr marL="457200" indent="-457200">
              <a:buFont typeface="Wingdings" pitchFamily="2" charset="2"/>
              <a:buNone/>
            </a:pPr>
            <a:r>
              <a:rPr lang="en-US" sz="2400" dirty="0"/>
              <a:t>2.	Draw a filled oval 10 pixels wide and 20 tall, with its left edge 155 pixels from the left edge of the screen, and its top 100 pixels down from the top of the screen</a:t>
            </a:r>
          </a:p>
          <a:p>
            <a:pPr marL="457200" indent="-457200">
              <a:buFont typeface="Wingdings" pitchFamily="2" charset="2"/>
              <a:buNone/>
            </a:pPr>
            <a:r>
              <a:rPr lang="en-US" sz="2400" dirty="0"/>
              <a:t>3.	Draw a filled oval 10 pixels wide and 20 tall, with its left edge 230 pixels from the left edge of the screen, and its top 100 pixels down from the top of the screen</a:t>
            </a:r>
          </a:p>
          <a:p>
            <a:pPr marL="457200" indent="-457200">
              <a:buFont typeface="Wingdings" pitchFamily="2" charset="2"/>
              <a:buNone/>
            </a:pPr>
            <a:r>
              <a:rPr lang="en-US" sz="2400" dirty="0"/>
              <a:t>4.	Draw the lower half of an oval 100 pixels wide and 50 pixels tall, with its left edge 150 pixels from the left edge of the screen, and its top 160 pixels down from the top of the screen.</a:t>
            </a:r>
          </a:p>
        </p:txBody>
      </p:sp>
      <p:sp>
        <p:nvSpPr>
          <p:cNvPr id="19460" name="TextBox 3"/>
          <p:cNvSpPr txBox="1">
            <a:spLocks noChangeArrowheads="1"/>
          </p:cNvSpPr>
          <p:nvPr/>
        </p:nvSpPr>
        <p:spPr bwMode="auto">
          <a:xfrm>
            <a:off x="3962400" y="6488668"/>
            <a:ext cx="5181600" cy="369332"/>
          </a:xfrm>
          <a:prstGeom prst="rect">
            <a:avLst/>
          </a:prstGeom>
          <a:noFill/>
          <a:ln w="9525">
            <a:noFill/>
            <a:miter lim="800000"/>
            <a:headEnd/>
            <a:tailEnd/>
          </a:ln>
        </p:spPr>
        <p:txBody>
          <a:bodyPr>
            <a:spAutoFit/>
          </a:bodyPr>
          <a:lstStyle/>
          <a:p>
            <a:pPr algn="r"/>
            <a:r>
              <a:rPr lang="en-CA" sz="1800" i="1" dirty="0">
                <a:latin typeface="+mn-lt"/>
              </a:rPr>
              <a:t>Low-level </a:t>
            </a:r>
            <a:r>
              <a:rPr lang="en-CA" sz="1800" i="1" dirty="0" err="1">
                <a:latin typeface="+mn-lt"/>
              </a:rPr>
              <a:t>pseudocode</a:t>
            </a:r>
            <a:endParaRPr lang="en-CA" sz="18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Programming a Computer</a:t>
            </a:r>
          </a:p>
        </p:txBody>
      </p:sp>
      <p:sp>
        <p:nvSpPr>
          <p:cNvPr id="20483" name="Rectangle 3"/>
          <p:cNvSpPr>
            <a:spLocks noGrp="1" noChangeArrowheads="1"/>
          </p:cNvSpPr>
          <p:nvPr>
            <p:ph idx="1"/>
          </p:nvPr>
        </p:nvSpPr>
        <p:spPr/>
        <p:txBody>
          <a:bodyPr/>
          <a:lstStyle/>
          <a:p>
            <a:r>
              <a:rPr lang="en-US" b="1" dirty="0"/>
              <a:t>Understand the problem</a:t>
            </a:r>
          </a:p>
          <a:p>
            <a:pPr lvl="1"/>
            <a:r>
              <a:rPr lang="en-US" i="1" dirty="0"/>
              <a:t>do not skip this step!</a:t>
            </a:r>
          </a:p>
          <a:p>
            <a:r>
              <a:rPr lang="en-US" dirty="0"/>
              <a:t>Figure out how to solve it</a:t>
            </a:r>
          </a:p>
          <a:p>
            <a:pPr lvl="1"/>
            <a:r>
              <a:rPr lang="en-US" dirty="0"/>
              <a:t>(make high-level pseudocode)</a:t>
            </a:r>
          </a:p>
          <a:p>
            <a:r>
              <a:rPr lang="en-US" dirty="0"/>
              <a:t>Break solution into smaller/lower steps</a:t>
            </a:r>
          </a:p>
          <a:p>
            <a:pPr lvl="1"/>
            <a:r>
              <a:rPr lang="en-US" dirty="0"/>
              <a:t>keep going until each step is “obvious”</a:t>
            </a:r>
          </a:p>
          <a:p>
            <a:r>
              <a:rPr lang="en-US" dirty="0"/>
              <a:t>Write it down in computer language</a:t>
            </a:r>
          </a:p>
          <a:p>
            <a:r>
              <a:rPr lang="en-US" dirty="0"/>
              <a:t>Compile it; test it; </a:t>
            </a:r>
            <a:r>
              <a:rPr lang="en-US" i="1" dirty="0"/>
              <a:t>fix any mistakes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a:t>to Find the Area of a Rectangle</a:t>
            </a:r>
          </a:p>
        </p:txBody>
      </p:sp>
      <p:sp>
        <p:nvSpPr>
          <p:cNvPr id="3" name="Content Placeholder 2"/>
          <p:cNvSpPr>
            <a:spLocks noGrp="1"/>
          </p:cNvSpPr>
          <p:nvPr>
            <p:ph sz="half" idx="1"/>
          </p:nvPr>
        </p:nvSpPr>
        <p:spPr>
          <a:xfrm>
            <a:off x="685800" y="1981200"/>
            <a:ext cx="7772400" cy="1295400"/>
          </a:xfrm>
        </p:spPr>
        <p:txBody>
          <a:bodyPr rtlCol="0">
            <a:normAutofit lnSpcReduction="10000"/>
          </a:bodyPr>
          <a:lstStyle/>
          <a:p>
            <a:pPr marL="514350" indent="-514350" fontAlgn="auto">
              <a:spcAft>
                <a:spcPts val="0"/>
              </a:spcAft>
              <a:buClr>
                <a:schemeClr val="tx1"/>
              </a:buClr>
              <a:buFont typeface="+mj-lt"/>
              <a:buAutoNum type="arabicPeriod"/>
              <a:defRPr/>
            </a:pPr>
            <a:r>
              <a:rPr lang="en-CA" sz="3200" dirty="0"/>
              <a:t>Get the length and width of the rectangle</a:t>
            </a:r>
          </a:p>
          <a:p>
            <a:pPr marL="514350" indent="-514350" fontAlgn="auto">
              <a:spcAft>
                <a:spcPts val="0"/>
              </a:spcAft>
              <a:buClr>
                <a:schemeClr val="tx1"/>
              </a:buClr>
              <a:buFont typeface="+mj-lt"/>
              <a:buAutoNum type="arabicPeriod"/>
              <a:defRPr/>
            </a:pPr>
            <a:r>
              <a:rPr lang="en-CA" sz="3200" dirty="0"/>
              <a:t>Multiply them together to get the area</a:t>
            </a:r>
          </a:p>
        </p:txBody>
      </p:sp>
      <p:sp>
        <p:nvSpPr>
          <p:cNvPr id="4" name="Content Placeholder 3"/>
          <p:cNvSpPr>
            <a:spLocks noGrp="1"/>
          </p:cNvSpPr>
          <p:nvPr>
            <p:ph sz="half" idx="2"/>
          </p:nvPr>
        </p:nvSpPr>
        <p:spPr>
          <a:xfrm>
            <a:off x="685800" y="3200400"/>
            <a:ext cx="7772400" cy="2895600"/>
          </a:xfrm>
        </p:spPr>
        <p:txBody>
          <a:bodyPr rtlCol="0">
            <a:normAutofit lnSpcReduction="10000"/>
          </a:bodyPr>
          <a:lstStyle/>
          <a:p>
            <a:pPr fontAlgn="auto">
              <a:spcAft>
                <a:spcPts val="0"/>
              </a:spcAft>
              <a:buFont typeface="Arial" pitchFamily="34" charset="0"/>
              <a:buChar char="•"/>
              <a:defRPr/>
            </a:pPr>
            <a:r>
              <a:rPr lang="en-CA" dirty="0"/>
              <a:t>Questions:</a:t>
            </a:r>
          </a:p>
          <a:p>
            <a:pPr lvl="1" fontAlgn="auto">
              <a:spcAft>
                <a:spcPts val="0"/>
              </a:spcAft>
              <a:buFont typeface="Arial" pitchFamily="34" charset="0"/>
              <a:buChar char="–"/>
              <a:defRPr/>
            </a:pPr>
            <a:r>
              <a:rPr lang="en-CA" sz="2800" dirty="0"/>
              <a:t>get the dimensions from where?</a:t>
            </a:r>
          </a:p>
          <a:p>
            <a:pPr lvl="1" fontAlgn="auto">
              <a:spcAft>
                <a:spcPts val="0"/>
              </a:spcAft>
              <a:buFont typeface="Arial" pitchFamily="34" charset="0"/>
              <a:buChar char="–"/>
              <a:defRPr/>
            </a:pPr>
            <a:r>
              <a:rPr lang="en-CA" sz="2800" dirty="0"/>
              <a:t>what shall we do with the area once we have it?</a:t>
            </a:r>
          </a:p>
          <a:p>
            <a:pPr fontAlgn="auto">
              <a:spcAft>
                <a:spcPts val="0"/>
              </a:spcAft>
              <a:buFont typeface="Arial" pitchFamily="34" charset="0"/>
              <a:buChar char="•"/>
              <a:defRPr/>
            </a:pPr>
            <a:r>
              <a:rPr lang="en-CA" dirty="0"/>
              <a:t>Answers:</a:t>
            </a:r>
          </a:p>
          <a:p>
            <a:pPr lvl="1" fontAlgn="auto">
              <a:spcAft>
                <a:spcPts val="0"/>
              </a:spcAft>
              <a:buFont typeface="Arial" pitchFamily="34" charset="0"/>
              <a:buChar char="–"/>
              <a:defRPr/>
            </a:pPr>
            <a:r>
              <a:rPr lang="en-CA" dirty="0"/>
              <a:t>maybe from the user (</a:t>
            </a:r>
            <a:r>
              <a:rPr lang="en-CA" i="1" dirty="0"/>
              <a:t>input</a:t>
            </a:r>
            <a:r>
              <a:rPr lang="en-CA" dirty="0"/>
              <a:t>) </a:t>
            </a:r>
            <a:r>
              <a:rPr lang="en-CA" dirty="0">
                <a:sym typeface="Wingdings" pitchFamily="2" charset="2"/>
              </a:rPr>
              <a:t> </a:t>
            </a:r>
            <a:r>
              <a:rPr lang="en-CA" i="1" dirty="0">
                <a:sym typeface="Wingdings" pitchFamily="2" charset="2"/>
              </a:rPr>
              <a:t>later</a:t>
            </a:r>
            <a:endParaRPr lang="en-CA" i="1" dirty="0"/>
          </a:p>
          <a:p>
            <a:pPr lvl="1" fontAlgn="auto">
              <a:spcAft>
                <a:spcPts val="0"/>
              </a:spcAft>
              <a:buFont typeface="Arial" pitchFamily="34" charset="0"/>
              <a:buChar char="–"/>
              <a:defRPr/>
            </a:pPr>
            <a:r>
              <a:rPr lang="en-CA" dirty="0"/>
              <a:t>maybe tell the user (</a:t>
            </a:r>
            <a:r>
              <a:rPr lang="en-CA" i="1" dirty="0"/>
              <a:t>output</a:t>
            </a:r>
            <a:r>
              <a:rPr lang="en-CA" dirty="0"/>
              <a:t>)</a:t>
            </a:r>
          </a:p>
        </p:txBody>
      </p:sp>
      <p:sp>
        <p:nvSpPr>
          <p:cNvPr id="5" name="TextBox 5">
            <a:extLst>
              <a:ext uri="{FF2B5EF4-FFF2-40B4-BE49-F238E27FC236}">
                <a16:creationId xmlns:a16="http://schemas.microsoft.com/office/drawing/2014/main" id="{433C48C7-D273-4DC5-A86A-CC35ECC9F2DB}"/>
              </a:ext>
            </a:extLst>
          </p:cNvPr>
          <p:cNvSpPr txBox="1">
            <a:spLocks noChangeArrowheads="1"/>
          </p:cNvSpPr>
          <p:nvPr/>
        </p:nvSpPr>
        <p:spPr bwMode="auto">
          <a:xfrm>
            <a:off x="3505200" y="6488668"/>
            <a:ext cx="5638800" cy="369332"/>
          </a:xfrm>
          <a:prstGeom prst="rect">
            <a:avLst/>
          </a:prstGeom>
          <a:noFill/>
        </p:spPr>
        <p:txBody>
          <a:bodyPr wrap="square">
            <a:spAutoFit/>
          </a:bodyPr>
          <a:lstStyle>
            <a:defPPr>
              <a:defRPr lang="en-US"/>
            </a:defPPr>
            <a:lvl1pPr algn="r">
              <a:defRPr sz="1800" i="1">
                <a:latin typeface="+mn-lt"/>
              </a:defRPr>
            </a:lvl1pPr>
          </a:lstStyle>
          <a:p>
            <a:r>
              <a:rPr lang="en-CA" dirty="0"/>
              <a:t>Later we will write code that doesn’t involve the user.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a:t>Overview</a:t>
            </a:r>
          </a:p>
        </p:txBody>
      </p:sp>
      <p:sp>
        <p:nvSpPr>
          <p:cNvPr id="4099" name="Content Placeholder 2"/>
          <p:cNvSpPr>
            <a:spLocks noGrp="1"/>
          </p:cNvSpPr>
          <p:nvPr>
            <p:ph idx="1"/>
          </p:nvPr>
        </p:nvSpPr>
        <p:spPr/>
        <p:txBody>
          <a:bodyPr/>
          <a:lstStyle/>
          <a:p>
            <a:r>
              <a:rPr lang="en-CA"/>
              <a:t>Making Programs with NetBeans</a:t>
            </a:r>
          </a:p>
          <a:p>
            <a:r>
              <a:rPr lang="en-CA"/>
              <a:t>A Program “class”</a:t>
            </a:r>
          </a:p>
          <a:p>
            <a:r>
              <a:rPr lang="en-CA"/>
              <a:t>A Problem; a Solution: an Algorithm</a:t>
            </a:r>
          </a:p>
          <a:p>
            <a:r>
              <a:rPr lang="en-CA"/>
              <a:t>Variables</a:t>
            </a:r>
          </a:p>
          <a:p>
            <a:r>
              <a:rPr lang="en-CA"/>
              <a:t>Math</a:t>
            </a:r>
          </a:p>
          <a:p>
            <a:r>
              <a:rPr lang="en-CA"/>
              <a:t>Output</a:t>
            </a:r>
          </a:p>
          <a:p>
            <a:r>
              <a:rPr lang="en-CA"/>
              <a:t>Input</a:t>
            </a:r>
          </a:p>
          <a:p>
            <a:pPr lvl="1"/>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CA"/>
              <a:t>Working with Numbers</a:t>
            </a:r>
          </a:p>
        </p:txBody>
      </p:sp>
      <p:sp>
        <p:nvSpPr>
          <p:cNvPr id="22531" name="Content Placeholder 5"/>
          <p:cNvSpPr>
            <a:spLocks noGrp="1"/>
          </p:cNvSpPr>
          <p:nvPr>
            <p:ph idx="1"/>
          </p:nvPr>
        </p:nvSpPr>
        <p:spPr/>
        <p:txBody>
          <a:bodyPr/>
          <a:lstStyle/>
          <a:p>
            <a:r>
              <a:rPr lang="en-CA"/>
              <a:t>Need the computer to keep track of numbers</a:t>
            </a:r>
          </a:p>
          <a:p>
            <a:pPr lvl="1"/>
            <a:r>
              <a:rPr lang="en-CA"/>
              <a:t>the length of the rectangle</a:t>
            </a:r>
          </a:p>
          <a:p>
            <a:pPr lvl="1"/>
            <a:r>
              <a:rPr lang="en-CA"/>
              <a:t>the width of the rectangle</a:t>
            </a:r>
          </a:p>
          <a:p>
            <a:pPr lvl="1"/>
            <a:r>
              <a:rPr lang="en-CA"/>
              <a:t>the area of the rectangle</a:t>
            </a:r>
          </a:p>
          <a:p>
            <a:r>
              <a:rPr lang="en-CA"/>
              <a:t>Don’t know those numbers yet</a:t>
            </a:r>
          </a:p>
          <a:p>
            <a:pPr lvl="1"/>
            <a:r>
              <a:rPr lang="en-CA"/>
              <a:t>user will tell us when the program’s running</a:t>
            </a:r>
          </a:p>
          <a:p>
            <a:pPr lvl="1"/>
            <a:r>
              <a:rPr lang="en-CA"/>
              <a:t>but we need to talk about them before that!</a:t>
            </a:r>
          </a:p>
          <a:p>
            <a:pPr lvl="2"/>
            <a:r>
              <a:rPr lang="en-CA"/>
              <a:t>to tell computer what to do with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t>Variables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CA" dirty="0"/>
              <a:t>Use </a:t>
            </a:r>
            <a:r>
              <a:rPr lang="en-CA" i="1" dirty="0"/>
              <a:t>names</a:t>
            </a:r>
            <a:r>
              <a:rPr lang="en-CA" dirty="0"/>
              <a:t> instead of numbers</a:t>
            </a:r>
          </a:p>
          <a:p>
            <a:pPr lvl="1" fontAlgn="auto">
              <a:spcAft>
                <a:spcPts val="0"/>
              </a:spcAft>
              <a:buFont typeface="Arial" pitchFamily="34" charset="0"/>
              <a:buChar char="–"/>
              <a:defRPr/>
            </a:pPr>
            <a:r>
              <a:rPr lang="en-CA" dirty="0"/>
              <a:t>one number will be the length of the rectangle</a:t>
            </a:r>
          </a:p>
          <a:p>
            <a:pPr lvl="2" fontAlgn="auto">
              <a:spcAft>
                <a:spcPts val="0"/>
              </a:spcAft>
              <a:buFont typeface="Arial" pitchFamily="34" charset="0"/>
              <a:buChar char="•"/>
              <a:defRPr/>
            </a:pPr>
            <a:r>
              <a:rPr lang="en-CA" dirty="0"/>
              <a:t>let’s call it </a:t>
            </a:r>
            <a:r>
              <a:rPr lang="en-CA" i="1" dirty="0"/>
              <a:t>length</a:t>
            </a:r>
          </a:p>
          <a:p>
            <a:pPr lvl="1" fontAlgn="auto">
              <a:spcAft>
                <a:spcPts val="0"/>
              </a:spcAft>
              <a:buFont typeface="Arial" pitchFamily="34" charset="0"/>
              <a:buChar char="–"/>
              <a:defRPr/>
            </a:pPr>
            <a:r>
              <a:rPr lang="en-CA" dirty="0"/>
              <a:t>one number will be the width of the rectangle</a:t>
            </a:r>
          </a:p>
          <a:p>
            <a:pPr lvl="2" fontAlgn="auto">
              <a:spcAft>
                <a:spcPts val="0"/>
              </a:spcAft>
              <a:buFont typeface="Arial" pitchFamily="34" charset="0"/>
              <a:buChar char="•"/>
              <a:defRPr/>
            </a:pPr>
            <a:r>
              <a:rPr lang="en-CA" dirty="0"/>
              <a:t>let’s call it </a:t>
            </a:r>
            <a:r>
              <a:rPr lang="en-CA" i="1" dirty="0"/>
              <a:t>width</a:t>
            </a:r>
          </a:p>
          <a:p>
            <a:pPr lvl="1" fontAlgn="auto">
              <a:spcAft>
                <a:spcPts val="0"/>
              </a:spcAft>
              <a:buFont typeface="Arial" pitchFamily="34" charset="0"/>
              <a:buChar char="–"/>
              <a:defRPr/>
            </a:pPr>
            <a:r>
              <a:rPr lang="en-CA" dirty="0"/>
              <a:t>what shall we call the area of the rectangle?</a:t>
            </a:r>
          </a:p>
          <a:p>
            <a:pPr fontAlgn="auto">
              <a:spcAft>
                <a:spcPts val="0"/>
              </a:spcAft>
              <a:buFont typeface="Arial" pitchFamily="34" charset="0"/>
              <a:buChar char="•"/>
              <a:defRPr/>
            </a:pPr>
            <a:r>
              <a:rPr lang="en-CA" dirty="0"/>
              <a:t>These names are called </a:t>
            </a:r>
            <a:r>
              <a:rPr lang="en-CA" i="1" dirty="0"/>
              <a:t>variables</a:t>
            </a:r>
          </a:p>
          <a:p>
            <a:pPr lvl="1" fontAlgn="auto">
              <a:spcAft>
                <a:spcPts val="0"/>
              </a:spcAft>
              <a:buFont typeface="Arial" pitchFamily="34" charset="0"/>
              <a:buChar char="–"/>
              <a:defRPr/>
            </a:pPr>
            <a:r>
              <a:rPr lang="en-CA" dirty="0"/>
              <a:t>they can have any number as a </a:t>
            </a:r>
            <a:r>
              <a:rPr lang="en-CA" i="1" dirty="0"/>
              <a:t>value</a:t>
            </a:r>
          </a:p>
          <a:p>
            <a:pPr lvl="1" fontAlgn="auto">
              <a:spcAft>
                <a:spcPts val="0"/>
              </a:spcAft>
              <a:buFont typeface="Arial" pitchFamily="34" charset="0"/>
              <a:buChar char="–"/>
              <a:defRPr/>
            </a:pPr>
            <a:r>
              <a:rPr lang="en-CA" dirty="0"/>
              <a:t>we must </a:t>
            </a:r>
            <a:r>
              <a:rPr lang="en-CA" i="1" dirty="0"/>
              <a:t>create</a:t>
            </a:r>
            <a:r>
              <a:rPr lang="en-CA" dirty="0"/>
              <a:t> variables before </a:t>
            </a:r>
            <a:r>
              <a:rPr lang="en-CA" i="1" dirty="0"/>
              <a:t>using</a:t>
            </a:r>
            <a:r>
              <a:rPr lang="en-CA" dirty="0"/>
              <a:t> them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t>to Find the Area of a Rectangle</a:t>
            </a:r>
          </a:p>
        </p:txBody>
      </p:sp>
      <p:sp>
        <p:nvSpPr>
          <p:cNvPr id="24579" name="Content Placeholder 2"/>
          <p:cNvSpPr>
            <a:spLocks noGrp="1"/>
          </p:cNvSpPr>
          <p:nvPr>
            <p:ph sz="half" idx="1"/>
          </p:nvPr>
        </p:nvSpPr>
        <p:spPr>
          <a:xfrm>
            <a:off x="685800" y="1981200"/>
            <a:ext cx="7772400" cy="2438400"/>
          </a:xfrm>
        </p:spPr>
        <p:txBody>
          <a:bodyPr/>
          <a:lstStyle/>
          <a:p>
            <a:pPr marL="514350" indent="-514350">
              <a:buClr>
                <a:schemeClr val="tx1"/>
              </a:buClr>
              <a:buFont typeface="Calibri" pitchFamily="34" charset="0"/>
              <a:buAutoNum type="arabicPeriod"/>
            </a:pPr>
            <a:r>
              <a:rPr lang="en-CA" sz="3200" dirty="0"/>
              <a:t>Create variables for length, width and area</a:t>
            </a:r>
          </a:p>
          <a:p>
            <a:pPr marL="514350" indent="-514350">
              <a:buClr>
                <a:schemeClr val="tx1"/>
              </a:buClr>
              <a:buFont typeface="Calibri" pitchFamily="34" charset="0"/>
              <a:buAutoNum type="arabicPeriod"/>
            </a:pPr>
            <a:r>
              <a:rPr lang="en-CA" sz="3200" dirty="0"/>
              <a:t>Get length and width of rectangle</a:t>
            </a:r>
          </a:p>
          <a:p>
            <a:pPr marL="514350" indent="-514350">
              <a:buClr>
                <a:schemeClr val="tx1"/>
              </a:buClr>
              <a:buFont typeface="Calibri" pitchFamily="34" charset="0"/>
              <a:buAutoNum type="arabicPeriod"/>
            </a:pPr>
            <a:r>
              <a:rPr lang="en-CA" sz="3200" dirty="0"/>
              <a:t>Multiply length by width to get area</a:t>
            </a:r>
          </a:p>
          <a:p>
            <a:pPr marL="514350" indent="-514350">
              <a:buClr>
                <a:schemeClr val="tx1"/>
              </a:buClr>
              <a:buFont typeface="Calibri" pitchFamily="34" charset="0"/>
              <a:buAutoNum type="arabicPeriod"/>
            </a:pPr>
            <a:r>
              <a:rPr lang="en-CA" sz="3200" dirty="0"/>
              <a:t>Report dimensions and area to user</a:t>
            </a:r>
          </a:p>
        </p:txBody>
      </p:sp>
      <p:sp>
        <p:nvSpPr>
          <p:cNvPr id="5" name="TextBox 3"/>
          <p:cNvSpPr txBox="1">
            <a:spLocks noChangeArrowheads="1"/>
          </p:cNvSpPr>
          <p:nvPr/>
        </p:nvSpPr>
        <p:spPr bwMode="auto">
          <a:xfrm>
            <a:off x="3962400" y="6488668"/>
            <a:ext cx="5181600" cy="369332"/>
          </a:xfrm>
          <a:prstGeom prst="rect">
            <a:avLst/>
          </a:prstGeom>
          <a:noFill/>
          <a:ln w="9525">
            <a:noFill/>
            <a:miter lim="800000"/>
            <a:headEnd/>
            <a:tailEnd/>
          </a:ln>
        </p:spPr>
        <p:txBody>
          <a:bodyPr>
            <a:spAutoFit/>
          </a:bodyPr>
          <a:lstStyle/>
          <a:p>
            <a:pPr algn="r"/>
            <a:r>
              <a:rPr lang="en-CA" sz="1800" i="1" dirty="0">
                <a:latin typeface="+mn-lt"/>
              </a:rPr>
              <a:t>Revised </a:t>
            </a:r>
            <a:r>
              <a:rPr lang="en-CA" sz="1800" i="1" dirty="0" err="1">
                <a:latin typeface="+mn-lt"/>
              </a:rPr>
              <a:t>pseudocode</a:t>
            </a:r>
            <a:endParaRPr lang="en-CA" sz="18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r>
              <a:rPr lang="en-CA" dirty="0">
                <a:solidFill>
                  <a:schemeClr val="tx2"/>
                </a:solidFill>
              </a:rPr>
              <a:t>public class </a:t>
            </a:r>
            <a:r>
              <a:rPr lang="en-CA" dirty="0" err="1">
                <a:solidFill>
                  <a:schemeClr val="tx2"/>
                </a:solidFill>
              </a:rPr>
              <a:t>RectangleArea</a:t>
            </a:r>
            <a:r>
              <a:rPr lang="en-CA" dirty="0">
                <a:solidFill>
                  <a:schemeClr val="tx2"/>
                </a:solidFill>
              </a:rPr>
              <a:t> {</a:t>
            </a:r>
          </a:p>
          <a:p>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r>
              <a:rPr lang="en-CA" dirty="0">
                <a:solidFill>
                  <a:schemeClr val="tx2"/>
                </a:solidFill>
              </a:rPr>
              <a:t>    }</a:t>
            </a:r>
          </a:p>
          <a:p>
            <a:r>
              <a:rPr lang="en-CA" dirty="0">
                <a:solidFill>
                  <a:schemeClr val="tx2"/>
                </a:solidFill>
              </a:rPr>
              <a:t>}</a:t>
            </a:r>
          </a:p>
        </p:txBody>
      </p:sp>
      <p:sp>
        <p:nvSpPr>
          <p:cNvPr id="13" name="Rectangle 12"/>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r>
              <a:rPr lang="en-CA" dirty="0">
                <a:solidFill>
                  <a:schemeClr val="tx2"/>
                </a:solidFill>
              </a:rPr>
              <a:t>public class </a:t>
            </a:r>
            <a:r>
              <a:rPr lang="en-CA" dirty="0" err="1">
                <a:solidFill>
                  <a:schemeClr val="tx2"/>
                </a:solidFill>
              </a:rPr>
              <a:t>RectangleArea</a:t>
            </a:r>
            <a:r>
              <a:rPr lang="en-CA" dirty="0">
                <a:solidFill>
                  <a:schemeClr val="tx2"/>
                </a:solidFill>
              </a:rPr>
              <a:t> {</a:t>
            </a:r>
          </a:p>
          <a:p>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r>
              <a:rPr lang="en-CA" i="1" dirty="0">
                <a:solidFill>
                  <a:schemeClr val="tx2"/>
                </a:solidFill>
              </a:rPr>
              <a:t>        </a:t>
            </a:r>
            <a:r>
              <a:rPr lang="en-CA" i="1" dirty="0">
                <a:solidFill>
                  <a:schemeClr val="accent5"/>
                </a:solidFill>
              </a:rPr>
              <a:t>// 1. create variables for length, width and area</a:t>
            </a:r>
          </a:p>
          <a:p>
            <a:r>
              <a:rPr lang="en-CA" dirty="0">
                <a:solidFill>
                  <a:schemeClr val="tx2"/>
                </a:solidFill>
              </a:rPr>
              <a:t>    }</a:t>
            </a:r>
          </a:p>
          <a:p>
            <a:r>
              <a:rPr lang="en-CA" dirty="0">
                <a:solidFill>
                  <a:schemeClr val="tx2"/>
                </a:solidFill>
              </a:rPr>
              <a:t>}</a:t>
            </a:r>
          </a:p>
        </p:txBody>
      </p:sp>
      <p:sp>
        <p:nvSpPr>
          <p:cNvPr id="9220" name="Rectangle 3"/>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dirty="0">
                <a:solidFill>
                  <a:schemeClr val="tx2"/>
                </a:solidFill>
              </a:rPr>
              <a:t>public class </a:t>
            </a:r>
            <a:r>
              <a:rPr lang="en-CA" dirty="0" err="1">
                <a:solidFill>
                  <a:schemeClr val="tx2"/>
                </a:solidFill>
              </a:rPr>
              <a:t>RectangleArea</a:t>
            </a:r>
            <a:r>
              <a:rPr lang="en-CA" dirty="0">
                <a:solidFill>
                  <a:schemeClr val="tx2"/>
                </a:solidFill>
              </a:rPr>
              <a:t> {</a:t>
            </a:r>
          </a:p>
          <a:p>
            <a:pPr>
              <a:defRPr/>
            </a:pPr>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pPr>
              <a:defRPr/>
            </a:pPr>
            <a:r>
              <a:rPr lang="en-CA" i="1" dirty="0">
                <a:solidFill>
                  <a:schemeClr val="accent5"/>
                </a:solidFill>
              </a:rPr>
              <a:t>        // 1. create variables for length, width and area</a:t>
            </a:r>
          </a:p>
          <a:p>
            <a:pPr>
              <a:defRPr/>
            </a:pPr>
            <a:r>
              <a:rPr lang="en-CA" i="1" dirty="0">
                <a:solidFill>
                  <a:schemeClr val="accent5"/>
                </a:solidFill>
              </a:rPr>
              <a:t>        // 2. get length and width of rectangle</a:t>
            </a:r>
          </a:p>
          <a:p>
            <a:pPr>
              <a:defRPr/>
            </a:pPr>
            <a:r>
              <a:rPr lang="en-CA" i="1" dirty="0">
                <a:solidFill>
                  <a:schemeClr val="accent5"/>
                </a:solidFill>
              </a:rPr>
              <a:t>        // 3. multiply length by width to get area</a:t>
            </a:r>
          </a:p>
          <a:p>
            <a:pPr>
              <a:defRPr/>
            </a:pPr>
            <a:r>
              <a:rPr lang="en-CA" i="1" dirty="0">
                <a:solidFill>
                  <a:schemeClr val="accent5"/>
                </a:solidFill>
              </a:rPr>
              <a:t>        // 4. report dimensions and area to user</a:t>
            </a:r>
          </a:p>
          <a:p>
            <a:pPr>
              <a:defRPr/>
            </a:pPr>
            <a:r>
              <a:rPr lang="en-CA" dirty="0">
                <a:solidFill>
                  <a:schemeClr val="tx2"/>
                </a:solidFill>
              </a:rPr>
              <a:t>    }</a:t>
            </a:r>
          </a:p>
          <a:p>
            <a:pPr>
              <a:defRPr/>
            </a:pPr>
            <a:r>
              <a:rPr lang="en-CA" dirty="0">
                <a:solidFill>
                  <a:schemeClr val="tx2"/>
                </a:solidFill>
              </a:rPr>
              <a:t>}</a:t>
            </a:r>
          </a:p>
        </p:txBody>
      </p:sp>
      <p:sp>
        <p:nvSpPr>
          <p:cNvPr id="25605" name="Title 1"/>
          <p:cNvSpPr>
            <a:spLocks noGrp="1"/>
          </p:cNvSpPr>
          <p:nvPr>
            <p:ph type="title"/>
          </p:nvPr>
        </p:nvSpPr>
        <p:spPr/>
        <p:txBody>
          <a:bodyPr/>
          <a:lstStyle/>
          <a:p>
            <a:r>
              <a:rPr lang="en-CA"/>
              <a:t>Writing Code</a:t>
            </a:r>
          </a:p>
        </p:txBody>
      </p:sp>
      <p:sp>
        <p:nvSpPr>
          <p:cNvPr id="25606" name="Content Placeholder 2"/>
          <p:cNvSpPr>
            <a:spLocks noGrp="1"/>
          </p:cNvSpPr>
          <p:nvPr>
            <p:ph idx="1"/>
          </p:nvPr>
        </p:nvSpPr>
        <p:spPr>
          <a:xfrm>
            <a:off x="533400" y="1828800"/>
            <a:ext cx="7772400" cy="1676400"/>
          </a:xfrm>
        </p:spPr>
        <p:txBody>
          <a:bodyPr/>
          <a:lstStyle/>
          <a:p>
            <a:r>
              <a:rPr lang="en-CA" dirty="0"/>
              <a:t>Write steps in your program as </a:t>
            </a:r>
            <a:r>
              <a:rPr lang="en-CA" i="1" dirty="0"/>
              <a:t>comments</a:t>
            </a:r>
          </a:p>
          <a:p>
            <a:pPr lvl="1"/>
            <a:r>
              <a:rPr lang="en-CA" dirty="0"/>
              <a:t>comments start with </a:t>
            </a:r>
            <a:r>
              <a:rPr lang="en-CA" i="1" dirty="0">
                <a:solidFill>
                  <a:schemeClr val="tx2"/>
                </a:solidFill>
              </a:rPr>
              <a:t>//</a:t>
            </a:r>
            <a:r>
              <a:rPr lang="en-CA" dirty="0"/>
              <a:t> and go to end of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up)">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2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3048000"/>
            <a:ext cx="7086600" cy="3505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Writing Code</a:t>
            </a:r>
          </a:p>
        </p:txBody>
      </p:sp>
      <p:sp>
        <p:nvSpPr>
          <p:cNvPr id="3" name="Content Placeholder 2"/>
          <p:cNvSpPr>
            <a:spLocks noGrp="1"/>
          </p:cNvSpPr>
          <p:nvPr>
            <p:ph idx="1"/>
          </p:nvPr>
        </p:nvSpPr>
        <p:spPr/>
        <p:txBody>
          <a:bodyPr/>
          <a:lstStyle/>
          <a:p>
            <a:r>
              <a:rPr lang="en-CA" dirty="0"/>
              <a:t>Fill in code below each comment</a:t>
            </a:r>
          </a:p>
          <a:p>
            <a:pPr lvl="1"/>
            <a:r>
              <a:rPr lang="en-CA" dirty="0"/>
              <a:t>comment and code each indented same amount</a:t>
            </a:r>
          </a:p>
        </p:txBody>
      </p:sp>
      <p:sp>
        <p:nvSpPr>
          <p:cNvPr id="4" name="Rectangle 3"/>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dirty="0">
                <a:solidFill>
                  <a:schemeClr val="tx2"/>
                </a:solidFill>
              </a:rPr>
              <a:t>public class </a:t>
            </a:r>
            <a:r>
              <a:rPr lang="en-CA" dirty="0" err="1">
                <a:solidFill>
                  <a:schemeClr val="tx2"/>
                </a:solidFill>
              </a:rPr>
              <a:t>RectangleArea</a:t>
            </a:r>
            <a:r>
              <a:rPr lang="en-CA" dirty="0">
                <a:solidFill>
                  <a:schemeClr val="tx2"/>
                </a:solidFill>
              </a:rPr>
              <a:t> {</a:t>
            </a:r>
          </a:p>
          <a:p>
            <a:pPr>
              <a:defRPr/>
            </a:pPr>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pPr>
              <a:defRPr/>
            </a:pPr>
            <a:r>
              <a:rPr lang="en-CA" i="1" dirty="0">
                <a:solidFill>
                  <a:schemeClr val="accent5"/>
                </a:solidFill>
              </a:rPr>
              <a:t>        // 1. create variables for length, width and area</a:t>
            </a:r>
          </a:p>
          <a:p>
            <a:pPr>
              <a:defRPr/>
            </a:pPr>
            <a:r>
              <a:rPr lang="en-CA" i="1" dirty="0">
                <a:solidFill>
                  <a:schemeClr val="accent5"/>
                </a:solidFill>
              </a:rPr>
              <a:t>        // 2. get length and width of rectangle</a:t>
            </a:r>
          </a:p>
          <a:p>
            <a:pPr>
              <a:defRPr/>
            </a:pPr>
            <a:r>
              <a:rPr lang="en-CA" i="1" dirty="0">
                <a:solidFill>
                  <a:schemeClr val="accent5"/>
                </a:solidFill>
              </a:rPr>
              <a:t>        // 3. multiply length by width to get area</a:t>
            </a:r>
          </a:p>
          <a:p>
            <a:pPr>
              <a:defRPr/>
            </a:pPr>
            <a:r>
              <a:rPr lang="en-CA" i="1" dirty="0">
                <a:solidFill>
                  <a:schemeClr val="accent5"/>
                </a:solidFill>
              </a:rPr>
              <a:t>        // 4. report dimensions and area to user</a:t>
            </a:r>
          </a:p>
          <a:p>
            <a:pPr>
              <a:defRPr/>
            </a:pPr>
            <a:r>
              <a:rPr lang="en-CA" dirty="0">
                <a:solidFill>
                  <a:schemeClr val="tx2"/>
                </a:solidFill>
              </a:rPr>
              <a:t>    }</a:t>
            </a:r>
          </a:p>
          <a:p>
            <a:pPr>
              <a:defRPr/>
            </a:pPr>
            <a:r>
              <a:rPr lang="en-CA" dirty="0">
                <a:solidFill>
                  <a:schemeClr val="tx2"/>
                </a:solidFill>
              </a:rPr>
              <a:t>}</a:t>
            </a:r>
          </a:p>
        </p:txBody>
      </p:sp>
      <p:sp>
        <p:nvSpPr>
          <p:cNvPr id="5" name="Rectangle 4"/>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dirty="0">
                <a:solidFill>
                  <a:schemeClr val="tx2"/>
                </a:solidFill>
              </a:rPr>
              <a:t>public class </a:t>
            </a:r>
            <a:r>
              <a:rPr lang="en-CA" dirty="0" err="1">
                <a:solidFill>
                  <a:schemeClr val="tx2"/>
                </a:solidFill>
              </a:rPr>
              <a:t>RectangleArea</a:t>
            </a:r>
            <a:r>
              <a:rPr lang="en-CA" dirty="0">
                <a:solidFill>
                  <a:schemeClr val="tx2"/>
                </a:solidFill>
              </a:rPr>
              <a:t> {</a:t>
            </a:r>
          </a:p>
          <a:p>
            <a:pPr>
              <a:defRPr/>
            </a:pPr>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pPr>
              <a:defRPr/>
            </a:pPr>
            <a:r>
              <a:rPr lang="en-CA" i="1" dirty="0">
                <a:solidFill>
                  <a:schemeClr val="accent5"/>
                </a:solidFill>
              </a:rPr>
              <a:t>        // 1. create variables for length, width and area</a:t>
            </a:r>
          </a:p>
          <a:p>
            <a:pPr>
              <a:defRPr/>
            </a:pPr>
            <a:endParaRPr lang="en-CA" i="1" dirty="0">
              <a:solidFill>
                <a:schemeClr val="accent5"/>
              </a:solidFill>
            </a:endParaRPr>
          </a:p>
          <a:p>
            <a:pPr>
              <a:defRPr/>
            </a:pPr>
            <a:r>
              <a:rPr lang="en-CA" i="1" dirty="0">
                <a:solidFill>
                  <a:schemeClr val="accent5"/>
                </a:solidFill>
              </a:rPr>
              <a:t>        // 2. get length and width of rectangle</a:t>
            </a:r>
          </a:p>
          <a:p>
            <a:pPr>
              <a:defRPr/>
            </a:pPr>
            <a:r>
              <a:rPr lang="en-CA" i="1" dirty="0">
                <a:solidFill>
                  <a:schemeClr val="accent5"/>
                </a:solidFill>
              </a:rPr>
              <a:t>        // 3. multiply length by width to get area</a:t>
            </a:r>
          </a:p>
          <a:p>
            <a:pPr>
              <a:defRPr/>
            </a:pPr>
            <a:r>
              <a:rPr lang="en-CA" i="1" dirty="0">
                <a:solidFill>
                  <a:schemeClr val="accent5"/>
                </a:solidFill>
              </a:rPr>
              <a:t>        // 4. report dimensions and area to user</a:t>
            </a:r>
          </a:p>
          <a:p>
            <a:pPr>
              <a:defRPr/>
            </a:pPr>
            <a:r>
              <a:rPr lang="en-CA" dirty="0">
                <a:solidFill>
                  <a:schemeClr val="tx2"/>
                </a:solidFill>
              </a:rPr>
              <a:t>    }</a:t>
            </a:r>
          </a:p>
          <a:p>
            <a:pPr>
              <a:defRPr/>
            </a:pPr>
            <a:r>
              <a:rPr lang="en-CA" dirty="0">
                <a:solidFill>
                  <a:schemeClr val="tx2"/>
                </a:solidFill>
              </a:rPr>
              <a:t>}</a:t>
            </a:r>
          </a:p>
        </p:txBody>
      </p:sp>
      <p:sp>
        <p:nvSpPr>
          <p:cNvPr id="7" name="Rectangle 6"/>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dirty="0">
                <a:solidFill>
                  <a:schemeClr val="tx2"/>
                </a:solidFill>
              </a:rPr>
              <a:t>public class </a:t>
            </a:r>
            <a:r>
              <a:rPr lang="en-CA" dirty="0" err="1">
                <a:solidFill>
                  <a:schemeClr val="tx2"/>
                </a:solidFill>
              </a:rPr>
              <a:t>RectangleArea</a:t>
            </a:r>
            <a:r>
              <a:rPr lang="en-CA" dirty="0">
                <a:solidFill>
                  <a:schemeClr val="tx2"/>
                </a:solidFill>
              </a:rPr>
              <a:t> {</a:t>
            </a:r>
          </a:p>
          <a:p>
            <a:pPr>
              <a:defRPr/>
            </a:pPr>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pPr>
              <a:defRPr/>
            </a:pPr>
            <a:r>
              <a:rPr lang="en-CA" i="1" dirty="0">
                <a:solidFill>
                  <a:schemeClr val="accent5"/>
                </a:solidFill>
              </a:rPr>
              <a:t>        // 1. create variables for length, width and area</a:t>
            </a:r>
          </a:p>
          <a:p>
            <a:pPr>
              <a:defRPr/>
            </a:pPr>
            <a:r>
              <a:rPr lang="en-CA" i="1" dirty="0">
                <a:solidFill>
                  <a:schemeClr val="tx2"/>
                </a:solidFill>
              </a:rPr>
              <a:t>        </a:t>
            </a:r>
            <a:r>
              <a:rPr lang="en-CA" dirty="0" err="1">
                <a:solidFill>
                  <a:schemeClr val="tx2"/>
                </a:solidFill>
              </a:rPr>
              <a:t>int</a:t>
            </a:r>
            <a:r>
              <a:rPr lang="en-CA" dirty="0">
                <a:solidFill>
                  <a:schemeClr val="tx2"/>
                </a:solidFill>
              </a:rPr>
              <a:t> length, width, area;</a:t>
            </a:r>
          </a:p>
          <a:p>
            <a:pPr>
              <a:defRPr/>
            </a:pPr>
            <a:r>
              <a:rPr lang="en-CA" i="1" dirty="0">
                <a:solidFill>
                  <a:schemeClr val="accent5"/>
                </a:solidFill>
              </a:rPr>
              <a:t>        // 2. get length and width of rectangle</a:t>
            </a:r>
          </a:p>
          <a:p>
            <a:pPr>
              <a:defRPr/>
            </a:pPr>
            <a:r>
              <a:rPr lang="en-CA" i="1" dirty="0">
                <a:solidFill>
                  <a:schemeClr val="accent5"/>
                </a:solidFill>
              </a:rPr>
              <a:t>        // 3. multiply length by width to get area</a:t>
            </a:r>
          </a:p>
          <a:p>
            <a:pPr>
              <a:defRPr/>
            </a:pPr>
            <a:r>
              <a:rPr lang="en-CA" i="1" dirty="0">
                <a:solidFill>
                  <a:schemeClr val="accent5"/>
                </a:solidFill>
              </a:rPr>
              <a:t>        // 4. report dimensions and area to user</a:t>
            </a:r>
          </a:p>
          <a:p>
            <a:pPr>
              <a:defRPr/>
            </a:pPr>
            <a:r>
              <a:rPr lang="en-CA" dirty="0">
                <a:solidFill>
                  <a:schemeClr val="tx2"/>
                </a:solidFill>
              </a:rPr>
              <a:t>    }</a:t>
            </a:r>
          </a:p>
          <a:p>
            <a:pPr>
              <a:defRPr/>
            </a:pPr>
            <a:r>
              <a:rPr lang="en-CA" dirty="0">
                <a:solidFill>
                  <a:schemeClr val="tx2"/>
                </a:solidFill>
              </a:rPr>
              <a:t>}</a:t>
            </a:r>
          </a:p>
        </p:txBody>
      </p:sp>
      <p:sp>
        <p:nvSpPr>
          <p:cNvPr id="8" name="Rectangle 7"/>
          <p:cNvSpPr>
            <a:spLocks noChangeArrowheads="1"/>
          </p:cNvSpPr>
          <p:nvPr/>
        </p:nvSpPr>
        <p:spPr bwMode="auto">
          <a:xfrm>
            <a:off x="990600" y="3048000"/>
            <a:ext cx="7086600" cy="3733800"/>
          </a:xfrm>
          <a:prstGeom prst="rect">
            <a:avLst/>
          </a:prstGeom>
          <a:solidFill>
            <a:schemeClr val="bg2"/>
          </a:solidFill>
          <a:ln w="12700" algn="ctr">
            <a:solidFill>
              <a:schemeClr val="tx1"/>
            </a:solidFill>
            <a:round/>
            <a:headEnd/>
            <a:tailEnd/>
          </a:ln>
        </p:spPr>
        <p:txBody>
          <a:bodyPr/>
          <a:lstStyle/>
          <a:p>
            <a:pPr>
              <a:defRPr/>
            </a:pPr>
            <a:r>
              <a:rPr lang="en-CA" dirty="0">
                <a:solidFill>
                  <a:schemeClr val="tx2"/>
                </a:solidFill>
              </a:rPr>
              <a:t>public class </a:t>
            </a:r>
            <a:r>
              <a:rPr lang="en-CA" dirty="0" err="1">
                <a:solidFill>
                  <a:schemeClr val="tx2"/>
                </a:solidFill>
              </a:rPr>
              <a:t>RectangleArea</a:t>
            </a:r>
            <a:r>
              <a:rPr lang="en-CA" dirty="0">
                <a:solidFill>
                  <a:schemeClr val="tx2"/>
                </a:solidFill>
              </a:rPr>
              <a:t> {</a:t>
            </a:r>
          </a:p>
          <a:p>
            <a:pPr>
              <a:defRPr/>
            </a:pPr>
            <a:r>
              <a:rPr lang="en-CA" dirty="0">
                <a:solidFill>
                  <a:schemeClr val="tx2"/>
                </a:solidFill>
              </a:rPr>
              <a:t>    public static void main(String[] </a:t>
            </a:r>
            <a:r>
              <a:rPr lang="en-CA" dirty="0" err="1">
                <a:solidFill>
                  <a:schemeClr val="tx2"/>
                </a:solidFill>
              </a:rPr>
              <a:t>args</a:t>
            </a:r>
            <a:r>
              <a:rPr lang="en-CA" dirty="0">
                <a:solidFill>
                  <a:schemeClr val="tx2"/>
                </a:solidFill>
              </a:rPr>
              <a:t>) {</a:t>
            </a:r>
          </a:p>
          <a:p>
            <a:pPr>
              <a:defRPr/>
            </a:pPr>
            <a:r>
              <a:rPr lang="en-CA" i="1" dirty="0">
                <a:solidFill>
                  <a:schemeClr val="accent5"/>
                </a:solidFill>
              </a:rPr>
              <a:t>        // 1. create variables for length, width and area</a:t>
            </a:r>
          </a:p>
          <a:p>
            <a:pPr>
              <a:defRPr/>
            </a:pPr>
            <a:r>
              <a:rPr lang="en-CA" i="1" dirty="0">
                <a:solidFill>
                  <a:schemeClr val="tx2"/>
                </a:solidFill>
              </a:rPr>
              <a:t>        </a:t>
            </a:r>
            <a:r>
              <a:rPr lang="en-CA" dirty="0" err="1">
                <a:solidFill>
                  <a:schemeClr val="tx2"/>
                </a:solidFill>
              </a:rPr>
              <a:t>int</a:t>
            </a:r>
            <a:r>
              <a:rPr lang="en-CA" dirty="0">
                <a:solidFill>
                  <a:schemeClr val="tx2"/>
                </a:solidFill>
              </a:rPr>
              <a:t> length, width, area;</a:t>
            </a:r>
          </a:p>
          <a:p>
            <a:pPr>
              <a:defRPr/>
            </a:pPr>
            <a:endParaRPr lang="en-CA" dirty="0">
              <a:solidFill>
                <a:schemeClr val="tx2"/>
              </a:solidFill>
            </a:endParaRPr>
          </a:p>
          <a:p>
            <a:pPr>
              <a:defRPr/>
            </a:pPr>
            <a:r>
              <a:rPr lang="en-CA" i="1" dirty="0">
                <a:solidFill>
                  <a:schemeClr val="accent5"/>
                </a:solidFill>
              </a:rPr>
              <a:t>        // 2. get length and width of rectangle</a:t>
            </a:r>
          </a:p>
          <a:p>
            <a:pPr>
              <a:defRPr/>
            </a:pPr>
            <a:r>
              <a:rPr lang="en-CA" i="1" dirty="0">
                <a:solidFill>
                  <a:schemeClr val="accent5"/>
                </a:solidFill>
              </a:rPr>
              <a:t>        // 3. multiply length by width to get area</a:t>
            </a:r>
          </a:p>
          <a:p>
            <a:pPr>
              <a:defRPr/>
            </a:pPr>
            <a:r>
              <a:rPr lang="en-CA" i="1" dirty="0">
                <a:solidFill>
                  <a:schemeClr val="accent5"/>
                </a:solidFill>
              </a:rPr>
              <a:t>        // 4. report dimensions and area to user</a:t>
            </a:r>
          </a:p>
          <a:p>
            <a:pPr>
              <a:defRPr/>
            </a:pPr>
            <a:r>
              <a:rPr lang="en-CA" dirty="0">
                <a:solidFill>
                  <a:schemeClr val="tx2"/>
                </a:solidFill>
              </a:rPr>
              <a:t>    }</a:t>
            </a:r>
          </a:p>
          <a:p>
            <a:pPr>
              <a:defRPr/>
            </a:pPr>
            <a:r>
              <a:rPr lang="en-CA" dirty="0">
                <a:solidFill>
                  <a:schemeClr val="tx2"/>
                </a:solidFill>
              </a:rPr>
              <a:t>}</a:t>
            </a:r>
          </a:p>
        </p:txBody>
      </p:sp>
    </p:spTree>
    <p:extLst>
      <p:ext uri="{BB962C8B-B14F-4D97-AF65-F5344CB8AC3E}">
        <p14:creationId xmlns:p14="http://schemas.microsoft.com/office/powerpoint/2010/main" val="10738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t>Declaring Variables</a:t>
            </a:r>
          </a:p>
        </p:txBody>
      </p:sp>
      <p:sp>
        <p:nvSpPr>
          <p:cNvPr id="27651" name="Content Placeholder 2"/>
          <p:cNvSpPr>
            <a:spLocks noGrp="1"/>
          </p:cNvSpPr>
          <p:nvPr>
            <p:ph idx="1"/>
          </p:nvPr>
        </p:nvSpPr>
        <p:spPr/>
        <p:txBody>
          <a:bodyPr/>
          <a:lstStyle/>
          <a:p>
            <a:r>
              <a:rPr lang="en-CA"/>
              <a:t>Say what kind of values the variables have</a:t>
            </a:r>
          </a:p>
          <a:p>
            <a:pPr lvl="1"/>
            <a:r>
              <a:rPr lang="en-CA"/>
              <a:t> </a:t>
            </a:r>
            <a:r>
              <a:rPr lang="en-CA">
                <a:solidFill>
                  <a:schemeClr val="accent1"/>
                </a:solidFill>
              </a:rPr>
              <a:t>int</a:t>
            </a:r>
            <a:r>
              <a:rPr lang="en-CA">
                <a:sym typeface="Wingdings" pitchFamily="2" charset="2"/>
              </a:rPr>
              <a:t>: integer values  (3, 5, -7)</a:t>
            </a:r>
          </a:p>
          <a:p>
            <a:pPr lvl="1"/>
            <a:r>
              <a:rPr lang="en-CA">
                <a:sym typeface="Wingdings" pitchFamily="2" charset="2"/>
              </a:rPr>
              <a:t> </a:t>
            </a:r>
            <a:r>
              <a:rPr lang="en-CA">
                <a:solidFill>
                  <a:schemeClr val="accent1"/>
                </a:solidFill>
                <a:sym typeface="Wingdings" pitchFamily="2" charset="2"/>
              </a:rPr>
              <a:t>double</a:t>
            </a:r>
            <a:r>
              <a:rPr lang="en-CA">
                <a:sym typeface="Wingdings" pitchFamily="2" charset="2"/>
              </a:rPr>
              <a:t>: numbers with decimal points (2.4, -1.1)</a:t>
            </a:r>
          </a:p>
          <a:p>
            <a:pPr lvl="1"/>
            <a:r>
              <a:rPr lang="en-CA" i="1">
                <a:sym typeface="Wingdings" pitchFamily="2" charset="2"/>
              </a:rPr>
              <a:t>many, </a:t>
            </a:r>
            <a:r>
              <a:rPr lang="en-CA" b="1" i="1">
                <a:sym typeface="Wingdings" pitchFamily="2" charset="2"/>
              </a:rPr>
              <a:t>many</a:t>
            </a:r>
            <a:r>
              <a:rPr lang="en-CA" i="1">
                <a:sym typeface="Wingdings" pitchFamily="2" charset="2"/>
              </a:rPr>
              <a:t> more kinds of values</a:t>
            </a:r>
          </a:p>
          <a:p>
            <a:r>
              <a:rPr lang="en-CA">
                <a:sym typeface="Wingdings" pitchFamily="2" charset="2"/>
              </a:rPr>
              <a:t>This is called the variable’s </a:t>
            </a:r>
            <a:r>
              <a:rPr lang="en-CA" i="1">
                <a:sym typeface="Wingdings" pitchFamily="2" charset="2"/>
              </a:rPr>
              <a:t>data type</a:t>
            </a:r>
          </a:p>
          <a:p>
            <a:r>
              <a:rPr lang="en-CA">
                <a:sym typeface="Wingdings" pitchFamily="2" charset="2"/>
              </a:rPr>
              <a:t>Say it in front of the variables name(s)</a:t>
            </a:r>
          </a:p>
          <a:p>
            <a:pPr lvl="1"/>
            <a:r>
              <a:rPr lang="en-CA">
                <a:sym typeface="Wingdings" pitchFamily="2" charset="2"/>
              </a:rPr>
              <a:t>separate names with commas (,)</a:t>
            </a:r>
          </a:p>
          <a:p>
            <a:pPr lvl="1"/>
            <a:r>
              <a:rPr lang="en-CA">
                <a:sym typeface="Wingdings" pitchFamily="2" charset="2"/>
              </a:rPr>
              <a:t>end line with a semi-colon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dirty="0"/>
              <a:t>Exercise</a:t>
            </a:r>
          </a:p>
        </p:txBody>
      </p:sp>
      <p:sp>
        <p:nvSpPr>
          <p:cNvPr id="28675" name="Content Placeholder 2"/>
          <p:cNvSpPr>
            <a:spLocks noGrp="1"/>
          </p:cNvSpPr>
          <p:nvPr>
            <p:ph idx="1"/>
          </p:nvPr>
        </p:nvSpPr>
        <p:spPr/>
        <p:txBody>
          <a:bodyPr/>
          <a:lstStyle/>
          <a:p>
            <a:r>
              <a:rPr lang="en-CA" dirty="0"/>
              <a:t>State </a:t>
            </a:r>
            <a:r>
              <a:rPr lang="en-CA" b="1" dirty="0"/>
              <a:t>name</a:t>
            </a:r>
            <a:r>
              <a:rPr lang="en-CA" dirty="0"/>
              <a:t> and </a:t>
            </a:r>
            <a:r>
              <a:rPr lang="en-CA" b="1" dirty="0"/>
              <a:t>data type</a:t>
            </a:r>
            <a:r>
              <a:rPr lang="en-CA" dirty="0"/>
              <a:t> of each variable:</a:t>
            </a:r>
          </a:p>
          <a:p>
            <a:pPr lvl="1">
              <a:buFont typeface="Wingdings" pitchFamily="2" charset="2"/>
              <a:buNone/>
            </a:pPr>
            <a:r>
              <a:rPr lang="en-CA" sz="2400" dirty="0" err="1">
                <a:solidFill>
                  <a:schemeClr val="tx2"/>
                </a:solidFill>
                <a:latin typeface="Courier New" pitchFamily="49" charset="0"/>
                <a:cs typeface="Courier New" pitchFamily="49" charset="0"/>
              </a:rPr>
              <a:t>int</a:t>
            </a:r>
            <a:r>
              <a:rPr lang="en-CA" sz="2400" dirty="0">
                <a:solidFill>
                  <a:schemeClr val="tx2"/>
                </a:solidFill>
                <a:latin typeface="Courier New" pitchFamily="49" charset="0"/>
                <a:cs typeface="Courier New" pitchFamily="49" charset="0"/>
              </a:rPr>
              <a:t> num;</a:t>
            </a:r>
          </a:p>
          <a:p>
            <a:pPr lvl="1">
              <a:buFont typeface="Wingdings" pitchFamily="2" charset="2"/>
              <a:buNone/>
            </a:pPr>
            <a:r>
              <a:rPr lang="en-CA" sz="2400" dirty="0">
                <a:solidFill>
                  <a:schemeClr val="tx2"/>
                </a:solidFill>
                <a:latin typeface="Courier New" pitchFamily="49" charset="0"/>
                <a:cs typeface="Courier New" pitchFamily="49" charset="0"/>
              </a:rPr>
              <a:t>double height;</a:t>
            </a:r>
          </a:p>
          <a:p>
            <a:pPr lvl="1">
              <a:buFont typeface="Wingdings" pitchFamily="2" charset="2"/>
              <a:buNone/>
            </a:pPr>
            <a:r>
              <a:rPr lang="en-CA" sz="2400" dirty="0" err="1">
                <a:solidFill>
                  <a:schemeClr val="tx2"/>
                </a:solidFill>
                <a:latin typeface="Courier New" pitchFamily="49" charset="0"/>
                <a:cs typeface="Courier New" pitchFamily="49" charset="0"/>
              </a:rPr>
              <a:t>int</a:t>
            </a:r>
            <a:r>
              <a:rPr lang="en-CA" sz="2400" dirty="0">
                <a:solidFill>
                  <a:schemeClr val="tx2"/>
                </a:solidFill>
                <a:latin typeface="Courier New" pitchFamily="49" charset="0"/>
                <a:cs typeface="Courier New" pitchFamily="49" charset="0"/>
              </a:rPr>
              <a:t> num1, num2;</a:t>
            </a:r>
          </a:p>
          <a:p>
            <a:pPr lvl="1">
              <a:buFont typeface="Wingdings" pitchFamily="2" charset="2"/>
              <a:buNone/>
            </a:pPr>
            <a:r>
              <a:rPr lang="en-CA" sz="2400" dirty="0">
                <a:solidFill>
                  <a:schemeClr val="tx2"/>
                </a:solidFill>
                <a:latin typeface="Courier New" pitchFamily="49" charset="0"/>
                <a:cs typeface="Courier New" pitchFamily="49" charset="0"/>
              </a:rPr>
              <a:t>double </a:t>
            </a:r>
            <a:r>
              <a:rPr lang="en-CA" sz="2400" dirty="0" err="1">
                <a:solidFill>
                  <a:schemeClr val="tx2"/>
                </a:solidFill>
                <a:latin typeface="Courier New" pitchFamily="49" charset="0"/>
                <a:cs typeface="Courier New" pitchFamily="49" charset="0"/>
              </a:rPr>
              <a:t>priceInDollars</a:t>
            </a:r>
            <a:r>
              <a:rPr lang="en-CA" sz="2400" dirty="0">
                <a:solidFill>
                  <a:schemeClr val="tx2"/>
                </a:solidFill>
                <a:latin typeface="Courier New" pitchFamily="49" charset="0"/>
                <a:cs typeface="Courier New" pitchFamily="49" charset="0"/>
              </a:rPr>
              <a:t>;</a:t>
            </a:r>
          </a:p>
          <a:p>
            <a:pPr lvl="1">
              <a:buFont typeface="Wingdings" pitchFamily="2" charset="2"/>
              <a:buNone/>
            </a:pPr>
            <a:r>
              <a:rPr lang="en-CA" sz="2400" dirty="0">
                <a:solidFill>
                  <a:schemeClr val="tx2"/>
                </a:solidFill>
                <a:latin typeface="Courier New" pitchFamily="49" charset="0"/>
                <a:cs typeface="Courier New" pitchFamily="49" charset="0"/>
              </a:rPr>
              <a:t>String </a:t>
            </a:r>
            <a:r>
              <a:rPr lang="en-CA" sz="2400" dirty="0" err="1">
                <a:solidFill>
                  <a:schemeClr val="tx2"/>
                </a:solidFill>
                <a:latin typeface="Courier New" pitchFamily="49" charset="0"/>
                <a:cs typeface="Courier New" pitchFamily="49" charset="0"/>
              </a:rPr>
              <a:t>myName</a:t>
            </a:r>
            <a:r>
              <a:rPr lang="en-CA" sz="2400" dirty="0">
                <a:solidFill>
                  <a:schemeClr val="tx2"/>
                </a:solidFill>
                <a:latin typeface="Courier New" pitchFamily="49" charset="0"/>
                <a:cs typeface="Courier New" pitchFamily="49" charset="0"/>
              </a:rPr>
              <a:t>;</a:t>
            </a:r>
          </a:p>
          <a:p>
            <a:pPr lvl="1">
              <a:buFont typeface="Wingdings" pitchFamily="2" charset="2"/>
              <a:buNone/>
            </a:pPr>
            <a:r>
              <a:rPr lang="en-CA" sz="2400" dirty="0">
                <a:solidFill>
                  <a:schemeClr val="tx2"/>
                </a:solidFill>
                <a:latin typeface="Courier New" pitchFamily="49" charset="0"/>
                <a:cs typeface="Courier New" pitchFamily="49" charset="0"/>
              </a:rPr>
              <a:t>String title, surname;</a:t>
            </a:r>
          </a:p>
          <a:p>
            <a:pPr lvl="1">
              <a:buFont typeface="Wingdings" pitchFamily="2" charset="2"/>
              <a:buNone/>
            </a:pPr>
            <a:r>
              <a:rPr lang="en-CA" sz="2400" dirty="0">
                <a:solidFill>
                  <a:schemeClr val="tx2"/>
                </a:solidFill>
                <a:latin typeface="Courier New" pitchFamily="49" charset="0"/>
                <a:cs typeface="Courier New" pitchFamily="49" charset="0"/>
              </a:rPr>
              <a:t>Scanner </a:t>
            </a:r>
            <a:r>
              <a:rPr lang="en-CA" sz="2400" dirty="0" err="1">
                <a:solidFill>
                  <a:schemeClr val="tx2"/>
                </a:solidFill>
                <a:latin typeface="Courier New" pitchFamily="49" charset="0"/>
                <a:cs typeface="Courier New" pitchFamily="49" charset="0"/>
              </a:rPr>
              <a:t>kbd</a:t>
            </a:r>
            <a:r>
              <a:rPr lang="en-CA" sz="2400" dirty="0">
                <a:solidFill>
                  <a:schemeClr val="tx2"/>
                </a:solidFill>
                <a:latin typeface="Courier New" pitchFamily="49" charset="0"/>
                <a:cs typeface="Courier New" pitchFamily="49" charset="0"/>
              </a:rPr>
              <a:t>;</a:t>
            </a:r>
          </a:p>
          <a:p>
            <a:pPr lvl="1">
              <a:buFont typeface="Wingdings" pitchFamily="2" charset="2"/>
              <a:buNone/>
            </a:pPr>
            <a:r>
              <a:rPr lang="en-CA" sz="2400" dirty="0">
                <a:solidFill>
                  <a:schemeClr val="tx2"/>
                </a:solidFill>
                <a:latin typeface="Courier New" pitchFamily="49" charset="0"/>
                <a:cs typeface="Courier New" pitchFamily="49" charset="0"/>
              </a:rPr>
              <a:t>Thingamajig </a:t>
            </a:r>
            <a:r>
              <a:rPr lang="en-CA" sz="2400" dirty="0" err="1">
                <a:solidFill>
                  <a:schemeClr val="tx2"/>
                </a:solidFill>
                <a:latin typeface="Courier New" pitchFamily="49" charset="0"/>
                <a:cs typeface="Courier New" pitchFamily="49" charset="0"/>
              </a:rPr>
              <a:t>whatchamacallit</a:t>
            </a:r>
            <a:r>
              <a:rPr lang="en-CA" sz="2400" dirty="0">
                <a:solidFill>
                  <a:schemeClr val="tx2"/>
                </a:solidFill>
                <a:latin typeface="Courier New" pitchFamily="49" charset="0"/>
                <a:cs typeface="Courier New" pitchFamily="49" charset="0"/>
              </a:rPr>
              <a:t>, doohickey;</a:t>
            </a:r>
          </a:p>
          <a:p>
            <a:pPr lvl="1">
              <a:buFont typeface="Wingdings" pitchFamily="2" charset="2"/>
              <a:buNone/>
            </a:pPr>
            <a:endParaRPr lang="en-CA" dirty="0"/>
          </a:p>
        </p:txBody>
      </p:sp>
      <p:sp>
        <p:nvSpPr>
          <p:cNvPr id="5" name="TextBox 3"/>
          <p:cNvSpPr txBox="1">
            <a:spLocks noChangeArrowheads="1"/>
          </p:cNvSpPr>
          <p:nvPr/>
        </p:nvSpPr>
        <p:spPr bwMode="auto">
          <a:xfrm>
            <a:off x="0" y="6488668"/>
            <a:ext cx="9144000" cy="369332"/>
          </a:xfrm>
          <a:prstGeom prst="rect">
            <a:avLst/>
          </a:prstGeom>
          <a:noFill/>
          <a:ln w="9525">
            <a:noFill/>
            <a:miter lim="800000"/>
            <a:headEnd/>
            <a:tailEnd/>
          </a:ln>
        </p:spPr>
        <p:txBody>
          <a:bodyPr wrap="square">
            <a:spAutoFit/>
          </a:bodyPr>
          <a:lstStyle/>
          <a:p>
            <a:pPr algn="r"/>
            <a:r>
              <a:rPr lang="en-CA" sz="1800" i="1" dirty="0">
                <a:latin typeface="+mn-lt"/>
              </a:rPr>
              <a:t>When I ask </a:t>
            </a:r>
            <a:r>
              <a:rPr lang="en-CA" sz="1800" b="1" i="1" dirty="0">
                <a:latin typeface="+mn-lt"/>
              </a:rPr>
              <a:t>“What kind of a thing is _____?</a:t>
            </a:r>
            <a:r>
              <a:rPr lang="en-CA" sz="1800" b="1" i="1" dirty="0"/>
              <a:t>ˮ</a:t>
            </a:r>
            <a:r>
              <a:rPr lang="en-CA" sz="1800" i="1" dirty="0">
                <a:latin typeface="+mn-lt"/>
              </a:rPr>
              <a:t> I want you to tell me its </a:t>
            </a:r>
            <a:r>
              <a:rPr lang="en-CA" sz="1800" b="1" i="1" dirty="0">
                <a:latin typeface="+mn-lt"/>
              </a:rPr>
              <a:t>data type</a:t>
            </a:r>
            <a:r>
              <a:rPr lang="en-CA" sz="1800" i="1" dirty="0">
                <a:latin typeface="+mn-lt"/>
              </a:rPr>
              <a:t>.</a:t>
            </a:r>
            <a:endParaRPr lang="en-CA" sz="18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t>Notes on Names</a:t>
            </a:r>
          </a:p>
        </p:txBody>
      </p:sp>
      <p:sp>
        <p:nvSpPr>
          <p:cNvPr id="29699" name="Content Placeholder 2"/>
          <p:cNvSpPr>
            <a:spLocks noGrp="1"/>
          </p:cNvSpPr>
          <p:nvPr>
            <p:ph idx="1"/>
          </p:nvPr>
        </p:nvSpPr>
        <p:spPr/>
        <p:txBody>
          <a:bodyPr/>
          <a:lstStyle/>
          <a:p>
            <a:r>
              <a:rPr lang="en-CA"/>
              <a:t>No spaces or punctuation allowed in names</a:t>
            </a:r>
          </a:p>
          <a:p>
            <a:pPr lvl="1">
              <a:buFont typeface="Wingdings" pitchFamily="2" charset="2"/>
              <a:buNone/>
            </a:pPr>
            <a:r>
              <a:rPr lang="en-CA" sz="2400">
                <a:solidFill>
                  <a:schemeClr val="tx2"/>
                </a:solidFill>
              </a:rPr>
              <a:t>int </a:t>
            </a:r>
            <a:r>
              <a:rPr lang="en-CA" sz="2400">
                <a:solidFill>
                  <a:srgbClr val="FF0000"/>
                </a:solidFill>
              </a:rPr>
              <a:t>bad name</a:t>
            </a:r>
            <a:r>
              <a:rPr lang="en-CA" sz="2400">
                <a:solidFill>
                  <a:schemeClr val="tx2"/>
                </a:solidFill>
              </a:rPr>
              <a:t>, </a:t>
            </a:r>
            <a:r>
              <a:rPr lang="en-CA" sz="2400">
                <a:solidFill>
                  <a:srgbClr val="FF0000"/>
                </a:solidFill>
              </a:rPr>
              <a:t>bad-name</a:t>
            </a:r>
            <a:r>
              <a:rPr lang="en-CA" sz="2400">
                <a:solidFill>
                  <a:schemeClr val="tx2"/>
                </a:solidFill>
              </a:rPr>
              <a:t>, </a:t>
            </a:r>
            <a:r>
              <a:rPr lang="en-CA" sz="2400">
                <a:solidFill>
                  <a:srgbClr val="FF0000"/>
                </a:solidFill>
              </a:rPr>
              <a:t>bad&amp;name</a:t>
            </a:r>
            <a:r>
              <a:rPr lang="en-CA" sz="2400">
                <a:solidFill>
                  <a:schemeClr val="tx2"/>
                </a:solidFill>
              </a:rPr>
              <a:t>, </a:t>
            </a:r>
            <a:r>
              <a:rPr lang="en-CA" sz="2400">
                <a:solidFill>
                  <a:srgbClr val="FF0000"/>
                </a:solidFill>
              </a:rPr>
              <a:t>badPriceIn$</a:t>
            </a:r>
            <a:r>
              <a:rPr lang="en-CA" sz="2400">
                <a:solidFill>
                  <a:schemeClr val="tx2"/>
                </a:solidFill>
              </a:rPr>
              <a:t>;</a:t>
            </a:r>
          </a:p>
          <a:p>
            <a:r>
              <a:rPr lang="en-CA"/>
              <a:t>Names of programs start with Capitals</a:t>
            </a:r>
          </a:p>
          <a:p>
            <a:pPr lvl="1"/>
            <a:r>
              <a:rPr lang="en-CA" b="1" u="sng">
                <a:solidFill>
                  <a:schemeClr val="tx2"/>
                </a:solidFill>
              </a:rPr>
              <a:t>R</a:t>
            </a:r>
            <a:r>
              <a:rPr lang="en-CA">
                <a:solidFill>
                  <a:schemeClr val="tx2"/>
                </a:solidFill>
              </a:rPr>
              <a:t>ectangleArea</a:t>
            </a:r>
            <a:r>
              <a:rPr lang="en-CA"/>
              <a:t>, </a:t>
            </a:r>
            <a:r>
              <a:rPr lang="en-CA" b="1" u="sng">
                <a:solidFill>
                  <a:schemeClr val="tx2"/>
                </a:solidFill>
              </a:rPr>
              <a:t>D</a:t>
            </a:r>
            <a:r>
              <a:rPr lang="en-CA">
                <a:solidFill>
                  <a:schemeClr val="tx2"/>
                </a:solidFill>
              </a:rPr>
              <a:t>rawFace</a:t>
            </a:r>
            <a:r>
              <a:rPr lang="en-CA"/>
              <a:t>, </a:t>
            </a:r>
            <a:r>
              <a:rPr lang="en-CA" b="1" u="sng">
                <a:solidFill>
                  <a:schemeClr val="tx2"/>
                </a:solidFill>
              </a:rPr>
              <a:t>F</a:t>
            </a:r>
            <a:r>
              <a:rPr lang="en-CA">
                <a:solidFill>
                  <a:schemeClr val="tx2"/>
                </a:solidFill>
              </a:rPr>
              <a:t>indAverage</a:t>
            </a:r>
            <a:r>
              <a:rPr lang="en-CA"/>
              <a:t>, ...</a:t>
            </a:r>
          </a:p>
          <a:p>
            <a:r>
              <a:rPr lang="en-CA"/>
              <a:t>Names of variables start with little letters</a:t>
            </a:r>
          </a:p>
          <a:p>
            <a:pPr lvl="1"/>
            <a:r>
              <a:rPr lang="en-CA" b="1" u="sng">
                <a:solidFill>
                  <a:schemeClr val="tx2"/>
                </a:solidFill>
              </a:rPr>
              <a:t>l</a:t>
            </a:r>
            <a:r>
              <a:rPr lang="en-CA">
                <a:solidFill>
                  <a:schemeClr val="tx2"/>
                </a:solidFill>
              </a:rPr>
              <a:t>ength</a:t>
            </a:r>
            <a:r>
              <a:rPr lang="en-CA"/>
              <a:t>, </a:t>
            </a:r>
            <a:r>
              <a:rPr lang="en-CA" b="1" u="sng">
                <a:solidFill>
                  <a:schemeClr val="tx2"/>
                </a:solidFill>
              </a:rPr>
              <a:t>w</a:t>
            </a:r>
            <a:r>
              <a:rPr lang="en-CA">
                <a:solidFill>
                  <a:schemeClr val="tx2"/>
                </a:solidFill>
              </a:rPr>
              <a:t>idth</a:t>
            </a:r>
            <a:r>
              <a:rPr lang="en-CA"/>
              <a:t>, </a:t>
            </a:r>
            <a:r>
              <a:rPr lang="en-CA" b="1" u="sng">
                <a:solidFill>
                  <a:schemeClr val="tx2"/>
                </a:solidFill>
              </a:rPr>
              <a:t>a</a:t>
            </a:r>
            <a:r>
              <a:rPr lang="en-CA">
                <a:solidFill>
                  <a:schemeClr val="tx2"/>
                </a:solidFill>
              </a:rPr>
              <a:t>rea</a:t>
            </a:r>
            <a:r>
              <a:rPr lang="en-CA"/>
              <a:t>, </a:t>
            </a:r>
            <a:r>
              <a:rPr lang="en-CA" b="1" u="sng">
                <a:solidFill>
                  <a:schemeClr val="tx2"/>
                </a:solidFill>
              </a:rPr>
              <a:t>n</a:t>
            </a:r>
            <a:r>
              <a:rPr lang="en-CA">
                <a:solidFill>
                  <a:schemeClr val="tx2"/>
                </a:solidFill>
              </a:rPr>
              <a:t>ame</a:t>
            </a:r>
          </a:p>
          <a:p>
            <a:r>
              <a:rPr lang="en-CA"/>
              <a:t>Words after first one start with Capitals</a:t>
            </a:r>
          </a:p>
          <a:p>
            <a:pPr lvl="1"/>
            <a:r>
              <a:rPr lang="en-CA">
                <a:solidFill>
                  <a:schemeClr val="tx2"/>
                </a:solidFill>
              </a:rPr>
              <a:t>Rectangle</a:t>
            </a:r>
            <a:r>
              <a:rPr lang="en-CA" b="1" u="sng">
                <a:solidFill>
                  <a:schemeClr val="tx2"/>
                </a:solidFill>
              </a:rPr>
              <a:t>A</a:t>
            </a:r>
            <a:r>
              <a:rPr lang="en-CA">
                <a:solidFill>
                  <a:schemeClr val="tx2"/>
                </a:solidFill>
              </a:rPr>
              <a:t>rea</a:t>
            </a:r>
            <a:r>
              <a:rPr lang="en-CA"/>
              <a:t>, </a:t>
            </a:r>
            <a:r>
              <a:rPr lang="en-CA">
                <a:solidFill>
                  <a:schemeClr val="tx2"/>
                </a:solidFill>
              </a:rPr>
              <a:t>price</a:t>
            </a:r>
            <a:r>
              <a:rPr lang="en-CA" b="1" u="sng">
                <a:solidFill>
                  <a:schemeClr val="tx2"/>
                </a:solidFill>
              </a:rPr>
              <a:t>I</a:t>
            </a:r>
            <a:r>
              <a:rPr lang="en-CA">
                <a:solidFill>
                  <a:schemeClr val="tx2"/>
                </a:solidFill>
              </a:rPr>
              <a:t>n</a:t>
            </a:r>
            <a:r>
              <a:rPr lang="en-CA" b="1" u="sng">
                <a:solidFill>
                  <a:schemeClr val="tx2"/>
                </a:solidFill>
              </a:rPr>
              <a:t>D</a:t>
            </a:r>
            <a:r>
              <a:rPr lang="en-CA">
                <a:solidFill>
                  <a:schemeClr val="tx2"/>
                </a:solidFill>
              </a:rPr>
              <a:t>ollars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Exercise</a:t>
            </a:r>
          </a:p>
        </p:txBody>
      </p:sp>
      <p:sp>
        <p:nvSpPr>
          <p:cNvPr id="30723" name="Rectangle 3"/>
          <p:cNvSpPr>
            <a:spLocks noGrp="1" noChangeArrowheads="1"/>
          </p:cNvSpPr>
          <p:nvPr>
            <p:ph idx="1"/>
          </p:nvPr>
        </p:nvSpPr>
        <p:spPr/>
        <p:txBody>
          <a:bodyPr/>
          <a:lstStyle/>
          <a:p>
            <a:r>
              <a:rPr lang="en-US"/>
              <a:t>Is your family name a valid Java identifier?</a:t>
            </a:r>
          </a:p>
          <a:p>
            <a:pPr lvl="1"/>
            <a:r>
              <a:rPr lang="en-US"/>
              <a:t>if so, is it a variable name or a program name?</a:t>
            </a:r>
          </a:p>
          <a:p>
            <a:pPr lvl="1"/>
            <a:r>
              <a:rPr lang="en-US"/>
              <a:t>if not, what’s wrong with it?</a:t>
            </a:r>
          </a:p>
          <a:p>
            <a:pPr lvl="1"/>
            <a:r>
              <a:rPr lang="en-US"/>
              <a:t>if we got rid of those problems, then would it be a variable name or a program name?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3733800"/>
            <a:ext cx="2057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746" name="Title 1"/>
          <p:cNvSpPr>
            <a:spLocks noGrp="1"/>
          </p:cNvSpPr>
          <p:nvPr>
            <p:ph type="title"/>
          </p:nvPr>
        </p:nvSpPr>
        <p:spPr/>
        <p:txBody>
          <a:bodyPr/>
          <a:lstStyle/>
          <a:p>
            <a:r>
              <a:rPr lang="en-CA"/>
              <a:t>Giving Variables Values</a:t>
            </a:r>
          </a:p>
        </p:txBody>
      </p:sp>
      <p:sp>
        <p:nvSpPr>
          <p:cNvPr id="31747" name="Content Placeholder 2"/>
          <p:cNvSpPr>
            <a:spLocks noGrp="1"/>
          </p:cNvSpPr>
          <p:nvPr>
            <p:ph idx="1"/>
          </p:nvPr>
        </p:nvSpPr>
        <p:spPr/>
        <p:txBody>
          <a:bodyPr/>
          <a:lstStyle/>
          <a:p>
            <a:r>
              <a:rPr lang="en-CA"/>
              <a:t>We will want to read values from user...</a:t>
            </a:r>
          </a:p>
          <a:p>
            <a:pPr lvl="1"/>
            <a:r>
              <a:rPr lang="en-CA"/>
              <a:t>...but for now we’ll assign values directly</a:t>
            </a:r>
          </a:p>
        </p:txBody>
      </p:sp>
      <p:sp>
        <p:nvSpPr>
          <p:cNvPr id="31748" name="Rectangle 3"/>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r>
              <a:rPr lang="en-CA" i="1" dirty="0">
                <a:solidFill>
                  <a:schemeClr val="tx2"/>
                </a:solidFill>
              </a:rPr>
              <a:t> </a:t>
            </a:r>
            <a:r>
              <a:rPr lang="en-CA" i="1" dirty="0">
                <a:solidFill>
                  <a:schemeClr val="accent5"/>
                </a:solidFill>
              </a:rPr>
              <a:t>       // 1. create variables for length, width and area</a:t>
            </a:r>
          </a:p>
          <a:p>
            <a:r>
              <a:rPr lang="en-CA" i="1" dirty="0">
                <a:solidFill>
                  <a:schemeClr val="tx2"/>
                </a:solidFill>
              </a:rPr>
              <a:t>        </a:t>
            </a:r>
            <a:r>
              <a:rPr lang="en-CA" dirty="0" err="1">
                <a:solidFill>
                  <a:schemeClr val="tx2"/>
                </a:solidFill>
              </a:rPr>
              <a:t>int</a:t>
            </a:r>
            <a:r>
              <a:rPr lang="en-CA" dirty="0">
                <a:solidFill>
                  <a:schemeClr val="tx2"/>
                </a:solidFill>
              </a:rPr>
              <a:t> length, width, area;</a:t>
            </a:r>
          </a:p>
          <a:p>
            <a:endParaRPr lang="en-CA" dirty="0">
              <a:solidFill>
                <a:schemeClr val="tx2"/>
              </a:solidFill>
            </a:endParaRPr>
          </a:p>
          <a:p>
            <a:r>
              <a:rPr lang="en-CA" i="1" dirty="0">
                <a:solidFill>
                  <a:schemeClr val="tx2"/>
                </a:solidFill>
              </a:rPr>
              <a:t> </a:t>
            </a:r>
            <a:r>
              <a:rPr lang="en-CA" i="1" dirty="0">
                <a:solidFill>
                  <a:schemeClr val="accent5"/>
                </a:solidFill>
              </a:rPr>
              <a:t>       // 2. get length and width of rectangle</a:t>
            </a:r>
          </a:p>
          <a:p>
            <a:r>
              <a:rPr lang="en-CA" i="1" dirty="0">
                <a:solidFill>
                  <a:schemeClr val="accent5"/>
                </a:solidFill>
              </a:rPr>
              <a:t>        // 3. multiply length by width to get area</a:t>
            </a:r>
          </a:p>
          <a:p>
            <a:r>
              <a:rPr lang="en-CA" i="1" dirty="0">
                <a:solidFill>
                  <a:schemeClr val="accent5"/>
                </a:solidFill>
              </a:rPr>
              <a:t>        // 4. report dimensions and area to user</a:t>
            </a:r>
          </a:p>
          <a:p>
            <a:r>
              <a:rPr lang="en-CA" dirty="0">
                <a:solidFill>
                  <a:schemeClr val="tx2"/>
                </a:solidFill>
              </a:rPr>
              <a:t>    }</a:t>
            </a:r>
          </a:p>
          <a:p>
            <a:r>
              <a:rPr lang="en-CA" dirty="0">
                <a:solidFill>
                  <a:schemeClr val="tx2"/>
                </a:solidFill>
              </a:rPr>
              <a:t>}</a:t>
            </a:r>
          </a:p>
        </p:txBody>
      </p:sp>
      <p:sp>
        <p:nvSpPr>
          <p:cNvPr id="5" name="Rectangle 4"/>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i="1" dirty="0">
                <a:solidFill>
                  <a:schemeClr val="tx2"/>
                </a:solidFill>
              </a:rPr>
              <a:t>        </a:t>
            </a:r>
            <a:r>
              <a:rPr lang="en-CA" i="1" dirty="0">
                <a:solidFill>
                  <a:schemeClr val="accent5"/>
                </a:solidFill>
              </a:rPr>
              <a:t>// 1. create variables for length, width and area</a:t>
            </a:r>
          </a:p>
          <a:p>
            <a:pPr>
              <a:defRPr/>
            </a:pPr>
            <a:r>
              <a:rPr lang="en-CA" i="1" dirty="0">
                <a:solidFill>
                  <a:schemeClr val="tx2"/>
                </a:solidFill>
              </a:rPr>
              <a:t>        </a:t>
            </a:r>
            <a:r>
              <a:rPr lang="en-CA" dirty="0" err="1">
                <a:solidFill>
                  <a:schemeClr val="tx2"/>
                </a:solidFill>
              </a:rPr>
              <a:t>int</a:t>
            </a:r>
            <a:r>
              <a:rPr lang="en-CA" dirty="0">
                <a:solidFill>
                  <a:schemeClr val="tx2"/>
                </a:solidFill>
              </a:rPr>
              <a:t> length, width, area;</a:t>
            </a:r>
          </a:p>
          <a:p>
            <a:pPr>
              <a:defRPr/>
            </a:pPr>
            <a:endParaRPr lang="en-CA" dirty="0">
              <a:solidFill>
                <a:schemeClr val="tx2"/>
              </a:solidFill>
            </a:endParaRPr>
          </a:p>
          <a:p>
            <a:pPr>
              <a:defRPr/>
            </a:pPr>
            <a:r>
              <a:rPr lang="en-CA" i="1" dirty="0">
                <a:solidFill>
                  <a:schemeClr val="tx2"/>
                </a:solidFill>
              </a:rPr>
              <a:t>        </a:t>
            </a:r>
            <a:r>
              <a:rPr lang="en-CA" i="1" dirty="0">
                <a:solidFill>
                  <a:schemeClr val="accent5"/>
                </a:solidFill>
              </a:rPr>
              <a:t>// 2. get length and width of rectangle</a:t>
            </a:r>
          </a:p>
          <a:p>
            <a:pPr>
              <a:defRPr/>
            </a:pPr>
            <a:r>
              <a:rPr lang="en-CA" i="1" dirty="0">
                <a:solidFill>
                  <a:schemeClr val="tx2"/>
                </a:solidFill>
              </a:rPr>
              <a:t>        </a:t>
            </a:r>
            <a:r>
              <a:rPr lang="en-CA" dirty="0">
                <a:solidFill>
                  <a:schemeClr val="tx2"/>
                </a:solidFill>
              </a:rPr>
              <a:t>length = 15;</a:t>
            </a:r>
          </a:p>
          <a:p>
            <a:pPr>
              <a:defRPr/>
            </a:pPr>
            <a:r>
              <a:rPr lang="en-CA" i="1" dirty="0">
                <a:solidFill>
                  <a:schemeClr val="tx2"/>
                </a:solidFill>
              </a:rPr>
              <a:t>        </a:t>
            </a:r>
            <a:r>
              <a:rPr lang="en-CA" dirty="0">
                <a:solidFill>
                  <a:schemeClr val="tx2"/>
                </a:solidFill>
              </a:rPr>
              <a:t>width = 24;</a:t>
            </a:r>
            <a:br>
              <a:rPr lang="en-CA" dirty="0">
                <a:solidFill>
                  <a:schemeClr val="tx2"/>
                </a:solidFill>
              </a:rPr>
            </a:br>
            <a:endParaRPr lang="en-CA" dirty="0">
              <a:solidFill>
                <a:schemeClr val="tx2"/>
              </a:solidFill>
            </a:endParaRPr>
          </a:p>
          <a:p>
            <a:pPr>
              <a:defRPr/>
            </a:pPr>
            <a:r>
              <a:rPr lang="en-CA" i="1" dirty="0">
                <a:solidFill>
                  <a:schemeClr val="tx2"/>
                </a:solidFill>
              </a:rPr>
              <a:t>        </a:t>
            </a:r>
            <a:r>
              <a:rPr lang="en-CA" i="1" dirty="0">
                <a:solidFill>
                  <a:schemeClr val="accent5"/>
                </a:solidFill>
              </a:rPr>
              <a:t>// 3. multiply length by width to get area</a:t>
            </a:r>
          </a:p>
          <a:p>
            <a:pPr>
              <a:defRPr/>
            </a:pPr>
            <a:r>
              <a:rPr lang="en-CA" i="1" dirty="0">
                <a:solidFill>
                  <a:schemeClr val="accent5"/>
                </a:solidFill>
              </a:rPr>
              <a:t>        // 4. report dimensions and area to user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a:t>Making a Program</a:t>
            </a:r>
          </a:p>
        </p:txBody>
      </p:sp>
      <p:sp>
        <p:nvSpPr>
          <p:cNvPr id="5123" name="Content Placeholder 2"/>
          <p:cNvSpPr>
            <a:spLocks noGrp="1"/>
          </p:cNvSpPr>
          <p:nvPr>
            <p:ph idx="1"/>
          </p:nvPr>
        </p:nvSpPr>
        <p:spPr/>
        <p:txBody>
          <a:bodyPr/>
          <a:lstStyle/>
          <a:p>
            <a:r>
              <a:rPr lang="en-CA"/>
              <a:t>We need programs to make programs</a:t>
            </a:r>
          </a:p>
          <a:p>
            <a:pPr lvl="1"/>
            <a:r>
              <a:rPr lang="en-CA"/>
              <a:t>we need to </a:t>
            </a:r>
            <a:r>
              <a:rPr lang="en-CA" i="1"/>
              <a:t>write</a:t>
            </a:r>
            <a:r>
              <a:rPr lang="en-CA"/>
              <a:t> the program</a:t>
            </a:r>
          </a:p>
          <a:p>
            <a:pPr lvl="2"/>
            <a:r>
              <a:rPr lang="en-CA"/>
              <a:t>we need an </a:t>
            </a:r>
            <a:r>
              <a:rPr lang="en-CA" i="1"/>
              <a:t>editor</a:t>
            </a:r>
          </a:p>
          <a:p>
            <a:pPr lvl="1"/>
            <a:r>
              <a:rPr lang="en-CA"/>
              <a:t>we need to </a:t>
            </a:r>
            <a:r>
              <a:rPr lang="en-CA" i="1"/>
              <a:t>compile</a:t>
            </a:r>
            <a:r>
              <a:rPr lang="en-CA"/>
              <a:t> the program</a:t>
            </a:r>
          </a:p>
          <a:p>
            <a:pPr lvl="2"/>
            <a:r>
              <a:rPr lang="en-CA"/>
              <a:t>we need a </a:t>
            </a:r>
            <a:r>
              <a:rPr lang="en-CA" i="1"/>
              <a:t>compiler</a:t>
            </a:r>
          </a:p>
          <a:p>
            <a:pPr lvl="1"/>
            <a:r>
              <a:rPr lang="en-CA"/>
              <a:t>we need to </a:t>
            </a:r>
            <a:r>
              <a:rPr lang="en-CA" i="1"/>
              <a:t>run</a:t>
            </a:r>
            <a:r>
              <a:rPr lang="en-CA"/>
              <a:t> the program</a:t>
            </a:r>
          </a:p>
          <a:p>
            <a:pPr lvl="2"/>
            <a:r>
              <a:rPr lang="en-CA"/>
              <a:t>for Java, we need an </a:t>
            </a:r>
            <a:r>
              <a:rPr lang="en-CA" i="1"/>
              <a:t>emulator</a:t>
            </a:r>
            <a:r>
              <a:rPr lang="en-CA"/>
              <a:t> </a:t>
            </a:r>
          </a:p>
          <a:p>
            <a:pPr lvl="1"/>
            <a:r>
              <a:rPr lang="en-CA"/>
              <a:t>we will probably need to fix mistakes</a:t>
            </a:r>
          </a:p>
          <a:p>
            <a:pPr lvl="2"/>
            <a:r>
              <a:rPr lang="en-CA"/>
              <a:t>back to the editor!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76800" y="3733800"/>
            <a:ext cx="2057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770" name="Title 1"/>
          <p:cNvSpPr>
            <a:spLocks noGrp="1"/>
          </p:cNvSpPr>
          <p:nvPr>
            <p:ph type="title"/>
          </p:nvPr>
        </p:nvSpPr>
        <p:spPr/>
        <p:txBody>
          <a:bodyPr/>
          <a:lstStyle/>
          <a:p>
            <a:r>
              <a:rPr lang="en-CA"/>
              <a:t>Giving Variables Values</a:t>
            </a:r>
          </a:p>
        </p:txBody>
      </p:sp>
      <p:sp>
        <p:nvSpPr>
          <p:cNvPr id="32771" name="Content Placeholder 2"/>
          <p:cNvSpPr>
            <a:spLocks noGrp="1"/>
          </p:cNvSpPr>
          <p:nvPr>
            <p:ph idx="1"/>
          </p:nvPr>
        </p:nvSpPr>
        <p:spPr/>
        <p:txBody>
          <a:bodyPr/>
          <a:lstStyle/>
          <a:p>
            <a:r>
              <a:rPr lang="en-CA"/>
              <a:t>Area we want to calculate</a:t>
            </a:r>
          </a:p>
          <a:p>
            <a:pPr lvl="1"/>
            <a:r>
              <a:rPr lang="en-CA"/>
              <a:t>multiply length by width</a:t>
            </a:r>
          </a:p>
        </p:txBody>
      </p:sp>
      <p:sp>
        <p:nvSpPr>
          <p:cNvPr id="32772" name="Rectangle 3"/>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r>
              <a:rPr lang="en-CA" i="1" dirty="0">
                <a:solidFill>
                  <a:schemeClr val="tx2"/>
                </a:solidFill>
              </a:rPr>
              <a:t>        </a:t>
            </a:r>
            <a:r>
              <a:rPr lang="en-CA" i="1" dirty="0">
                <a:solidFill>
                  <a:schemeClr val="accent5"/>
                </a:solidFill>
              </a:rPr>
              <a:t>// 1. create variables for length, width and </a:t>
            </a:r>
            <a:r>
              <a:rPr lang="en-CA" i="1" dirty="0">
                <a:solidFill>
                  <a:schemeClr val="tx2"/>
                </a:solidFill>
              </a:rPr>
              <a:t>area</a:t>
            </a:r>
          </a:p>
          <a:p>
            <a:r>
              <a:rPr lang="en-CA" i="1" dirty="0">
                <a:solidFill>
                  <a:schemeClr val="tx2"/>
                </a:solidFill>
              </a:rPr>
              <a:t>        </a:t>
            </a:r>
            <a:r>
              <a:rPr lang="en-CA" dirty="0" err="1">
                <a:solidFill>
                  <a:schemeClr val="tx2"/>
                </a:solidFill>
              </a:rPr>
              <a:t>int</a:t>
            </a:r>
            <a:r>
              <a:rPr lang="en-CA" dirty="0">
                <a:solidFill>
                  <a:schemeClr val="tx2"/>
                </a:solidFill>
              </a:rPr>
              <a:t> length, width, area;</a:t>
            </a:r>
          </a:p>
          <a:p>
            <a:endParaRPr lang="en-CA" dirty="0">
              <a:solidFill>
                <a:schemeClr val="tx2"/>
              </a:solidFill>
            </a:endParaRPr>
          </a:p>
          <a:p>
            <a:r>
              <a:rPr lang="en-CA" i="1" dirty="0">
                <a:solidFill>
                  <a:schemeClr val="tx2"/>
                </a:solidFill>
              </a:rPr>
              <a:t>        </a:t>
            </a:r>
            <a:r>
              <a:rPr lang="en-CA" i="1" dirty="0">
                <a:solidFill>
                  <a:schemeClr val="accent5"/>
                </a:solidFill>
              </a:rPr>
              <a:t>// 2. get length and width of rectangle</a:t>
            </a:r>
          </a:p>
          <a:p>
            <a:r>
              <a:rPr lang="en-CA" i="1" dirty="0">
                <a:solidFill>
                  <a:schemeClr val="tx2"/>
                </a:solidFill>
              </a:rPr>
              <a:t>        </a:t>
            </a:r>
            <a:r>
              <a:rPr lang="en-CA" dirty="0">
                <a:solidFill>
                  <a:schemeClr val="tx2"/>
                </a:solidFill>
              </a:rPr>
              <a:t>length = 15;</a:t>
            </a:r>
          </a:p>
          <a:p>
            <a:r>
              <a:rPr lang="en-CA" i="1" dirty="0">
                <a:solidFill>
                  <a:schemeClr val="tx2"/>
                </a:solidFill>
              </a:rPr>
              <a:t>        </a:t>
            </a:r>
            <a:r>
              <a:rPr lang="en-CA" dirty="0">
                <a:solidFill>
                  <a:schemeClr val="tx2"/>
                </a:solidFill>
              </a:rPr>
              <a:t>width = 24;</a:t>
            </a:r>
            <a:br>
              <a:rPr lang="en-CA" dirty="0">
                <a:solidFill>
                  <a:schemeClr val="tx2"/>
                </a:solidFill>
              </a:rPr>
            </a:br>
            <a:endParaRPr lang="en-CA" dirty="0">
              <a:solidFill>
                <a:schemeClr val="tx2"/>
              </a:solidFill>
            </a:endParaRPr>
          </a:p>
          <a:p>
            <a:r>
              <a:rPr lang="en-CA" i="1" dirty="0">
                <a:solidFill>
                  <a:schemeClr val="tx2"/>
                </a:solidFill>
              </a:rPr>
              <a:t>       </a:t>
            </a:r>
            <a:r>
              <a:rPr lang="en-CA" i="1" dirty="0">
                <a:solidFill>
                  <a:schemeClr val="accent5"/>
                </a:solidFill>
              </a:rPr>
              <a:t> // 3. multiply length by width to get area</a:t>
            </a:r>
          </a:p>
          <a:p>
            <a:r>
              <a:rPr lang="en-CA" i="1" dirty="0">
                <a:solidFill>
                  <a:schemeClr val="accent5"/>
                </a:solidFill>
              </a:rPr>
              <a:t>        // 4. report dimensions and area to user</a:t>
            </a:r>
          </a:p>
        </p:txBody>
      </p:sp>
      <p:sp>
        <p:nvSpPr>
          <p:cNvPr id="5" name="Rectangle 4"/>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i="1" dirty="0">
                <a:solidFill>
                  <a:srgbClr val="92D050"/>
                </a:solidFill>
              </a:rPr>
              <a:t>        </a:t>
            </a:r>
            <a:r>
              <a:rPr lang="en-CA" i="1" dirty="0">
                <a:solidFill>
                  <a:schemeClr val="accent5"/>
                </a:solidFill>
              </a:rPr>
              <a:t>// 1. create variables for length, width and area</a:t>
            </a:r>
          </a:p>
          <a:p>
            <a:pPr>
              <a:defRPr/>
            </a:pPr>
            <a:r>
              <a:rPr lang="en-CA" i="1" dirty="0">
                <a:solidFill>
                  <a:srgbClr val="92D050"/>
                </a:solidFill>
              </a:rPr>
              <a:t>        </a:t>
            </a:r>
            <a:r>
              <a:rPr lang="en-CA" dirty="0" err="1">
                <a:solidFill>
                  <a:schemeClr val="tx2"/>
                </a:solidFill>
              </a:rPr>
              <a:t>int</a:t>
            </a:r>
            <a:r>
              <a:rPr lang="en-CA" dirty="0">
                <a:solidFill>
                  <a:schemeClr val="tx2"/>
                </a:solidFill>
              </a:rPr>
              <a:t> length, width, area;</a:t>
            </a:r>
          </a:p>
          <a:p>
            <a:pPr>
              <a:defRPr/>
            </a:pPr>
            <a:endParaRPr lang="en-CA" dirty="0">
              <a:solidFill>
                <a:srgbClr val="92D050"/>
              </a:solidFill>
            </a:endParaRPr>
          </a:p>
          <a:p>
            <a:pPr>
              <a:defRPr/>
            </a:pPr>
            <a:r>
              <a:rPr lang="en-CA" i="1" dirty="0">
                <a:solidFill>
                  <a:srgbClr val="92D050"/>
                </a:solidFill>
              </a:rPr>
              <a:t>        </a:t>
            </a:r>
            <a:r>
              <a:rPr lang="en-CA" i="1" dirty="0">
                <a:solidFill>
                  <a:schemeClr val="accent5"/>
                </a:solidFill>
              </a:rPr>
              <a:t>// 2. get length and width of rectangle</a:t>
            </a:r>
          </a:p>
          <a:p>
            <a:pPr>
              <a:defRPr/>
            </a:pPr>
            <a:r>
              <a:rPr lang="en-CA" i="1" dirty="0">
                <a:solidFill>
                  <a:srgbClr val="92D050"/>
                </a:solidFill>
              </a:rPr>
              <a:t>        </a:t>
            </a:r>
            <a:r>
              <a:rPr lang="en-CA" dirty="0">
                <a:solidFill>
                  <a:schemeClr val="tx2"/>
                </a:solidFill>
              </a:rPr>
              <a:t>length = 15;</a:t>
            </a:r>
          </a:p>
          <a:p>
            <a:pPr>
              <a:defRPr/>
            </a:pPr>
            <a:r>
              <a:rPr lang="en-CA" i="1" dirty="0">
                <a:solidFill>
                  <a:schemeClr val="tx2"/>
                </a:solidFill>
              </a:rPr>
              <a:t>        </a:t>
            </a:r>
            <a:r>
              <a:rPr lang="en-CA" dirty="0">
                <a:solidFill>
                  <a:schemeClr val="tx2"/>
                </a:solidFill>
              </a:rPr>
              <a:t>width = 24;</a:t>
            </a:r>
            <a:br>
              <a:rPr lang="en-CA" dirty="0">
                <a:solidFill>
                  <a:srgbClr val="FFFF00"/>
                </a:solidFill>
              </a:rPr>
            </a:br>
            <a:endParaRPr lang="en-CA" dirty="0">
              <a:solidFill>
                <a:srgbClr val="92D050"/>
              </a:solidFill>
            </a:endParaRPr>
          </a:p>
          <a:p>
            <a:pPr>
              <a:defRPr/>
            </a:pPr>
            <a:r>
              <a:rPr lang="en-CA" i="1" dirty="0">
                <a:solidFill>
                  <a:srgbClr val="92D050"/>
                </a:solidFill>
              </a:rPr>
              <a:t>        </a:t>
            </a:r>
            <a:r>
              <a:rPr lang="en-CA" i="1" dirty="0">
                <a:solidFill>
                  <a:schemeClr val="accent5"/>
                </a:solidFill>
              </a:rPr>
              <a:t>// 3. multiply length by width to get area</a:t>
            </a:r>
          </a:p>
          <a:p>
            <a:pPr>
              <a:defRPr/>
            </a:pPr>
            <a:r>
              <a:rPr lang="en-CA" i="1" dirty="0">
                <a:solidFill>
                  <a:srgbClr val="92D050"/>
                </a:solidFill>
              </a:rPr>
              <a:t>        </a:t>
            </a:r>
            <a:r>
              <a:rPr lang="en-CA" dirty="0">
                <a:solidFill>
                  <a:schemeClr val="tx2"/>
                </a:solidFill>
              </a:rPr>
              <a:t>area = length * width;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40818" y="5928519"/>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94" name="Rectangle 2"/>
          <p:cNvSpPr>
            <a:spLocks noGrp="1" noChangeArrowheads="1"/>
          </p:cNvSpPr>
          <p:nvPr>
            <p:ph type="title"/>
          </p:nvPr>
        </p:nvSpPr>
        <p:spPr/>
        <p:txBody>
          <a:bodyPr/>
          <a:lstStyle/>
          <a:p>
            <a:r>
              <a:rPr lang="en-US"/>
              <a:t>Assignment Statements</a:t>
            </a:r>
          </a:p>
        </p:txBody>
      </p:sp>
      <p:sp>
        <p:nvSpPr>
          <p:cNvPr id="33795" name="Rectangle 3"/>
          <p:cNvSpPr>
            <a:spLocks noGrp="1" noChangeArrowheads="1"/>
          </p:cNvSpPr>
          <p:nvPr>
            <p:ph idx="1"/>
          </p:nvPr>
        </p:nvSpPr>
        <p:spPr/>
        <p:txBody>
          <a:bodyPr/>
          <a:lstStyle/>
          <a:p>
            <a:r>
              <a:rPr lang="en-US"/>
              <a:t>Give a value to a variable</a:t>
            </a:r>
          </a:p>
          <a:p>
            <a:pPr lvl="1">
              <a:buFont typeface="Wingdings" pitchFamily="2" charset="2"/>
              <a:buNone/>
            </a:pPr>
            <a:r>
              <a:rPr lang="en-US">
                <a:solidFill>
                  <a:schemeClr val="tx2"/>
                </a:solidFill>
              </a:rPr>
              <a:t>length = 15;</a:t>
            </a:r>
          </a:p>
          <a:p>
            <a:pPr lvl="1">
              <a:buFont typeface="Wingdings" pitchFamily="2" charset="2"/>
              <a:buNone/>
            </a:pPr>
            <a:r>
              <a:rPr lang="en-US">
                <a:solidFill>
                  <a:schemeClr val="tx2"/>
                </a:solidFill>
              </a:rPr>
              <a:t>width = 24;</a:t>
            </a:r>
          </a:p>
          <a:p>
            <a:pPr lvl="1">
              <a:buFont typeface="Wingdings" pitchFamily="2" charset="2"/>
              <a:buNone/>
            </a:pPr>
            <a:r>
              <a:rPr lang="en-US">
                <a:solidFill>
                  <a:schemeClr val="tx2"/>
                </a:solidFill>
              </a:rPr>
              <a:t>area = length * width;</a:t>
            </a:r>
          </a:p>
          <a:p>
            <a:r>
              <a:rPr lang="en-US"/>
              <a:t>Variable name, equals sign, expression</a:t>
            </a:r>
          </a:p>
          <a:p>
            <a:pPr lvl="1"/>
            <a:r>
              <a:rPr lang="en-US"/>
              <a:t>expression may be simple or complicated</a:t>
            </a:r>
          </a:p>
          <a:p>
            <a:pPr lvl="1"/>
            <a:r>
              <a:rPr lang="en-US"/>
              <a:t>can use numbers and variables in expression</a:t>
            </a:r>
          </a:p>
          <a:p>
            <a:pPr lvl="1"/>
            <a:endParaRPr lang="en-US"/>
          </a:p>
        </p:txBody>
      </p:sp>
      <p:grpSp>
        <p:nvGrpSpPr>
          <p:cNvPr id="33796" name="Group 3"/>
          <p:cNvGrpSpPr>
            <a:grpSpLocks/>
          </p:cNvGrpSpPr>
          <p:nvPr/>
        </p:nvGrpSpPr>
        <p:grpSpPr bwMode="auto">
          <a:xfrm>
            <a:off x="946150" y="5467350"/>
            <a:ext cx="1785938" cy="747713"/>
            <a:chOff x="3254" y="1322"/>
            <a:chExt cx="1125" cy="471"/>
          </a:xfrm>
        </p:grpSpPr>
        <p:sp>
          <p:nvSpPr>
            <p:cNvPr id="33812"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a:t>?</a:t>
              </a:r>
            </a:p>
          </p:txBody>
        </p:sp>
        <p:sp>
          <p:nvSpPr>
            <p:cNvPr id="33813" name="Text Box 5"/>
            <p:cNvSpPr txBox="1">
              <a:spLocks noChangeArrowheads="1"/>
            </p:cNvSpPr>
            <p:nvPr/>
          </p:nvSpPr>
          <p:spPr bwMode="auto">
            <a:xfrm>
              <a:off x="3254" y="1322"/>
              <a:ext cx="480" cy="233"/>
            </a:xfrm>
            <a:prstGeom prst="rect">
              <a:avLst/>
            </a:prstGeom>
            <a:noFill/>
            <a:ln w="12700">
              <a:noFill/>
              <a:miter lim="800000"/>
              <a:headEnd/>
              <a:tailEnd/>
            </a:ln>
          </p:spPr>
          <p:txBody>
            <a:bodyPr wrap="none">
              <a:spAutoFit/>
            </a:bodyPr>
            <a:lstStyle/>
            <a:p>
              <a:r>
                <a:rPr lang="en-US" sz="1800"/>
                <a:t>length</a:t>
              </a:r>
            </a:p>
          </p:txBody>
        </p:sp>
      </p:grpSp>
      <p:grpSp>
        <p:nvGrpSpPr>
          <p:cNvPr id="33797" name="Group 6"/>
          <p:cNvGrpSpPr>
            <a:grpSpLocks/>
          </p:cNvGrpSpPr>
          <p:nvPr/>
        </p:nvGrpSpPr>
        <p:grpSpPr bwMode="auto">
          <a:xfrm>
            <a:off x="3679825" y="5467350"/>
            <a:ext cx="1785938" cy="747713"/>
            <a:chOff x="3254" y="1322"/>
            <a:chExt cx="1125" cy="471"/>
          </a:xfrm>
        </p:grpSpPr>
        <p:sp>
          <p:nvSpPr>
            <p:cNvPr id="33810"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a:t>?</a:t>
              </a:r>
            </a:p>
          </p:txBody>
        </p:sp>
        <p:sp>
          <p:nvSpPr>
            <p:cNvPr id="33811" name="Text Box 5"/>
            <p:cNvSpPr txBox="1">
              <a:spLocks noChangeArrowheads="1"/>
            </p:cNvSpPr>
            <p:nvPr/>
          </p:nvSpPr>
          <p:spPr bwMode="auto">
            <a:xfrm>
              <a:off x="3254" y="1322"/>
              <a:ext cx="448" cy="233"/>
            </a:xfrm>
            <a:prstGeom prst="rect">
              <a:avLst/>
            </a:prstGeom>
            <a:noFill/>
            <a:ln w="12700">
              <a:noFill/>
              <a:miter lim="800000"/>
              <a:headEnd/>
              <a:tailEnd/>
            </a:ln>
          </p:spPr>
          <p:txBody>
            <a:bodyPr wrap="none">
              <a:spAutoFit/>
            </a:bodyPr>
            <a:lstStyle/>
            <a:p>
              <a:r>
                <a:rPr lang="en-US" sz="1800"/>
                <a:t>width</a:t>
              </a:r>
            </a:p>
          </p:txBody>
        </p:sp>
      </p:grpSp>
      <p:grpSp>
        <p:nvGrpSpPr>
          <p:cNvPr id="33798" name="Group 9"/>
          <p:cNvGrpSpPr>
            <a:grpSpLocks/>
          </p:cNvGrpSpPr>
          <p:nvPr/>
        </p:nvGrpSpPr>
        <p:grpSpPr bwMode="auto">
          <a:xfrm>
            <a:off x="6411913" y="5467350"/>
            <a:ext cx="1785937" cy="747713"/>
            <a:chOff x="3254" y="1322"/>
            <a:chExt cx="1125" cy="471"/>
          </a:xfrm>
        </p:grpSpPr>
        <p:sp>
          <p:nvSpPr>
            <p:cNvPr id="33808"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a:t>?</a:t>
              </a:r>
            </a:p>
          </p:txBody>
        </p:sp>
        <p:sp>
          <p:nvSpPr>
            <p:cNvPr id="33809" name="Text Box 5"/>
            <p:cNvSpPr txBox="1">
              <a:spLocks noChangeArrowheads="1"/>
            </p:cNvSpPr>
            <p:nvPr/>
          </p:nvSpPr>
          <p:spPr bwMode="auto">
            <a:xfrm>
              <a:off x="3254" y="1322"/>
              <a:ext cx="359" cy="233"/>
            </a:xfrm>
            <a:prstGeom prst="rect">
              <a:avLst/>
            </a:prstGeom>
            <a:noFill/>
            <a:ln w="12700">
              <a:noFill/>
              <a:miter lim="800000"/>
              <a:headEnd/>
              <a:tailEnd/>
            </a:ln>
          </p:spPr>
          <p:txBody>
            <a:bodyPr wrap="none">
              <a:spAutoFit/>
            </a:bodyPr>
            <a:lstStyle/>
            <a:p>
              <a:r>
                <a:rPr lang="en-US" sz="1800"/>
                <a:t>area</a:t>
              </a:r>
            </a:p>
          </p:txBody>
        </p:sp>
      </p:grpSp>
      <p:grpSp>
        <p:nvGrpSpPr>
          <p:cNvPr id="5" name="Group 12"/>
          <p:cNvGrpSpPr>
            <a:grpSpLocks/>
          </p:cNvGrpSpPr>
          <p:nvPr/>
        </p:nvGrpSpPr>
        <p:grpSpPr bwMode="auto">
          <a:xfrm>
            <a:off x="946150" y="5467350"/>
            <a:ext cx="1785938" cy="747713"/>
            <a:chOff x="3254" y="1322"/>
            <a:chExt cx="1125" cy="471"/>
          </a:xfrm>
        </p:grpSpPr>
        <p:sp>
          <p:nvSpPr>
            <p:cNvPr id="33806" name="Rectangle 13"/>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a:t>15</a:t>
              </a:r>
            </a:p>
          </p:txBody>
        </p:sp>
        <p:sp>
          <p:nvSpPr>
            <p:cNvPr id="33807" name="Text Box 5"/>
            <p:cNvSpPr txBox="1">
              <a:spLocks noChangeArrowheads="1"/>
            </p:cNvSpPr>
            <p:nvPr/>
          </p:nvSpPr>
          <p:spPr bwMode="auto">
            <a:xfrm>
              <a:off x="3254" y="1322"/>
              <a:ext cx="480" cy="233"/>
            </a:xfrm>
            <a:prstGeom prst="rect">
              <a:avLst/>
            </a:prstGeom>
            <a:noFill/>
            <a:ln w="12700">
              <a:noFill/>
              <a:miter lim="800000"/>
              <a:headEnd/>
              <a:tailEnd/>
            </a:ln>
          </p:spPr>
          <p:txBody>
            <a:bodyPr wrap="none">
              <a:spAutoFit/>
            </a:bodyPr>
            <a:lstStyle/>
            <a:p>
              <a:r>
                <a:rPr lang="en-US" sz="1800"/>
                <a:t>length</a:t>
              </a:r>
            </a:p>
          </p:txBody>
        </p:sp>
      </p:grpSp>
      <p:grpSp>
        <p:nvGrpSpPr>
          <p:cNvPr id="6" name="Group 15"/>
          <p:cNvGrpSpPr>
            <a:grpSpLocks/>
          </p:cNvGrpSpPr>
          <p:nvPr/>
        </p:nvGrpSpPr>
        <p:grpSpPr bwMode="auto">
          <a:xfrm>
            <a:off x="3679825" y="5467350"/>
            <a:ext cx="1785938" cy="747713"/>
            <a:chOff x="3254" y="1322"/>
            <a:chExt cx="1125" cy="471"/>
          </a:xfrm>
        </p:grpSpPr>
        <p:sp>
          <p:nvSpPr>
            <p:cNvPr id="33804"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a:t>24</a:t>
              </a:r>
            </a:p>
          </p:txBody>
        </p:sp>
        <p:sp>
          <p:nvSpPr>
            <p:cNvPr id="33805" name="Text Box 5"/>
            <p:cNvSpPr txBox="1">
              <a:spLocks noChangeArrowheads="1"/>
            </p:cNvSpPr>
            <p:nvPr/>
          </p:nvSpPr>
          <p:spPr bwMode="auto">
            <a:xfrm>
              <a:off x="3254" y="1322"/>
              <a:ext cx="448" cy="233"/>
            </a:xfrm>
            <a:prstGeom prst="rect">
              <a:avLst/>
            </a:prstGeom>
            <a:noFill/>
            <a:ln w="12700">
              <a:noFill/>
              <a:miter lim="800000"/>
              <a:headEnd/>
              <a:tailEnd/>
            </a:ln>
          </p:spPr>
          <p:txBody>
            <a:bodyPr wrap="none">
              <a:spAutoFit/>
            </a:bodyPr>
            <a:lstStyle/>
            <a:p>
              <a:r>
                <a:rPr lang="en-US" sz="1800"/>
                <a:t>width</a:t>
              </a:r>
            </a:p>
          </p:txBody>
        </p:sp>
      </p:grpSp>
      <p:grpSp>
        <p:nvGrpSpPr>
          <p:cNvPr id="7" name="Group 18"/>
          <p:cNvGrpSpPr>
            <a:grpSpLocks/>
          </p:cNvGrpSpPr>
          <p:nvPr/>
        </p:nvGrpSpPr>
        <p:grpSpPr bwMode="auto">
          <a:xfrm>
            <a:off x="6411913" y="5467350"/>
            <a:ext cx="1785937" cy="747713"/>
            <a:chOff x="3254" y="1322"/>
            <a:chExt cx="1125" cy="471"/>
          </a:xfrm>
        </p:grpSpPr>
        <p:sp>
          <p:nvSpPr>
            <p:cNvPr id="33802"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a:t>360</a:t>
              </a:r>
            </a:p>
          </p:txBody>
        </p:sp>
        <p:sp>
          <p:nvSpPr>
            <p:cNvPr id="33803" name="Text Box 5"/>
            <p:cNvSpPr txBox="1">
              <a:spLocks noChangeArrowheads="1"/>
            </p:cNvSpPr>
            <p:nvPr/>
          </p:nvSpPr>
          <p:spPr bwMode="auto">
            <a:xfrm>
              <a:off x="3254" y="1322"/>
              <a:ext cx="359" cy="233"/>
            </a:xfrm>
            <a:prstGeom prst="rect">
              <a:avLst/>
            </a:prstGeom>
            <a:noFill/>
            <a:ln w="12700">
              <a:noFill/>
              <a:miter lim="800000"/>
              <a:headEnd/>
              <a:tailEnd/>
            </a:ln>
          </p:spPr>
          <p:txBody>
            <a:bodyPr wrap="none">
              <a:spAutoFit/>
            </a:bodyPr>
            <a:lstStyle/>
            <a:p>
              <a:r>
                <a:rPr lang="en-US" sz="1800"/>
                <a:t>area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40818" y="3810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94" name="Rectangle 2"/>
          <p:cNvSpPr>
            <a:spLocks noGrp="1" noChangeArrowheads="1"/>
          </p:cNvSpPr>
          <p:nvPr>
            <p:ph type="title"/>
          </p:nvPr>
        </p:nvSpPr>
        <p:spPr/>
        <p:txBody>
          <a:bodyPr/>
          <a:lstStyle/>
          <a:p>
            <a:r>
              <a:rPr lang="en-US"/>
              <a:t>Assignment Statements</a:t>
            </a:r>
          </a:p>
        </p:txBody>
      </p:sp>
      <p:sp>
        <p:nvSpPr>
          <p:cNvPr id="33795" name="Rectangle 3"/>
          <p:cNvSpPr>
            <a:spLocks noGrp="1" noChangeArrowheads="1"/>
          </p:cNvSpPr>
          <p:nvPr>
            <p:ph idx="1"/>
          </p:nvPr>
        </p:nvSpPr>
        <p:spPr/>
        <p:txBody>
          <a:bodyPr/>
          <a:lstStyle/>
          <a:p>
            <a:r>
              <a:rPr lang="en-US" dirty="0"/>
              <a:t>You can change the value of a variable</a:t>
            </a:r>
          </a:p>
          <a:p>
            <a:pPr lvl="1">
              <a:buFont typeface="Wingdings" pitchFamily="2" charset="2"/>
              <a:buNone/>
            </a:pPr>
            <a:r>
              <a:rPr lang="en-US" dirty="0">
                <a:solidFill>
                  <a:schemeClr val="tx2"/>
                </a:solidFill>
              </a:rPr>
              <a:t>width = 500;</a:t>
            </a:r>
          </a:p>
          <a:p>
            <a:pPr lvl="1"/>
            <a:r>
              <a:rPr lang="en-US" dirty="0"/>
              <a:t>same way as you gave it its value before</a:t>
            </a:r>
          </a:p>
          <a:p>
            <a:pPr marL="457200" lvl="1" indent="0">
              <a:buNone/>
            </a:pPr>
            <a:endParaRPr lang="en-US" dirty="0"/>
          </a:p>
          <a:p>
            <a:pPr marL="457200" lvl="1" indent="0">
              <a:buNone/>
            </a:pPr>
            <a:endParaRPr lang="en-US" dirty="0"/>
          </a:p>
          <a:p>
            <a:r>
              <a:rPr lang="en-US" dirty="0"/>
              <a:t>But no other variables change</a:t>
            </a:r>
          </a:p>
          <a:p>
            <a:pPr lvl="1"/>
            <a:r>
              <a:rPr lang="en-US" dirty="0"/>
              <a:t>computer doesn’t redo old calculations</a:t>
            </a:r>
          </a:p>
          <a:p>
            <a:pPr lvl="2"/>
            <a:r>
              <a:rPr lang="en-US" dirty="0"/>
              <a:t>if you need the area to change, too, then you need to tell the computer to do the multiplication again!</a:t>
            </a:r>
          </a:p>
          <a:p>
            <a:pPr lvl="1"/>
            <a:endParaRPr lang="en-US" dirty="0"/>
          </a:p>
        </p:txBody>
      </p:sp>
      <p:grpSp>
        <p:nvGrpSpPr>
          <p:cNvPr id="33796" name="Group 3"/>
          <p:cNvGrpSpPr>
            <a:grpSpLocks/>
          </p:cNvGrpSpPr>
          <p:nvPr/>
        </p:nvGrpSpPr>
        <p:grpSpPr bwMode="auto">
          <a:xfrm>
            <a:off x="946150" y="3367087"/>
            <a:ext cx="1785938" cy="747713"/>
            <a:chOff x="3254" y="1322"/>
            <a:chExt cx="1125" cy="471"/>
          </a:xfrm>
        </p:grpSpPr>
        <p:sp>
          <p:nvSpPr>
            <p:cNvPr id="33812"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dirty="0"/>
                <a:t>15</a:t>
              </a:r>
            </a:p>
          </p:txBody>
        </p:sp>
        <p:sp>
          <p:nvSpPr>
            <p:cNvPr id="33813" name="Text Box 5"/>
            <p:cNvSpPr txBox="1">
              <a:spLocks noChangeArrowheads="1"/>
            </p:cNvSpPr>
            <p:nvPr/>
          </p:nvSpPr>
          <p:spPr bwMode="auto">
            <a:xfrm>
              <a:off x="3254" y="1322"/>
              <a:ext cx="480" cy="233"/>
            </a:xfrm>
            <a:prstGeom prst="rect">
              <a:avLst/>
            </a:prstGeom>
            <a:noFill/>
            <a:ln w="12700">
              <a:noFill/>
              <a:miter lim="800000"/>
              <a:headEnd/>
              <a:tailEnd/>
            </a:ln>
          </p:spPr>
          <p:txBody>
            <a:bodyPr wrap="none">
              <a:spAutoFit/>
            </a:bodyPr>
            <a:lstStyle/>
            <a:p>
              <a:r>
                <a:rPr lang="en-US" sz="1800"/>
                <a:t>length</a:t>
              </a:r>
            </a:p>
          </p:txBody>
        </p:sp>
      </p:grpSp>
      <p:grpSp>
        <p:nvGrpSpPr>
          <p:cNvPr id="33797" name="Group 6"/>
          <p:cNvGrpSpPr>
            <a:grpSpLocks/>
          </p:cNvGrpSpPr>
          <p:nvPr/>
        </p:nvGrpSpPr>
        <p:grpSpPr bwMode="auto">
          <a:xfrm>
            <a:off x="3679825" y="3367087"/>
            <a:ext cx="1785938" cy="747713"/>
            <a:chOff x="3254" y="1322"/>
            <a:chExt cx="1125" cy="471"/>
          </a:xfrm>
        </p:grpSpPr>
        <p:sp>
          <p:nvSpPr>
            <p:cNvPr id="33810"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dirty="0"/>
                <a:t>24</a:t>
              </a:r>
            </a:p>
          </p:txBody>
        </p:sp>
        <p:sp>
          <p:nvSpPr>
            <p:cNvPr id="33811" name="Text Box 5"/>
            <p:cNvSpPr txBox="1">
              <a:spLocks noChangeArrowheads="1"/>
            </p:cNvSpPr>
            <p:nvPr/>
          </p:nvSpPr>
          <p:spPr bwMode="auto">
            <a:xfrm>
              <a:off x="3254" y="1322"/>
              <a:ext cx="448" cy="233"/>
            </a:xfrm>
            <a:prstGeom prst="rect">
              <a:avLst/>
            </a:prstGeom>
            <a:noFill/>
            <a:ln w="12700">
              <a:noFill/>
              <a:miter lim="800000"/>
              <a:headEnd/>
              <a:tailEnd/>
            </a:ln>
          </p:spPr>
          <p:txBody>
            <a:bodyPr wrap="none">
              <a:spAutoFit/>
            </a:bodyPr>
            <a:lstStyle/>
            <a:p>
              <a:r>
                <a:rPr lang="en-US" sz="1800"/>
                <a:t>width</a:t>
              </a:r>
            </a:p>
          </p:txBody>
        </p:sp>
      </p:grpSp>
      <p:grpSp>
        <p:nvGrpSpPr>
          <p:cNvPr id="33798" name="Group 9"/>
          <p:cNvGrpSpPr>
            <a:grpSpLocks/>
          </p:cNvGrpSpPr>
          <p:nvPr/>
        </p:nvGrpSpPr>
        <p:grpSpPr bwMode="auto">
          <a:xfrm>
            <a:off x="6411913" y="3367087"/>
            <a:ext cx="1785937" cy="747713"/>
            <a:chOff x="3254" y="1322"/>
            <a:chExt cx="1125" cy="471"/>
          </a:xfrm>
        </p:grpSpPr>
        <p:sp>
          <p:nvSpPr>
            <p:cNvPr id="33808"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dirty="0"/>
                <a:t>360</a:t>
              </a:r>
            </a:p>
          </p:txBody>
        </p:sp>
        <p:sp>
          <p:nvSpPr>
            <p:cNvPr id="33809" name="Text Box 5"/>
            <p:cNvSpPr txBox="1">
              <a:spLocks noChangeArrowheads="1"/>
            </p:cNvSpPr>
            <p:nvPr/>
          </p:nvSpPr>
          <p:spPr bwMode="auto">
            <a:xfrm>
              <a:off x="3254" y="1322"/>
              <a:ext cx="359" cy="233"/>
            </a:xfrm>
            <a:prstGeom prst="rect">
              <a:avLst/>
            </a:prstGeom>
            <a:noFill/>
            <a:ln w="12700">
              <a:noFill/>
              <a:miter lim="800000"/>
              <a:headEnd/>
              <a:tailEnd/>
            </a:ln>
          </p:spPr>
          <p:txBody>
            <a:bodyPr wrap="none">
              <a:spAutoFit/>
            </a:bodyPr>
            <a:lstStyle/>
            <a:p>
              <a:r>
                <a:rPr lang="en-US" sz="1800"/>
                <a:t>area</a:t>
              </a:r>
            </a:p>
          </p:txBody>
        </p:sp>
      </p:grpSp>
      <p:grpSp>
        <p:nvGrpSpPr>
          <p:cNvPr id="6" name="Group 15"/>
          <p:cNvGrpSpPr>
            <a:grpSpLocks/>
          </p:cNvGrpSpPr>
          <p:nvPr/>
        </p:nvGrpSpPr>
        <p:grpSpPr bwMode="auto">
          <a:xfrm>
            <a:off x="3679825" y="3367087"/>
            <a:ext cx="1785938" cy="747713"/>
            <a:chOff x="3254" y="1322"/>
            <a:chExt cx="1125" cy="471"/>
          </a:xfrm>
        </p:grpSpPr>
        <p:sp>
          <p:nvSpPr>
            <p:cNvPr id="33804"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p>
              <a:pPr algn="ctr"/>
              <a:r>
                <a:rPr lang="en-US" sz="1800" dirty="0"/>
                <a:t>500</a:t>
              </a:r>
            </a:p>
          </p:txBody>
        </p:sp>
        <p:sp>
          <p:nvSpPr>
            <p:cNvPr id="33805" name="Text Box 5"/>
            <p:cNvSpPr txBox="1">
              <a:spLocks noChangeArrowheads="1"/>
            </p:cNvSpPr>
            <p:nvPr/>
          </p:nvSpPr>
          <p:spPr bwMode="auto">
            <a:xfrm>
              <a:off x="3254" y="1322"/>
              <a:ext cx="448" cy="233"/>
            </a:xfrm>
            <a:prstGeom prst="rect">
              <a:avLst/>
            </a:prstGeom>
            <a:noFill/>
            <a:ln w="12700">
              <a:noFill/>
              <a:miter lim="800000"/>
              <a:headEnd/>
              <a:tailEnd/>
            </a:ln>
          </p:spPr>
          <p:txBody>
            <a:bodyPr wrap="none">
              <a:spAutoFit/>
            </a:bodyPr>
            <a:lstStyle/>
            <a:p>
              <a:r>
                <a:rPr lang="en-US" sz="1800"/>
                <a:t>width</a:t>
              </a:r>
            </a:p>
          </p:txBody>
        </p:sp>
      </p:grpSp>
    </p:spTree>
    <p:extLst>
      <p:ext uri="{BB962C8B-B14F-4D97-AF65-F5344CB8AC3E}">
        <p14:creationId xmlns:p14="http://schemas.microsoft.com/office/powerpoint/2010/main" val="3651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CA"/>
              <a:t>Simple Math</a:t>
            </a:r>
          </a:p>
        </p:txBody>
      </p:sp>
      <p:sp>
        <p:nvSpPr>
          <p:cNvPr id="34819" name="Content Placeholder 2"/>
          <p:cNvSpPr>
            <a:spLocks noGrp="1"/>
          </p:cNvSpPr>
          <p:nvPr>
            <p:ph idx="1"/>
          </p:nvPr>
        </p:nvSpPr>
        <p:spPr/>
        <p:txBody>
          <a:bodyPr/>
          <a:lstStyle/>
          <a:p>
            <a:r>
              <a:rPr lang="en-CA" dirty="0"/>
              <a:t>Can assign using math expressions</a:t>
            </a:r>
          </a:p>
          <a:p>
            <a:pPr lvl="1"/>
            <a:r>
              <a:rPr lang="en-CA" dirty="0"/>
              <a:t>use + for addition</a:t>
            </a:r>
          </a:p>
          <a:p>
            <a:pPr lvl="1">
              <a:buFont typeface="Wingdings" pitchFamily="2" charset="2"/>
              <a:buNone/>
            </a:pPr>
            <a:r>
              <a:rPr lang="en-CA" sz="2400" dirty="0" err="1">
                <a:solidFill>
                  <a:schemeClr val="tx2"/>
                </a:solidFill>
              </a:rPr>
              <a:t>totalTaxes</a:t>
            </a:r>
            <a:r>
              <a:rPr lang="en-CA" sz="2400" dirty="0">
                <a:solidFill>
                  <a:schemeClr val="tx2"/>
                </a:solidFill>
              </a:rPr>
              <a:t> = </a:t>
            </a:r>
            <a:r>
              <a:rPr lang="en-CA" sz="2400" dirty="0" err="1">
                <a:solidFill>
                  <a:schemeClr val="tx2"/>
                </a:solidFill>
              </a:rPr>
              <a:t>federalTaxes</a:t>
            </a:r>
            <a:r>
              <a:rPr lang="en-CA" sz="2400" dirty="0">
                <a:solidFill>
                  <a:schemeClr val="tx2"/>
                </a:solidFill>
              </a:rPr>
              <a:t> + </a:t>
            </a:r>
            <a:r>
              <a:rPr lang="en-CA" sz="2400" dirty="0" err="1">
                <a:solidFill>
                  <a:schemeClr val="tx2"/>
                </a:solidFill>
              </a:rPr>
              <a:t>provincialTaxes</a:t>
            </a:r>
            <a:r>
              <a:rPr lang="en-CA" sz="2400" dirty="0">
                <a:solidFill>
                  <a:schemeClr val="tx2"/>
                </a:solidFill>
              </a:rPr>
              <a:t>;</a:t>
            </a:r>
          </a:p>
          <a:p>
            <a:pPr lvl="1"/>
            <a:r>
              <a:rPr lang="en-CA" dirty="0"/>
              <a:t>use – for subtraction</a:t>
            </a:r>
          </a:p>
          <a:p>
            <a:pPr lvl="1">
              <a:buFont typeface="Wingdings" pitchFamily="2" charset="2"/>
              <a:buNone/>
            </a:pPr>
            <a:r>
              <a:rPr lang="en-CA" sz="2400" dirty="0" err="1">
                <a:solidFill>
                  <a:schemeClr val="tx2"/>
                </a:solidFill>
              </a:rPr>
              <a:t>netIncome</a:t>
            </a:r>
            <a:r>
              <a:rPr lang="en-CA" sz="2400" dirty="0">
                <a:solidFill>
                  <a:schemeClr val="tx2"/>
                </a:solidFill>
              </a:rPr>
              <a:t> = </a:t>
            </a:r>
            <a:r>
              <a:rPr lang="en-CA" sz="2400" dirty="0" err="1">
                <a:solidFill>
                  <a:schemeClr val="tx2"/>
                </a:solidFill>
              </a:rPr>
              <a:t>grossIncome</a:t>
            </a:r>
            <a:r>
              <a:rPr lang="en-CA" sz="2400" dirty="0">
                <a:solidFill>
                  <a:schemeClr val="tx2"/>
                </a:solidFill>
              </a:rPr>
              <a:t> – </a:t>
            </a:r>
            <a:r>
              <a:rPr lang="en-CA" sz="2400" dirty="0" err="1">
                <a:solidFill>
                  <a:schemeClr val="tx2"/>
                </a:solidFill>
              </a:rPr>
              <a:t>totalTaxes</a:t>
            </a:r>
            <a:r>
              <a:rPr lang="en-CA" sz="2400" dirty="0">
                <a:solidFill>
                  <a:schemeClr val="tx2"/>
                </a:solidFill>
              </a:rPr>
              <a:t>;</a:t>
            </a:r>
          </a:p>
          <a:p>
            <a:pPr lvl="1"/>
            <a:r>
              <a:rPr lang="en-CA" dirty="0"/>
              <a:t>use * for multiplication</a:t>
            </a:r>
          </a:p>
          <a:p>
            <a:pPr lvl="1">
              <a:buFont typeface="Wingdings" pitchFamily="2" charset="2"/>
              <a:buNone/>
            </a:pPr>
            <a:r>
              <a:rPr lang="en-CA" sz="2400" dirty="0" err="1">
                <a:solidFill>
                  <a:schemeClr val="tx2"/>
                </a:solidFill>
              </a:rPr>
              <a:t>salesTax</a:t>
            </a:r>
            <a:r>
              <a:rPr lang="en-CA" sz="2400" dirty="0">
                <a:solidFill>
                  <a:schemeClr val="tx2"/>
                </a:solidFill>
              </a:rPr>
              <a:t> = </a:t>
            </a:r>
            <a:r>
              <a:rPr lang="en-CA" sz="2400" dirty="0" err="1">
                <a:solidFill>
                  <a:schemeClr val="tx2"/>
                </a:solidFill>
              </a:rPr>
              <a:t>totalSales</a:t>
            </a:r>
            <a:r>
              <a:rPr lang="en-CA" sz="2400" dirty="0">
                <a:solidFill>
                  <a:schemeClr val="tx2"/>
                </a:solidFill>
              </a:rPr>
              <a:t> * 0.15;</a:t>
            </a:r>
          </a:p>
          <a:p>
            <a:pPr lvl="1"/>
            <a:r>
              <a:rPr lang="en-CA" dirty="0"/>
              <a:t>use / for division</a:t>
            </a:r>
          </a:p>
          <a:p>
            <a:pPr lvl="1">
              <a:buFont typeface="Wingdings" pitchFamily="2" charset="2"/>
              <a:buNone/>
            </a:pPr>
            <a:r>
              <a:rPr lang="en-CA" sz="2400" dirty="0" err="1">
                <a:solidFill>
                  <a:schemeClr val="tx2"/>
                </a:solidFill>
              </a:rPr>
              <a:t>applesPerPerson</a:t>
            </a:r>
            <a:r>
              <a:rPr lang="en-CA" sz="2400" dirty="0">
                <a:solidFill>
                  <a:schemeClr val="tx2"/>
                </a:solidFill>
              </a:rPr>
              <a:t> = </a:t>
            </a:r>
            <a:r>
              <a:rPr lang="en-CA" sz="2400" dirty="0" err="1">
                <a:solidFill>
                  <a:schemeClr val="tx2"/>
                </a:solidFill>
              </a:rPr>
              <a:t>numApples</a:t>
            </a:r>
            <a:r>
              <a:rPr lang="en-CA" sz="2400" dirty="0">
                <a:solidFill>
                  <a:schemeClr val="tx2"/>
                </a:solidFill>
              </a:rPr>
              <a:t> / </a:t>
            </a:r>
            <a:r>
              <a:rPr lang="en-CA" sz="2400" dirty="0" err="1">
                <a:solidFill>
                  <a:schemeClr val="tx2"/>
                </a:solidFill>
              </a:rPr>
              <a:t>numPeople</a:t>
            </a:r>
            <a:r>
              <a:rPr lang="en-CA" sz="2400" dirty="0">
                <a:solidFill>
                  <a:schemeClr val="tx2"/>
                </a:solidFill>
              </a:rPr>
              <a:t>;</a:t>
            </a:r>
          </a:p>
        </p:txBody>
      </p:sp>
      <p:sp>
        <p:nvSpPr>
          <p:cNvPr id="4" name="TextBox 3"/>
          <p:cNvSpPr txBox="1"/>
          <p:nvPr/>
        </p:nvSpPr>
        <p:spPr>
          <a:xfrm>
            <a:off x="5119693" y="6412468"/>
            <a:ext cx="4024307" cy="369332"/>
          </a:xfrm>
          <a:prstGeom prst="rect">
            <a:avLst/>
          </a:prstGeom>
          <a:noFill/>
        </p:spPr>
        <p:txBody>
          <a:bodyPr wrap="none" rtlCol="0">
            <a:spAutoFit/>
          </a:bodyPr>
          <a:lstStyle/>
          <a:p>
            <a:pPr algn="r"/>
            <a:r>
              <a:rPr lang="en-CA" sz="1800" b="1" i="1" dirty="0">
                <a:latin typeface="+mn-lt"/>
              </a:rPr>
              <a:t>NOTE</a:t>
            </a:r>
            <a:r>
              <a:rPr lang="en-CA" sz="1800" i="1" dirty="0">
                <a:latin typeface="+mn-lt"/>
              </a:rPr>
              <a:t>:  More about math on a </a:t>
            </a:r>
            <a:r>
              <a:rPr lang="en-CA" sz="1800" i="1" dirty="0">
                <a:latin typeface="+mn-lt"/>
                <a:hlinkClick r:id="rId3" action="ppaction://hlinksldjump"/>
              </a:rPr>
              <a:t>later slide</a:t>
            </a:r>
            <a:r>
              <a:rPr lang="en-CA" sz="1800" i="1" dirty="0">
                <a:latin typeface="+mn-lt"/>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t>Reporting Results to the User</a:t>
            </a:r>
          </a:p>
        </p:txBody>
      </p:sp>
      <p:sp>
        <p:nvSpPr>
          <p:cNvPr id="35843" name="Content Placeholder 2"/>
          <p:cNvSpPr>
            <a:spLocks noGrp="1"/>
          </p:cNvSpPr>
          <p:nvPr>
            <p:ph idx="1"/>
          </p:nvPr>
        </p:nvSpPr>
        <p:spPr/>
        <p:txBody>
          <a:bodyPr/>
          <a:lstStyle/>
          <a:p>
            <a:r>
              <a:rPr lang="en-CA" dirty="0"/>
              <a:t>Print results on the screen</a:t>
            </a:r>
          </a:p>
          <a:p>
            <a:pPr lvl="1"/>
            <a:r>
              <a:rPr lang="en-CA" dirty="0"/>
              <a:t>IDE: in the “run” area at bottom of screen</a:t>
            </a:r>
          </a:p>
          <a:p>
            <a:r>
              <a:rPr lang="en-CA" dirty="0"/>
              <a:t>Need to tell computer to print something</a:t>
            </a:r>
          </a:p>
          <a:p>
            <a:pPr lvl="1">
              <a:buFont typeface="Wingdings" pitchFamily="2" charset="2"/>
              <a:buNone/>
            </a:pPr>
            <a:r>
              <a:rPr lang="en-CA" sz="2400" dirty="0" err="1">
                <a:solidFill>
                  <a:schemeClr val="tx2"/>
                </a:solidFill>
                <a:latin typeface="Courier New" pitchFamily="49" charset="0"/>
                <a:cs typeface="Courier New" pitchFamily="49" charset="0"/>
              </a:rPr>
              <a:t>System.out.print</a:t>
            </a:r>
            <a:r>
              <a:rPr lang="en-CA" sz="2400" dirty="0">
                <a:solidFill>
                  <a:schemeClr val="tx2"/>
                </a:solidFill>
                <a:latin typeface="Courier New" pitchFamily="49" charset="0"/>
                <a:cs typeface="Courier New" pitchFamily="49" charset="0"/>
              </a:rPr>
              <a:t>( </a:t>
            </a:r>
            <a:r>
              <a:rPr lang="en-CA" sz="2400" dirty="0">
                <a:latin typeface="Courier New" pitchFamily="49" charset="0"/>
                <a:cs typeface="Courier New" pitchFamily="49" charset="0"/>
              </a:rPr>
              <a:t>...</a:t>
            </a:r>
            <a:r>
              <a:rPr lang="en-CA" sz="2400" dirty="0">
                <a:solidFill>
                  <a:schemeClr val="tx2"/>
                </a:solidFill>
                <a:latin typeface="Courier New" pitchFamily="49" charset="0"/>
                <a:cs typeface="Courier New" pitchFamily="49" charset="0"/>
              </a:rPr>
              <a:t> );</a:t>
            </a:r>
          </a:p>
          <a:p>
            <a:pPr lvl="1">
              <a:buFont typeface="Wingdings" pitchFamily="2" charset="2"/>
              <a:buNone/>
            </a:pPr>
            <a:r>
              <a:rPr lang="en-CA" sz="2400" dirty="0" err="1">
                <a:solidFill>
                  <a:schemeClr val="tx2"/>
                </a:solidFill>
                <a:latin typeface="Courier New" pitchFamily="49" charset="0"/>
                <a:cs typeface="Courier New" pitchFamily="49" charset="0"/>
              </a:rPr>
              <a:t>System.out.println</a:t>
            </a:r>
            <a:r>
              <a:rPr lang="en-CA" sz="2400" dirty="0">
                <a:solidFill>
                  <a:schemeClr val="tx2"/>
                </a:solidFill>
                <a:latin typeface="Courier New" pitchFamily="49" charset="0"/>
                <a:cs typeface="Courier New" pitchFamily="49" charset="0"/>
              </a:rPr>
              <a:t>( </a:t>
            </a:r>
            <a:r>
              <a:rPr lang="en-CA" sz="2400" dirty="0">
                <a:latin typeface="Courier New" pitchFamily="49" charset="0"/>
                <a:cs typeface="Courier New" pitchFamily="49" charset="0"/>
              </a:rPr>
              <a:t>...</a:t>
            </a:r>
            <a:r>
              <a:rPr lang="en-CA" sz="2400" dirty="0">
                <a:solidFill>
                  <a:schemeClr val="tx2"/>
                </a:solidFill>
                <a:latin typeface="Courier New" pitchFamily="49" charset="0"/>
                <a:cs typeface="Courier New" pitchFamily="49" charset="0"/>
              </a:rPr>
              <a:t> );</a:t>
            </a:r>
            <a:endParaRPr lang="en-CA" dirty="0">
              <a:solidFill>
                <a:schemeClr val="tx2"/>
              </a:solidFill>
              <a:latin typeface="Courier New" pitchFamily="49" charset="0"/>
              <a:cs typeface="Courier New" pitchFamily="49" charset="0"/>
            </a:endParaRPr>
          </a:p>
          <a:p>
            <a:r>
              <a:rPr lang="en-CA" dirty="0"/>
              <a:t>Need to say what to print</a:t>
            </a:r>
          </a:p>
          <a:p>
            <a:pPr lvl="1"/>
            <a:r>
              <a:rPr lang="en-CA" dirty="0"/>
              <a:t>what to print goes inside the </a:t>
            </a:r>
            <a:r>
              <a:rPr lang="en-CA" i="1" dirty="0"/>
              <a:t>parentheses</a:t>
            </a:r>
            <a:r>
              <a:rPr lang="en-CA" dirty="0"/>
              <a:t> ()</a:t>
            </a:r>
          </a:p>
        </p:txBody>
      </p:sp>
      <p:sp>
        <p:nvSpPr>
          <p:cNvPr id="4" name="TextBox 3"/>
          <p:cNvSpPr txBox="1"/>
          <p:nvPr/>
        </p:nvSpPr>
        <p:spPr>
          <a:xfrm>
            <a:off x="457200" y="6457950"/>
            <a:ext cx="8686800" cy="369332"/>
          </a:xfrm>
          <a:prstGeom prst="rect">
            <a:avLst/>
          </a:prstGeom>
          <a:noFill/>
        </p:spPr>
        <p:txBody>
          <a:bodyPr>
            <a:spAutoFit/>
          </a:bodyPr>
          <a:lstStyle/>
          <a:p>
            <a:pPr algn="r">
              <a:defRPr/>
            </a:pPr>
            <a:r>
              <a:rPr lang="en-CA" sz="1800" i="1" dirty="0">
                <a:latin typeface="+mn-lt"/>
              </a:rPr>
              <a:t>Don’t worry about what </a:t>
            </a:r>
            <a:r>
              <a:rPr lang="en-CA" sz="1800" dirty="0" err="1">
                <a:latin typeface="+mn-lt"/>
              </a:rPr>
              <a:t>System.out</a:t>
            </a:r>
            <a:r>
              <a:rPr lang="en-CA" sz="1800" i="1" dirty="0">
                <a:latin typeface="+mn-lt"/>
              </a:rPr>
              <a:t> means!  I’ll explain later.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CA"/>
              <a:t>println</a:t>
            </a:r>
            <a:r>
              <a:rPr lang="en-CA" i="1"/>
              <a:t> vs.</a:t>
            </a:r>
            <a:r>
              <a:rPr lang="en-CA"/>
              <a:t> print</a:t>
            </a:r>
          </a:p>
        </p:txBody>
      </p:sp>
      <p:sp>
        <p:nvSpPr>
          <p:cNvPr id="36867" name="Content Placeholder 2"/>
          <p:cNvSpPr>
            <a:spLocks noGrp="1"/>
          </p:cNvSpPr>
          <p:nvPr>
            <p:ph idx="1"/>
          </p:nvPr>
        </p:nvSpPr>
        <p:spPr/>
        <p:txBody>
          <a:bodyPr/>
          <a:lstStyle/>
          <a:p>
            <a:r>
              <a:rPr lang="en-CA" i="1"/>
              <a:t>println</a:t>
            </a:r>
            <a:r>
              <a:rPr lang="en-CA"/>
              <a:t> prints and then ends the line</a:t>
            </a:r>
          </a:p>
          <a:p>
            <a:r>
              <a:rPr lang="en-CA" i="1"/>
              <a:t>print</a:t>
            </a:r>
            <a:r>
              <a:rPr lang="en-CA"/>
              <a:t> just prints (line doesn’t end)</a:t>
            </a:r>
          </a:p>
          <a:p>
            <a:pPr lvl="1">
              <a:buFont typeface="Wingdings" pitchFamily="2" charset="2"/>
              <a:buNone/>
            </a:pPr>
            <a:r>
              <a:rPr lang="en-CA" sz="2400">
                <a:solidFill>
                  <a:schemeClr val="tx2"/>
                </a:solidFill>
                <a:latin typeface="Courier New" pitchFamily="49" charset="0"/>
                <a:cs typeface="Courier New" pitchFamily="49" charset="0"/>
              </a:rPr>
              <a:t>System.out.println("Hello!");</a:t>
            </a:r>
          </a:p>
          <a:p>
            <a:pPr lvl="1">
              <a:buFont typeface="Wingdings" pitchFamily="2" charset="2"/>
              <a:buNone/>
            </a:pPr>
            <a:r>
              <a:rPr lang="en-CA" sz="2400">
                <a:solidFill>
                  <a:schemeClr val="tx2"/>
                </a:solidFill>
                <a:latin typeface="Courier New" pitchFamily="49" charset="0"/>
                <a:cs typeface="Courier New" pitchFamily="49" charset="0"/>
              </a:rPr>
              <a:t>System.out.print("Bye");</a:t>
            </a:r>
          </a:p>
          <a:p>
            <a:pPr lvl="1">
              <a:buFont typeface="Wingdings" pitchFamily="2" charset="2"/>
              <a:buNone/>
            </a:pPr>
            <a:r>
              <a:rPr lang="en-CA" sz="2400">
                <a:solidFill>
                  <a:schemeClr val="tx2"/>
                </a:solidFill>
                <a:latin typeface="Courier New" pitchFamily="49" charset="0"/>
                <a:cs typeface="Courier New" pitchFamily="49" charset="0"/>
              </a:rPr>
              <a:t>System.out.print("-");</a:t>
            </a:r>
          </a:p>
          <a:p>
            <a:pPr lvl="1">
              <a:buFont typeface="Wingdings" pitchFamily="2" charset="2"/>
              <a:buNone/>
            </a:pPr>
            <a:r>
              <a:rPr lang="en-CA" sz="2400">
                <a:solidFill>
                  <a:schemeClr val="tx2"/>
                </a:solidFill>
                <a:latin typeface="Courier New" pitchFamily="49" charset="0"/>
                <a:cs typeface="Courier New" pitchFamily="49" charset="0"/>
              </a:rPr>
              <a:t>System.out.print("bye");</a:t>
            </a:r>
          </a:p>
          <a:p>
            <a:pPr lvl="1">
              <a:buFont typeface="Wingdings" pitchFamily="2" charset="2"/>
              <a:buNone/>
            </a:pPr>
            <a:r>
              <a:rPr lang="en-CA" sz="2400">
                <a:solidFill>
                  <a:schemeClr val="tx2"/>
                </a:solidFill>
                <a:latin typeface="Courier New" pitchFamily="49" charset="0"/>
                <a:cs typeface="Courier New" pitchFamily="49" charset="0"/>
              </a:rPr>
              <a:t>System.out.println("!!!");</a:t>
            </a:r>
          </a:p>
        </p:txBody>
      </p:sp>
      <p:sp>
        <p:nvSpPr>
          <p:cNvPr id="36868" name="Rectangle 3"/>
          <p:cNvSpPr>
            <a:spLocks noChangeArrowheads="1"/>
          </p:cNvSpPr>
          <p:nvPr/>
        </p:nvSpPr>
        <p:spPr bwMode="auto">
          <a:xfrm>
            <a:off x="1285875" y="5214938"/>
            <a:ext cx="7215188" cy="1357312"/>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Hello!</a:t>
            </a:r>
          </a:p>
          <a:p>
            <a:r>
              <a:rPr lang="en-CA" sz="2000">
                <a:latin typeface="Courier New" pitchFamily="49" charset="0"/>
                <a:cs typeface="Courier New" pitchFamily="49" charset="0"/>
              </a:rPr>
              <a:t>Bye-bye!!!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CA"/>
              <a:t>Output Commands</a:t>
            </a:r>
          </a:p>
        </p:txBody>
      </p:sp>
      <p:sp>
        <p:nvSpPr>
          <p:cNvPr id="37891" name="Content Placeholder 2"/>
          <p:cNvSpPr>
            <a:spLocks noGrp="1"/>
          </p:cNvSpPr>
          <p:nvPr>
            <p:ph idx="1"/>
          </p:nvPr>
        </p:nvSpPr>
        <p:spPr/>
        <p:txBody>
          <a:bodyPr/>
          <a:lstStyle/>
          <a:p>
            <a:r>
              <a:rPr lang="en-CA" dirty="0" err="1"/>
              <a:t>System.out</a:t>
            </a:r>
            <a:r>
              <a:rPr lang="en-CA" dirty="0"/>
              <a:t> knows how to print stuff</a:t>
            </a:r>
          </a:p>
          <a:p>
            <a:pPr lvl="1"/>
            <a:r>
              <a:rPr lang="en-CA" dirty="0"/>
              <a:t>can print Strings</a:t>
            </a:r>
          </a:p>
          <a:p>
            <a:pPr lvl="1">
              <a:buFont typeface="Wingdings" pitchFamily="2" charset="2"/>
              <a:buNone/>
            </a:pPr>
            <a:r>
              <a:rPr lang="en-CA" dirty="0">
                <a:solidFill>
                  <a:schemeClr val="tx2"/>
                </a:solidFill>
              </a:rPr>
              <a:t>	</a:t>
            </a:r>
            <a:r>
              <a:rPr lang="en-CA" sz="2400" dirty="0" err="1">
                <a:solidFill>
                  <a:schemeClr val="tx2"/>
                </a:solidFill>
              </a:rPr>
              <a:t>System.out.println</a:t>
            </a:r>
            <a:r>
              <a:rPr lang="en-CA" sz="2400" dirty="0">
                <a:solidFill>
                  <a:schemeClr val="tx2"/>
                </a:solidFill>
              </a:rPr>
              <a:t>( "This is a String!" );</a:t>
            </a:r>
            <a:endParaRPr lang="en-CA" dirty="0">
              <a:solidFill>
                <a:schemeClr val="tx2"/>
              </a:solidFill>
            </a:endParaRPr>
          </a:p>
          <a:p>
            <a:pPr lvl="1"/>
            <a:r>
              <a:rPr lang="en-CA" dirty="0"/>
              <a:t>can print numbers, expressions, and variables</a:t>
            </a:r>
          </a:p>
          <a:p>
            <a:pPr lvl="1">
              <a:buFont typeface="Wingdings" pitchFamily="2" charset="2"/>
              <a:buNone/>
            </a:pPr>
            <a:r>
              <a:rPr lang="en-CA" sz="2400" dirty="0">
                <a:solidFill>
                  <a:schemeClr val="tx2"/>
                </a:solidFill>
              </a:rPr>
              <a:t>	</a:t>
            </a:r>
            <a:r>
              <a:rPr lang="en-CA" sz="2400" dirty="0" err="1">
                <a:solidFill>
                  <a:schemeClr val="tx2"/>
                </a:solidFill>
              </a:rPr>
              <a:t>System.out.println</a:t>
            </a:r>
            <a:r>
              <a:rPr lang="en-CA" sz="2400" dirty="0">
                <a:solidFill>
                  <a:schemeClr val="tx2"/>
                </a:solidFill>
              </a:rPr>
              <a:t>( 10 );</a:t>
            </a:r>
          </a:p>
          <a:p>
            <a:pPr lvl="1">
              <a:buFont typeface="Wingdings" pitchFamily="2" charset="2"/>
              <a:buNone/>
            </a:pPr>
            <a:r>
              <a:rPr lang="en-CA" sz="2400" dirty="0">
                <a:solidFill>
                  <a:schemeClr val="tx2"/>
                </a:solidFill>
              </a:rPr>
              <a:t>	</a:t>
            </a:r>
            <a:r>
              <a:rPr lang="en-CA" sz="2400" dirty="0" err="1">
                <a:solidFill>
                  <a:schemeClr val="tx2"/>
                </a:solidFill>
              </a:rPr>
              <a:t>System.out.println</a:t>
            </a:r>
            <a:r>
              <a:rPr lang="en-CA" sz="2400" dirty="0">
                <a:solidFill>
                  <a:schemeClr val="tx2"/>
                </a:solidFill>
              </a:rPr>
              <a:t>( 20 + 25 );</a:t>
            </a:r>
          </a:p>
          <a:p>
            <a:pPr lvl="1">
              <a:buFont typeface="Wingdings" pitchFamily="2" charset="2"/>
              <a:buNone/>
            </a:pPr>
            <a:r>
              <a:rPr lang="en-CA" sz="2400" dirty="0">
                <a:solidFill>
                  <a:schemeClr val="tx2"/>
                </a:solidFill>
              </a:rPr>
              <a:t>	</a:t>
            </a:r>
            <a:r>
              <a:rPr lang="en-CA" sz="2400" dirty="0" err="1">
                <a:solidFill>
                  <a:schemeClr val="tx2"/>
                </a:solidFill>
              </a:rPr>
              <a:t>System.out.println</a:t>
            </a:r>
            <a:r>
              <a:rPr lang="en-CA" sz="2400" dirty="0">
                <a:solidFill>
                  <a:schemeClr val="tx2"/>
                </a:solidFill>
              </a:rPr>
              <a:t>( area );</a:t>
            </a:r>
          </a:p>
        </p:txBody>
      </p:sp>
      <p:sp>
        <p:nvSpPr>
          <p:cNvPr id="37892" name="Rectangle 3"/>
          <p:cNvSpPr>
            <a:spLocks noChangeArrowheads="1"/>
          </p:cNvSpPr>
          <p:nvPr/>
        </p:nvSpPr>
        <p:spPr bwMode="auto">
          <a:xfrm>
            <a:off x="1285875" y="5214938"/>
            <a:ext cx="7215188" cy="1357312"/>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This is a String!</a:t>
            </a:r>
          </a:p>
          <a:p>
            <a:r>
              <a:rPr lang="en-CA" sz="2000">
                <a:latin typeface="Courier New" pitchFamily="49" charset="0"/>
                <a:cs typeface="Courier New" pitchFamily="49" charset="0"/>
              </a:rPr>
              <a:t>10</a:t>
            </a:r>
          </a:p>
          <a:p>
            <a:r>
              <a:rPr lang="en-CA" sz="2000">
                <a:latin typeface="Courier New" pitchFamily="49" charset="0"/>
                <a:cs typeface="Courier New" pitchFamily="49" charset="0"/>
              </a:rPr>
              <a:t>45</a:t>
            </a:r>
          </a:p>
          <a:p>
            <a:r>
              <a:rPr lang="en-CA" sz="2000">
                <a:latin typeface="Courier New" pitchFamily="49" charset="0"/>
                <a:cs typeface="Courier New" pitchFamily="49" charset="0"/>
              </a:rPr>
              <a:t>360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CA"/>
              <a:t>Quotes, or No Quotes?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CA" dirty="0"/>
              <a:t>Quotes </a:t>
            </a:r>
            <a:r>
              <a:rPr lang="en-CA" dirty="0">
                <a:sym typeface="Wingdings" pitchFamily="2" charset="2"/>
              </a:rPr>
              <a:t> print these characters</a:t>
            </a:r>
          </a:p>
          <a:p>
            <a:pPr fontAlgn="auto">
              <a:spcAft>
                <a:spcPts val="0"/>
              </a:spcAft>
              <a:buFont typeface="Arial" pitchFamily="34" charset="0"/>
              <a:buChar char="•"/>
              <a:defRPr/>
            </a:pPr>
            <a:r>
              <a:rPr lang="en-CA" dirty="0">
                <a:sym typeface="Wingdings" pitchFamily="2" charset="2"/>
              </a:rPr>
              <a:t>No quotes  print the value of this</a:t>
            </a:r>
          </a:p>
          <a:p>
            <a:pPr lvl="1" fontAlgn="auto">
              <a:spcAft>
                <a:spcPts val="0"/>
              </a:spcAft>
              <a:buFont typeface="Arial" pitchFamily="34" charset="0"/>
              <a:buChar char="–"/>
              <a:defRPr/>
            </a:pPr>
            <a:r>
              <a:rPr lang="en-CA" dirty="0">
                <a:sym typeface="Wingdings" pitchFamily="2" charset="2"/>
              </a:rPr>
              <a:t>can be variable or math expression</a:t>
            </a:r>
          </a:p>
          <a:p>
            <a:pPr lvl="1" fontAlgn="auto">
              <a:spcAft>
                <a:spcPts val="0"/>
              </a:spcAft>
              <a:buFont typeface="Wingdings" pitchFamily="2" charset="2"/>
              <a:buNone/>
              <a:defRPr/>
            </a:pPr>
            <a:r>
              <a:rPr lang="en-CA" sz="2400" dirty="0" err="1">
                <a:solidFill>
                  <a:schemeClr val="tx2"/>
                </a:solidFill>
                <a:cs typeface="Courier New" pitchFamily="49" charset="0"/>
                <a:sym typeface="Wingdings" pitchFamily="2" charset="2"/>
              </a:rPr>
              <a:t>System.out.println</a:t>
            </a:r>
            <a:r>
              <a:rPr lang="en-CA" sz="2400" dirty="0">
                <a:solidFill>
                  <a:schemeClr val="tx2"/>
                </a:solidFill>
                <a:cs typeface="Courier New" pitchFamily="49" charset="0"/>
                <a:sym typeface="Wingdings" pitchFamily="2" charset="2"/>
              </a:rPr>
              <a:t>( </a:t>
            </a:r>
            <a:r>
              <a:rPr lang="en-CA" sz="2400" dirty="0">
                <a:solidFill>
                  <a:schemeClr val="tx2"/>
                </a:solidFill>
              </a:rPr>
              <a:t>"</a:t>
            </a:r>
            <a:r>
              <a:rPr lang="en-CA" sz="2400" dirty="0">
                <a:solidFill>
                  <a:schemeClr val="tx2"/>
                </a:solidFill>
                <a:cs typeface="Courier New" pitchFamily="49" charset="0"/>
                <a:sym typeface="Wingdings" pitchFamily="2" charset="2"/>
              </a:rPr>
              <a:t>area</a:t>
            </a:r>
            <a:r>
              <a:rPr lang="en-CA" sz="2400" dirty="0">
                <a:solidFill>
                  <a:schemeClr val="tx2"/>
                </a:solidFill>
              </a:rPr>
              <a:t>" </a:t>
            </a:r>
            <a:r>
              <a:rPr lang="en-CA" sz="2400" dirty="0">
                <a:solidFill>
                  <a:schemeClr val="tx2"/>
                </a:solidFill>
                <a:cs typeface="Courier New" pitchFamily="49" charset="0"/>
                <a:sym typeface="Wingdings" pitchFamily="2" charset="2"/>
              </a:rPr>
              <a:t>);	</a:t>
            </a:r>
            <a:r>
              <a:rPr lang="en-CA" sz="2400" i="1" dirty="0">
                <a:solidFill>
                  <a:schemeClr val="accent5"/>
                </a:solidFill>
                <a:cs typeface="Courier New" pitchFamily="49" charset="0"/>
                <a:sym typeface="Wingdings" pitchFamily="2" charset="2"/>
              </a:rPr>
              <a:t>// prints four letters</a:t>
            </a:r>
          </a:p>
          <a:p>
            <a:pPr lvl="1" fontAlgn="auto">
              <a:spcAft>
                <a:spcPts val="0"/>
              </a:spcAft>
              <a:buFont typeface="Wingdings" pitchFamily="2" charset="2"/>
              <a:buNone/>
              <a:defRPr/>
            </a:pPr>
            <a:r>
              <a:rPr lang="en-CA" sz="2400" dirty="0" err="1">
                <a:solidFill>
                  <a:schemeClr val="tx2"/>
                </a:solidFill>
                <a:cs typeface="Courier New" pitchFamily="49" charset="0"/>
                <a:sym typeface="Wingdings" pitchFamily="2" charset="2"/>
              </a:rPr>
              <a:t>System.out.println</a:t>
            </a:r>
            <a:r>
              <a:rPr lang="en-CA" sz="2400" dirty="0">
                <a:solidFill>
                  <a:schemeClr val="tx2"/>
                </a:solidFill>
                <a:cs typeface="Courier New" pitchFamily="49" charset="0"/>
                <a:sym typeface="Wingdings" pitchFamily="2" charset="2"/>
              </a:rPr>
              <a:t>( area )		</a:t>
            </a:r>
            <a:r>
              <a:rPr lang="en-CA" sz="2400" i="1" dirty="0">
                <a:solidFill>
                  <a:schemeClr val="accent5"/>
                </a:solidFill>
                <a:cs typeface="Courier New" pitchFamily="49" charset="0"/>
                <a:sym typeface="Wingdings" pitchFamily="2" charset="2"/>
              </a:rPr>
              <a:t>// prints value of variable</a:t>
            </a:r>
          </a:p>
          <a:p>
            <a:pPr lvl="1" fontAlgn="auto">
              <a:spcAft>
                <a:spcPts val="0"/>
              </a:spcAft>
              <a:buFont typeface="Wingdings" pitchFamily="2" charset="2"/>
              <a:buNone/>
              <a:defRPr/>
            </a:pPr>
            <a:r>
              <a:rPr lang="en-CA" sz="2400" dirty="0" err="1">
                <a:solidFill>
                  <a:schemeClr val="tx2"/>
                </a:solidFill>
                <a:cs typeface="Courier New" pitchFamily="49" charset="0"/>
                <a:sym typeface="Wingdings" pitchFamily="2" charset="2"/>
              </a:rPr>
              <a:t>System.out.println</a:t>
            </a:r>
            <a:r>
              <a:rPr lang="en-CA" sz="2400" dirty="0">
                <a:solidFill>
                  <a:schemeClr val="tx2"/>
                </a:solidFill>
                <a:cs typeface="Courier New" pitchFamily="49" charset="0"/>
                <a:sym typeface="Wingdings" pitchFamily="2" charset="2"/>
              </a:rPr>
              <a:t>( 10 + 15 );	</a:t>
            </a:r>
            <a:r>
              <a:rPr lang="en-CA" sz="2400" i="1" dirty="0">
                <a:solidFill>
                  <a:schemeClr val="accent5"/>
                </a:solidFill>
                <a:cs typeface="Courier New" pitchFamily="49" charset="0"/>
                <a:sym typeface="Wingdings" pitchFamily="2" charset="2"/>
              </a:rPr>
              <a:t>// prints expression value</a:t>
            </a:r>
          </a:p>
          <a:p>
            <a:pPr lvl="1" fontAlgn="auto">
              <a:spcAft>
                <a:spcPts val="0"/>
              </a:spcAft>
              <a:buFont typeface="Wingdings" pitchFamily="2" charset="2"/>
              <a:buNone/>
              <a:defRPr/>
            </a:pPr>
            <a:r>
              <a:rPr lang="en-CA" sz="2400" dirty="0" err="1">
                <a:solidFill>
                  <a:schemeClr val="tx2"/>
                </a:solidFill>
                <a:cs typeface="Courier New" pitchFamily="49" charset="0"/>
                <a:sym typeface="Wingdings" pitchFamily="2" charset="2"/>
              </a:rPr>
              <a:t>System.out.println</a:t>
            </a:r>
            <a:r>
              <a:rPr lang="en-CA" sz="2400" dirty="0">
                <a:solidFill>
                  <a:schemeClr val="tx2"/>
                </a:solidFill>
                <a:cs typeface="Courier New" pitchFamily="49" charset="0"/>
                <a:sym typeface="Wingdings" pitchFamily="2" charset="2"/>
              </a:rPr>
              <a:t>( "10 + 15</a:t>
            </a:r>
            <a:r>
              <a:rPr lang="en-CA" sz="2400" dirty="0">
                <a:solidFill>
                  <a:schemeClr val="tx2"/>
                </a:solidFill>
              </a:rPr>
              <a:t>" );	</a:t>
            </a:r>
            <a:r>
              <a:rPr lang="en-CA" sz="2400" i="1" dirty="0">
                <a:solidFill>
                  <a:schemeClr val="accent5"/>
                </a:solidFill>
              </a:rPr>
              <a:t>// prints seven “letters”</a:t>
            </a:r>
            <a:endParaRPr lang="en-CA" sz="2400" i="1" dirty="0">
              <a:solidFill>
                <a:schemeClr val="accent5"/>
              </a:solidFill>
              <a:cs typeface="Courier New" pitchFamily="49" charset="0"/>
            </a:endParaRPr>
          </a:p>
        </p:txBody>
      </p:sp>
      <p:sp>
        <p:nvSpPr>
          <p:cNvPr id="38916" name="Rectangle 3"/>
          <p:cNvSpPr>
            <a:spLocks noChangeArrowheads="1"/>
          </p:cNvSpPr>
          <p:nvPr/>
        </p:nvSpPr>
        <p:spPr bwMode="auto">
          <a:xfrm>
            <a:off x="1285875" y="5257800"/>
            <a:ext cx="7215188" cy="1371600"/>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area</a:t>
            </a:r>
          </a:p>
          <a:p>
            <a:r>
              <a:rPr lang="en-CA" sz="2000">
                <a:latin typeface="Courier New" pitchFamily="49" charset="0"/>
                <a:cs typeface="Courier New" pitchFamily="49" charset="0"/>
              </a:rPr>
              <a:t>360</a:t>
            </a:r>
          </a:p>
          <a:p>
            <a:r>
              <a:rPr lang="en-CA" sz="2000">
                <a:latin typeface="Courier New" pitchFamily="49" charset="0"/>
                <a:cs typeface="Courier New" pitchFamily="49" charset="0"/>
              </a:rPr>
              <a:t>25</a:t>
            </a:r>
          </a:p>
          <a:p>
            <a:r>
              <a:rPr lang="en-CA" sz="2000">
                <a:latin typeface="Courier New" pitchFamily="49" charset="0"/>
                <a:cs typeface="Courier New" pitchFamily="49" charset="0"/>
              </a:rPr>
              <a:t>10 + 15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a:t>Printing Spaces</a:t>
            </a:r>
          </a:p>
        </p:txBody>
      </p:sp>
      <p:sp>
        <p:nvSpPr>
          <p:cNvPr id="39939" name="Content Placeholder 2"/>
          <p:cNvSpPr>
            <a:spLocks noGrp="1"/>
          </p:cNvSpPr>
          <p:nvPr>
            <p:ph idx="1"/>
          </p:nvPr>
        </p:nvSpPr>
        <p:spPr/>
        <p:txBody>
          <a:bodyPr/>
          <a:lstStyle/>
          <a:p>
            <a:r>
              <a:rPr lang="en-CA"/>
              <a:t>If you want spaces printed, they need to go </a:t>
            </a:r>
            <a:r>
              <a:rPr lang="en-CA" i="1"/>
              <a:t>inside</a:t>
            </a:r>
            <a:r>
              <a:rPr lang="en-CA"/>
              <a:t> the quotation marks</a:t>
            </a:r>
          </a:p>
          <a:p>
            <a:pPr lvl="1"/>
            <a:r>
              <a:rPr lang="en-CA"/>
              <a:t>spaces outside the quotation marks are ignored</a:t>
            </a:r>
          </a:p>
          <a:p>
            <a:pPr lvl="1">
              <a:buFont typeface="Wingdings" pitchFamily="2" charset="2"/>
              <a:buNone/>
            </a:pPr>
            <a:r>
              <a:rPr lang="en-CA" sz="2000">
                <a:solidFill>
                  <a:schemeClr val="tx2"/>
                </a:solidFill>
                <a:latin typeface="Courier New" pitchFamily="49" charset="0"/>
                <a:cs typeface="Courier New" pitchFamily="49" charset="0"/>
              </a:rPr>
              <a:t>System.out.print(       </a:t>
            </a:r>
            <a:r>
              <a:rPr lang="en-CA" sz="2000">
                <a:solidFill>
                  <a:schemeClr val="tx2"/>
                </a:solidFill>
              </a:rPr>
              <a:t>"</a:t>
            </a:r>
            <a:r>
              <a:rPr lang="en-CA" sz="2000">
                <a:solidFill>
                  <a:schemeClr val="tx2"/>
                </a:solidFill>
                <a:latin typeface="Courier New" pitchFamily="49" charset="0"/>
                <a:cs typeface="Courier New" pitchFamily="49" charset="0"/>
              </a:rPr>
              <a:t>Start1&gt;</a:t>
            </a:r>
            <a:r>
              <a:rPr lang="en-CA" sz="2000">
                <a:solidFill>
                  <a:schemeClr val="tx2"/>
                </a:solidFill>
              </a:rPr>
              <a:t>"</a:t>
            </a:r>
            <a:r>
              <a:rPr lang="en-CA" sz="2000">
                <a:solidFill>
                  <a:schemeClr val="tx2"/>
                </a:solidFill>
                <a:latin typeface="Courier New" pitchFamily="49" charset="0"/>
                <a:cs typeface="Courier New" pitchFamily="49" charset="0"/>
              </a:rPr>
              <a:t>       );</a:t>
            </a:r>
          </a:p>
          <a:p>
            <a:pPr lvl="1">
              <a:buFont typeface="Wingdings" pitchFamily="2" charset="2"/>
              <a:buNone/>
            </a:pPr>
            <a:r>
              <a:rPr lang="en-CA" sz="2000">
                <a:solidFill>
                  <a:schemeClr val="tx2"/>
                </a:solidFill>
                <a:latin typeface="Courier New" pitchFamily="49" charset="0"/>
                <a:cs typeface="Courier New" pitchFamily="49" charset="0"/>
              </a:rPr>
              <a:t>System.out.println(     </a:t>
            </a:r>
            <a:r>
              <a:rPr lang="en-CA" sz="2000">
                <a:solidFill>
                  <a:schemeClr val="tx2"/>
                </a:solidFill>
              </a:rPr>
              <a:t>"</a:t>
            </a:r>
            <a:r>
              <a:rPr lang="en-CA" sz="2000">
                <a:solidFill>
                  <a:schemeClr val="tx2"/>
                </a:solidFill>
                <a:latin typeface="Courier New" pitchFamily="49" charset="0"/>
                <a:cs typeface="Courier New" pitchFamily="49" charset="0"/>
              </a:rPr>
              <a:t>&lt;End1</a:t>
            </a:r>
            <a:r>
              <a:rPr lang="en-CA" sz="2000">
                <a:solidFill>
                  <a:schemeClr val="tx2"/>
                </a:solidFill>
              </a:rPr>
              <a:t>"</a:t>
            </a:r>
            <a:r>
              <a:rPr lang="en-CA" sz="2000">
                <a:solidFill>
                  <a:schemeClr val="tx2"/>
                </a:solidFill>
                <a:latin typeface="Courier New" pitchFamily="49" charset="0"/>
                <a:cs typeface="Courier New" pitchFamily="49" charset="0"/>
              </a:rPr>
              <a:t>     );</a:t>
            </a:r>
          </a:p>
          <a:p>
            <a:pPr lvl="1">
              <a:buFont typeface="Wingdings" pitchFamily="2" charset="2"/>
              <a:buNone/>
            </a:pPr>
            <a:r>
              <a:rPr lang="en-CA" sz="2000">
                <a:solidFill>
                  <a:schemeClr val="tx2"/>
                </a:solidFill>
                <a:latin typeface="Courier New" pitchFamily="49" charset="0"/>
                <a:cs typeface="Courier New" pitchFamily="49" charset="0"/>
              </a:rPr>
              <a:t>System.out.print(</a:t>
            </a:r>
            <a:r>
              <a:rPr lang="en-CA" sz="2000">
                <a:solidFill>
                  <a:schemeClr val="tx2"/>
                </a:solidFill>
              </a:rPr>
              <a:t>"</a:t>
            </a:r>
            <a:r>
              <a:rPr lang="en-CA" sz="2000">
                <a:solidFill>
                  <a:schemeClr val="tx2"/>
                </a:solidFill>
                <a:latin typeface="Courier New" pitchFamily="49" charset="0"/>
                <a:cs typeface="Courier New" pitchFamily="49" charset="0"/>
              </a:rPr>
              <a:t>     Start2&gt;     </a:t>
            </a:r>
            <a:r>
              <a:rPr lang="en-CA" sz="2000">
                <a:solidFill>
                  <a:schemeClr val="tx2"/>
                </a:solidFill>
              </a:rPr>
              <a:t>"</a:t>
            </a:r>
            <a:r>
              <a:rPr lang="en-CA" sz="2000">
                <a:solidFill>
                  <a:schemeClr val="tx2"/>
                </a:solidFill>
                <a:latin typeface="Courier New" pitchFamily="49" charset="0"/>
                <a:cs typeface="Courier New" pitchFamily="49" charset="0"/>
              </a:rPr>
              <a:t>);</a:t>
            </a:r>
          </a:p>
          <a:p>
            <a:pPr lvl="1">
              <a:buFont typeface="Wingdings" pitchFamily="2" charset="2"/>
              <a:buNone/>
            </a:pPr>
            <a:r>
              <a:rPr lang="en-CA" sz="2000">
                <a:solidFill>
                  <a:schemeClr val="tx2"/>
                </a:solidFill>
                <a:latin typeface="Courier New" pitchFamily="49" charset="0"/>
                <a:cs typeface="Courier New" pitchFamily="49" charset="0"/>
              </a:rPr>
              <a:t>System.out.println(</a:t>
            </a:r>
            <a:r>
              <a:rPr lang="en-CA" sz="2000">
                <a:solidFill>
                  <a:schemeClr val="tx2"/>
                </a:solidFill>
              </a:rPr>
              <a:t>"</a:t>
            </a:r>
            <a:r>
              <a:rPr lang="en-CA" sz="2000">
                <a:solidFill>
                  <a:schemeClr val="tx2"/>
                </a:solidFill>
                <a:latin typeface="Courier New" pitchFamily="49" charset="0"/>
                <a:cs typeface="Courier New" pitchFamily="49" charset="0"/>
              </a:rPr>
              <a:t>   &lt;End2   </a:t>
            </a:r>
            <a:r>
              <a:rPr lang="en-CA" sz="2000">
                <a:solidFill>
                  <a:schemeClr val="tx2"/>
                </a:solidFill>
              </a:rPr>
              <a:t>"</a:t>
            </a:r>
            <a:r>
              <a:rPr lang="en-CA" sz="2000">
                <a:solidFill>
                  <a:schemeClr val="tx2"/>
                </a:solidFill>
                <a:latin typeface="Courier New" pitchFamily="49" charset="0"/>
                <a:cs typeface="Courier New" pitchFamily="49" charset="0"/>
              </a:rPr>
              <a:t>);</a:t>
            </a:r>
            <a:endParaRPr lang="en-CA" sz="2400">
              <a:solidFill>
                <a:schemeClr val="tx2"/>
              </a:solidFill>
              <a:latin typeface="Courier New" pitchFamily="49" charset="0"/>
              <a:cs typeface="Courier New" pitchFamily="49" charset="0"/>
            </a:endParaRPr>
          </a:p>
        </p:txBody>
      </p:sp>
      <p:sp>
        <p:nvSpPr>
          <p:cNvPr id="39940" name="Rectangle 3"/>
          <p:cNvSpPr>
            <a:spLocks noChangeArrowheads="1"/>
          </p:cNvSpPr>
          <p:nvPr/>
        </p:nvSpPr>
        <p:spPr bwMode="auto">
          <a:xfrm>
            <a:off x="1285875" y="5029200"/>
            <a:ext cx="7215188" cy="1357313"/>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Start1&gt;&lt;End1</a:t>
            </a:r>
          </a:p>
          <a:p>
            <a:r>
              <a:rPr lang="en-CA" sz="2000">
                <a:latin typeface="Courier New" pitchFamily="49" charset="0"/>
                <a:cs typeface="Courier New" pitchFamily="49" charset="0"/>
              </a:rPr>
              <a:t>     Start2&gt;        &lt;End2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CA"/>
              <a:t>Adding Things to Print</a:t>
            </a:r>
          </a:p>
        </p:txBody>
      </p:sp>
      <p:sp>
        <p:nvSpPr>
          <p:cNvPr id="40963" name="Content Placeholder 2"/>
          <p:cNvSpPr>
            <a:spLocks noGrp="1"/>
          </p:cNvSpPr>
          <p:nvPr>
            <p:ph idx="1"/>
          </p:nvPr>
        </p:nvSpPr>
        <p:spPr/>
        <p:txBody>
          <a:bodyPr/>
          <a:lstStyle/>
          <a:p>
            <a:r>
              <a:rPr lang="en-CA" dirty="0"/>
              <a:t>Can add items to print</a:t>
            </a:r>
          </a:p>
          <a:p>
            <a:pPr lvl="1"/>
            <a:r>
              <a:rPr lang="en-CA" dirty="0"/>
              <a:t>don’t need a separate command for each item</a:t>
            </a:r>
          </a:p>
          <a:p>
            <a:pPr lvl="1">
              <a:buFont typeface="Wingdings" pitchFamily="2" charset="2"/>
              <a:buNone/>
            </a:pPr>
            <a:r>
              <a:rPr lang="en-CA" sz="2400" dirty="0" err="1">
                <a:solidFill>
                  <a:schemeClr val="tx2"/>
                </a:solidFill>
              </a:rPr>
              <a:t>System.out.println</a:t>
            </a:r>
            <a:r>
              <a:rPr lang="en-CA" sz="2400" dirty="0">
                <a:solidFill>
                  <a:schemeClr val="tx2"/>
                </a:solidFill>
              </a:rPr>
              <a:t>(23 + "skidoo");</a:t>
            </a:r>
          </a:p>
          <a:p>
            <a:pPr lvl="1">
              <a:buFont typeface="Wingdings" pitchFamily="2" charset="2"/>
              <a:buNone/>
            </a:pPr>
            <a:endParaRPr lang="en-CA" dirty="0"/>
          </a:p>
          <a:p>
            <a:pPr lvl="2"/>
            <a:r>
              <a:rPr lang="en-CA" i="1" dirty="0"/>
              <a:t>note:  no space added!</a:t>
            </a:r>
          </a:p>
          <a:p>
            <a:pPr lvl="1"/>
            <a:r>
              <a:rPr lang="en-CA" dirty="0"/>
              <a:t>be careful with math – add parentheses</a:t>
            </a:r>
          </a:p>
          <a:p>
            <a:pPr lvl="1">
              <a:buFont typeface="Wingdings" pitchFamily="2" charset="2"/>
              <a:buNone/>
            </a:pPr>
            <a:r>
              <a:rPr lang="en-CA" sz="2400" dirty="0" err="1">
                <a:solidFill>
                  <a:schemeClr val="tx2"/>
                </a:solidFill>
              </a:rPr>
              <a:t>System.out.println</a:t>
            </a:r>
            <a:r>
              <a:rPr lang="en-CA" sz="2400" dirty="0">
                <a:solidFill>
                  <a:schemeClr val="tx2"/>
                </a:solidFill>
              </a:rPr>
              <a:t>("10 + 34 is " + (10 + 34));</a:t>
            </a:r>
          </a:p>
          <a:p>
            <a:pPr lvl="1">
              <a:buFont typeface="Wingdings" pitchFamily="2" charset="2"/>
              <a:buNone/>
            </a:pPr>
            <a:endParaRPr lang="en-CA" dirty="0"/>
          </a:p>
          <a:p>
            <a:pPr lvl="2"/>
            <a:r>
              <a:rPr lang="en-CA" i="1" dirty="0"/>
              <a:t>note which parts have quotes and which don’t</a:t>
            </a:r>
          </a:p>
        </p:txBody>
      </p:sp>
      <p:sp>
        <p:nvSpPr>
          <p:cNvPr id="40964" name="Rectangle 3"/>
          <p:cNvSpPr>
            <a:spLocks noChangeArrowheads="1"/>
          </p:cNvSpPr>
          <p:nvPr/>
        </p:nvSpPr>
        <p:spPr bwMode="auto">
          <a:xfrm>
            <a:off x="1214438" y="5029200"/>
            <a:ext cx="7215187" cy="428625"/>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10 + 34 is 44</a:t>
            </a:r>
          </a:p>
        </p:txBody>
      </p:sp>
      <p:sp>
        <p:nvSpPr>
          <p:cNvPr id="40965" name="Rectangle 4"/>
          <p:cNvSpPr>
            <a:spLocks noChangeArrowheads="1"/>
          </p:cNvSpPr>
          <p:nvPr/>
        </p:nvSpPr>
        <p:spPr bwMode="auto">
          <a:xfrm>
            <a:off x="1214438" y="3305175"/>
            <a:ext cx="7215187" cy="428625"/>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23skidoo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t>The Development Environment</a:t>
            </a:r>
          </a:p>
        </p:txBody>
      </p:sp>
      <p:sp>
        <p:nvSpPr>
          <p:cNvPr id="6147" name="Content Placeholder 2"/>
          <p:cNvSpPr>
            <a:spLocks noGrp="1"/>
          </p:cNvSpPr>
          <p:nvPr>
            <p:ph idx="1"/>
          </p:nvPr>
        </p:nvSpPr>
        <p:spPr/>
        <p:txBody>
          <a:bodyPr/>
          <a:lstStyle/>
          <a:p>
            <a:r>
              <a:rPr lang="en-CA" dirty="0"/>
              <a:t>You can use separate programs…</a:t>
            </a:r>
          </a:p>
          <a:p>
            <a:pPr lvl="1"/>
            <a:r>
              <a:rPr lang="en-CA" dirty="0"/>
              <a:t>Notepad to edit, </a:t>
            </a:r>
            <a:r>
              <a:rPr lang="en-CA" dirty="0" err="1"/>
              <a:t>javac</a:t>
            </a:r>
            <a:r>
              <a:rPr lang="en-CA" dirty="0"/>
              <a:t> to compile, java to run</a:t>
            </a:r>
          </a:p>
          <a:p>
            <a:r>
              <a:rPr lang="en-CA" dirty="0"/>
              <a:t>…but nicer to have a do-it-all program</a:t>
            </a:r>
          </a:p>
          <a:p>
            <a:pPr lvl="1"/>
            <a:r>
              <a:rPr lang="en-CA" dirty="0"/>
              <a:t>Integrated Development Environment (IDE)</a:t>
            </a:r>
          </a:p>
          <a:p>
            <a:r>
              <a:rPr lang="en-CA" dirty="0"/>
              <a:t>Our IDE will be NetBeans</a:t>
            </a:r>
          </a:p>
          <a:p>
            <a:pPr lvl="1"/>
            <a:r>
              <a:rPr lang="en-CA" dirty="0"/>
              <a:t>free download for your personal computer</a:t>
            </a:r>
          </a:p>
          <a:p>
            <a:pPr lvl="2"/>
            <a:r>
              <a:rPr lang="en-CA" dirty="0"/>
              <a:t>Windows, Mac OS X, Linux (x86/x64)</a:t>
            </a:r>
          </a:p>
          <a:p>
            <a:pPr lvl="1"/>
            <a:r>
              <a:rPr lang="en-CA" dirty="0"/>
              <a:t>any version after 8.2 is fine</a:t>
            </a:r>
          </a:p>
          <a:p>
            <a:pPr lvl="2"/>
            <a:r>
              <a:rPr lang="en-CA" dirty="0"/>
              <a:t>make sure it includes the JDK (it usually does)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a:t>Line Breaks in Your Program</a:t>
            </a:r>
          </a:p>
        </p:txBody>
      </p:sp>
      <p:sp>
        <p:nvSpPr>
          <p:cNvPr id="41987" name="Content Placeholder 2"/>
          <p:cNvSpPr>
            <a:spLocks noGrp="1"/>
          </p:cNvSpPr>
          <p:nvPr>
            <p:ph idx="1"/>
          </p:nvPr>
        </p:nvSpPr>
        <p:spPr/>
        <p:txBody>
          <a:bodyPr/>
          <a:lstStyle/>
          <a:p>
            <a:r>
              <a:rPr lang="en-CA" dirty="0"/>
              <a:t>Output commands can be VERY long</a:t>
            </a:r>
          </a:p>
          <a:p>
            <a:pPr lvl="1"/>
            <a:r>
              <a:rPr lang="en-CA" dirty="0"/>
              <a:t>too long to fit on one line</a:t>
            </a:r>
          </a:p>
          <a:p>
            <a:r>
              <a:rPr lang="en-CA" dirty="0"/>
              <a:t>Break line at + signs</a:t>
            </a:r>
          </a:p>
          <a:p>
            <a:pPr lvl="1">
              <a:buFont typeface="Wingdings" pitchFamily="2" charset="2"/>
              <a:buNone/>
            </a:pPr>
            <a:r>
              <a:rPr lang="en-CA" sz="2400" dirty="0" err="1">
                <a:solidFill>
                  <a:schemeClr val="tx2"/>
                </a:solidFill>
              </a:rPr>
              <a:t>System.out.println</a:t>
            </a:r>
            <a:r>
              <a:rPr lang="en-CA" sz="2400" dirty="0">
                <a:solidFill>
                  <a:schemeClr val="tx2"/>
                </a:solidFill>
              </a:rPr>
              <a:t>("This is OK. "</a:t>
            </a:r>
            <a:br>
              <a:rPr lang="en-CA" sz="2400" dirty="0">
                <a:solidFill>
                  <a:schemeClr val="tx2"/>
                </a:solidFill>
              </a:rPr>
            </a:br>
            <a:r>
              <a:rPr lang="en-CA" sz="2400" dirty="0">
                <a:solidFill>
                  <a:schemeClr val="tx2"/>
                </a:solidFill>
              </a:rPr>
              <a:t>+ "And I can add more here. " </a:t>
            </a:r>
            <a:br>
              <a:rPr lang="en-CA" sz="2400" dirty="0">
                <a:solidFill>
                  <a:schemeClr val="tx2"/>
                </a:solidFill>
              </a:rPr>
            </a:br>
            <a:r>
              <a:rPr lang="en-CA" sz="2400" dirty="0">
                <a:solidFill>
                  <a:schemeClr val="tx2"/>
                </a:solidFill>
              </a:rPr>
              <a:t>+ "Even a number: " + 42);</a:t>
            </a:r>
          </a:p>
          <a:p>
            <a:pPr lvl="1">
              <a:buFont typeface="Wingdings" pitchFamily="2" charset="2"/>
              <a:buNone/>
            </a:pPr>
            <a:endParaRPr lang="en-CA" sz="2400" dirty="0">
              <a:solidFill>
                <a:schemeClr val="tx2"/>
              </a:solidFill>
            </a:endParaRPr>
          </a:p>
          <a:p>
            <a:pPr lvl="1"/>
            <a:r>
              <a:rPr lang="en-CA" dirty="0"/>
              <a:t>do NOT break line between quotation marks</a:t>
            </a:r>
          </a:p>
          <a:p>
            <a:pPr lvl="1">
              <a:buFont typeface="Wingdings" pitchFamily="2" charset="2"/>
              <a:buNone/>
            </a:pPr>
            <a:r>
              <a:rPr lang="en-CA" sz="2400" dirty="0" err="1">
                <a:solidFill>
                  <a:schemeClr val="tx2"/>
                </a:solidFill>
              </a:rPr>
              <a:t>System.out.println</a:t>
            </a:r>
            <a:r>
              <a:rPr lang="en-CA" sz="2400" dirty="0">
                <a:solidFill>
                  <a:schemeClr val="tx2"/>
                </a:solidFill>
              </a:rPr>
              <a:t>(</a:t>
            </a:r>
            <a:r>
              <a:rPr lang="en-CA" sz="2400" dirty="0">
                <a:solidFill>
                  <a:srgbClr val="FF0000"/>
                </a:solidFill>
              </a:rPr>
              <a:t>"This is </a:t>
            </a:r>
            <a:br>
              <a:rPr lang="en-CA" sz="2400" dirty="0">
                <a:solidFill>
                  <a:srgbClr val="FF0000"/>
                </a:solidFill>
              </a:rPr>
            </a:br>
            <a:r>
              <a:rPr lang="en-CA" sz="2400" dirty="0">
                <a:solidFill>
                  <a:srgbClr val="FF0000"/>
                </a:solidFill>
              </a:rPr>
              <a:t>not OK!"</a:t>
            </a:r>
            <a:r>
              <a:rPr lang="en-CA" sz="2400" dirty="0">
                <a:solidFill>
                  <a:schemeClr val="tx2"/>
                </a:solidFill>
              </a:rPr>
              <a:t>);</a:t>
            </a:r>
          </a:p>
        </p:txBody>
      </p:sp>
      <p:sp>
        <p:nvSpPr>
          <p:cNvPr id="4" name="TextBox 3"/>
          <p:cNvSpPr txBox="1"/>
          <p:nvPr/>
        </p:nvSpPr>
        <p:spPr>
          <a:xfrm>
            <a:off x="457200" y="6488668"/>
            <a:ext cx="8686800" cy="369332"/>
          </a:xfrm>
          <a:prstGeom prst="rect">
            <a:avLst/>
          </a:prstGeom>
          <a:noFill/>
        </p:spPr>
        <p:txBody>
          <a:bodyPr>
            <a:spAutoFit/>
          </a:bodyPr>
          <a:lstStyle/>
          <a:p>
            <a:pPr algn="r">
              <a:defRPr/>
            </a:pPr>
            <a:r>
              <a:rPr lang="en-CA" sz="1800" i="1" dirty="0">
                <a:latin typeface="+mn-lt"/>
              </a:rPr>
              <a:t>But </a:t>
            </a:r>
            <a:r>
              <a:rPr lang="en-CA" sz="1800" i="1" dirty="0" err="1">
                <a:latin typeface="+mn-lt"/>
              </a:rPr>
              <a:t>NetBeans</a:t>
            </a:r>
            <a:r>
              <a:rPr lang="en-CA" sz="1800" i="1" dirty="0">
                <a:latin typeface="+mn-lt"/>
              </a:rPr>
              <a:t> is nice; it’ll add the quotes and plus sign for you….</a:t>
            </a:r>
          </a:p>
        </p:txBody>
      </p:sp>
      <p:sp>
        <p:nvSpPr>
          <p:cNvPr id="5" name="Rectangle 4">
            <a:extLst>
              <a:ext uri="{FF2B5EF4-FFF2-40B4-BE49-F238E27FC236}">
                <a16:creationId xmlns:a16="http://schemas.microsoft.com/office/drawing/2014/main" id="{76FE6D10-C252-40DE-A05D-6D09441E8950}"/>
              </a:ext>
            </a:extLst>
          </p:cNvPr>
          <p:cNvSpPr>
            <a:spLocks noChangeArrowheads="1"/>
          </p:cNvSpPr>
          <p:nvPr/>
        </p:nvSpPr>
        <p:spPr bwMode="auto">
          <a:xfrm>
            <a:off x="228600" y="4572000"/>
            <a:ext cx="8686800" cy="369332"/>
          </a:xfrm>
          <a:prstGeom prst="rect">
            <a:avLst/>
          </a:prstGeom>
          <a:solidFill>
            <a:schemeClr val="accent1">
              <a:lumMod val="20000"/>
              <a:lumOff val="80000"/>
            </a:schemeClr>
          </a:solidFill>
          <a:ln w="12700" algn="ctr">
            <a:solidFill>
              <a:schemeClr val="tx1"/>
            </a:solidFill>
            <a:round/>
            <a:headEnd/>
            <a:tailEnd/>
          </a:ln>
        </p:spPr>
        <p:txBody>
          <a:bodyPr/>
          <a:lstStyle/>
          <a:p>
            <a:r>
              <a:rPr lang="en-CA" sz="2000" dirty="0">
                <a:latin typeface="Courier New" pitchFamily="49" charset="0"/>
                <a:cs typeface="Courier New" pitchFamily="49" charset="0"/>
              </a:rPr>
              <a:t>This is OK. And I can add more here. Even a number: 42</a:t>
            </a:r>
          </a:p>
        </p:txBody>
      </p:sp>
      <p:sp>
        <p:nvSpPr>
          <p:cNvPr id="6" name="TextBox 5">
            <a:extLst>
              <a:ext uri="{FF2B5EF4-FFF2-40B4-BE49-F238E27FC236}">
                <a16:creationId xmlns:a16="http://schemas.microsoft.com/office/drawing/2014/main" id="{BE2B74D6-6045-4D15-B2C2-E698768D14B4}"/>
              </a:ext>
            </a:extLst>
          </p:cNvPr>
          <p:cNvSpPr txBox="1"/>
          <p:nvPr/>
        </p:nvSpPr>
        <p:spPr>
          <a:xfrm>
            <a:off x="5715000" y="4172629"/>
            <a:ext cx="3200400" cy="369332"/>
          </a:xfrm>
          <a:prstGeom prst="rect">
            <a:avLst/>
          </a:prstGeom>
          <a:noFill/>
        </p:spPr>
        <p:txBody>
          <a:bodyPr wrap="square">
            <a:spAutoFit/>
          </a:bodyPr>
          <a:lstStyle/>
          <a:p>
            <a:pPr algn="r">
              <a:defRPr/>
            </a:pPr>
            <a:r>
              <a:rPr lang="en-CA" sz="1800" i="1" dirty="0">
                <a:latin typeface="+mn-lt"/>
              </a:rPr>
              <a:t>NOTE: all printed on one line.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0" y="3511670"/>
            <a:ext cx="609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010" name="Title 1"/>
          <p:cNvSpPr>
            <a:spLocks noGrp="1"/>
          </p:cNvSpPr>
          <p:nvPr>
            <p:ph type="title"/>
          </p:nvPr>
        </p:nvSpPr>
        <p:spPr/>
        <p:txBody>
          <a:bodyPr/>
          <a:lstStyle/>
          <a:p>
            <a:r>
              <a:rPr lang="en-CA"/>
              <a:t>Reporting on the Rectangle</a:t>
            </a:r>
          </a:p>
        </p:txBody>
      </p:sp>
      <p:sp>
        <p:nvSpPr>
          <p:cNvPr id="43011" name="Content Placeholder 2"/>
          <p:cNvSpPr>
            <a:spLocks noGrp="1"/>
          </p:cNvSpPr>
          <p:nvPr>
            <p:ph idx="1"/>
          </p:nvPr>
        </p:nvSpPr>
        <p:spPr/>
        <p:txBody>
          <a:bodyPr/>
          <a:lstStyle/>
          <a:p>
            <a:r>
              <a:rPr lang="en-CA"/>
              <a:t>Report length and width as well as area</a:t>
            </a:r>
          </a:p>
          <a:p>
            <a:pPr lvl="1"/>
            <a:r>
              <a:rPr lang="en-CA"/>
              <a:t>helps user understand the answer</a:t>
            </a:r>
          </a:p>
        </p:txBody>
      </p:sp>
      <p:sp>
        <p:nvSpPr>
          <p:cNvPr id="43013" name="Rectangle 4"/>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r>
              <a:rPr lang="en-CA" i="1" dirty="0">
                <a:solidFill>
                  <a:schemeClr val="tx2"/>
                </a:solidFill>
              </a:rPr>
              <a:t>        </a:t>
            </a:r>
            <a:r>
              <a:rPr lang="en-CA" i="1" dirty="0">
                <a:solidFill>
                  <a:schemeClr val="accent5"/>
                </a:solidFill>
              </a:rPr>
              <a:t>// 1. create variables for length, width and area</a:t>
            </a:r>
          </a:p>
          <a:p>
            <a:r>
              <a:rPr lang="en-CA" i="1" dirty="0">
                <a:solidFill>
                  <a:schemeClr val="tx2"/>
                </a:solidFill>
              </a:rPr>
              <a:t>        </a:t>
            </a:r>
            <a:r>
              <a:rPr lang="en-CA" dirty="0" err="1">
                <a:solidFill>
                  <a:schemeClr val="tx2"/>
                </a:solidFill>
              </a:rPr>
              <a:t>int</a:t>
            </a:r>
            <a:r>
              <a:rPr lang="en-CA" dirty="0">
                <a:solidFill>
                  <a:schemeClr val="tx2"/>
                </a:solidFill>
              </a:rPr>
              <a:t> length, width, area;</a:t>
            </a:r>
          </a:p>
          <a:p>
            <a:endParaRPr lang="en-CA" dirty="0">
              <a:solidFill>
                <a:schemeClr val="tx2"/>
              </a:solidFill>
            </a:endParaRPr>
          </a:p>
          <a:p>
            <a:r>
              <a:rPr lang="en-CA" i="1" dirty="0">
                <a:solidFill>
                  <a:schemeClr val="tx2"/>
                </a:solidFill>
              </a:rPr>
              <a:t>       </a:t>
            </a:r>
            <a:r>
              <a:rPr lang="en-CA" i="1" dirty="0">
                <a:solidFill>
                  <a:schemeClr val="accent5"/>
                </a:solidFill>
              </a:rPr>
              <a:t> // 2. get length and width of rectangle</a:t>
            </a:r>
          </a:p>
          <a:p>
            <a:r>
              <a:rPr lang="en-CA" i="1" dirty="0">
                <a:solidFill>
                  <a:schemeClr val="tx2"/>
                </a:solidFill>
              </a:rPr>
              <a:t>        </a:t>
            </a:r>
            <a:r>
              <a:rPr lang="en-CA" dirty="0">
                <a:solidFill>
                  <a:schemeClr val="tx2"/>
                </a:solidFill>
              </a:rPr>
              <a:t>length = 15;</a:t>
            </a:r>
          </a:p>
          <a:p>
            <a:r>
              <a:rPr lang="en-CA" i="1" dirty="0">
                <a:solidFill>
                  <a:schemeClr val="tx2"/>
                </a:solidFill>
              </a:rPr>
              <a:t>        </a:t>
            </a:r>
            <a:r>
              <a:rPr lang="en-CA" dirty="0">
                <a:solidFill>
                  <a:schemeClr val="tx2"/>
                </a:solidFill>
              </a:rPr>
              <a:t>width = 24;</a:t>
            </a:r>
            <a:br>
              <a:rPr lang="en-CA" dirty="0">
                <a:solidFill>
                  <a:schemeClr val="tx2"/>
                </a:solidFill>
              </a:rPr>
            </a:br>
            <a:endParaRPr lang="en-CA" dirty="0">
              <a:solidFill>
                <a:schemeClr val="tx2"/>
              </a:solidFill>
            </a:endParaRPr>
          </a:p>
          <a:p>
            <a:r>
              <a:rPr lang="en-CA" i="1" dirty="0">
                <a:solidFill>
                  <a:schemeClr val="tx2"/>
                </a:solidFill>
              </a:rPr>
              <a:t>       </a:t>
            </a:r>
            <a:r>
              <a:rPr lang="en-CA" i="1" dirty="0">
                <a:solidFill>
                  <a:schemeClr val="accent5"/>
                </a:solidFill>
              </a:rPr>
              <a:t> // 3. multiply length by width to get area</a:t>
            </a:r>
          </a:p>
          <a:p>
            <a:r>
              <a:rPr lang="en-CA" i="1" dirty="0">
                <a:solidFill>
                  <a:schemeClr val="tx2"/>
                </a:solidFill>
              </a:rPr>
              <a:t>        </a:t>
            </a:r>
            <a:r>
              <a:rPr lang="en-CA" dirty="0">
                <a:solidFill>
                  <a:schemeClr val="tx2"/>
                </a:solidFill>
              </a:rPr>
              <a:t>area = length * width;</a:t>
            </a:r>
          </a:p>
        </p:txBody>
      </p:sp>
      <p:sp>
        <p:nvSpPr>
          <p:cNvPr id="6" name="Rectangle 5"/>
          <p:cNvSpPr>
            <a:spLocks noChangeArrowheads="1"/>
          </p:cNvSpPr>
          <p:nvPr/>
        </p:nvSpPr>
        <p:spPr bwMode="auto">
          <a:xfrm>
            <a:off x="990600" y="3048000"/>
            <a:ext cx="7086600" cy="3505200"/>
          </a:xfrm>
          <a:prstGeom prst="rect">
            <a:avLst/>
          </a:prstGeom>
          <a:solidFill>
            <a:schemeClr val="bg2"/>
          </a:solidFill>
          <a:ln w="12700" algn="ctr">
            <a:solidFill>
              <a:schemeClr val="tx1"/>
            </a:solidFill>
            <a:round/>
            <a:headEnd/>
            <a:tailEnd/>
          </a:ln>
        </p:spPr>
        <p:txBody>
          <a:bodyPr/>
          <a:lstStyle/>
          <a:p>
            <a:pPr>
              <a:defRPr/>
            </a:pPr>
            <a:r>
              <a:rPr lang="en-CA" i="1" dirty="0">
                <a:solidFill>
                  <a:schemeClr val="tx2"/>
                </a:solidFill>
              </a:rPr>
              <a:t>        </a:t>
            </a:r>
            <a:r>
              <a:rPr lang="en-CA" dirty="0">
                <a:solidFill>
                  <a:schemeClr val="tx2"/>
                </a:solidFill>
              </a:rPr>
              <a:t>length = 15;</a:t>
            </a:r>
          </a:p>
          <a:p>
            <a:pPr>
              <a:defRPr/>
            </a:pPr>
            <a:r>
              <a:rPr lang="en-CA" i="1" dirty="0">
                <a:solidFill>
                  <a:schemeClr val="tx2"/>
                </a:solidFill>
              </a:rPr>
              <a:t>        </a:t>
            </a:r>
            <a:r>
              <a:rPr lang="en-CA" dirty="0">
                <a:solidFill>
                  <a:schemeClr val="tx2"/>
                </a:solidFill>
              </a:rPr>
              <a:t>width = 24;</a:t>
            </a:r>
            <a:br>
              <a:rPr lang="en-CA" dirty="0">
                <a:solidFill>
                  <a:schemeClr val="tx2"/>
                </a:solidFill>
              </a:rPr>
            </a:br>
            <a:endParaRPr lang="en-CA" dirty="0">
              <a:solidFill>
                <a:schemeClr val="tx2"/>
              </a:solidFill>
            </a:endParaRPr>
          </a:p>
          <a:p>
            <a:pPr>
              <a:defRPr/>
            </a:pPr>
            <a:r>
              <a:rPr lang="en-CA" i="1" dirty="0">
                <a:solidFill>
                  <a:schemeClr val="tx2"/>
                </a:solidFill>
              </a:rPr>
              <a:t>        </a:t>
            </a:r>
            <a:r>
              <a:rPr lang="en-CA" i="1" dirty="0">
                <a:solidFill>
                  <a:schemeClr val="accent5"/>
                </a:solidFill>
              </a:rPr>
              <a:t>// 3. multiply length by width to get area</a:t>
            </a:r>
          </a:p>
          <a:p>
            <a:pPr>
              <a:defRPr/>
            </a:pPr>
            <a:r>
              <a:rPr lang="en-CA" i="1" dirty="0">
                <a:solidFill>
                  <a:schemeClr val="tx2"/>
                </a:solidFill>
              </a:rPr>
              <a:t>        </a:t>
            </a:r>
            <a:r>
              <a:rPr lang="en-CA" dirty="0">
                <a:solidFill>
                  <a:schemeClr val="tx2"/>
                </a:solidFill>
              </a:rPr>
              <a:t>area = length * width;</a:t>
            </a:r>
          </a:p>
          <a:p>
            <a:pPr>
              <a:defRPr/>
            </a:pPr>
            <a:endParaRPr lang="en-CA" dirty="0">
              <a:solidFill>
                <a:schemeClr val="tx2"/>
              </a:solidFill>
            </a:endParaRPr>
          </a:p>
          <a:p>
            <a:pPr>
              <a:defRPr/>
            </a:pPr>
            <a:r>
              <a:rPr lang="en-CA" i="1" dirty="0">
                <a:solidFill>
                  <a:schemeClr val="tx2"/>
                </a:solidFill>
              </a:rPr>
              <a:t>        </a:t>
            </a:r>
            <a:r>
              <a:rPr lang="en-CA" i="1" dirty="0">
                <a:solidFill>
                  <a:schemeClr val="accent5"/>
                </a:solidFill>
              </a:rPr>
              <a:t>// 4. report dimensions and area to user</a:t>
            </a:r>
          </a:p>
          <a:p>
            <a:pPr>
              <a:defRPr/>
            </a:pPr>
            <a:r>
              <a:rPr lang="en-CA" i="1" dirty="0">
                <a:solidFill>
                  <a:schemeClr val="tx2"/>
                </a:solidFill>
              </a:rPr>
              <a:t>        </a:t>
            </a:r>
            <a:r>
              <a:rPr lang="en-CA" dirty="0" err="1">
                <a:solidFill>
                  <a:schemeClr val="tx2"/>
                </a:solidFill>
              </a:rPr>
              <a:t>System.out.println</a:t>
            </a:r>
            <a:r>
              <a:rPr lang="en-CA" dirty="0">
                <a:solidFill>
                  <a:schemeClr val="tx2"/>
                </a:solidFill>
              </a:rPr>
              <a:t>("A " + length + " by " + width</a:t>
            </a:r>
          </a:p>
          <a:p>
            <a:pPr>
              <a:defRPr/>
            </a:pPr>
            <a:r>
              <a:rPr lang="en-CA" i="1" dirty="0">
                <a:solidFill>
                  <a:schemeClr val="tx2"/>
                </a:solidFill>
              </a:rPr>
              <a:t>                </a:t>
            </a:r>
            <a:r>
              <a:rPr lang="en-CA" dirty="0">
                <a:solidFill>
                  <a:schemeClr val="tx2"/>
                </a:solidFill>
              </a:rPr>
              <a:t>+ " rectangle has an area of " + area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Note on Blank Lines</a:t>
            </a:r>
          </a:p>
        </p:txBody>
      </p:sp>
      <p:sp>
        <p:nvSpPr>
          <p:cNvPr id="204803" name="Rectangle 3"/>
          <p:cNvSpPr>
            <a:spLocks noGrp="1" noChangeArrowheads="1"/>
          </p:cNvSpPr>
          <p:nvPr>
            <p:ph idx="1"/>
          </p:nvPr>
        </p:nvSpPr>
        <p:spPr>
          <a:xfrm>
            <a:off x="685800" y="1981200"/>
            <a:ext cx="7772400" cy="4267200"/>
          </a:xfrm>
        </p:spPr>
        <p:txBody>
          <a:bodyPr rtlCol="0">
            <a:normAutofit/>
          </a:bodyPr>
          <a:lstStyle/>
          <a:p>
            <a:pPr fontAlgn="auto">
              <a:spcAft>
                <a:spcPts val="0"/>
              </a:spcAft>
              <a:buFont typeface="Arial" pitchFamily="34" charset="0"/>
              <a:buChar char="•"/>
              <a:defRPr/>
            </a:pPr>
            <a:r>
              <a:rPr lang="en-US" dirty="0"/>
              <a:t>Blank lines group commands together</a:t>
            </a:r>
          </a:p>
          <a:p>
            <a:pPr lvl="1" fontAlgn="auto">
              <a:spcAft>
                <a:spcPts val="0"/>
              </a:spcAft>
              <a:buFont typeface="Arial" pitchFamily="34" charset="0"/>
              <a:buChar char="–"/>
              <a:defRPr/>
            </a:pPr>
            <a:r>
              <a:rPr lang="en-US" dirty="0"/>
              <a:t>create variables</a:t>
            </a:r>
          </a:p>
          <a:p>
            <a:pPr lvl="2" fontAlgn="auto">
              <a:spcAft>
                <a:spcPts val="0"/>
              </a:spcAft>
              <a:buFont typeface="Arial" pitchFamily="34" charset="0"/>
              <a:buChar char="•"/>
              <a:defRPr/>
            </a:pPr>
            <a:r>
              <a:rPr lang="en-US" i="1" dirty="0"/>
              <a:t>blank line</a:t>
            </a:r>
          </a:p>
          <a:p>
            <a:pPr lvl="1" fontAlgn="auto">
              <a:spcAft>
                <a:spcPts val="0"/>
              </a:spcAft>
              <a:buFont typeface="Arial" pitchFamily="34" charset="0"/>
              <a:buChar char="–"/>
              <a:defRPr/>
            </a:pPr>
            <a:r>
              <a:rPr lang="en-US" dirty="0"/>
              <a:t>get values</a:t>
            </a:r>
          </a:p>
          <a:p>
            <a:pPr lvl="2" fontAlgn="auto">
              <a:spcAft>
                <a:spcPts val="0"/>
              </a:spcAft>
              <a:buFont typeface="Arial" pitchFamily="34" charset="0"/>
              <a:buChar char="•"/>
              <a:defRPr/>
            </a:pPr>
            <a:r>
              <a:rPr lang="en-US" i="1" dirty="0"/>
              <a:t>blank line</a:t>
            </a:r>
          </a:p>
          <a:p>
            <a:pPr lvl="1" fontAlgn="auto">
              <a:spcAft>
                <a:spcPts val="0"/>
              </a:spcAft>
              <a:buFont typeface="Arial" pitchFamily="34" charset="0"/>
              <a:buChar char="–"/>
              <a:defRPr/>
            </a:pPr>
            <a:r>
              <a:rPr lang="en-US" dirty="0"/>
              <a:t>calculate result</a:t>
            </a:r>
          </a:p>
          <a:p>
            <a:pPr lvl="2" fontAlgn="auto">
              <a:spcAft>
                <a:spcPts val="0"/>
              </a:spcAft>
              <a:buFont typeface="Arial" pitchFamily="34" charset="0"/>
              <a:buChar char="•"/>
              <a:defRPr/>
            </a:pPr>
            <a:r>
              <a:rPr lang="en-US" i="1" dirty="0"/>
              <a:t>blank line</a:t>
            </a:r>
          </a:p>
          <a:p>
            <a:pPr lvl="1" fontAlgn="auto">
              <a:spcAft>
                <a:spcPts val="0"/>
              </a:spcAft>
              <a:buFont typeface="Arial" pitchFamily="34" charset="0"/>
              <a:buChar char="–"/>
              <a:defRPr/>
            </a:pPr>
            <a:r>
              <a:rPr lang="en-US" dirty="0"/>
              <a:t>output result</a:t>
            </a:r>
          </a:p>
          <a:p>
            <a:pPr fontAlgn="auto">
              <a:spcAft>
                <a:spcPts val="0"/>
              </a:spcAft>
              <a:buFont typeface="Arial" pitchFamily="34" charset="0"/>
              <a:buChar char="•"/>
              <a:defRPr/>
            </a:pPr>
            <a:r>
              <a:rPr lang="en-US" dirty="0"/>
              <a:t>Computer doesn’t care – humans do</a:t>
            </a:r>
          </a:p>
        </p:txBody>
      </p:sp>
      <p:grpSp>
        <p:nvGrpSpPr>
          <p:cNvPr id="2" name="Group 42"/>
          <p:cNvGrpSpPr>
            <a:grpSpLocks/>
          </p:cNvGrpSpPr>
          <p:nvPr/>
        </p:nvGrpSpPr>
        <p:grpSpPr bwMode="auto">
          <a:xfrm>
            <a:off x="3429000" y="2743200"/>
            <a:ext cx="5341938" cy="2667000"/>
            <a:chOff x="3429026" y="2667000"/>
            <a:chExt cx="5342307" cy="2895600"/>
          </a:xfrm>
        </p:grpSpPr>
        <p:grpSp>
          <p:nvGrpSpPr>
            <p:cNvPr id="44037" name="Group 40"/>
            <p:cNvGrpSpPr>
              <a:grpSpLocks/>
            </p:cNvGrpSpPr>
            <p:nvPr/>
          </p:nvGrpSpPr>
          <p:grpSpPr bwMode="auto">
            <a:xfrm>
              <a:off x="3429026" y="2667000"/>
              <a:ext cx="3124416" cy="2895600"/>
              <a:chOff x="3429026" y="2667000"/>
              <a:chExt cx="3124416" cy="2895600"/>
            </a:xfrm>
          </p:grpSpPr>
          <p:grpSp>
            <p:nvGrpSpPr>
              <p:cNvPr id="44039" name="Group 33"/>
              <p:cNvGrpSpPr>
                <a:grpSpLocks/>
              </p:cNvGrpSpPr>
              <p:nvPr/>
            </p:nvGrpSpPr>
            <p:grpSpPr bwMode="auto">
              <a:xfrm>
                <a:off x="3429026" y="2667000"/>
                <a:ext cx="3124416" cy="2895600"/>
                <a:chOff x="3429026" y="2667000"/>
                <a:chExt cx="3124416" cy="2895600"/>
              </a:xfrm>
            </p:grpSpPr>
            <p:sp>
              <p:nvSpPr>
                <p:cNvPr id="5" name="Bent Arrow 4"/>
                <p:cNvSpPr/>
                <p:nvPr/>
              </p:nvSpPr>
              <p:spPr bwMode="auto">
                <a:xfrm flipH="1">
                  <a:off x="3429026" y="3505200"/>
                  <a:ext cx="3124416" cy="609600"/>
                </a:xfrm>
                <a:prstGeom prst="bentArrow">
                  <a:avLst>
                    <a:gd name="adj1" fmla="val 25000"/>
                    <a:gd name="adj2" fmla="val 31641"/>
                    <a:gd name="adj3" fmla="val 25000"/>
                    <a:gd name="adj4" fmla="val 43750"/>
                  </a:avLst>
                </a:prstGeom>
                <a:solidFill>
                  <a:schemeClr val="accent1"/>
                </a:solidFill>
                <a:ln w="19050" cap="flat" cmpd="sng" algn="ctr">
                  <a:solidFill>
                    <a:schemeClr val="tx1"/>
                  </a:solidFill>
                  <a:prstDash val="solid"/>
                  <a:round/>
                  <a:headEnd type="none" w="med" len="med"/>
                  <a:tailEnd type="none" w="med" len="med"/>
                </a:ln>
                <a:effectLst/>
              </p:spPr>
              <p:txBody>
                <a:bodyPr/>
                <a:lstStyle/>
                <a:p>
                  <a:pPr>
                    <a:defRPr/>
                  </a:pPr>
                  <a:endParaRPr lang="en-CA">
                    <a:latin typeface="Times New Roman" charset="0"/>
                  </a:endParaRPr>
                </a:p>
              </p:txBody>
            </p:sp>
            <p:sp>
              <p:nvSpPr>
                <p:cNvPr id="4" name="Bent Arrow 3"/>
                <p:cNvSpPr/>
                <p:nvPr/>
              </p:nvSpPr>
              <p:spPr bwMode="auto">
                <a:xfrm flipH="1">
                  <a:off x="3886258" y="2667000"/>
                  <a:ext cx="2667184" cy="609600"/>
                </a:xfrm>
                <a:prstGeom prst="bentArrow">
                  <a:avLst>
                    <a:gd name="adj1" fmla="val 28832"/>
                    <a:gd name="adj2" fmla="val 25000"/>
                    <a:gd name="adj3" fmla="val 25000"/>
                    <a:gd name="adj4" fmla="val 43750"/>
                  </a:avLst>
                </a:prstGeom>
                <a:solidFill>
                  <a:schemeClr val="accent1"/>
                </a:solidFill>
                <a:ln w="19050" cap="flat" cmpd="sng" algn="ctr">
                  <a:solidFill>
                    <a:schemeClr val="tx1"/>
                  </a:solidFill>
                  <a:prstDash val="solid"/>
                  <a:round/>
                  <a:headEnd type="none" w="med" len="med"/>
                  <a:tailEnd type="none" w="med" len="med"/>
                </a:ln>
                <a:effectLst/>
              </p:spPr>
              <p:txBody>
                <a:bodyPr/>
                <a:lstStyle/>
                <a:p>
                  <a:pPr>
                    <a:defRPr/>
                  </a:pPr>
                  <a:endParaRPr lang="en-CA">
                    <a:latin typeface="Times New Roman" charset="0"/>
                  </a:endParaRPr>
                </a:p>
              </p:txBody>
            </p:sp>
            <p:sp>
              <p:nvSpPr>
                <p:cNvPr id="8" name="Bent Arrow 7"/>
                <p:cNvSpPr/>
                <p:nvPr/>
              </p:nvSpPr>
              <p:spPr bwMode="auto">
                <a:xfrm flipH="1" flipV="1">
                  <a:off x="3733847" y="4114800"/>
                  <a:ext cx="2819595" cy="609600"/>
                </a:xfrm>
                <a:prstGeom prst="bentArrow">
                  <a:avLst/>
                </a:prstGeom>
                <a:solidFill>
                  <a:schemeClr val="accent1"/>
                </a:solidFill>
                <a:ln w="19050" cap="flat" cmpd="sng" algn="ctr">
                  <a:solidFill>
                    <a:schemeClr val="tx1"/>
                  </a:solidFill>
                  <a:prstDash val="solid"/>
                  <a:round/>
                  <a:headEnd type="none" w="med" len="med"/>
                  <a:tailEnd type="none" w="med" len="med"/>
                </a:ln>
                <a:effectLst/>
              </p:spPr>
              <p:txBody>
                <a:bodyPr/>
                <a:lstStyle/>
                <a:p>
                  <a:pPr>
                    <a:defRPr/>
                  </a:pPr>
                  <a:endParaRPr lang="en-CA">
                    <a:latin typeface="Times New Roman" charset="0"/>
                  </a:endParaRPr>
                </a:p>
              </p:txBody>
            </p:sp>
            <p:sp>
              <p:nvSpPr>
                <p:cNvPr id="9" name="Bent Arrow 8"/>
                <p:cNvSpPr/>
                <p:nvPr/>
              </p:nvSpPr>
              <p:spPr bwMode="auto">
                <a:xfrm flipH="1" flipV="1">
                  <a:off x="3429026" y="4983480"/>
                  <a:ext cx="3124416" cy="579120"/>
                </a:xfrm>
                <a:prstGeom prst="bentArrow">
                  <a:avLst/>
                </a:prstGeom>
                <a:solidFill>
                  <a:schemeClr val="accent1"/>
                </a:solidFill>
                <a:ln w="19050" cap="flat" cmpd="sng" algn="ctr">
                  <a:solidFill>
                    <a:schemeClr val="tx1"/>
                  </a:solidFill>
                  <a:prstDash val="solid"/>
                  <a:round/>
                  <a:headEnd type="none" w="med" len="med"/>
                  <a:tailEnd type="none" w="med" len="med"/>
                </a:ln>
                <a:effectLst/>
              </p:spPr>
              <p:txBody>
                <a:bodyPr/>
                <a:lstStyle/>
                <a:p>
                  <a:pPr>
                    <a:defRPr/>
                  </a:pPr>
                  <a:endParaRPr lang="en-CA">
                    <a:latin typeface="Times New Roman" charset="0"/>
                  </a:endParaRPr>
                </a:p>
              </p:txBody>
            </p:sp>
            <p:sp>
              <p:nvSpPr>
                <p:cNvPr id="44050" name="Rectangle 9"/>
                <p:cNvSpPr>
                  <a:spLocks noChangeArrowheads="1"/>
                </p:cNvSpPr>
                <p:nvPr/>
              </p:nvSpPr>
              <p:spPr bwMode="auto">
                <a:xfrm>
                  <a:off x="6400800" y="3048000"/>
                  <a:ext cx="152400" cy="1981200"/>
                </a:xfrm>
                <a:prstGeom prst="rect">
                  <a:avLst/>
                </a:prstGeom>
                <a:solidFill>
                  <a:schemeClr val="accent1"/>
                </a:solidFill>
                <a:ln w="19050" algn="ctr">
                  <a:solidFill>
                    <a:schemeClr val="tx1"/>
                  </a:solidFill>
                  <a:round/>
                  <a:headEnd/>
                  <a:tailEnd/>
                </a:ln>
              </p:spPr>
              <p:txBody>
                <a:bodyPr/>
                <a:lstStyle/>
                <a:p>
                  <a:endParaRPr lang="en-CA"/>
                </a:p>
              </p:txBody>
            </p:sp>
          </p:grpSp>
          <p:grpSp>
            <p:nvGrpSpPr>
              <p:cNvPr id="44040" name="Group 34"/>
              <p:cNvGrpSpPr>
                <a:grpSpLocks/>
              </p:cNvGrpSpPr>
              <p:nvPr/>
            </p:nvGrpSpPr>
            <p:grpSpPr bwMode="auto">
              <a:xfrm>
                <a:off x="3429026" y="2667000"/>
                <a:ext cx="3124416" cy="2895600"/>
                <a:chOff x="3429026" y="2667000"/>
                <a:chExt cx="3124416" cy="2895600"/>
              </a:xfrm>
            </p:grpSpPr>
            <p:sp>
              <p:nvSpPr>
                <p:cNvPr id="36" name="Bent Arrow 35"/>
                <p:cNvSpPr/>
                <p:nvPr/>
              </p:nvSpPr>
              <p:spPr bwMode="auto">
                <a:xfrm flipH="1">
                  <a:off x="3886258" y="2667000"/>
                  <a:ext cx="2667184" cy="609600"/>
                </a:xfrm>
                <a:prstGeom prst="bentArrow">
                  <a:avLst/>
                </a:prstGeom>
                <a:solidFill>
                  <a:schemeClr val="accent1"/>
                </a:solidFill>
                <a:ln w="12700" cap="flat" cmpd="sng" algn="ctr">
                  <a:noFill/>
                  <a:prstDash val="solid"/>
                  <a:round/>
                  <a:headEnd type="none" w="med" len="med"/>
                  <a:tailEnd type="none" w="med" len="med"/>
                </a:ln>
                <a:effectLst/>
              </p:spPr>
              <p:txBody>
                <a:bodyPr/>
                <a:lstStyle/>
                <a:p>
                  <a:pPr>
                    <a:defRPr/>
                  </a:pPr>
                  <a:endParaRPr lang="en-CA">
                    <a:latin typeface="Times New Roman" charset="0"/>
                  </a:endParaRPr>
                </a:p>
              </p:txBody>
            </p:sp>
            <p:sp>
              <p:nvSpPr>
                <p:cNvPr id="37" name="Bent Arrow 36"/>
                <p:cNvSpPr/>
                <p:nvPr/>
              </p:nvSpPr>
              <p:spPr bwMode="auto">
                <a:xfrm flipH="1">
                  <a:off x="3429026" y="3505200"/>
                  <a:ext cx="3124416" cy="576263"/>
                </a:xfrm>
                <a:prstGeom prst="bentArrow">
                  <a:avLst>
                    <a:gd name="adj1" fmla="val 25000"/>
                    <a:gd name="adj2" fmla="val 33203"/>
                    <a:gd name="adj3" fmla="val 25000"/>
                    <a:gd name="adj4" fmla="val 43750"/>
                  </a:avLst>
                </a:prstGeom>
                <a:solidFill>
                  <a:schemeClr val="accent1"/>
                </a:solidFill>
                <a:ln w="12700" cap="flat" cmpd="sng" algn="ctr">
                  <a:noFill/>
                  <a:prstDash val="solid"/>
                  <a:round/>
                  <a:headEnd type="none" w="med" len="med"/>
                  <a:tailEnd type="none" w="med" len="med"/>
                </a:ln>
                <a:effectLst/>
              </p:spPr>
              <p:txBody>
                <a:bodyPr/>
                <a:lstStyle/>
                <a:p>
                  <a:pPr>
                    <a:defRPr/>
                  </a:pPr>
                  <a:endParaRPr lang="en-CA">
                    <a:latin typeface="Times New Roman" charset="0"/>
                  </a:endParaRPr>
                </a:p>
              </p:txBody>
            </p:sp>
            <p:sp>
              <p:nvSpPr>
                <p:cNvPr id="38" name="Bent Arrow 37"/>
                <p:cNvSpPr/>
                <p:nvPr/>
              </p:nvSpPr>
              <p:spPr bwMode="auto">
                <a:xfrm flipH="1" flipV="1">
                  <a:off x="3733847" y="4114800"/>
                  <a:ext cx="2819595" cy="609600"/>
                </a:xfrm>
                <a:prstGeom prst="bentArrow">
                  <a:avLst/>
                </a:prstGeom>
                <a:solidFill>
                  <a:schemeClr val="accent1"/>
                </a:solidFill>
                <a:ln w="12700" cap="flat" cmpd="sng" algn="ctr">
                  <a:noFill/>
                  <a:prstDash val="solid"/>
                  <a:round/>
                  <a:headEnd type="none" w="med" len="med"/>
                  <a:tailEnd type="none" w="med" len="med"/>
                </a:ln>
                <a:effectLst/>
              </p:spPr>
              <p:txBody>
                <a:bodyPr/>
                <a:lstStyle/>
                <a:p>
                  <a:pPr>
                    <a:defRPr/>
                  </a:pPr>
                  <a:endParaRPr lang="en-CA">
                    <a:latin typeface="Times New Roman" charset="0"/>
                  </a:endParaRPr>
                </a:p>
              </p:txBody>
            </p:sp>
            <p:sp>
              <p:nvSpPr>
                <p:cNvPr id="39" name="Bent Arrow 38"/>
                <p:cNvSpPr/>
                <p:nvPr/>
              </p:nvSpPr>
              <p:spPr bwMode="auto">
                <a:xfrm flipH="1" flipV="1">
                  <a:off x="3429026" y="4900749"/>
                  <a:ext cx="3124416" cy="661851"/>
                </a:xfrm>
                <a:prstGeom prst="bentArrow">
                  <a:avLst>
                    <a:gd name="adj1" fmla="val 25885"/>
                    <a:gd name="adj2" fmla="val 25000"/>
                    <a:gd name="adj3" fmla="val 25000"/>
                    <a:gd name="adj4" fmla="val 43750"/>
                  </a:avLst>
                </a:prstGeom>
                <a:solidFill>
                  <a:schemeClr val="accent1"/>
                </a:solidFill>
                <a:ln w="12700" cap="flat" cmpd="sng" algn="ctr">
                  <a:noFill/>
                  <a:prstDash val="solid"/>
                  <a:round/>
                  <a:headEnd type="none" w="med" len="med"/>
                  <a:tailEnd type="none" w="med" len="med"/>
                </a:ln>
                <a:effectLst/>
              </p:spPr>
              <p:txBody>
                <a:bodyPr/>
                <a:lstStyle/>
                <a:p>
                  <a:pPr>
                    <a:defRPr/>
                  </a:pPr>
                  <a:endParaRPr lang="en-CA">
                    <a:latin typeface="Times New Roman" charset="0"/>
                  </a:endParaRPr>
                </a:p>
              </p:txBody>
            </p:sp>
            <p:sp>
              <p:nvSpPr>
                <p:cNvPr id="44045" name="Rectangle 39"/>
                <p:cNvSpPr>
                  <a:spLocks noChangeArrowheads="1"/>
                </p:cNvSpPr>
                <p:nvPr/>
              </p:nvSpPr>
              <p:spPr bwMode="auto">
                <a:xfrm>
                  <a:off x="6477237" y="3048000"/>
                  <a:ext cx="75963" cy="1981199"/>
                </a:xfrm>
                <a:prstGeom prst="rect">
                  <a:avLst/>
                </a:prstGeom>
                <a:solidFill>
                  <a:schemeClr val="accent1"/>
                </a:solidFill>
                <a:ln w="12700" algn="ctr">
                  <a:noFill/>
                  <a:round/>
                  <a:headEnd/>
                  <a:tailEnd/>
                </a:ln>
                <a:effectLst/>
              </p:spPr>
              <p:txBody>
                <a:bodyPr/>
                <a:lstStyle/>
                <a:p>
                  <a:endParaRPr lang="en-CA"/>
                </a:p>
              </p:txBody>
            </p:sp>
          </p:grpSp>
        </p:grpSp>
        <p:sp>
          <p:nvSpPr>
            <p:cNvPr id="44038" name="TextBox 41"/>
            <p:cNvSpPr txBox="1">
              <a:spLocks noChangeArrowheads="1"/>
            </p:cNvSpPr>
            <p:nvPr/>
          </p:nvSpPr>
          <p:spPr bwMode="auto">
            <a:xfrm>
              <a:off x="6629400" y="3329970"/>
              <a:ext cx="2141933" cy="1569660"/>
            </a:xfrm>
            <a:prstGeom prst="rect">
              <a:avLst/>
            </a:prstGeom>
            <a:noFill/>
            <a:ln w="9525">
              <a:noFill/>
              <a:miter lim="800000"/>
              <a:headEnd/>
              <a:tailEnd/>
            </a:ln>
          </p:spPr>
          <p:txBody>
            <a:bodyPr wrap="none">
              <a:spAutoFit/>
            </a:bodyPr>
            <a:lstStyle/>
            <a:p>
              <a:pPr>
                <a:tabLst>
                  <a:tab pos="355600" algn="l"/>
                </a:tabLst>
              </a:pPr>
              <a:r>
                <a:rPr lang="en-CA"/>
                <a:t>Four steps</a:t>
              </a:r>
            </a:p>
            <a:p>
              <a:pPr>
                <a:tabLst>
                  <a:tab pos="355600" algn="l"/>
                </a:tabLst>
              </a:pPr>
              <a:r>
                <a:rPr lang="en-CA"/>
                <a:t>to complete</a:t>
              </a:r>
            </a:p>
            <a:p>
              <a:pPr>
                <a:tabLst>
                  <a:tab pos="355600" algn="l"/>
                </a:tabLst>
              </a:pPr>
              <a:r>
                <a:rPr lang="en-CA"/>
                <a:t>the program:</a:t>
              </a:r>
            </a:p>
            <a:p>
              <a:pPr>
                <a:tabLst>
                  <a:tab pos="355600" algn="l"/>
                </a:tabLst>
              </a:pPr>
              <a:r>
                <a:rPr lang="en-CA"/>
                <a:t>	</a:t>
              </a:r>
              <a:r>
                <a:rPr lang="en-CA" i="1"/>
                <a:t>an algorithm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dirty="0"/>
              <a:t>Exercise</a:t>
            </a:r>
          </a:p>
        </p:txBody>
      </p:sp>
      <p:sp>
        <p:nvSpPr>
          <p:cNvPr id="45059" name="Content Placeholder 2"/>
          <p:cNvSpPr>
            <a:spLocks noGrp="1"/>
          </p:cNvSpPr>
          <p:nvPr>
            <p:ph idx="1"/>
          </p:nvPr>
        </p:nvSpPr>
        <p:spPr/>
        <p:txBody>
          <a:bodyPr/>
          <a:lstStyle/>
          <a:p>
            <a:r>
              <a:rPr lang="en-CA"/>
              <a:t>Write a </a:t>
            </a:r>
            <a:r>
              <a:rPr lang="en-CA" i="1"/>
              <a:t>program fragment </a:t>
            </a:r>
            <a:r>
              <a:rPr lang="en-CA"/>
              <a:t>to report how much 25 boxes of girl guide cookies would cost, given that each box costs $2.</a:t>
            </a:r>
          </a:p>
          <a:p>
            <a:r>
              <a:rPr lang="en-CA"/>
              <a:t>Use </a:t>
            </a:r>
            <a:r>
              <a:rPr lang="en-CA" i="1"/>
              <a:t>variables</a:t>
            </a:r>
            <a:endParaRPr lang="en-CA"/>
          </a:p>
          <a:p>
            <a:pPr lvl="1"/>
            <a:r>
              <a:rPr lang="en-CA"/>
              <a:t>howMany:  how many boxes of cookies</a:t>
            </a:r>
          </a:p>
          <a:p>
            <a:pPr lvl="1"/>
            <a:r>
              <a:rPr lang="en-CA"/>
              <a:t>pricePer:     cost per box</a:t>
            </a:r>
          </a:p>
          <a:p>
            <a:pPr lvl="1"/>
            <a:r>
              <a:rPr lang="en-CA"/>
              <a:t>total:           total amount owed</a:t>
            </a:r>
          </a:p>
          <a:p>
            <a:pPr lvl="1"/>
            <a:endParaRPr lang="en-CA"/>
          </a:p>
        </p:txBody>
      </p:sp>
      <p:sp>
        <p:nvSpPr>
          <p:cNvPr id="45060" name="Rectangle 3"/>
          <p:cNvSpPr>
            <a:spLocks noChangeArrowheads="1"/>
          </p:cNvSpPr>
          <p:nvPr/>
        </p:nvSpPr>
        <p:spPr bwMode="auto">
          <a:xfrm>
            <a:off x="1285875" y="5591175"/>
            <a:ext cx="7215188" cy="428625"/>
          </a:xfrm>
          <a:prstGeom prst="rect">
            <a:avLst/>
          </a:prstGeom>
          <a:solidFill>
            <a:schemeClr val="accent1">
              <a:lumMod val="20000"/>
              <a:lumOff val="80000"/>
            </a:schemeClr>
          </a:solidFill>
          <a:ln w="12700" algn="ctr">
            <a:solidFill>
              <a:schemeClr val="tx1"/>
            </a:solidFill>
            <a:round/>
            <a:headEnd/>
            <a:tailEnd/>
          </a:ln>
        </p:spPr>
        <p:txBody>
          <a:bodyPr/>
          <a:lstStyle/>
          <a:p>
            <a:r>
              <a:rPr lang="en-CA" sz="2000">
                <a:latin typeface="Courier New" pitchFamily="49" charset="0"/>
                <a:cs typeface="Courier New" pitchFamily="49" charset="0"/>
              </a:rPr>
              <a:t>Your 25 boxes of cookies cost you $50.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CA"/>
              <a:t>Running Your Program</a:t>
            </a:r>
          </a:p>
        </p:txBody>
      </p:sp>
      <p:sp>
        <p:nvSpPr>
          <p:cNvPr id="46083" name="Content Placeholder 2"/>
          <p:cNvSpPr>
            <a:spLocks noGrp="1"/>
          </p:cNvSpPr>
          <p:nvPr>
            <p:ph idx="1"/>
          </p:nvPr>
        </p:nvSpPr>
        <p:spPr/>
        <p:txBody>
          <a:bodyPr/>
          <a:lstStyle/>
          <a:p>
            <a:r>
              <a:rPr lang="en-CA" dirty="0"/>
              <a:t>Click the Run Project button</a:t>
            </a:r>
          </a:p>
          <a:p>
            <a:pPr lvl="1"/>
            <a:endParaRPr lang="en-CA" dirty="0"/>
          </a:p>
          <a:p>
            <a:pPr lvl="1"/>
            <a:endParaRPr lang="en-CA" dirty="0"/>
          </a:p>
          <a:p>
            <a:pPr lvl="1"/>
            <a:endParaRPr lang="en-CA" dirty="0"/>
          </a:p>
          <a:p>
            <a:pPr lvl="1"/>
            <a:r>
              <a:rPr lang="en-CA" dirty="0"/>
              <a:t>if there are no mistakes, it </a:t>
            </a:r>
            <a:r>
              <a:rPr lang="en-CA" i="1" dirty="0"/>
              <a:t>runs</a:t>
            </a:r>
            <a:r>
              <a:rPr lang="en-CA" dirty="0"/>
              <a:t> the program</a:t>
            </a:r>
          </a:p>
          <a:p>
            <a:r>
              <a:rPr lang="en-CA" dirty="0"/>
              <a:t>You </a:t>
            </a:r>
            <a:r>
              <a:rPr lang="en-CA" b="1" i="1" dirty="0"/>
              <a:t>WILL</a:t>
            </a:r>
            <a:r>
              <a:rPr lang="en-CA" dirty="0"/>
              <a:t> make mistakes</a:t>
            </a:r>
          </a:p>
          <a:p>
            <a:pPr lvl="1"/>
            <a:r>
              <a:rPr lang="en-CA" i="1" dirty="0"/>
              <a:t>I</a:t>
            </a:r>
            <a:r>
              <a:rPr lang="en-CA" dirty="0"/>
              <a:t> still make mistakes (40 years of experience)</a:t>
            </a:r>
          </a:p>
          <a:p>
            <a:r>
              <a:rPr lang="en-CA" dirty="0"/>
              <a:t>The computer has </a:t>
            </a:r>
            <a:r>
              <a:rPr lang="en-CA" i="1" dirty="0"/>
              <a:t>no compassion</a:t>
            </a:r>
          </a:p>
        </p:txBody>
      </p:sp>
      <p:pic>
        <p:nvPicPr>
          <p:cNvPr id="46084" name="Picture 4"/>
          <p:cNvPicPr>
            <a:picLocks noChangeAspect="1" noChangeArrowheads="1"/>
          </p:cNvPicPr>
          <p:nvPr/>
        </p:nvPicPr>
        <p:blipFill>
          <a:blip r:embed="rId3" cstate="print"/>
          <a:srcRect/>
          <a:stretch>
            <a:fillRect/>
          </a:stretch>
        </p:blipFill>
        <p:spPr bwMode="auto">
          <a:xfrm>
            <a:off x="1447800" y="2333625"/>
            <a:ext cx="6076950" cy="1476375"/>
          </a:xfrm>
          <a:prstGeom prst="rect">
            <a:avLst/>
          </a:prstGeom>
          <a:noFill/>
          <a:ln w="12700">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a:t>If There are No Mistakes</a:t>
            </a:r>
          </a:p>
        </p:txBody>
      </p:sp>
      <p:sp>
        <p:nvSpPr>
          <p:cNvPr id="47107" name="Content Placeholder 2"/>
          <p:cNvSpPr>
            <a:spLocks noGrp="1"/>
          </p:cNvSpPr>
          <p:nvPr>
            <p:ph idx="1"/>
          </p:nvPr>
        </p:nvSpPr>
        <p:spPr>
          <a:xfrm>
            <a:off x="457200" y="1828800"/>
            <a:ext cx="8229600" cy="4648201"/>
          </a:xfrm>
        </p:spPr>
        <p:txBody>
          <a:bodyPr/>
          <a:lstStyle/>
          <a:p>
            <a:r>
              <a:rPr lang="en-CA"/>
              <a:t>Output appears in window</a:t>
            </a:r>
          </a:p>
          <a:p>
            <a:pPr lvl="1"/>
            <a:r>
              <a:rPr lang="en-CA"/>
              <a:t>usually at the bottom of the NetBeans screen</a:t>
            </a:r>
          </a:p>
          <a:p>
            <a:pPr lvl="1"/>
            <a:endParaRPr lang="en-CA"/>
          </a:p>
          <a:p>
            <a:endParaRPr lang="en-CA"/>
          </a:p>
          <a:p>
            <a:pPr lvl="1"/>
            <a:r>
              <a:rPr lang="en-CA"/>
              <a:t>the bit in black is written by your program</a:t>
            </a:r>
          </a:p>
          <a:p>
            <a:pPr lvl="1"/>
            <a:r>
              <a:rPr lang="en-CA"/>
              <a:t>the bits in grey and green (or red) are added by NetBeans</a:t>
            </a:r>
          </a:p>
        </p:txBody>
      </p:sp>
      <p:pic>
        <p:nvPicPr>
          <p:cNvPr id="47108" name="Picture 5"/>
          <p:cNvPicPr>
            <a:picLocks noChangeAspect="1" noChangeArrowheads="1"/>
          </p:cNvPicPr>
          <p:nvPr/>
        </p:nvPicPr>
        <p:blipFill>
          <a:blip r:embed="rId3" cstate="print"/>
          <a:srcRect/>
          <a:stretch>
            <a:fillRect/>
          </a:stretch>
        </p:blipFill>
        <p:spPr bwMode="auto">
          <a:xfrm>
            <a:off x="1609725" y="2905125"/>
            <a:ext cx="5924550" cy="981075"/>
          </a:xfrm>
          <a:prstGeom prst="rect">
            <a:avLst/>
          </a:prstGeom>
          <a:noFill/>
          <a:ln w="12700">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CA"/>
              <a:t>Mistakes in Computer Programs</a:t>
            </a:r>
          </a:p>
        </p:txBody>
      </p:sp>
      <p:sp>
        <p:nvSpPr>
          <p:cNvPr id="48131" name="Content Placeholder 2"/>
          <p:cNvSpPr>
            <a:spLocks noGrp="1"/>
          </p:cNvSpPr>
          <p:nvPr>
            <p:ph idx="1"/>
          </p:nvPr>
        </p:nvSpPr>
        <p:spPr/>
        <p:txBody>
          <a:bodyPr/>
          <a:lstStyle/>
          <a:p>
            <a:r>
              <a:rPr lang="en-CA"/>
              <a:t>Two main kinds of mistakes</a:t>
            </a:r>
          </a:p>
          <a:p>
            <a:r>
              <a:rPr lang="en-CA"/>
              <a:t>Syntax errors</a:t>
            </a:r>
          </a:p>
          <a:p>
            <a:pPr lvl="1"/>
            <a:r>
              <a:rPr lang="en-CA"/>
              <a:t>what you said doesn’t make sense</a:t>
            </a:r>
          </a:p>
          <a:p>
            <a:pPr lvl="1"/>
            <a:r>
              <a:rPr lang="en-CA"/>
              <a:t>“Go the frog and.”</a:t>
            </a:r>
          </a:p>
          <a:p>
            <a:r>
              <a:rPr lang="en-CA"/>
              <a:t>Logic errors</a:t>
            </a:r>
          </a:p>
          <a:p>
            <a:pPr lvl="1"/>
            <a:r>
              <a:rPr lang="en-CA"/>
              <a:t>what you said to do is not what it </a:t>
            </a:r>
            <a:r>
              <a:rPr lang="en-CA" i="1"/>
              <a:t>should</a:t>
            </a:r>
            <a:r>
              <a:rPr lang="en-CA"/>
              <a:t> do</a:t>
            </a:r>
          </a:p>
          <a:p>
            <a:pPr lvl="1"/>
            <a:r>
              <a:rPr lang="en-CA"/>
              <a:t>“Subtract the tax from the base price to get the final price.”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CA"/>
              <a:t>Syntax Error: NetBeans</a:t>
            </a:r>
          </a:p>
        </p:txBody>
      </p:sp>
      <p:sp>
        <p:nvSpPr>
          <p:cNvPr id="49155" name="Content Placeholder 2"/>
          <p:cNvSpPr>
            <a:spLocks noGrp="1"/>
          </p:cNvSpPr>
          <p:nvPr>
            <p:ph idx="1"/>
          </p:nvPr>
        </p:nvSpPr>
        <p:spPr/>
        <p:txBody>
          <a:bodyPr/>
          <a:lstStyle/>
          <a:p>
            <a:r>
              <a:rPr lang="en-CA"/>
              <a:t>NetBeans notices syntax errors right away</a:t>
            </a:r>
          </a:p>
          <a:p>
            <a:pPr lvl="1"/>
            <a:r>
              <a:rPr lang="en-CA"/>
              <a:t>look for red squiggle and       in margin</a:t>
            </a:r>
          </a:p>
          <a:p>
            <a:endParaRPr lang="en-CA"/>
          </a:p>
          <a:p>
            <a:pPr lvl="1"/>
            <a:endParaRPr lang="en-CA"/>
          </a:p>
          <a:p>
            <a:pPr lvl="1"/>
            <a:r>
              <a:rPr lang="en-CA"/>
              <a:t>mouse over the       to see the explanation</a:t>
            </a:r>
          </a:p>
        </p:txBody>
      </p:sp>
      <p:pic>
        <p:nvPicPr>
          <p:cNvPr id="49156" name="Picture 2"/>
          <p:cNvPicPr>
            <a:picLocks noChangeAspect="1" noChangeArrowheads="1"/>
          </p:cNvPicPr>
          <p:nvPr/>
        </p:nvPicPr>
        <p:blipFill>
          <a:blip r:embed="rId3" cstate="print"/>
          <a:srcRect/>
          <a:stretch>
            <a:fillRect/>
          </a:stretch>
        </p:blipFill>
        <p:spPr bwMode="auto">
          <a:xfrm>
            <a:off x="1276350" y="2895600"/>
            <a:ext cx="7029450" cy="966787"/>
          </a:xfrm>
          <a:prstGeom prst="rect">
            <a:avLst/>
          </a:prstGeom>
          <a:noFill/>
          <a:ln w="12700">
            <a:noFill/>
            <a:miter lim="800000"/>
            <a:headEnd/>
            <a:tailEnd/>
          </a:ln>
        </p:spPr>
      </p:pic>
      <p:pic>
        <p:nvPicPr>
          <p:cNvPr id="49157" name="Picture 3"/>
          <p:cNvPicPr>
            <a:picLocks noChangeAspect="1" noChangeArrowheads="1"/>
          </p:cNvPicPr>
          <p:nvPr/>
        </p:nvPicPr>
        <p:blipFill>
          <a:blip r:embed="rId4" cstate="print"/>
          <a:srcRect/>
          <a:stretch>
            <a:fillRect/>
          </a:stretch>
        </p:blipFill>
        <p:spPr bwMode="auto">
          <a:xfrm>
            <a:off x="1401763" y="4419600"/>
            <a:ext cx="6980237" cy="1524000"/>
          </a:xfrm>
          <a:prstGeom prst="rect">
            <a:avLst/>
          </a:prstGeom>
          <a:noFill/>
          <a:ln w="12700">
            <a:noFill/>
            <a:miter lim="800000"/>
            <a:headEnd/>
            <a:tailEnd/>
          </a:ln>
        </p:spPr>
      </p:pic>
      <p:pic>
        <p:nvPicPr>
          <p:cNvPr id="49158" name="Picture 4"/>
          <p:cNvPicPr>
            <a:picLocks noChangeAspect="1" noChangeArrowheads="1"/>
          </p:cNvPicPr>
          <p:nvPr/>
        </p:nvPicPr>
        <p:blipFill>
          <a:blip r:embed="rId5" cstate="print"/>
          <a:srcRect/>
          <a:stretch>
            <a:fillRect/>
          </a:stretch>
        </p:blipFill>
        <p:spPr bwMode="auto">
          <a:xfrm>
            <a:off x="4953000" y="2409825"/>
            <a:ext cx="381000" cy="395288"/>
          </a:xfrm>
          <a:prstGeom prst="rect">
            <a:avLst/>
          </a:prstGeom>
          <a:noFill/>
          <a:ln w="12700">
            <a:noFill/>
            <a:miter lim="800000"/>
            <a:headEnd/>
            <a:tailEnd/>
          </a:ln>
        </p:spPr>
      </p:pic>
      <p:pic>
        <p:nvPicPr>
          <p:cNvPr id="49159" name="Picture 4"/>
          <p:cNvPicPr>
            <a:picLocks noChangeAspect="1" noChangeArrowheads="1"/>
          </p:cNvPicPr>
          <p:nvPr/>
        </p:nvPicPr>
        <p:blipFill>
          <a:blip r:embed="rId5" cstate="print"/>
          <a:srcRect/>
          <a:stretch>
            <a:fillRect/>
          </a:stretch>
        </p:blipFill>
        <p:spPr bwMode="auto">
          <a:xfrm>
            <a:off x="3581400" y="3948113"/>
            <a:ext cx="381000" cy="395287"/>
          </a:xfrm>
          <a:prstGeom prst="rect">
            <a:avLst/>
          </a:prstGeom>
          <a:noFill/>
          <a:ln w="12700">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60FC-0F58-4B32-B9D2-23D44CE40B60}"/>
              </a:ext>
            </a:extLst>
          </p:cNvPr>
          <p:cNvSpPr>
            <a:spLocks noGrp="1"/>
          </p:cNvSpPr>
          <p:nvPr>
            <p:ph type="title"/>
          </p:nvPr>
        </p:nvSpPr>
        <p:spPr/>
        <p:txBody>
          <a:bodyPr/>
          <a:lstStyle/>
          <a:p>
            <a:r>
              <a:rPr lang="en-CA" dirty="0"/>
              <a:t>Fixing Syntax Errors</a:t>
            </a:r>
          </a:p>
        </p:txBody>
      </p:sp>
      <p:sp>
        <p:nvSpPr>
          <p:cNvPr id="3" name="Content Placeholder 2">
            <a:extLst>
              <a:ext uri="{FF2B5EF4-FFF2-40B4-BE49-F238E27FC236}">
                <a16:creationId xmlns:a16="http://schemas.microsoft.com/office/drawing/2014/main" id="{4358E13D-E5A4-461C-B915-1F2D2530FF0E}"/>
              </a:ext>
            </a:extLst>
          </p:cNvPr>
          <p:cNvSpPr>
            <a:spLocks noGrp="1"/>
          </p:cNvSpPr>
          <p:nvPr>
            <p:ph idx="1"/>
          </p:nvPr>
        </p:nvSpPr>
        <p:spPr/>
        <p:txBody>
          <a:bodyPr/>
          <a:lstStyle/>
          <a:p>
            <a:r>
              <a:rPr lang="en-CA" dirty="0"/>
              <a:t>Understand why you got that message!</a:t>
            </a:r>
          </a:p>
          <a:p>
            <a:pPr lvl="1"/>
            <a:r>
              <a:rPr lang="en-CA" dirty="0"/>
              <a:t>cannot find symbol</a:t>
            </a:r>
          </a:p>
          <a:p>
            <a:pPr lvl="2"/>
            <a:r>
              <a:rPr lang="en-CA" dirty="0"/>
              <a:t>symbol: method </a:t>
            </a:r>
            <a:r>
              <a:rPr lang="en-CA" u="sng" dirty="0"/>
              <a:t>say</a:t>
            </a:r>
          </a:p>
          <a:p>
            <a:pPr lvl="2"/>
            <a:r>
              <a:rPr lang="en-CA" dirty="0"/>
              <a:t>location: class </a:t>
            </a:r>
            <a:r>
              <a:rPr lang="en-CA" dirty="0" err="1"/>
              <a:t>java.io.PrintStream</a:t>
            </a:r>
            <a:endParaRPr lang="en-CA" dirty="0"/>
          </a:p>
          <a:p>
            <a:pPr lvl="1"/>
            <a:r>
              <a:rPr lang="en-CA" dirty="0"/>
              <a:t>did you spell it wrong?</a:t>
            </a:r>
          </a:p>
          <a:p>
            <a:pPr lvl="2"/>
            <a:r>
              <a:rPr lang="en-CA" dirty="0"/>
              <a:t> No, that is how you spell “say”</a:t>
            </a:r>
          </a:p>
          <a:p>
            <a:pPr lvl="1"/>
            <a:r>
              <a:rPr lang="en-CA" dirty="0">
                <a:sym typeface="Wingdings" panose="05000000000000000000" pitchFamily="2" charset="2"/>
              </a:rPr>
              <a:t>did you forget to declare it?</a:t>
            </a:r>
          </a:p>
          <a:p>
            <a:pPr lvl="2"/>
            <a:r>
              <a:rPr lang="en-CA" dirty="0">
                <a:sym typeface="Wingdings" panose="05000000000000000000" pitchFamily="2" charset="2"/>
              </a:rPr>
              <a:t>No, class </a:t>
            </a:r>
            <a:r>
              <a:rPr lang="en-CA" dirty="0" err="1">
                <a:sym typeface="Wingdings" panose="05000000000000000000" pitchFamily="2" charset="2"/>
              </a:rPr>
              <a:t>java.io.PrintStream</a:t>
            </a:r>
            <a:r>
              <a:rPr lang="en-CA" dirty="0">
                <a:sym typeface="Wingdings" panose="05000000000000000000" pitchFamily="2" charset="2"/>
              </a:rPr>
              <a:t> is not this program</a:t>
            </a:r>
          </a:p>
          <a:p>
            <a:pPr lvl="1"/>
            <a:r>
              <a:rPr lang="en-CA" dirty="0">
                <a:sym typeface="Wingdings" panose="05000000000000000000" pitchFamily="2" charset="2"/>
              </a:rPr>
              <a:t>did you use the wrong name?</a:t>
            </a:r>
          </a:p>
          <a:p>
            <a:pPr lvl="2"/>
            <a:r>
              <a:rPr lang="en-CA" dirty="0">
                <a:sym typeface="Wingdings" panose="05000000000000000000" pitchFamily="2" charset="2"/>
              </a:rPr>
              <a:t>Yes, the method is called </a:t>
            </a:r>
            <a:r>
              <a:rPr lang="en-CA" dirty="0"/>
              <a:t>“print”</a:t>
            </a:r>
            <a:r>
              <a:rPr lang="en-CA" dirty="0">
                <a:sym typeface="Wingdings" panose="05000000000000000000" pitchFamily="2" charset="2"/>
              </a:rPr>
              <a:t>, not </a:t>
            </a:r>
            <a:r>
              <a:rPr lang="en-CA" dirty="0"/>
              <a:t>“say”</a:t>
            </a:r>
            <a:endParaRPr lang="en-CA" dirty="0">
              <a:sym typeface="Wingdings" panose="05000000000000000000" pitchFamily="2" charset="2"/>
            </a:endParaRPr>
          </a:p>
          <a:p>
            <a:pPr lvl="2"/>
            <a:endParaRPr lang="en-CA" dirty="0">
              <a:sym typeface="Wingdings" panose="05000000000000000000" pitchFamily="2" charset="2"/>
            </a:endParaRPr>
          </a:p>
          <a:p>
            <a:pPr lvl="3"/>
            <a:endParaRPr lang="en-CA" dirty="0">
              <a:sym typeface="Wingdings" panose="05000000000000000000" pitchFamily="2" charset="2"/>
            </a:endParaRPr>
          </a:p>
        </p:txBody>
      </p:sp>
      <p:pic>
        <p:nvPicPr>
          <p:cNvPr id="5" name="Picture 4" descr="Text&#10;&#10;Description automatically generated">
            <a:extLst>
              <a:ext uri="{FF2B5EF4-FFF2-40B4-BE49-F238E27FC236}">
                <a16:creationId xmlns:a16="http://schemas.microsoft.com/office/drawing/2014/main" id="{F1566843-8A9F-42FF-A8FF-A0C6D28E2982}"/>
              </a:ext>
            </a:extLst>
          </p:cNvPr>
          <p:cNvPicPr>
            <a:picLocks noChangeAspect="1"/>
          </p:cNvPicPr>
          <p:nvPr/>
        </p:nvPicPr>
        <p:blipFill>
          <a:blip r:embed="rId2"/>
          <a:stretch>
            <a:fillRect/>
          </a:stretch>
        </p:blipFill>
        <p:spPr>
          <a:xfrm>
            <a:off x="4876800" y="2362199"/>
            <a:ext cx="3505200" cy="874841"/>
          </a:xfrm>
          <a:prstGeom prst="rect">
            <a:avLst/>
          </a:prstGeom>
        </p:spPr>
      </p:pic>
      <p:sp>
        <p:nvSpPr>
          <p:cNvPr id="6" name="TextBox 5">
            <a:extLst>
              <a:ext uri="{FF2B5EF4-FFF2-40B4-BE49-F238E27FC236}">
                <a16:creationId xmlns:a16="http://schemas.microsoft.com/office/drawing/2014/main" id="{8FAE7AB1-B6F5-4CF2-BE45-77B312EBEF5A}"/>
              </a:ext>
            </a:extLst>
          </p:cNvPr>
          <p:cNvSpPr txBox="1"/>
          <p:nvPr/>
        </p:nvSpPr>
        <p:spPr>
          <a:xfrm>
            <a:off x="381000" y="6457950"/>
            <a:ext cx="8763000" cy="369332"/>
          </a:xfrm>
          <a:prstGeom prst="rect">
            <a:avLst/>
          </a:prstGeom>
          <a:noFill/>
        </p:spPr>
        <p:txBody>
          <a:bodyPr>
            <a:spAutoFit/>
          </a:bodyPr>
          <a:lstStyle/>
          <a:p>
            <a:pPr algn="r">
              <a:defRPr/>
            </a:pPr>
            <a:r>
              <a:rPr lang="en-CA" sz="1800" i="1" dirty="0">
                <a:latin typeface="+mn-lt"/>
              </a:rPr>
              <a:t>NOTE: spelling matters; and </a:t>
            </a:r>
            <a:r>
              <a:rPr lang="en-CA" sz="1800" i="1" dirty="0" err="1">
                <a:latin typeface="+mn-lt"/>
              </a:rPr>
              <a:t>CapiTaliZatiOn</a:t>
            </a:r>
            <a:r>
              <a:rPr lang="en-CA" sz="1800" i="1" dirty="0">
                <a:latin typeface="+mn-lt"/>
              </a:rPr>
              <a:t> matters, too!</a:t>
            </a:r>
            <a:endParaRPr lang="en-CA" sz="1800" dirty="0">
              <a:latin typeface="+mn-lt"/>
            </a:endParaRPr>
          </a:p>
        </p:txBody>
      </p:sp>
    </p:spTree>
    <p:extLst>
      <p:ext uri="{BB962C8B-B14F-4D97-AF65-F5344CB8AC3E}">
        <p14:creationId xmlns:p14="http://schemas.microsoft.com/office/powerpoint/2010/main" val="2423374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a:t>Logic Error</a:t>
            </a:r>
          </a:p>
        </p:txBody>
      </p:sp>
      <p:sp>
        <p:nvSpPr>
          <p:cNvPr id="50179" name="Content Placeholder 2"/>
          <p:cNvSpPr>
            <a:spLocks noGrp="1"/>
          </p:cNvSpPr>
          <p:nvPr>
            <p:ph idx="1"/>
          </p:nvPr>
        </p:nvSpPr>
        <p:spPr/>
        <p:txBody>
          <a:bodyPr/>
          <a:lstStyle/>
          <a:p>
            <a:r>
              <a:rPr lang="en-CA" dirty="0"/>
              <a:t>Compiler will not notice!</a:t>
            </a:r>
          </a:p>
          <a:p>
            <a:pPr lvl="1">
              <a:buFont typeface="Wingdings" pitchFamily="2" charset="2"/>
              <a:buNone/>
            </a:pPr>
            <a:r>
              <a:rPr lang="en-CA" dirty="0" err="1">
                <a:solidFill>
                  <a:schemeClr val="tx2"/>
                </a:solidFill>
              </a:rPr>
              <a:t>System.out.println</a:t>
            </a:r>
            <a:r>
              <a:rPr lang="en-CA" dirty="0">
                <a:solidFill>
                  <a:schemeClr val="tx2"/>
                </a:solidFill>
              </a:rPr>
              <a:t>("A length by width"</a:t>
            </a:r>
            <a:br>
              <a:rPr lang="en-CA" dirty="0">
                <a:solidFill>
                  <a:schemeClr val="tx2"/>
                </a:solidFill>
              </a:rPr>
            </a:br>
            <a:r>
              <a:rPr lang="en-CA" dirty="0">
                <a:solidFill>
                  <a:schemeClr val="tx2"/>
                </a:solidFill>
              </a:rPr>
              <a:t>    + "rectangle has an area of area.");</a:t>
            </a:r>
          </a:p>
          <a:p>
            <a:r>
              <a:rPr lang="en-CA" dirty="0"/>
              <a:t>Program just does the wrong thing</a:t>
            </a:r>
          </a:p>
          <a:p>
            <a:pPr lvl="1"/>
            <a:endParaRPr lang="en-CA" dirty="0"/>
          </a:p>
          <a:p>
            <a:endParaRPr lang="en-CA" dirty="0"/>
          </a:p>
          <a:p>
            <a:pPr lvl="1"/>
            <a:r>
              <a:rPr lang="en-CA" u="sng" dirty="0"/>
              <a:t>what</a:t>
            </a:r>
            <a:r>
              <a:rPr lang="en-CA" dirty="0"/>
              <a:t> did it do wrong?</a:t>
            </a:r>
          </a:p>
          <a:p>
            <a:pPr lvl="1"/>
            <a:r>
              <a:rPr lang="en-CA" u="sng" dirty="0"/>
              <a:t>why</a:t>
            </a:r>
            <a:r>
              <a:rPr lang="en-CA" dirty="0"/>
              <a:t> did it do that?</a:t>
            </a:r>
          </a:p>
          <a:p>
            <a:pPr lvl="1"/>
            <a:r>
              <a:rPr lang="en-CA" u="sng" dirty="0"/>
              <a:t>how</a:t>
            </a:r>
            <a:r>
              <a:rPr lang="en-CA" dirty="0"/>
              <a:t> can we fix it?</a:t>
            </a:r>
          </a:p>
        </p:txBody>
      </p:sp>
      <p:pic>
        <p:nvPicPr>
          <p:cNvPr id="50180" name="Picture 6"/>
          <p:cNvPicPr>
            <a:picLocks noChangeAspect="1" noChangeArrowheads="1"/>
          </p:cNvPicPr>
          <p:nvPr/>
        </p:nvPicPr>
        <p:blipFill>
          <a:blip r:embed="rId3" cstate="print"/>
          <a:srcRect/>
          <a:stretch>
            <a:fillRect/>
          </a:stretch>
        </p:blipFill>
        <p:spPr bwMode="auto">
          <a:xfrm>
            <a:off x="1371600" y="3886200"/>
            <a:ext cx="5429250" cy="1066800"/>
          </a:xfrm>
          <a:prstGeom prst="rect">
            <a:avLst/>
          </a:prstGeom>
          <a:noFill/>
          <a:ln w="12700">
            <a:noFill/>
            <a:miter lim="800000"/>
            <a:headEnd/>
            <a:tailEnd/>
          </a:ln>
        </p:spPr>
      </p:pic>
      <p:sp>
        <p:nvSpPr>
          <p:cNvPr id="5" name="TextBox 4">
            <a:extLst>
              <a:ext uri="{FF2B5EF4-FFF2-40B4-BE49-F238E27FC236}">
                <a16:creationId xmlns:a16="http://schemas.microsoft.com/office/drawing/2014/main" id="{BCAC8854-FBB8-422F-AC81-FCF8EDF83F0B}"/>
              </a:ext>
            </a:extLst>
          </p:cNvPr>
          <p:cNvSpPr txBox="1"/>
          <p:nvPr/>
        </p:nvSpPr>
        <p:spPr>
          <a:xfrm>
            <a:off x="381000" y="6457950"/>
            <a:ext cx="8763000" cy="369332"/>
          </a:xfrm>
          <a:prstGeom prst="rect">
            <a:avLst/>
          </a:prstGeom>
          <a:noFill/>
        </p:spPr>
        <p:txBody>
          <a:bodyPr>
            <a:spAutoFit/>
          </a:bodyPr>
          <a:lstStyle/>
          <a:p>
            <a:pPr algn="r">
              <a:defRPr/>
            </a:pPr>
            <a:r>
              <a:rPr lang="en-CA" sz="1800" i="1" dirty="0">
                <a:latin typeface="+mn-lt"/>
              </a:rPr>
              <a:t>Figure out </a:t>
            </a:r>
            <a:r>
              <a:rPr lang="en-CA" sz="1800" i="1" u="sng" dirty="0">
                <a:latin typeface="+mn-lt"/>
              </a:rPr>
              <a:t>what</a:t>
            </a:r>
            <a:r>
              <a:rPr lang="en-CA" sz="1800" i="1" dirty="0">
                <a:latin typeface="+mn-lt"/>
              </a:rPr>
              <a:t>, </a:t>
            </a:r>
            <a:r>
              <a:rPr lang="en-CA" sz="1800" i="1" u="sng" dirty="0">
                <a:latin typeface="+mn-lt"/>
              </a:rPr>
              <a:t>why</a:t>
            </a:r>
            <a:r>
              <a:rPr lang="en-CA" sz="1800" i="1" dirty="0">
                <a:latin typeface="+mn-lt"/>
              </a:rPr>
              <a:t> and </a:t>
            </a:r>
            <a:r>
              <a:rPr lang="en-CA" sz="1800" i="1" u="sng" dirty="0">
                <a:latin typeface="+mn-lt"/>
              </a:rPr>
              <a:t>how</a:t>
            </a:r>
            <a:r>
              <a:rPr lang="en-CA" sz="1800" i="1" dirty="0">
                <a:latin typeface="+mn-lt"/>
              </a:rPr>
              <a:t> </a:t>
            </a:r>
            <a:r>
              <a:rPr lang="en-CA" sz="1800" b="1" i="1" dirty="0">
                <a:latin typeface="+mn-lt"/>
              </a:rPr>
              <a:t>before</a:t>
            </a:r>
            <a:r>
              <a:rPr lang="en-CA" sz="1800" i="1" dirty="0">
                <a:latin typeface="+mn-lt"/>
              </a:rPr>
              <a:t> making any changes to the code!</a:t>
            </a:r>
            <a:endParaRPr lang="en-CA" sz="18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t>Running NetBeans</a:t>
            </a:r>
          </a:p>
        </p:txBody>
      </p:sp>
      <p:sp>
        <p:nvSpPr>
          <p:cNvPr id="7172" name="Rectangle 4"/>
          <p:cNvSpPr>
            <a:spLocks noChangeArrowheads="1"/>
          </p:cNvSpPr>
          <p:nvPr/>
        </p:nvSpPr>
        <p:spPr bwMode="auto">
          <a:xfrm>
            <a:off x="3048000" y="2514600"/>
            <a:ext cx="4724400" cy="2133600"/>
          </a:xfrm>
          <a:prstGeom prst="rect">
            <a:avLst/>
          </a:prstGeom>
          <a:noFill/>
          <a:ln w="28575" algn="ctr">
            <a:solidFill>
              <a:schemeClr val="bg2"/>
            </a:solidFill>
            <a:round/>
            <a:headEnd/>
            <a:tailEnd/>
          </a:ln>
        </p:spPr>
        <p:txBody>
          <a:bodyPr anchor="ctr"/>
          <a:lstStyle/>
          <a:p>
            <a:pPr algn="r"/>
            <a:r>
              <a:rPr lang="en-CA" altLang="en-US">
                <a:solidFill>
                  <a:schemeClr val="bg1"/>
                </a:solidFill>
              </a:rPr>
              <a:t>Type program here</a:t>
            </a:r>
          </a:p>
        </p:txBody>
      </p:sp>
      <p:sp>
        <p:nvSpPr>
          <p:cNvPr id="7173" name="Rectangle 5"/>
          <p:cNvSpPr>
            <a:spLocks noChangeArrowheads="1"/>
          </p:cNvSpPr>
          <p:nvPr/>
        </p:nvSpPr>
        <p:spPr bwMode="auto">
          <a:xfrm>
            <a:off x="2819400" y="5029200"/>
            <a:ext cx="5029200" cy="1066800"/>
          </a:xfrm>
          <a:prstGeom prst="rect">
            <a:avLst/>
          </a:prstGeom>
          <a:noFill/>
          <a:ln w="28575" algn="ctr">
            <a:solidFill>
              <a:schemeClr val="bg2"/>
            </a:solidFill>
            <a:round/>
            <a:headEnd/>
            <a:tailEnd/>
          </a:ln>
        </p:spPr>
        <p:txBody>
          <a:bodyPr anchor="ctr"/>
          <a:lstStyle/>
          <a:p>
            <a:pPr algn="r"/>
            <a:r>
              <a:rPr lang="en-CA" altLang="en-US">
                <a:solidFill>
                  <a:schemeClr val="bg1"/>
                </a:solidFill>
              </a:rPr>
              <a:t>Run program here</a:t>
            </a:r>
          </a:p>
        </p:txBody>
      </p:sp>
      <p:sp>
        <p:nvSpPr>
          <p:cNvPr id="7174" name="Rectangle 6"/>
          <p:cNvSpPr>
            <a:spLocks noChangeArrowheads="1"/>
          </p:cNvSpPr>
          <p:nvPr/>
        </p:nvSpPr>
        <p:spPr bwMode="auto">
          <a:xfrm>
            <a:off x="990600" y="2362200"/>
            <a:ext cx="1676400" cy="2133600"/>
          </a:xfrm>
          <a:prstGeom prst="rect">
            <a:avLst/>
          </a:prstGeom>
          <a:noFill/>
          <a:ln w="28575" algn="ctr">
            <a:solidFill>
              <a:schemeClr val="bg2"/>
            </a:solidFill>
            <a:round/>
            <a:headEnd/>
            <a:tailEnd/>
          </a:ln>
        </p:spPr>
        <p:txBody>
          <a:bodyPr/>
          <a:lstStyle/>
          <a:p>
            <a:pPr algn="r"/>
            <a:r>
              <a:rPr lang="en-CA" altLang="en-US">
                <a:solidFill>
                  <a:schemeClr val="bg1"/>
                </a:solidFill>
              </a:rPr>
              <a:t>List</a:t>
            </a:r>
          </a:p>
          <a:p>
            <a:pPr algn="r"/>
            <a:r>
              <a:rPr lang="en-CA" altLang="en-US">
                <a:solidFill>
                  <a:schemeClr val="bg1"/>
                </a:solidFill>
              </a:rPr>
              <a:t>of</a:t>
            </a:r>
          </a:p>
          <a:p>
            <a:pPr algn="r"/>
            <a:r>
              <a:rPr lang="en-CA" altLang="en-US">
                <a:solidFill>
                  <a:schemeClr val="bg1"/>
                </a:solidFill>
              </a:rPr>
              <a:t>projects</a:t>
            </a:r>
          </a:p>
        </p:txBody>
      </p:sp>
      <p:sp>
        <p:nvSpPr>
          <p:cNvPr id="7175" name="Rectangle 7"/>
          <p:cNvSpPr>
            <a:spLocks noChangeArrowheads="1"/>
          </p:cNvSpPr>
          <p:nvPr/>
        </p:nvSpPr>
        <p:spPr bwMode="auto">
          <a:xfrm>
            <a:off x="990600" y="4495800"/>
            <a:ext cx="1676400" cy="1371600"/>
          </a:xfrm>
          <a:prstGeom prst="rect">
            <a:avLst/>
          </a:prstGeom>
          <a:noFill/>
          <a:ln w="28575" algn="ctr">
            <a:solidFill>
              <a:schemeClr val="bg2"/>
            </a:solidFill>
            <a:round/>
            <a:headEnd/>
            <a:tailEnd/>
          </a:ln>
        </p:spPr>
        <p:txBody>
          <a:bodyPr/>
          <a:lstStyle/>
          <a:p>
            <a:pPr algn="r"/>
            <a:r>
              <a:rPr lang="en-CA" altLang="en-US">
                <a:solidFill>
                  <a:schemeClr val="bg1"/>
                </a:solidFill>
              </a:rPr>
              <a:t>Program</a:t>
            </a:r>
          </a:p>
          <a:p>
            <a:pPr algn="r"/>
            <a:r>
              <a:rPr lang="en-CA" altLang="en-US">
                <a:solidFill>
                  <a:schemeClr val="bg1"/>
                </a:solidFill>
              </a:rPr>
              <a:t>parts</a:t>
            </a:r>
          </a:p>
        </p:txBody>
      </p:sp>
      <p:pic>
        <p:nvPicPr>
          <p:cNvPr id="3" name="Picture 2">
            <a:extLst>
              <a:ext uri="{FF2B5EF4-FFF2-40B4-BE49-F238E27FC236}">
                <a16:creationId xmlns:a16="http://schemas.microsoft.com/office/drawing/2014/main" id="{C8E1BFE1-7B80-79EF-2A32-430BDA129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67" y="1856942"/>
            <a:ext cx="8095866" cy="484865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Exercise</a:t>
            </a:r>
          </a:p>
        </p:txBody>
      </p:sp>
      <p:sp>
        <p:nvSpPr>
          <p:cNvPr id="51203" name="Rectangle 3"/>
          <p:cNvSpPr>
            <a:spLocks noGrp="1" noChangeArrowheads="1"/>
          </p:cNvSpPr>
          <p:nvPr>
            <p:ph idx="1"/>
          </p:nvPr>
        </p:nvSpPr>
        <p:spPr/>
        <p:txBody>
          <a:bodyPr/>
          <a:lstStyle/>
          <a:p>
            <a:r>
              <a:rPr lang="en-US" dirty="0"/>
              <a:t>Find the errors:</a:t>
            </a:r>
          </a:p>
          <a:p>
            <a:pPr>
              <a:buFont typeface="Wingdings" pitchFamily="2" charset="2"/>
              <a:buNone/>
            </a:pPr>
            <a:r>
              <a:rPr lang="en-US" dirty="0"/>
              <a:t>		</a:t>
            </a:r>
            <a:r>
              <a:rPr lang="en-US" dirty="0">
                <a:solidFill>
                  <a:schemeClr val="tx2"/>
                </a:solidFill>
              </a:rPr>
              <a:t>To find the area of a circle</a:t>
            </a:r>
          </a:p>
          <a:p>
            <a:pPr>
              <a:buFont typeface="Wingdings" pitchFamily="2" charset="2"/>
              <a:buNone/>
            </a:pPr>
            <a:r>
              <a:rPr lang="en-US" dirty="0">
                <a:solidFill>
                  <a:schemeClr val="tx2"/>
                </a:solidFill>
              </a:rPr>
              <a:t>		1.  get it’s diameter</a:t>
            </a:r>
          </a:p>
          <a:p>
            <a:pPr>
              <a:buFont typeface="Wingdings" pitchFamily="2" charset="2"/>
              <a:buNone/>
            </a:pPr>
            <a:r>
              <a:rPr lang="en-US" dirty="0">
                <a:solidFill>
                  <a:schemeClr val="tx2"/>
                </a:solidFill>
              </a:rPr>
              <a:t>		2.  </a:t>
            </a:r>
            <a:r>
              <a:rPr lang="en-US" dirty="0" err="1">
                <a:solidFill>
                  <a:schemeClr val="tx2"/>
                </a:solidFill>
              </a:rPr>
              <a:t>raduis</a:t>
            </a:r>
            <a:r>
              <a:rPr lang="en-US" dirty="0">
                <a:solidFill>
                  <a:schemeClr val="tx2"/>
                </a:solidFill>
              </a:rPr>
              <a:t> = diameter / pi</a:t>
            </a:r>
          </a:p>
          <a:p>
            <a:pPr>
              <a:buFont typeface="Wingdings" pitchFamily="2" charset="2"/>
              <a:buNone/>
            </a:pPr>
            <a:r>
              <a:rPr lang="en-US" dirty="0">
                <a:solidFill>
                  <a:schemeClr val="tx2"/>
                </a:solidFill>
              </a:rPr>
              <a:t>		3.  area = pi * radius * squared</a:t>
            </a:r>
          </a:p>
          <a:p>
            <a:pPr lvl="1"/>
            <a:r>
              <a:rPr lang="en-US" dirty="0"/>
              <a:t>which ones are syntax errors?</a:t>
            </a:r>
          </a:p>
          <a:p>
            <a:pPr lvl="1"/>
            <a:r>
              <a:rPr lang="en-US" dirty="0"/>
              <a:t>which ones are logic errors?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CA"/>
              <a:t>Changing the Width &amp; Height</a:t>
            </a:r>
          </a:p>
        </p:txBody>
      </p:sp>
      <p:sp>
        <p:nvSpPr>
          <p:cNvPr id="52227" name="Content Placeholder 2"/>
          <p:cNvSpPr>
            <a:spLocks noGrp="1"/>
          </p:cNvSpPr>
          <p:nvPr>
            <p:ph idx="1"/>
          </p:nvPr>
        </p:nvSpPr>
        <p:spPr>
          <a:xfrm>
            <a:off x="685800" y="1905000"/>
            <a:ext cx="7772400" cy="4114800"/>
          </a:xfrm>
        </p:spPr>
        <p:txBody>
          <a:bodyPr/>
          <a:lstStyle/>
          <a:p>
            <a:r>
              <a:rPr lang="en-CA"/>
              <a:t>If you run the program again, it’ll give you exactly the same result</a:t>
            </a:r>
          </a:p>
          <a:p>
            <a:endParaRPr lang="en-CA"/>
          </a:p>
          <a:p>
            <a:r>
              <a:rPr lang="en-CA"/>
              <a:t>Change the numbers to change the result</a:t>
            </a:r>
          </a:p>
          <a:p>
            <a:pPr lvl="2"/>
            <a:endParaRPr lang="en-CA"/>
          </a:p>
          <a:p>
            <a:pPr lvl="2"/>
            <a:endParaRPr lang="en-CA"/>
          </a:p>
          <a:p>
            <a:pPr lvl="1"/>
            <a:r>
              <a:rPr lang="en-CA"/>
              <a:t>you need to run it again, of course!</a:t>
            </a:r>
          </a:p>
        </p:txBody>
      </p:sp>
      <p:sp>
        <p:nvSpPr>
          <p:cNvPr id="52228" name="Rectangle 3"/>
          <p:cNvSpPr>
            <a:spLocks noChangeArrowheads="1"/>
          </p:cNvSpPr>
          <p:nvPr/>
        </p:nvSpPr>
        <p:spPr bwMode="auto">
          <a:xfrm>
            <a:off x="838200" y="2971800"/>
            <a:ext cx="7391400" cy="533400"/>
          </a:xfrm>
          <a:prstGeom prst="rect">
            <a:avLst/>
          </a:prstGeom>
          <a:solidFill>
            <a:schemeClr val="accent1">
              <a:lumMod val="20000"/>
              <a:lumOff val="80000"/>
            </a:schemeClr>
          </a:solidFill>
          <a:ln w="12700" algn="ctr">
            <a:solidFill>
              <a:schemeClr val="tx1"/>
            </a:solidFill>
            <a:round/>
            <a:headEnd/>
            <a:tailEnd/>
          </a:ln>
        </p:spPr>
        <p:txBody>
          <a:bodyPr anchor="ctr"/>
          <a:lstStyle/>
          <a:p>
            <a:r>
              <a:rPr lang="en-CA" sz="2000">
                <a:latin typeface="Courier New" pitchFamily="49" charset="0"/>
                <a:cs typeface="Courier New" pitchFamily="49" charset="0"/>
              </a:rPr>
              <a:t>A 15 by 24 rectangle has an area of 360. </a:t>
            </a:r>
          </a:p>
        </p:txBody>
      </p:sp>
      <p:sp>
        <p:nvSpPr>
          <p:cNvPr id="5" name="Rectangle 4"/>
          <p:cNvSpPr>
            <a:spLocks noChangeArrowheads="1"/>
          </p:cNvSpPr>
          <p:nvPr/>
        </p:nvSpPr>
        <p:spPr bwMode="auto">
          <a:xfrm>
            <a:off x="838200" y="4114800"/>
            <a:ext cx="7391400" cy="838200"/>
          </a:xfrm>
          <a:prstGeom prst="rect">
            <a:avLst/>
          </a:prstGeom>
          <a:solidFill>
            <a:schemeClr val="bg2"/>
          </a:solidFill>
          <a:ln w="12700" algn="ctr">
            <a:solidFill>
              <a:schemeClr val="tx1"/>
            </a:solidFill>
            <a:round/>
            <a:headEnd/>
            <a:tailEnd/>
          </a:ln>
        </p:spPr>
        <p:txBody>
          <a:bodyPr/>
          <a:lstStyle/>
          <a:p>
            <a:r>
              <a:rPr lang="en-CA" i="1">
                <a:solidFill>
                  <a:schemeClr val="tx2"/>
                </a:solidFill>
                <a:latin typeface="Courier New" pitchFamily="49" charset="0"/>
                <a:cs typeface="Courier New" pitchFamily="49" charset="0"/>
              </a:rPr>
              <a:t>    </a:t>
            </a:r>
            <a:r>
              <a:rPr lang="en-CA">
                <a:solidFill>
                  <a:schemeClr val="tx2"/>
                </a:solidFill>
                <a:latin typeface="Courier New" pitchFamily="49" charset="0"/>
                <a:cs typeface="Courier New" pitchFamily="49" charset="0"/>
              </a:rPr>
              <a:t>length = 18;</a:t>
            </a:r>
          </a:p>
          <a:p>
            <a:r>
              <a:rPr lang="en-CA" i="1">
                <a:solidFill>
                  <a:schemeClr val="tx2"/>
                </a:solidFill>
                <a:latin typeface="Courier New" pitchFamily="49" charset="0"/>
                <a:cs typeface="Courier New" pitchFamily="49" charset="0"/>
              </a:rPr>
              <a:t>    </a:t>
            </a:r>
            <a:r>
              <a:rPr lang="en-CA">
                <a:solidFill>
                  <a:schemeClr val="tx2"/>
                </a:solidFill>
                <a:latin typeface="Courier New" pitchFamily="49" charset="0"/>
                <a:cs typeface="Courier New" pitchFamily="49" charset="0"/>
              </a:rPr>
              <a:t>width = 104;</a:t>
            </a:r>
          </a:p>
        </p:txBody>
      </p:sp>
      <p:sp>
        <p:nvSpPr>
          <p:cNvPr id="52230" name="Rectangle 5"/>
          <p:cNvSpPr>
            <a:spLocks noChangeArrowheads="1"/>
          </p:cNvSpPr>
          <p:nvPr/>
        </p:nvSpPr>
        <p:spPr bwMode="auto">
          <a:xfrm>
            <a:off x="838200" y="5562600"/>
            <a:ext cx="7391400" cy="533400"/>
          </a:xfrm>
          <a:prstGeom prst="rect">
            <a:avLst/>
          </a:prstGeom>
          <a:solidFill>
            <a:schemeClr val="accent1">
              <a:lumMod val="20000"/>
              <a:lumOff val="80000"/>
            </a:schemeClr>
          </a:solidFill>
          <a:ln w="12700" algn="ctr">
            <a:solidFill>
              <a:schemeClr val="tx1"/>
            </a:solidFill>
            <a:round/>
            <a:headEnd/>
            <a:tailEnd/>
          </a:ln>
        </p:spPr>
        <p:txBody>
          <a:bodyPr anchor="ctr"/>
          <a:lstStyle/>
          <a:p>
            <a:r>
              <a:rPr lang="en-CA" sz="2000">
                <a:latin typeface="Courier New" pitchFamily="49" charset="0"/>
                <a:cs typeface="Courier New" pitchFamily="49" charset="0"/>
              </a:rPr>
              <a:t>A 18 by 104 rectangle has an area of 1872.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CA"/>
              <a:t>Getting Input from the User</a:t>
            </a:r>
          </a:p>
        </p:txBody>
      </p:sp>
      <p:sp>
        <p:nvSpPr>
          <p:cNvPr id="53251" name="Content Placeholder 2"/>
          <p:cNvSpPr>
            <a:spLocks noGrp="1"/>
          </p:cNvSpPr>
          <p:nvPr>
            <p:ph idx="1"/>
          </p:nvPr>
        </p:nvSpPr>
        <p:spPr/>
        <p:txBody>
          <a:bodyPr/>
          <a:lstStyle/>
          <a:p>
            <a:r>
              <a:rPr lang="en-CA"/>
              <a:t>Want to ask user for the height and width</a:t>
            </a:r>
          </a:p>
          <a:p>
            <a:pPr lvl="1"/>
            <a:r>
              <a:rPr lang="en-CA"/>
              <a:t>want to set length equal to a number that the user types in; and ditto the width</a:t>
            </a:r>
          </a:p>
          <a:p>
            <a:pPr lvl="2"/>
            <a:r>
              <a:rPr lang="en-CA"/>
              <a:t>area will still be length times width</a:t>
            </a:r>
          </a:p>
          <a:p>
            <a:r>
              <a:rPr lang="en-CA"/>
              <a:t>Many ways to do input in Java</a:t>
            </a:r>
          </a:p>
          <a:p>
            <a:r>
              <a:rPr lang="en-CA"/>
              <a:t>We will use a </a:t>
            </a:r>
            <a:r>
              <a:rPr lang="en-CA" i="1"/>
              <a:t>Scanner</a:t>
            </a:r>
            <a:r>
              <a:rPr lang="en-CA"/>
              <a:t> to do it</a:t>
            </a:r>
          </a:p>
          <a:p>
            <a:pPr lvl="1"/>
            <a:r>
              <a:rPr lang="en-CA"/>
              <a:t>a Scanner knows how to read numbers (and other things) from the user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Get Input</a:t>
            </a:r>
          </a:p>
        </p:txBody>
      </p:sp>
      <p:sp>
        <p:nvSpPr>
          <p:cNvPr id="200707" name="Rectangle 3"/>
          <p:cNvSpPr>
            <a:spLocks noGrp="1" noChangeArrowheads="1"/>
          </p:cNvSpPr>
          <p:nvPr>
            <p:ph idx="1"/>
          </p:nvPr>
        </p:nvSpPr>
        <p:spPr>
          <a:xfrm>
            <a:off x="685800" y="1981200"/>
            <a:ext cx="7924800" cy="3962400"/>
          </a:xfrm>
        </p:spPr>
        <p:txBody>
          <a:bodyPr rtlCol="0">
            <a:normAutofit lnSpcReduction="10000"/>
          </a:bodyPr>
          <a:lstStyle/>
          <a:p>
            <a:pPr fontAlgn="auto">
              <a:spcAft>
                <a:spcPts val="0"/>
              </a:spcAft>
              <a:buFont typeface="Wingdings" pitchFamily="2" charset="2"/>
              <a:buNone/>
              <a:defRPr/>
            </a:pPr>
            <a:r>
              <a:rPr lang="en-US" sz="2400" b="1" dirty="0">
                <a:solidFill>
                  <a:schemeClr val="tx2"/>
                </a:solidFill>
                <a:latin typeface="Courier New" pitchFamily="49" charset="0"/>
              </a:rPr>
              <a:t>Scanner </a:t>
            </a:r>
            <a:r>
              <a:rPr lang="en-US" sz="2400" b="1" dirty="0" err="1">
                <a:solidFill>
                  <a:schemeClr val="tx2"/>
                </a:solidFill>
                <a:latin typeface="Courier New" pitchFamily="49" charset="0"/>
              </a:rPr>
              <a:t>kbd</a:t>
            </a:r>
            <a:r>
              <a:rPr lang="en-US" sz="2400" b="1" dirty="0">
                <a:solidFill>
                  <a:schemeClr val="tx2"/>
                </a:solidFill>
                <a:latin typeface="Courier New" pitchFamily="49" charset="0"/>
              </a:rPr>
              <a:t> = new Scanner(</a:t>
            </a:r>
            <a:r>
              <a:rPr lang="en-US" sz="2400" b="1" dirty="0" err="1">
                <a:solidFill>
                  <a:schemeClr val="tx2"/>
                </a:solidFill>
                <a:latin typeface="Courier New" pitchFamily="49" charset="0"/>
              </a:rPr>
              <a:t>System.in</a:t>
            </a:r>
            <a:r>
              <a:rPr lang="en-US" sz="2400" b="1" dirty="0">
                <a:solidFill>
                  <a:schemeClr val="tx2"/>
                </a:solidFill>
                <a:latin typeface="Courier New" pitchFamily="49" charset="0"/>
              </a:rPr>
              <a:t>);</a:t>
            </a:r>
          </a:p>
          <a:p>
            <a:pPr fontAlgn="auto">
              <a:spcBef>
                <a:spcPts val="0"/>
              </a:spcBef>
              <a:spcAft>
                <a:spcPts val="0"/>
              </a:spcAft>
              <a:buFont typeface="Wingdings" pitchFamily="2" charset="2"/>
              <a:buNone/>
              <a:defRPr/>
            </a:pPr>
            <a:r>
              <a:rPr lang="en-US" sz="2400" dirty="0">
                <a:solidFill>
                  <a:schemeClr val="tx2"/>
                </a:solidFill>
                <a:latin typeface="Courier New" pitchFamily="49" charset="0"/>
              </a:rPr>
              <a:t>length = </a:t>
            </a:r>
            <a:r>
              <a:rPr lang="en-US" sz="2400" b="1" dirty="0" err="1">
                <a:solidFill>
                  <a:schemeClr val="tx2"/>
                </a:solidFill>
                <a:latin typeface="Courier New" pitchFamily="49" charset="0"/>
              </a:rPr>
              <a:t>kbd.nextInt</a:t>
            </a:r>
            <a:r>
              <a:rPr lang="en-US" sz="2400" b="1" dirty="0">
                <a:solidFill>
                  <a:schemeClr val="tx2"/>
                </a:solidFill>
                <a:latin typeface="Courier New" pitchFamily="49" charset="0"/>
              </a:rPr>
              <a:t>();</a:t>
            </a:r>
          </a:p>
          <a:p>
            <a:pPr fontAlgn="auto">
              <a:spcBef>
                <a:spcPts val="0"/>
              </a:spcBef>
              <a:spcAft>
                <a:spcPts val="0"/>
              </a:spcAft>
              <a:buFont typeface="Wingdings" pitchFamily="2" charset="2"/>
              <a:buNone/>
              <a:defRPr/>
            </a:pPr>
            <a:r>
              <a:rPr lang="en-US" sz="2400" dirty="0">
                <a:solidFill>
                  <a:schemeClr val="tx2"/>
                </a:solidFill>
                <a:latin typeface="Courier New" pitchFamily="49" charset="0"/>
              </a:rPr>
              <a:t>width = </a:t>
            </a:r>
            <a:r>
              <a:rPr lang="en-US" sz="2400" b="1" dirty="0" err="1">
                <a:solidFill>
                  <a:schemeClr val="tx2"/>
                </a:solidFill>
                <a:latin typeface="Courier New" pitchFamily="49" charset="0"/>
              </a:rPr>
              <a:t>kbd.nextInt</a:t>
            </a:r>
            <a:r>
              <a:rPr lang="en-US" sz="2400" b="1" dirty="0">
                <a:solidFill>
                  <a:schemeClr val="tx2"/>
                </a:solidFill>
                <a:latin typeface="Courier New" pitchFamily="49" charset="0"/>
              </a:rPr>
              <a:t>();</a:t>
            </a:r>
          </a:p>
          <a:p>
            <a:pPr lvl="1" fontAlgn="auto">
              <a:spcAft>
                <a:spcPts val="0"/>
              </a:spcAft>
              <a:buFont typeface="Arial" pitchFamily="34" charset="0"/>
              <a:buChar char="–"/>
              <a:defRPr/>
            </a:pPr>
            <a:r>
              <a:rPr lang="en-US" i="1" dirty="0" err="1"/>
              <a:t>kbd</a:t>
            </a:r>
            <a:r>
              <a:rPr lang="en-US" dirty="0"/>
              <a:t> is a Scanner object</a:t>
            </a:r>
          </a:p>
          <a:p>
            <a:pPr lvl="2" fontAlgn="auto">
              <a:spcAft>
                <a:spcPts val="0"/>
              </a:spcAft>
              <a:buFont typeface="Arial" pitchFamily="34" charset="0"/>
              <a:buChar char="•"/>
              <a:defRPr/>
            </a:pPr>
            <a:r>
              <a:rPr lang="en-US" dirty="0"/>
              <a:t>it’s connected to the keyboard (</a:t>
            </a:r>
            <a:r>
              <a:rPr lang="en-US" dirty="0" err="1"/>
              <a:t>System.in</a:t>
            </a:r>
            <a:r>
              <a:rPr lang="en-US" dirty="0"/>
              <a:t>)</a:t>
            </a:r>
          </a:p>
          <a:p>
            <a:pPr lvl="1" fontAlgn="auto">
              <a:spcAft>
                <a:spcPts val="0"/>
              </a:spcAft>
              <a:buFont typeface="Arial" pitchFamily="34" charset="0"/>
              <a:buChar char="–"/>
              <a:defRPr/>
            </a:pPr>
            <a:r>
              <a:rPr lang="en-US" dirty="0"/>
              <a:t>it knows how to get an integer from the user</a:t>
            </a:r>
          </a:p>
          <a:p>
            <a:pPr lvl="2" fontAlgn="auto">
              <a:spcAft>
                <a:spcPts val="0"/>
              </a:spcAft>
              <a:buFont typeface="Arial" pitchFamily="34" charset="0"/>
              <a:buChar char="•"/>
              <a:defRPr/>
            </a:pPr>
            <a:r>
              <a:rPr lang="en-US" i="1" dirty="0" err="1"/>
              <a:t>nextInt</a:t>
            </a:r>
            <a:r>
              <a:rPr lang="en-US" dirty="0"/>
              <a:t> is the command to get an </a:t>
            </a:r>
            <a:r>
              <a:rPr lang="en-US" dirty="0" err="1"/>
              <a:t>int</a:t>
            </a:r>
            <a:r>
              <a:rPr lang="en-US" dirty="0"/>
              <a:t> value</a:t>
            </a:r>
          </a:p>
          <a:p>
            <a:pPr lvl="1" fontAlgn="auto">
              <a:spcAft>
                <a:spcPts val="0"/>
              </a:spcAft>
              <a:buFont typeface="Arial" pitchFamily="34" charset="0"/>
              <a:buChar char="–"/>
              <a:defRPr/>
            </a:pPr>
            <a:r>
              <a:rPr lang="en-US" dirty="0"/>
              <a:t>assignment operation (=) saves the numbers</a:t>
            </a:r>
          </a:p>
          <a:p>
            <a:pPr lvl="2" fontAlgn="auto">
              <a:spcAft>
                <a:spcPts val="0"/>
              </a:spcAft>
              <a:buFont typeface="Arial" pitchFamily="34" charset="0"/>
              <a:buChar char="•"/>
              <a:defRPr/>
            </a:pPr>
            <a:r>
              <a:rPr lang="en-US" dirty="0"/>
              <a:t>first number saved in the variable named </a:t>
            </a:r>
            <a:r>
              <a:rPr lang="en-US" i="1" dirty="0"/>
              <a:t>length</a:t>
            </a:r>
          </a:p>
          <a:p>
            <a:pPr lvl="2" fontAlgn="auto">
              <a:spcAft>
                <a:spcPts val="0"/>
              </a:spcAft>
              <a:buFont typeface="Arial" pitchFamily="34" charset="0"/>
              <a:buChar char="•"/>
              <a:defRPr/>
            </a:pPr>
            <a:r>
              <a:rPr lang="en-US" dirty="0"/>
              <a:t>second number saved in the variable named </a:t>
            </a:r>
            <a:r>
              <a:rPr lang="en-US" i="1" dirty="0"/>
              <a:t>width</a:t>
            </a:r>
          </a:p>
        </p:txBody>
      </p:sp>
      <p:sp>
        <p:nvSpPr>
          <p:cNvPr id="4" name="TextBox 3">
            <a:extLst>
              <a:ext uri="{FF2B5EF4-FFF2-40B4-BE49-F238E27FC236}">
                <a16:creationId xmlns:a16="http://schemas.microsoft.com/office/drawing/2014/main" id="{EEAB2233-C16E-466A-8FB8-C02F8C09A3D6}"/>
              </a:ext>
            </a:extLst>
          </p:cNvPr>
          <p:cNvSpPr txBox="1"/>
          <p:nvPr/>
        </p:nvSpPr>
        <p:spPr>
          <a:xfrm>
            <a:off x="381000" y="6457950"/>
            <a:ext cx="8763000" cy="369332"/>
          </a:xfrm>
          <a:prstGeom prst="rect">
            <a:avLst/>
          </a:prstGeom>
          <a:noFill/>
        </p:spPr>
        <p:txBody>
          <a:bodyPr>
            <a:spAutoFit/>
          </a:bodyPr>
          <a:lstStyle/>
          <a:p>
            <a:pPr algn="r">
              <a:defRPr/>
            </a:pPr>
            <a:r>
              <a:rPr lang="en-CA" sz="1800" i="1" dirty="0">
                <a:latin typeface="+mn-lt"/>
              </a:rPr>
              <a:t>We will learn more about objects and how they work later.</a:t>
            </a:r>
            <a:endParaRPr lang="en-CA" sz="1800" dirty="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a:t>Problem</a:t>
            </a:r>
          </a:p>
        </p:txBody>
      </p:sp>
      <p:sp>
        <p:nvSpPr>
          <p:cNvPr id="55299" name="Content Placeholder 2"/>
          <p:cNvSpPr>
            <a:spLocks noGrp="1"/>
          </p:cNvSpPr>
          <p:nvPr>
            <p:ph idx="1"/>
          </p:nvPr>
        </p:nvSpPr>
        <p:spPr/>
        <p:txBody>
          <a:bodyPr/>
          <a:lstStyle/>
          <a:p>
            <a:r>
              <a:rPr lang="en-CA" dirty="0"/>
              <a:t>Java complains:</a:t>
            </a:r>
          </a:p>
          <a:p>
            <a:pPr lvl="1"/>
            <a:endParaRPr lang="en-CA" dirty="0"/>
          </a:p>
          <a:p>
            <a:pPr lvl="1"/>
            <a:r>
              <a:rPr lang="en-CA" dirty="0"/>
              <a:t>it knows that Scanner should be a class</a:t>
            </a:r>
          </a:p>
          <a:p>
            <a:pPr lvl="1"/>
            <a:r>
              <a:rPr lang="en-CA" dirty="0"/>
              <a:t>but it doesn’t know that class!</a:t>
            </a:r>
          </a:p>
          <a:p>
            <a:r>
              <a:rPr lang="en-CA" dirty="0"/>
              <a:t>Scanner is not “built in” to Java</a:t>
            </a:r>
          </a:p>
          <a:p>
            <a:pPr lvl="1"/>
            <a:r>
              <a:rPr lang="en-CA" dirty="0"/>
              <a:t>it’s an “optional extra”</a:t>
            </a:r>
          </a:p>
          <a:p>
            <a:pPr lvl="1"/>
            <a:r>
              <a:rPr lang="en-CA" dirty="0"/>
              <a:t>need to tell Java you’re using it</a:t>
            </a:r>
          </a:p>
          <a:p>
            <a:pPr lvl="1"/>
            <a:r>
              <a:rPr lang="en-CA" dirty="0"/>
              <a:t>need to </a:t>
            </a:r>
            <a:r>
              <a:rPr lang="en-CA" i="1" dirty="0"/>
              <a:t>import </a:t>
            </a:r>
            <a:r>
              <a:rPr lang="en-CA" dirty="0"/>
              <a:t>it</a:t>
            </a:r>
          </a:p>
          <a:p>
            <a:pPr lvl="2"/>
            <a:r>
              <a:rPr lang="en-CA" dirty="0"/>
              <a:t>need to know where to import it </a:t>
            </a:r>
            <a:r>
              <a:rPr lang="en-CA" i="1" dirty="0"/>
              <a:t>from</a:t>
            </a:r>
          </a:p>
        </p:txBody>
      </p:sp>
      <p:sp>
        <p:nvSpPr>
          <p:cNvPr id="55300" name="Rectangle 3"/>
          <p:cNvSpPr>
            <a:spLocks noChangeArrowheads="1"/>
          </p:cNvSpPr>
          <p:nvPr/>
        </p:nvSpPr>
        <p:spPr bwMode="auto">
          <a:xfrm>
            <a:off x="3733800" y="1828800"/>
            <a:ext cx="3733800" cy="914400"/>
          </a:xfrm>
          <a:prstGeom prst="rect">
            <a:avLst/>
          </a:prstGeom>
          <a:solidFill>
            <a:srgbClr val="FFFFCC"/>
          </a:solidFill>
          <a:ln w="12700" algn="ctr">
            <a:solidFill>
              <a:schemeClr val="tx1"/>
            </a:solidFill>
            <a:round/>
            <a:headEnd/>
            <a:tailEnd/>
          </a:ln>
        </p:spPr>
        <p:txBody>
          <a:bodyPr anchor="ctr"/>
          <a:lstStyle/>
          <a:p>
            <a:r>
              <a:rPr lang="en-CA" sz="1800" dirty="0">
                <a:latin typeface="Courier New" pitchFamily="49" charset="0"/>
                <a:cs typeface="Courier New" pitchFamily="49" charset="0"/>
              </a:rPr>
              <a:t>cannot find symbol</a:t>
            </a:r>
          </a:p>
          <a:p>
            <a:r>
              <a:rPr lang="en-CA" sz="1800" dirty="0">
                <a:latin typeface="Courier New" pitchFamily="49" charset="0"/>
                <a:cs typeface="Courier New" pitchFamily="49" charset="0"/>
              </a:rPr>
              <a:t>symbol: class Scanner</a:t>
            </a:r>
          </a:p>
          <a:p>
            <a:r>
              <a:rPr lang="en-CA" sz="1800" dirty="0">
                <a:latin typeface="Courier New" pitchFamily="49" charset="0"/>
                <a:cs typeface="Courier New" pitchFamily="49" charset="0"/>
              </a:rPr>
              <a:t>location: </a:t>
            </a:r>
            <a:r>
              <a:rPr lang="en-CA" sz="1800" i="1" dirty="0">
                <a:latin typeface="Courier New" pitchFamily="49" charset="0"/>
                <a:cs typeface="Courier New" pitchFamily="49" charset="0"/>
              </a:rPr>
              <a:t>(my program)</a:t>
            </a:r>
          </a:p>
        </p:txBody>
      </p:sp>
      <p:sp>
        <p:nvSpPr>
          <p:cNvPr id="5" name="TextBox 4">
            <a:extLst>
              <a:ext uri="{FF2B5EF4-FFF2-40B4-BE49-F238E27FC236}">
                <a16:creationId xmlns:a16="http://schemas.microsoft.com/office/drawing/2014/main" id="{5EEDAD3C-642B-42BF-80F4-A9BEDF565927}"/>
              </a:ext>
            </a:extLst>
          </p:cNvPr>
          <p:cNvSpPr txBox="1"/>
          <p:nvPr/>
        </p:nvSpPr>
        <p:spPr>
          <a:xfrm>
            <a:off x="381000" y="6457950"/>
            <a:ext cx="8763000" cy="369332"/>
          </a:xfrm>
          <a:prstGeom prst="rect">
            <a:avLst/>
          </a:prstGeom>
          <a:noFill/>
        </p:spPr>
        <p:txBody>
          <a:bodyPr>
            <a:spAutoFit/>
          </a:bodyPr>
          <a:lstStyle/>
          <a:p>
            <a:pPr algn="r">
              <a:defRPr/>
            </a:pPr>
            <a:r>
              <a:rPr lang="en-CA" sz="1800" i="1" dirty="0">
                <a:latin typeface="+mn-lt"/>
              </a:rPr>
              <a:t>It will say the </a:t>
            </a:r>
            <a:r>
              <a:rPr lang="en-CA" sz="1800" b="1" i="1" dirty="0">
                <a:latin typeface="+mn-lt"/>
              </a:rPr>
              <a:t>name</a:t>
            </a:r>
            <a:r>
              <a:rPr lang="en-CA" sz="1800" i="1" dirty="0">
                <a:latin typeface="+mn-lt"/>
              </a:rPr>
              <a:t> of your program as the location.</a:t>
            </a:r>
            <a:endParaRPr lang="en-CA" sz="1800"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25908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322" name="Title 1"/>
          <p:cNvSpPr>
            <a:spLocks noGrp="1"/>
          </p:cNvSpPr>
          <p:nvPr>
            <p:ph type="title"/>
          </p:nvPr>
        </p:nvSpPr>
        <p:spPr/>
        <p:txBody>
          <a:bodyPr/>
          <a:lstStyle/>
          <a:p>
            <a:r>
              <a:rPr lang="en-CA"/>
              <a:t>The import Command</a:t>
            </a:r>
          </a:p>
        </p:txBody>
      </p:sp>
      <p:sp>
        <p:nvSpPr>
          <p:cNvPr id="56323" name="Content Placeholder 2"/>
          <p:cNvSpPr>
            <a:spLocks noGrp="1"/>
          </p:cNvSpPr>
          <p:nvPr>
            <p:ph idx="1"/>
          </p:nvPr>
        </p:nvSpPr>
        <p:spPr/>
        <p:txBody>
          <a:bodyPr/>
          <a:lstStyle/>
          <a:p>
            <a:r>
              <a:rPr lang="en-CA"/>
              <a:t>Goes before “public class” line</a:t>
            </a:r>
          </a:p>
          <a:p>
            <a:endParaRPr lang="en-CA"/>
          </a:p>
          <a:p>
            <a:endParaRPr lang="en-CA"/>
          </a:p>
          <a:p>
            <a:endParaRPr lang="en-CA"/>
          </a:p>
          <a:p>
            <a:pPr lvl="1"/>
            <a:r>
              <a:rPr lang="en-CA"/>
              <a:t> </a:t>
            </a:r>
            <a:r>
              <a:rPr lang="en-CA">
                <a:solidFill>
                  <a:schemeClr val="tx2"/>
                </a:solidFill>
              </a:rPr>
              <a:t>Scanner</a:t>
            </a:r>
            <a:r>
              <a:rPr lang="en-CA"/>
              <a:t> is what we want to use</a:t>
            </a:r>
          </a:p>
          <a:p>
            <a:pPr lvl="1"/>
            <a:r>
              <a:rPr lang="en-CA"/>
              <a:t> </a:t>
            </a:r>
            <a:r>
              <a:rPr lang="en-CA">
                <a:solidFill>
                  <a:schemeClr val="tx2"/>
                </a:solidFill>
              </a:rPr>
              <a:t>java.util</a:t>
            </a:r>
            <a:r>
              <a:rPr lang="en-CA">
                <a:solidFill>
                  <a:srgbClr val="FFFF00"/>
                </a:solidFill>
              </a:rPr>
              <a:t> </a:t>
            </a:r>
            <a:r>
              <a:rPr lang="en-CA"/>
              <a:t>is “where it is” (it’s a </a:t>
            </a:r>
            <a:r>
              <a:rPr lang="en-CA" i="1"/>
              <a:t>package</a:t>
            </a:r>
            <a:r>
              <a:rPr lang="en-CA"/>
              <a:t>)</a:t>
            </a:r>
          </a:p>
          <a:p>
            <a:r>
              <a:rPr lang="en-CA"/>
              <a:t>Now Java is happy with the program</a:t>
            </a:r>
          </a:p>
        </p:txBody>
      </p:sp>
      <p:sp>
        <p:nvSpPr>
          <p:cNvPr id="4" name="Rectangle 3"/>
          <p:cNvSpPr>
            <a:spLocks noChangeArrowheads="1"/>
          </p:cNvSpPr>
          <p:nvPr/>
        </p:nvSpPr>
        <p:spPr bwMode="auto">
          <a:xfrm>
            <a:off x="990600" y="2438400"/>
            <a:ext cx="7086600" cy="1600200"/>
          </a:xfrm>
          <a:prstGeom prst="rect">
            <a:avLst/>
          </a:prstGeom>
          <a:solidFill>
            <a:schemeClr val="bg2"/>
          </a:solidFill>
          <a:ln w="12700" algn="ctr">
            <a:solidFill>
              <a:schemeClr val="tx1"/>
            </a:solidFill>
            <a:round/>
            <a:headEnd/>
            <a:tailEnd/>
          </a:ln>
        </p:spPr>
        <p:txBody>
          <a:bodyPr/>
          <a:lstStyle/>
          <a:p>
            <a:r>
              <a:rPr lang="en-CA" b="1">
                <a:solidFill>
                  <a:schemeClr val="tx2"/>
                </a:solidFill>
              </a:rPr>
              <a:t>import java.util.Scanner;</a:t>
            </a:r>
          </a:p>
          <a:p>
            <a:endParaRPr lang="en-CA">
              <a:solidFill>
                <a:schemeClr val="tx2"/>
              </a:solidFill>
            </a:endParaRPr>
          </a:p>
          <a:p>
            <a:r>
              <a:rPr lang="en-CA">
                <a:solidFill>
                  <a:schemeClr val="tx2"/>
                </a:solidFill>
              </a:rPr>
              <a:t>public class RectangleArea {</a:t>
            </a:r>
          </a:p>
          <a:p>
            <a:r>
              <a:rPr lang="en-CA">
                <a:solidFill>
                  <a:schemeClr val="tx2"/>
                </a:solidFill>
              </a:rPr>
              <a:t>    public static void main(String[] args)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7600" y="32004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346" name="Title 1"/>
          <p:cNvSpPr>
            <a:spLocks noGrp="1"/>
          </p:cNvSpPr>
          <p:nvPr>
            <p:ph type="title"/>
          </p:nvPr>
        </p:nvSpPr>
        <p:spPr/>
        <p:txBody>
          <a:bodyPr/>
          <a:lstStyle/>
          <a:p>
            <a:r>
              <a:rPr lang="en-CA"/>
              <a:t>Another Problem</a:t>
            </a:r>
          </a:p>
        </p:txBody>
      </p:sp>
      <p:sp>
        <p:nvSpPr>
          <p:cNvPr id="57347" name="Content Placeholder 2"/>
          <p:cNvSpPr>
            <a:spLocks noGrp="1"/>
          </p:cNvSpPr>
          <p:nvPr>
            <p:ph idx="1"/>
          </p:nvPr>
        </p:nvSpPr>
        <p:spPr/>
        <p:txBody>
          <a:bodyPr/>
          <a:lstStyle/>
          <a:p>
            <a:r>
              <a:rPr lang="en-CA" dirty="0"/>
              <a:t>The program doesn’t seem to </a:t>
            </a:r>
            <a:r>
              <a:rPr lang="en-CA" i="1" dirty="0"/>
              <a:t>do</a:t>
            </a:r>
            <a:r>
              <a:rPr lang="en-CA" dirty="0"/>
              <a:t> anything!</a:t>
            </a:r>
          </a:p>
          <a:p>
            <a:pPr lvl="1"/>
            <a:r>
              <a:rPr lang="en-CA" dirty="0"/>
              <a:t>it just sits there</a:t>
            </a:r>
          </a:p>
          <a:p>
            <a:pPr lvl="1"/>
            <a:endParaRPr lang="en-CA" dirty="0"/>
          </a:p>
          <a:p>
            <a:pPr lvl="1"/>
            <a:endParaRPr lang="en-CA" dirty="0"/>
          </a:p>
          <a:p>
            <a:pPr lvl="1"/>
            <a:endParaRPr lang="en-CA" dirty="0"/>
          </a:p>
          <a:p>
            <a:r>
              <a:rPr lang="en-CA" dirty="0"/>
              <a:t>It’s waiting for you to type a number!</a:t>
            </a:r>
          </a:p>
          <a:p>
            <a:pPr lvl="1"/>
            <a:r>
              <a:rPr lang="en-CA" dirty="0"/>
              <a:t>type the number 15 and press the Enter key</a:t>
            </a:r>
          </a:p>
          <a:p>
            <a:pPr lvl="1"/>
            <a:r>
              <a:rPr lang="en-CA" dirty="0"/>
              <a:t>type the number 40 and press the Enter key</a:t>
            </a:r>
          </a:p>
          <a:p>
            <a:pPr lvl="1"/>
            <a:r>
              <a:rPr lang="en-CA" dirty="0"/>
              <a:t>then the output appears</a:t>
            </a:r>
          </a:p>
        </p:txBody>
      </p:sp>
      <p:sp>
        <p:nvSpPr>
          <p:cNvPr id="57348" name="Rectangle 3"/>
          <p:cNvSpPr>
            <a:spLocks noChangeArrowheads="1"/>
          </p:cNvSpPr>
          <p:nvPr/>
        </p:nvSpPr>
        <p:spPr bwMode="auto">
          <a:xfrm>
            <a:off x="838200" y="2971800"/>
            <a:ext cx="7391400" cy="1219200"/>
          </a:xfrm>
          <a:prstGeom prst="rect">
            <a:avLst/>
          </a:prstGeom>
          <a:solidFill>
            <a:schemeClr val="accent1">
              <a:lumMod val="20000"/>
              <a:lumOff val="80000"/>
            </a:schemeClr>
          </a:solidFill>
          <a:ln w="12700" algn="ctr">
            <a:solidFill>
              <a:schemeClr val="tx1"/>
            </a:solidFill>
            <a:round/>
            <a:headEnd/>
            <a:tailEnd/>
          </a:ln>
        </p:spPr>
        <p:txBody>
          <a:bodyPr anchor="t"/>
          <a:lstStyle/>
          <a:p>
            <a:endParaRPr lang="en-CA" sz="2000" dirty="0">
              <a:latin typeface="Courier New" pitchFamily="49" charset="0"/>
              <a:cs typeface="Courier New" pitchFamily="49" charset="0"/>
            </a:endParaRPr>
          </a:p>
        </p:txBody>
      </p:sp>
      <p:sp>
        <p:nvSpPr>
          <p:cNvPr id="5" name="Rectangle 3"/>
          <p:cNvSpPr>
            <a:spLocks noChangeArrowheads="1"/>
          </p:cNvSpPr>
          <p:nvPr/>
        </p:nvSpPr>
        <p:spPr bwMode="auto">
          <a:xfrm>
            <a:off x="838200" y="2971800"/>
            <a:ext cx="7391400" cy="1219200"/>
          </a:xfrm>
          <a:prstGeom prst="rect">
            <a:avLst/>
          </a:prstGeom>
          <a:solidFill>
            <a:schemeClr val="accent1">
              <a:lumMod val="20000"/>
              <a:lumOff val="80000"/>
            </a:schemeClr>
          </a:solidFill>
          <a:ln w="12700" algn="ctr">
            <a:solidFill>
              <a:schemeClr val="tx1"/>
            </a:solidFill>
            <a:round/>
            <a:headEnd/>
            <a:tailEnd/>
          </a:ln>
        </p:spPr>
        <p:txBody>
          <a:bodyPr anchor="t"/>
          <a:lstStyle/>
          <a:p>
            <a:r>
              <a:rPr lang="en-CA" sz="2000" b="1" dirty="0">
                <a:solidFill>
                  <a:srgbClr val="00B0F0"/>
                </a:solidFill>
                <a:latin typeface="Courier New" pitchFamily="49" charset="0"/>
                <a:cs typeface="Courier New" pitchFamily="49" charset="0"/>
              </a:rPr>
              <a:t>15</a:t>
            </a:r>
            <a:endParaRPr lang="en-CA" sz="2000" dirty="0">
              <a:latin typeface="Courier New" pitchFamily="49" charset="0"/>
              <a:cs typeface="Courier New" pitchFamily="49" charset="0"/>
            </a:endParaRPr>
          </a:p>
        </p:txBody>
      </p:sp>
      <p:sp>
        <p:nvSpPr>
          <p:cNvPr id="6" name="Rectangle 3"/>
          <p:cNvSpPr>
            <a:spLocks noChangeArrowheads="1"/>
          </p:cNvSpPr>
          <p:nvPr/>
        </p:nvSpPr>
        <p:spPr bwMode="auto">
          <a:xfrm>
            <a:off x="838200" y="2971800"/>
            <a:ext cx="7391400" cy="1219200"/>
          </a:xfrm>
          <a:prstGeom prst="rect">
            <a:avLst/>
          </a:prstGeom>
          <a:solidFill>
            <a:schemeClr val="accent1">
              <a:lumMod val="20000"/>
              <a:lumOff val="80000"/>
            </a:schemeClr>
          </a:solidFill>
          <a:ln w="12700" algn="ctr">
            <a:solidFill>
              <a:schemeClr val="tx1"/>
            </a:solidFill>
            <a:round/>
            <a:headEnd/>
            <a:tailEnd/>
          </a:ln>
        </p:spPr>
        <p:txBody>
          <a:bodyPr anchor="t"/>
          <a:lstStyle/>
          <a:p>
            <a:r>
              <a:rPr lang="en-CA" sz="2000" b="1" dirty="0">
                <a:solidFill>
                  <a:srgbClr val="00B0F0"/>
                </a:solidFill>
                <a:latin typeface="Courier New" pitchFamily="49" charset="0"/>
                <a:cs typeface="Courier New" pitchFamily="49" charset="0"/>
              </a:rPr>
              <a:t>15</a:t>
            </a:r>
          </a:p>
          <a:p>
            <a:r>
              <a:rPr lang="en-CA" sz="2000" b="1" dirty="0">
                <a:solidFill>
                  <a:srgbClr val="00B0F0"/>
                </a:solidFill>
                <a:latin typeface="Courier New" pitchFamily="49" charset="0"/>
                <a:cs typeface="Courier New" pitchFamily="49" charset="0"/>
              </a:rPr>
              <a:t>40</a:t>
            </a:r>
          </a:p>
        </p:txBody>
      </p:sp>
      <p:sp>
        <p:nvSpPr>
          <p:cNvPr id="7" name="Rectangle 3"/>
          <p:cNvSpPr>
            <a:spLocks noChangeArrowheads="1"/>
          </p:cNvSpPr>
          <p:nvPr/>
        </p:nvSpPr>
        <p:spPr bwMode="auto">
          <a:xfrm>
            <a:off x="838200" y="2971800"/>
            <a:ext cx="7391400" cy="1219200"/>
          </a:xfrm>
          <a:prstGeom prst="rect">
            <a:avLst/>
          </a:prstGeom>
          <a:solidFill>
            <a:schemeClr val="accent1">
              <a:lumMod val="20000"/>
              <a:lumOff val="80000"/>
            </a:schemeClr>
          </a:solidFill>
          <a:ln w="12700" algn="ctr">
            <a:solidFill>
              <a:schemeClr val="tx1"/>
            </a:solidFill>
            <a:round/>
            <a:headEnd/>
            <a:tailEnd/>
          </a:ln>
        </p:spPr>
        <p:txBody>
          <a:bodyPr anchor="t"/>
          <a:lstStyle/>
          <a:p>
            <a:r>
              <a:rPr lang="en-CA" sz="2000" b="1" dirty="0">
                <a:solidFill>
                  <a:srgbClr val="00B0F0"/>
                </a:solidFill>
                <a:latin typeface="Courier New" pitchFamily="49" charset="0"/>
                <a:cs typeface="Courier New" pitchFamily="49" charset="0"/>
              </a:rPr>
              <a:t>15</a:t>
            </a:r>
          </a:p>
          <a:p>
            <a:r>
              <a:rPr lang="en-CA" sz="2000" b="1" dirty="0">
                <a:solidFill>
                  <a:srgbClr val="00B0F0"/>
                </a:solidFill>
                <a:latin typeface="Courier New" pitchFamily="49" charset="0"/>
                <a:cs typeface="Courier New" pitchFamily="49" charset="0"/>
              </a:rPr>
              <a:t>40</a:t>
            </a:r>
          </a:p>
          <a:p>
            <a:r>
              <a:rPr lang="en-CA" sz="2000" dirty="0">
                <a:latin typeface="Courier New" pitchFamily="49" charset="0"/>
                <a:cs typeface="Courier New" pitchFamily="49" charset="0"/>
              </a:rPr>
              <a:t>A 15 by 40 rectangle has an area of 600.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CA"/>
              <a:t>Prompting for Input</a:t>
            </a:r>
          </a:p>
        </p:txBody>
      </p:sp>
      <p:sp>
        <p:nvSpPr>
          <p:cNvPr id="58371" name="Content Placeholder 2"/>
          <p:cNvSpPr>
            <a:spLocks noGrp="1"/>
          </p:cNvSpPr>
          <p:nvPr>
            <p:ph idx="1"/>
          </p:nvPr>
        </p:nvSpPr>
        <p:spPr/>
        <p:txBody>
          <a:bodyPr/>
          <a:lstStyle/>
          <a:p>
            <a:r>
              <a:rPr lang="en-CA"/>
              <a:t>Tell the user you want input!</a:t>
            </a:r>
          </a:p>
          <a:p>
            <a:pPr lvl="1"/>
            <a:r>
              <a:rPr lang="en-CA"/>
              <a:t>say what you want</a:t>
            </a:r>
          </a:p>
          <a:p>
            <a:pPr lvl="1"/>
            <a:r>
              <a:rPr lang="en-CA"/>
              <a:t>say it </a:t>
            </a:r>
            <a:r>
              <a:rPr lang="en-CA" i="1"/>
              <a:t>just before </a:t>
            </a:r>
            <a:r>
              <a:rPr lang="en-CA"/>
              <a:t>the </a:t>
            </a:r>
            <a:r>
              <a:rPr lang="en-CA">
                <a:solidFill>
                  <a:schemeClr val="tx2"/>
                </a:solidFill>
              </a:rPr>
              <a:t>kbd.nextInt() </a:t>
            </a:r>
            <a:r>
              <a:rPr lang="en-CA"/>
              <a:t>line</a:t>
            </a:r>
          </a:p>
        </p:txBody>
      </p:sp>
      <p:sp>
        <p:nvSpPr>
          <p:cNvPr id="4" name="Rectangle 3"/>
          <p:cNvSpPr>
            <a:spLocks noChangeArrowheads="1"/>
          </p:cNvSpPr>
          <p:nvPr/>
        </p:nvSpPr>
        <p:spPr bwMode="auto">
          <a:xfrm>
            <a:off x="990600" y="3352800"/>
            <a:ext cx="7086600" cy="3048000"/>
          </a:xfrm>
          <a:prstGeom prst="rect">
            <a:avLst/>
          </a:prstGeom>
          <a:solidFill>
            <a:schemeClr val="bg2"/>
          </a:solidFill>
          <a:ln w="12700" algn="ctr">
            <a:solidFill>
              <a:schemeClr val="tx1"/>
            </a:solidFill>
            <a:round/>
            <a:headEnd/>
            <a:tailEnd/>
          </a:ln>
        </p:spPr>
        <p:txBody>
          <a:bodyPr/>
          <a:lstStyle/>
          <a:p>
            <a:pPr>
              <a:defRPr/>
            </a:pPr>
            <a:r>
              <a:rPr lang="en-CA" i="1" dirty="0">
                <a:solidFill>
                  <a:srgbClr val="92D050"/>
                </a:solidFill>
              </a:rPr>
              <a:t>        </a:t>
            </a:r>
            <a:r>
              <a:rPr lang="en-CA" i="1" dirty="0">
                <a:solidFill>
                  <a:schemeClr val="accent5"/>
                </a:solidFill>
              </a:rPr>
              <a:t>// 2. get length and width of rectangle</a:t>
            </a:r>
          </a:p>
          <a:p>
            <a:pPr>
              <a:defRPr/>
            </a:pPr>
            <a:r>
              <a:rPr lang="en-CA" i="1" dirty="0">
                <a:solidFill>
                  <a:schemeClr val="tx2"/>
                </a:solidFill>
              </a:rPr>
              <a:t>        </a:t>
            </a:r>
            <a:r>
              <a:rPr lang="en-CA" dirty="0">
                <a:solidFill>
                  <a:schemeClr val="tx2"/>
                </a:solidFill>
              </a:rPr>
              <a:t>Scanner </a:t>
            </a:r>
            <a:r>
              <a:rPr lang="en-CA" dirty="0" err="1">
                <a:solidFill>
                  <a:schemeClr val="tx2"/>
                </a:solidFill>
              </a:rPr>
              <a:t>kbd</a:t>
            </a:r>
            <a:r>
              <a:rPr lang="en-CA" dirty="0">
                <a:solidFill>
                  <a:schemeClr val="tx2"/>
                </a:solidFill>
              </a:rPr>
              <a:t> = new Scanner(</a:t>
            </a:r>
            <a:r>
              <a:rPr lang="en-CA" dirty="0" err="1">
                <a:solidFill>
                  <a:schemeClr val="tx2"/>
                </a:solidFill>
              </a:rPr>
              <a:t>System.in</a:t>
            </a:r>
            <a:r>
              <a:rPr lang="en-CA" dirty="0">
                <a:solidFill>
                  <a:schemeClr val="tx2"/>
                </a:solidFill>
              </a:rPr>
              <a:t>);</a:t>
            </a:r>
          </a:p>
          <a:p>
            <a:pPr>
              <a:defRPr/>
            </a:pPr>
            <a:r>
              <a:rPr lang="en-CA" i="1" dirty="0">
                <a:solidFill>
                  <a:schemeClr val="tx2"/>
                </a:solidFill>
              </a:rPr>
              <a:t>       </a:t>
            </a:r>
            <a:r>
              <a:rPr lang="en-CA" dirty="0">
                <a:solidFill>
                  <a:schemeClr val="tx2"/>
                </a:solidFill>
              </a:rPr>
              <a:t> </a:t>
            </a:r>
            <a:r>
              <a:rPr lang="en-CA" b="1" dirty="0" err="1">
                <a:solidFill>
                  <a:schemeClr val="tx2"/>
                </a:solidFill>
              </a:rPr>
              <a:t>System.out.print</a:t>
            </a:r>
            <a:r>
              <a:rPr lang="en-CA" b="1" dirty="0">
                <a:solidFill>
                  <a:schemeClr val="tx2"/>
                </a:solidFill>
              </a:rPr>
              <a:t>( "Enter the length: ");</a:t>
            </a:r>
          </a:p>
          <a:p>
            <a:pPr>
              <a:defRPr/>
            </a:pPr>
            <a:r>
              <a:rPr lang="en-CA" i="1" dirty="0">
                <a:solidFill>
                  <a:schemeClr val="tx2"/>
                </a:solidFill>
              </a:rPr>
              <a:t>        </a:t>
            </a:r>
            <a:r>
              <a:rPr lang="en-CA" dirty="0">
                <a:solidFill>
                  <a:schemeClr val="tx2"/>
                </a:solidFill>
              </a:rPr>
              <a:t>length = </a:t>
            </a:r>
            <a:r>
              <a:rPr lang="en-CA" dirty="0" err="1">
                <a:solidFill>
                  <a:schemeClr val="tx2"/>
                </a:solidFill>
              </a:rPr>
              <a:t>kbd.nextInt</a:t>
            </a:r>
            <a:r>
              <a:rPr lang="en-CA" dirty="0">
                <a:solidFill>
                  <a:schemeClr val="tx2"/>
                </a:solidFill>
              </a:rPr>
              <a:t>();</a:t>
            </a:r>
          </a:p>
          <a:p>
            <a:pPr>
              <a:defRPr/>
            </a:pPr>
            <a:r>
              <a:rPr lang="en-CA" i="1" dirty="0">
                <a:solidFill>
                  <a:schemeClr val="tx2"/>
                </a:solidFill>
              </a:rPr>
              <a:t>       </a:t>
            </a:r>
            <a:r>
              <a:rPr lang="en-CA" dirty="0">
                <a:solidFill>
                  <a:schemeClr val="tx2"/>
                </a:solidFill>
              </a:rPr>
              <a:t> </a:t>
            </a:r>
            <a:r>
              <a:rPr lang="en-CA" b="1" dirty="0" err="1">
                <a:solidFill>
                  <a:schemeClr val="tx2"/>
                </a:solidFill>
              </a:rPr>
              <a:t>System.out.print</a:t>
            </a:r>
            <a:r>
              <a:rPr lang="en-CA" b="1" dirty="0">
                <a:solidFill>
                  <a:schemeClr val="tx2"/>
                </a:solidFill>
              </a:rPr>
              <a:t>( "Enter the width: ");</a:t>
            </a:r>
          </a:p>
          <a:p>
            <a:pPr>
              <a:defRPr/>
            </a:pPr>
            <a:r>
              <a:rPr lang="en-CA" i="1" dirty="0">
                <a:solidFill>
                  <a:schemeClr val="tx2"/>
                </a:solidFill>
              </a:rPr>
              <a:t>        </a:t>
            </a:r>
            <a:r>
              <a:rPr lang="en-CA" dirty="0">
                <a:solidFill>
                  <a:schemeClr val="tx2"/>
                </a:solidFill>
              </a:rPr>
              <a:t>width = </a:t>
            </a:r>
            <a:r>
              <a:rPr lang="en-CA" dirty="0" err="1">
                <a:solidFill>
                  <a:schemeClr val="tx2"/>
                </a:solidFill>
              </a:rPr>
              <a:t>kbd.nextInt</a:t>
            </a:r>
            <a:r>
              <a:rPr lang="en-CA" dirty="0">
                <a:solidFill>
                  <a:schemeClr val="tx2"/>
                </a:solidFill>
              </a:rPr>
              <a:t>();</a:t>
            </a:r>
            <a:br>
              <a:rPr lang="en-CA" dirty="0">
                <a:solidFill>
                  <a:schemeClr val="tx2"/>
                </a:solidFill>
              </a:rPr>
            </a:br>
            <a:endParaRPr lang="en-CA" dirty="0">
              <a:solidFill>
                <a:schemeClr val="tx2"/>
              </a:solidFill>
            </a:endParaRPr>
          </a:p>
          <a:p>
            <a:pPr>
              <a:defRPr/>
            </a:pPr>
            <a:r>
              <a:rPr lang="en-CA" i="1" dirty="0">
                <a:solidFill>
                  <a:srgbClr val="92D050"/>
                </a:solidFill>
              </a:rPr>
              <a:t>        </a:t>
            </a:r>
            <a:r>
              <a:rPr lang="en-CA" i="1" dirty="0">
                <a:solidFill>
                  <a:schemeClr val="accent5"/>
                </a:solidFill>
              </a:rPr>
              <a:t>// 3. multiply length by width to get area</a:t>
            </a:r>
            <a:endParaRPr lang="en-CA" dirty="0">
              <a:solidFill>
                <a:schemeClr val="accent5"/>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CA"/>
              <a:t>Now Program Asks for Input</a:t>
            </a:r>
          </a:p>
        </p:txBody>
      </p:sp>
      <p:sp>
        <p:nvSpPr>
          <p:cNvPr id="59395" name="Content Placeholder 2"/>
          <p:cNvSpPr>
            <a:spLocks noGrp="1"/>
          </p:cNvSpPr>
          <p:nvPr>
            <p:ph idx="1"/>
          </p:nvPr>
        </p:nvSpPr>
        <p:spPr/>
        <p:txBody>
          <a:bodyPr/>
          <a:lstStyle/>
          <a:p>
            <a:r>
              <a:rPr lang="en-CA"/>
              <a:t>Now program has conversation with user</a:t>
            </a:r>
          </a:p>
          <a:p>
            <a:pPr lvl="1"/>
            <a:r>
              <a:rPr lang="en-CA"/>
              <a:t>program asks user for length, waits for user</a:t>
            </a:r>
          </a:p>
          <a:p>
            <a:pPr lvl="1"/>
            <a:r>
              <a:rPr lang="en-CA"/>
              <a:t>user types in length, presses Enter</a:t>
            </a:r>
          </a:p>
          <a:p>
            <a:pPr lvl="1"/>
            <a:r>
              <a:rPr lang="en-CA"/>
              <a:t>program asks user for width, waits for user</a:t>
            </a:r>
          </a:p>
          <a:p>
            <a:pPr lvl="1"/>
            <a:r>
              <a:rPr lang="en-CA"/>
              <a:t>user types in width, presses Enter</a:t>
            </a:r>
          </a:p>
          <a:p>
            <a:pPr lvl="1"/>
            <a:r>
              <a:rPr lang="en-CA"/>
              <a:t>program prints dimensions and area</a:t>
            </a:r>
          </a:p>
        </p:txBody>
      </p:sp>
      <p:sp>
        <p:nvSpPr>
          <p:cNvPr id="59396" name="Rectangle 3"/>
          <p:cNvSpPr>
            <a:spLocks noChangeArrowheads="1"/>
          </p:cNvSpPr>
          <p:nvPr/>
        </p:nvSpPr>
        <p:spPr bwMode="auto">
          <a:xfrm>
            <a:off x="838200" y="4800600"/>
            <a:ext cx="7391400" cy="1066800"/>
          </a:xfrm>
          <a:prstGeom prst="rect">
            <a:avLst/>
          </a:prstGeom>
          <a:solidFill>
            <a:schemeClr val="accent1">
              <a:lumMod val="20000"/>
              <a:lumOff val="80000"/>
            </a:schemeClr>
          </a:solidFill>
          <a:ln w="12700" algn="ctr">
            <a:solidFill>
              <a:schemeClr val="tx1"/>
            </a:solidFill>
            <a:round/>
            <a:headEnd/>
            <a:tailEnd/>
          </a:ln>
        </p:spPr>
        <p:txBody>
          <a:bodyPr anchor="ctr"/>
          <a:lstStyle/>
          <a:p>
            <a:r>
              <a:rPr lang="en-CA" sz="2000" dirty="0">
                <a:latin typeface="Courier New" pitchFamily="49" charset="0"/>
                <a:cs typeface="Courier New" pitchFamily="49" charset="0"/>
              </a:rPr>
              <a:t>Enter the length: </a:t>
            </a:r>
            <a:r>
              <a:rPr lang="en-CA" sz="2000" b="1" dirty="0">
                <a:solidFill>
                  <a:srgbClr val="00B0F0"/>
                </a:solidFill>
                <a:latin typeface="Courier New" pitchFamily="49" charset="0"/>
                <a:cs typeface="Courier New" pitchFamily="49" charset="0"/>
              </a:rPr>
              <a:t>20</a:t>
            </a:r>
          </a:p>
          <a:p>
            <a:r>
              <a:rPr lang="en-CA" sz="2000" dirty="0">
                <a:latin typeface="Courier New" pitchFamily="49" charset="0"/>
                <a:cs typeface="Courier New" pitchFamily="49" charset="0"/>
              </a:rPr>
              <a:t>Enter the width: </a:t>
            </a:r>
            <a:r>
              <a:rPr lang="en-CA" sz="2000" b="1" dirty="0">
                <a:solidFill>
                  <a:srgbClr val="00B0F0"/>
                </a:solidFill>
                <a:latin typeface="Courier New" pitchFamily="49" charset="0"/>
                <a:cs typeface="Courier New" pitchFamily="49" charset="0"/>
              </a:rPr>
              <a:t>14</a:t>
            </a:r>
          </a:p>
          <a:p>
            <a:r>
              <a:rPr lang="en-CA" sz="2000" dirty="0">
                <a:latin typeface="Courier New" pitchFamily="49" charset="0"/>
                <a:cs typeface="Courier New" pitchFamily="49" charset="0"/>
              </a:rPr>
              <a:t>A 20 by 14 rectangle has an area of 280. </a:t>
            </a:r>
          </a:p>
        </p:txBody>
      </p:sp>
      <p:sp>
        <p:nvSpPr>
          <p:cNvPr id="5" name="TextBox 4"/>
          <p:cNvSpPr txBox="1"/>
          <p:nvPr/>
        </p:nvSpPr>
        <p:spPr>
          <a:xfrm>
            <a:off x="381000" y="6457950"/>
            <a:ext cx="8763000" cy="369332"/>
          </a:xfrm>
          <a:prstGeom prst="rect">
            <a:avLst/>
          </a:prstGeom>
          <a:noFill/>
        </p:spPr>
        <p:txBody>
          <a:bodyPr>
            <a:spAutoFit/>
          </a:bodyPr>
          <a:lstStyle/>
          <a:p>
            <a:pPr algn="r">
              <a:defRPr/>
            </a:pPr>
            <a:r>
              <a:rPr lang="en-CA" sz="1800" i="1" dirty="0">
                <a:latin typeface="+mn-lt"/>
              </a:rPr>
              <a:t>User types 20 and 14 (and Enter after each).  They won’t be blue/bold on the computer.</a:t>
            </a:r>
            <a:endParaRPr lang="en-CA" sz="1800" dirty="0">
              <a:latin typeface="+mn-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Tidying Up After Yourself</a:t>
            </a:r>
          </a:p>
        </p:txBody>
      </p:sp>
      <p:sp>
        <p:nvSpPr>
          <p:cNvPr id="3" name="Content Placeholder 2"/>
          <p:cNvSpPr>
            <a:spLocks noGrp="1"/>
          </p:cNvSpPr>
          <p:nvPr>
            <p:ph idx="1"/>
          </p:nvPr>
        </p:nvSpPr>
        <p:spPr/>
        <p:txBody>
          <a:bodyPr/>
          <a:lstStyle/>
          <a:p>
            <a:r>
              <a:rPr lang="en-CA" dirty="0"/>
              <a:t>User has to press enter key after the number</a:t>
            </a:r>
          </a:p>
          <a:p>
            <a:pPr lvl="1"/>
            <a:r>
              <a:rPr lang="en-CA" dirty="0"/>
              <a:t>program should read the enter key</a:t>
            </a:r>
          </a:p>
          <a:p>
            <a:pPr lvl="1"/>
            <a:endParaRPr lang="en-CA" dirty="0"/>
          </a:p>
          <a:p>
            <a:pPr lvl="1"/>
            <a:endParaRPr lang="en-CA" dirty="0"/>
          </a:p>
          <a:p>
            <a:pPr lvl="1"/>
            <a:endParaRPr lang="en-CA" dirty="0"/>
          </a:p>
          <a:p>
            <a:pPr lvl="1"/>
            <a:endParaRPr lang="en-CA" dirty="0"/>
          </a:p>
          <a:p>
            <a:pPr lvl="1"/>
            <a:endParaRPr lang="en-CA" dirty="0"/>
          </a:p>
          <a:p>
            <a:pPr lvl="1"/>
            <a:r>
              <a:rPr lang="en-CA" dirty="0"/>
              <a:t>program works without it, but it’s a good idea!</a:t>
            </a:r>
          </a:p>
          <a:p>
            <a:pPr lvl="2"/>
            <a:r>
              <a:rPr lang="en-CA" dirty="0"/>
              <a:t>helps prevent </a:t>
            </a:r>
            <a:r>
              <a:rPr lang="en-CA" i="1" dirty="0"/>
              <a:t>mysterious</a:t>
            </a:r>
            <a:r>
              <a:rPr lang="en-CA" dirty="0"/>
              <a:t> errors later on</a:t>
            </a:r>
          </a:p>
          <a:p>
            <a:pPr lvl="2"/>
            <a:r>
              <a:rPr lang="en-CA" dirty="0"/>
              <a:t>so </a:t>
            </a:r>
            <a:r>
              <a:rPr lang="en-CA" b="1" dirty="0"/>
              <a:t>do it</a:t>
            </a:r>
            <a:r>
              <a:rPr lang="en-CA" dirty="0"/>
              <a:t>!</a:t>
            </a:r>
          </a:p>
        </p:txBody>
      </p:sp>
      <p:sp>
        <p:nvSpPr>
          <p:cNvPr id="4" name="Rectangle 3"/>
          <p:cNvSpPr>
            <a:spLocks noChangeArrowheads="1"/>
          </p:cNvSpPr>
          <p:nvPr/>
        </p:nvSpPr>
        <p:spPr bwMode="auto">
          <a:xfrm>
            <a:off x="990600" y="2895600"/>
            <a:ext cx="7086600" cy="2286000"/>
          </a:xfrm>
          <a:prstGeom prst="rect">
            <a:avLst/>
          </a:prstGeom>
          <a:solidFill>
            <a:schemeClr val="bg2"/>
          </a:solidFill>
          <a:ln w="12700" algn="ctr">
            <a:solidFill>
              <a:schemeClr val="tx1"/>
            </a:solidFill>
            <a:round/>
            <a:headEnd/>
            <a:tailEnd/>
          </a:ln>
        </p:spPr>
        <p:txBody>
          <a:bodyPr/>
          <a:lstStyle/>
          <a:p>
            <a:pPr>
              <a:defRPr/>
            </a:pPr>
            <a:r>
              <a:rPr lang="en-CA" i="1" dirty="0">
                <a:solidFill>
                  <a:srgbClr val="92D050"/>
                </a:solidFill>
              </a:rPr>
              <a:t> </a:t>
            </a:r>
            <a:r>
              <a:rPr lang="en-CA" i="1" dirty="0">
                <a:solidFill>
                  <a:schemeClr val="tx2"/>
                </a:solidFill>
              </a:rPr>
              <a:t>      </a:t>
            </a:r>
            <a:r>
              <a:rPr lang="en-CA" dirty="0">
                <a:solidFill>
                  <a:schemeClr val="tx2"/>
                </a:solidFill>
              </a:rPr>
              <a:t> </a:t>
            </a:r>
            <a:r>
              <a:rPr lang="en-CA" dirty="0" err="1">
                <a:solidFill>
                  <a:schemeClr val="tx2"/>
                </a:solidFill>
              </a:rPr>
              <a:t>System.out.print</a:t>
            </a:r>
            <a:r>
              <a:rPr lang="en-CA" dirty="0">
                <a:solidFill>
                  <a:schemeClr val="tx2"/>
                </a:solidFill>
              </a:rPr>
              <a:t>( "Enter the length: ");</a:t>
            </a:r>
          </a:p>
          <a:p>
            <a:pPr>
              <a:defRPr/>
            </a:pPr>
            <a:r>
              <a:rPr lang="en-CA" i="1" dirty="0">
                <a:solidFill>
                  <a:schemeClr val="tx2"/>
                </a:solidFill>
              </a:rPr>
              <a:t>        </a:t>
            </a:r>
            <a:r>
              <a:rPr lang="en-CA" dirty="0">
                <a:solidFill>
                  <a:schemeClr val="tx2"/>
                </a:solidFill>
              </a:rPr>
              <a:t>length = </a:t>
            </a:r>
            <a:r>
              <a:rPr lang="en-CA" dirty="0" err="1">
                <a:solidFill>
                  <a:schemeClr val="tx2"/>
                </a:solidFill>
              </a:rPr>
              <a:t>kbd.nextInt</a:t>
            </a:r>
            <a:r>
              <a:rPr lang="en-CA" dirty="0">
                <a:solidFill>
                  <a:schemeClr val="tx2"/>
                </a:solidFill>
              </a:rPr>
              <a:t>();</a:t>
            </a:r>
          </a:p>
          <a:p>
            <a:pPr>
              <a:defRPr/>
            </a:pPr>
            <a:r>
              <a:rPr lang="en-CA" dirty="0">
                <a:solidFill>
                  <a:schemeClr val="tx2"/>
                </a:solidFill>
              </a:rPr>
              <a:t>        </a:t>
            </a:r>
            <a:r>
              <a:rPr lang="en-CA" b="1" dirty="0" err="1">
                <a:solidFill>
                  <a:schemeClr val="tx2"/>
                </a:solidFill>
              </a:rPr>
              <a:t>kbd.nextLine</a:t>
            </a:r>
            <a:r>
              <a:rPr lang="en-CA" b="1" dirty="0">
                <a:solidFill>
                  <a:schemeClr val="tx2"/>
                </a:solidFill>
              </a:rPr>
              <a:t>();</a:t>
            </a:r>
          </a:p>
          <a:p>
            <a:pPr>
              <a:defRPr/>
            </a:pPr>
            <a:r>
              <a:rPr lang="en-CA" i="1" dirty="0">
                <a:solidFill>
                  <a:schemeClr val="tx2"/>
                </a:solidFill>
              </a:rPr>
              <a:t>       </a:t>
            </a:r>
            <a:r>
              <a:rPr lang="en-CA" dirty="0">
                <a:solidFill>
                  <a:schemeClr val="tx2"/>
                </a:solidFill>
              </a:rPr>
              <a:t> </a:t>
            </a:r>
            <a:r>
              <a:rPr lang="en-CA" dirty="0" err="1">
                <a:solidFill>
                  <a:schemeClr val="tx2"/>
                </a:solidFill>
              </a:rPr>
              <a:t>System.out.print</a:t>
            </a:r>
            <a:r>
              <a:rPr lang="en-CA" dirty="0">
                <a:solidFill>
                  <a:schemeClr val="tx2"/>
                </a:solidFill>
              </a:rPr>
              <a:t>( "Enter the width: ");</a:t>
            </a:r>
          </a:p>
          <a:p>
            <a:pPr>
              <a:defRPr/>
            </a:pPr>
            <a:r>
              <a:rPr lang="en-CA" i="1" dirty="0">
                <a:solidFill>
                  <a:schemeClr val="tx2"/>
                </a:solidFill>
              </a:rPr>
              <a:t>        </a:t>
            </a:r>
            <a:r>
              <a:rPr lang="en-CA" dirty="0">
                <a:solidFill>
                  <a:schemeClr val="tx2"/>
                </a:solidFill>
              </a:rPr>
              <a:t>width = </a:t>
            </a:r>
            <a:r>
              <a:rPr lang="en-CA" dirty="0" err="1">
                <a:solidFill>
                  <a:schemeClr val="tx2"/>
                </a:solidFill>
              </a:rPr>
              <a:t>kbd.nextInt</a:t>
            </a:r>
            <a:r>
              <a:rPr lang="en-CA" dirty="0">
                <a:solidFill>
                  <a:schemeClr val="tx2"/>
                </a:solidFill>
              </a:rPr>
              <a:t>();</a:t>
            </a:r>
          </a:p>
          <a:p>
            <a:pPr>
              <a:defRPr/>
            </a:pPr>
            <a:r>
              <a:rPr lang="en-CA" dirty="0">
                <a:solidFill>
                  <a:schemeClr val="tx2"/>
                </a:solidFill>
              </a:rPr>
              <a:t>        </a:t>
            </a:r>
            <a:r>
              <a:rPr lang="en-CA" b="1" dirty="0" err="1">
                <a:solidFill>
                  <a:schemeClr val="tx2"/>
                </a:solidFill>
              </a:rPr>
              <a:t>kbd.nextLine</a:t>
            </a:r>
            <a:r>
              <a:rPr lang="en-CA" b="1" dirty="0">
                <a:solidFill>
                  <a:schemeClr val="tx2"/>
                </a:solidFill>
              </a:rPr>
              <a:t>();</a:t>
            </a:r>
            <a:endParaRPr lang="en-CA" b="1" dirty="0">
              <a:solidFill>
                <a:schemeClr val="accent5"/>
              </a:solidFill>
            </a:endParaRPr>
          </a:p>
        </p:txBody>
      </p:sp>
    </p:spTree>
    <p:extLst>
      <p:ext uri="{BB962C8B-B14F-4D97-AF65-F5344CB8AC3E}">
        <p14:creationId xmlns:p14="http://schemas.microsoft.com/office/powerpoint/2010/main" val="428216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t>Creating a Program</a:t>
            </a:r>
          </a:p>
        </p:txBody>
      </p:sp>
      <p:sp>
        <p:nvSpPr>
          <p:cNvPr id="8195" name="Content Placeholder 2"/>
          <p:cNvSpPr>
            <a:spLocks noGrp="1"/>
          </p:cNvSpPr>
          <p:nvPr>
            <p:ph idx="1"/>
          </p:nvPr>
        </p:nvSpPr>
        <p:spPr/>
        <p:txBody>
          <a:bodyPr/>
          <a:lstStyle/>
          <a:p>
            <a:r>
              <a:rPr lang="en-CA" dirty="0"/>
              <a:t>Click the “New Project…” icon</a:t>
            </a:r>
          </a:p>
          <a:p>
            <a:pPr lvl="1"/>
            <a:endParaRPr lang="en-CA" dirty="0"/>
          </a:p>
          <a:p>
            <a:pPr lvl="1"/>
            <a:endParaRPr lang="en-CA" dirty="0"/>
          </a:p>
          <a:p>
            <a:pPr lvl="1"/>
            <a:endParaRPr lang="en-CA" dirty="0"/>
          </a:p>
          <a:p>
            <a:pPr lvl="1"/>
            <a:endParaRPr lang="en-CA" dirty="0"/>
          </a:p>
          <a:p>
            <a:endParaRPr lang="en-CA" dirty="0"/>
          </a:p>
          <a:p>
            <a:pPr lvl="1"/>
            <a:r>
              <a:rPr lang="en-CA" dirty="0"/>
              <a:t>or File &gt; New Project</a:t>
            </a:r>
          </a:p>
          <a:p>
            <a:pPr lvl="1"/>
            <a:r>
              <a:rPr lang="en-CA" dirty="0"/>
              <a:t>or Ctrl-Shift-N on Windows</a:t>
            </a:r>
          </a:p>
          <a:p>
            <a:pPr lvl="2"/>
            <a:r>
              <a:rPr lang="en-CA" dirty="0"/>
              <a:t>possibly the same on Linux &amp; Mac</a:t>
            </a:r>
          </a:p>
        </p:txBody>
      </p:sp>
      <p:pic>
        <p:nvPicPr>
          <p:cNvPr id="8196" name="Picture 6"/>
          <p:cNvPicPr>
            <a:picLocks noChangeAspect="1" noChangeArrowheads="1"/>
          </p:cNvPicPr>
          <p:nvPr/>
        </p:nvPicPr>
        <p:blipFill>
          <a:blip r:embed="rId3" cstate="print"/>
          <a:srcRect/>
          <a:stretch>
            <a:fillRect/>
          </a:stretch>
        </p:blipFill>
        <p:spPr bwMode="auto">
          <a:xfrm>
            <a:off x="1714500" y="2409825"/>
            <a:ext cx="5715000" cy="2390775"/>
          </a:xfrm>
          <a:prstGeom prst="rect">
            <a:avLst/>
          </a:prstGeom>
          <a:noFill/>
          <a:ln w="12700">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a:t>Letting the User Know</a:t>
            </a:r>
          </a:p>
        </p:txBody>
      </p:sp>
      <p:sp>
        <p:nvSpPr>
          <p:cNvPr id="60419" name="Content Placeholder 2"/>
          <p:cNvSpPr>
            <a:spLocks noGrp="1"/>
          </p:cNvSpPr>
          <p:nvPr>
            <p:ph idx="1"/>
          </p:nvPr>
        </p:nvSpPr>
        <p:spPr/>
        <p:txBody>
          <a:bodyPr/>
          <a:lstStyle/>
          <a:p>
            <a:r>
              <a:rPr lang="en-CA" dirty="0"/>
              <a:t>It’d be nice for the program to explain to the user what it is going to do</a:t>
            </a:r>
          </a:p>
          <a:p>
            <a:pPr lvl="1"/>
            <a:r>
              <a:rPr lang="en-CA" dirty="0"/>
              <a:t>put it between steps 1 and 2 (call it step 1.5)</a:t>
            </a:r>
          </a:p>
        </p:txBody>
      </p:sp>
      <p:sp>
        <p:nvSpPr>
          <p:cNvPr id="4" name="Rectangle 3"/>
          <p:cNvSpPr>
            <a:spLocks noChangeArrowheads="1"/>
          </p:cNvSpPr>
          <p:nvPr/>
        </p:nvSpPr>
        <p:spPr bwMode="auto">
          <a:xfrm>
            <a:off x="990600" y="3581400"/>
            <a:ext cx="7086600" cy="2667000"/>
          </a:xfrm>
          <a:prstGeom prst="rect">
            <a:avLst/>
          </a:prstGeom>
          <a:solidFill>
            <a:schemeClr val="bg2"/>
          </a:solidFill>
          <a:ln w="12700" algn="ctr">
            <a:solidFill>
              <a:schemeClr val="tx1"/>
            </a:solidFill>
            <a:round/>
            <a:headEnd/>
            <a:tailEnd/>
          </a:ln>
        </p:spPr>
        <p:txBody>
          <a:bodyPr/>
          <a:lstStyle/>
          <a:p>
            <a:pPr>
              <a:defRPr/>
            </a:pPr>
            <a:r>
              <a:rPr lang="en-CA" i="1" dirty="0">
                <a:solidFill>
                  <a:srgbClr val="92D050"/>
                </a:solidFill>
              </a:rPr>
              <a:t>        </a:t>
            </a:r>
            <a:r>
              <a:rPr lang="en-CA" i="1" dirty="0">
                <a:solidFill>
                  <a:schemeClr val="accent5"/>
                </a:solidFill>
              </a:rPr>
              <a:t>// tell user what you plan to do</a:t>
            </a:r>
            <a:endParaRPr lang="en-CA" i="1" dirty="0">
              <a:solidFill>
                <a:srgbClr val="92D050"/>
              </a:solidFill>
            </a:endParaRPr>
          </a:p>
          <a:p>
            <a:pPr>
              <a:defRPr/>
            </a:pPr>
            <a:r>
              <a:rPr lang="en-CA" i="1" dirty="0">
                <a:solidFill>
                  <a:srgbClr val="92D050"/>
                </a:solidFill>
              </a:rPr>
              <a:t> </a:t>
            </a:r>
            <a:r>
              <a:rPr lang="en-CA" i="1" dirty="0">
                <a:solidFill>
                  <a:schemeClr val="tx2"/>
                </a:solidFill>
              </a:rPr>
              <a:t>      </a:t>
            </a:r>
            <a:r>
              <a:rPr lang="en-CA" dirty="0">
                <a:solidFill>
                  <a:schemeClr val="tx2"/>
                </a:solidFill>
              </a:rPr>
              <a:t> </a:t>
            </a:r>
            <a:r>
              <a:rPr lang="en-CA" dirty="0" err="1">
                <a:solidFill>
                  <a:schemeClr val="tx2"/>
                </a:solidFill>
              </a:rPr>
              <a:t>System.out.println</a:t>
            </a:r>
            <a:r>
              <a:rPr lang="en-CA" dirty="0">
                <a:solidFill>
                  <a:schemeClr val="tx2"/>
                </a:solidFill>
              </a:rPr>
              <a:t>("I will tell you the area of a "</a:t>
            </a:r>
          </a:p>
          <a:p>
            <a:pPr>
              <a:defRPr/>
            </a:pPr>
            <a:r>
              <a:rPr lang="en-CA" dirty="0">
                <a:solidFill>
                  <a:schemeClr val="tx2"/>
                </a:solidFill>
              </a:rPr>
              <a:t>                + "rectangle.");</a:t>
            </a:r>
          </a:p>
          <a:p>
            <a:pPr>
              <a:defRPr/>
            </a:pPr>
            <a:r>
              <a:rPr lang="en-CA" dirty="0">
                <a:solidFill>
                  <a:schemeClr val="tx2"/>
                </a:solidFill>
              </a:rPr>
              <a:t>        </a:t>
            </a:r>
            <a:r>
              <a:rPr lang="en-CA" dirty="0" err="1">
                <a:solidFill>
                  <a:schemeClr val="tx2"/>
                </a:solidFill>
              </a:rPr>
              <a:t>System.out.println</a:t>
            </a:r>
            <a:r>
              <a:rPr lang="en-CA" dirty="0">
                <a:solidFill>
                  <a:schemeClr val="tx2"/>
                </a:solidFill>
              </a:rPr>
              <a:t>("You need to tell me its length "</a:t>
            </a:r>
          </a:p>
          <a:p>
            <a:pPr>
              <a:defRPr/>
            </a:pPr>
            <a:r>
              <a:rPr lang="en-CA" dirty="0">
                <a:solidFill>
                  <a:schemeClr val="tx2"/>
                </a:solidFill>
              </a:rPr>
              <a:t>                + "and width.");</a:t>
            </a:r>
          </a:p>
          <a:p>
            <a:pPr>
              <a:defRPr/>
            </a:pPr>
            <a:endParaRPr lang="en-CA" b="1" dirty="0">
              <a:solidFill>
                <a:schemeClr val="tx2"/>
              </a:solidFill>
            </a:endParaRPr>
          </a:p>
          <a:p>
            <a:pPr>
              <a:defRPr/>
            </a:pPr>
            <a:r>
              <a:rPr lang="en-CA" b="1" dirty="0">
                <a:solidFill>
                  <a:schemeClr val="tx2"/>
                </a:solidFill>
              </a:rPr>
              <a:t>        </a:t>
            </a:r>
            <a:r>
              <a:rPr lang="en-CA" i="1" dirty="0">
                <a:solidFill>
                  <a:schemeClr val="accent5"/>
                </a:solidFill>
              </a:rPr>
              <a:t>// get length and width of rectangle</a:t>
            </a:r>
            <a:endParaRPr lang="en-CA" b="1" dirty="0">
              <a:solidFill>
                <a:schemeClr val="accent5"/>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a:t>Input Methods</a:t>
            </a:r>
          </a:p>
        </p:txBody>
      </p:sp>
      <p:sp>
        <p:nvSpPr>
          <p:cNvPr id="61443" name="Content Placeholder 2"/>
          <p:cNvSpPr>
            <a:spLocks noGrp="1"/>
          </p:cNvSpPr>
          <p:nvPr>
            <p:ph idx="1"/>
          </p:nvPr>
        </p:nvSpPr>
        <p:spPr/>
        <p:txBody>
          <a:bodyPr/>
          <a:lstStyle/>
          <a:p>
            <a:r>
              <a:rPr lang="en-CA"/>
              <a:t>The command to read an int is </a:t>
            </a:r>
            <a:r>
              <a:rPr lang="en-CA">
                <a:solidFill>
                  <a:schemeClr val="tx2"/>
                </a:solidFill>
              </a:rPr>
              <a:t>kbd.nextInt()</a:t>
            </a:r>
          </a:p>
          <a:p>
            <a:pPr lvl="1"/>
            <a:r>
              <a:rPr lang="en-CA">
                <a:solidFill>
                  <a:schemeClr val="tx2"/>
                </a:solidFill>
              </a:rPr>
              <a:t>kbd</a:t>
            </a:r>
            <a:r>
              <a:rPr lang="en-CA"/>
              <a:t> because our Scanner is named kbd</a:t>
            </a:r>
          </a:p>
          <a:p>
            <a:pPr lvl="2">
              <a:buFontTx/>
              <a:buNone/>
            </a:pPr>
            <a:r>
              <a:rPr lang="en-CA">
                <a:solidFill>
                  <a:schemeClr val="tx2"/>
                </a:solidFill>
              </a:rPr>
              <a:t>Scanner </a:t>
            </a:r>
            <a:r>
              <a:rPr lang="en-CA" b="1">
                <a:solidFill>
                  <a:schemeClr val="tx2"/>
                </a:solidFill>
              </a:rPr>
              <a:t>kbd</a:t>
            </a:r>
            <a:r>
              <a:rPr lang="en-CA">
                <a:solidFill>
                  <a:schemeClr val="tx2"/>
                </a:solidFill>
              </a:rPr>
              <a:t> = new Scanner(System.in);</a:t>
            </a:r>
          </a:p>
          <a:p>
            <a:pPr lvl="1"/>
            <a:r>
              <a:rPr lang="en-CA">
                <a:solidFill>
                  <a:schemeClr val="tx2"/>
                </a:solidFill>
              </a:rPr>
              <a:t>next</a:t>
            </a:r>
            <a:r>
              <a:rPr lang="en-CA" b="1">
                <a:solidFill>
                  <a:schemeClr val="tx2"/>
                </a:solidFill>
              </a:rPr>
              <a:t>Int</a:t>
            </a:r>
            <a:r>
              <a:rPr lang="en-CA">
                <a:solidFill>
                  <a:schemeClr val="tx2"/>
                </a:solidFill>
              </a:rPr>
              <a:t>() </a:t>
            </a:r>
            <a:r>
              <a:rPr lang="en-CA"/>
              <a:t>because we want to get the next int</a:t>
            </a:r>
          </a:p>
          <a:p>
            <a:r>
              <a:rPr lang="en-CA"/>
              <a:t>What’s the command to read a double?</a:t>
            </a:r>
          </a:p>
          <a:p>
            <a:pPr lvl="1"/>
            <a:r>
              <a:rPr lang="en-CA"/>
              <a:t>How is it spelled </a:t>
            </a:r>
            <a:r>
              <a:rPr lang="en-CA" i="1"/>
              <a:t>exactly?</a:t>
            </a:r>
          </a:p>
          <a:p>
            <a:r>
              <a:rPr lang="en-CA"/>
              <a:t>What’s the command to read a String?</a:t>
            </a:r>
          </a:p>
          <a:p>
            <a:pPr lvl="1"/>
            <a:r>
              <a:rPr lang="en-CA" i="1"/>
              <a:t>Wrong!</a:t>
            </a:r>
            <a:r>
              <a:rPr lang="en-CA"/>
              <a:t>  (That’d be too easy!)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CA"/>
              <a:t>More Input Methods</a:t>
            </a:r>
          </a:p>
        </p:txBody>
      </p:sp>
      <p:sp>
        <p:nvSpPr>
          <p:cNvPr id="62467" name="Content Placeholder 2"/>
          <p:cNvSpPr>
            <a:spLocks noGrp="1"/>
          </p:cNvSpPr>
          <p:nvPr>
            <p:ph idx="1"/>
          </p:nvPr>
        </p:nvSpPr>
        <p:spPr/>
        <p:txBody>
          <a:bodyPr/>
          <a:lstStyle/>
          <a:p>
            <a:r>
              <a:rPr lang="en-CA" dirty="0"/>
              <a:t>Two methods for reading Strings:</a:t>
            </a:r>
          </a:p>
          <a:p>
            <a:pPr lvl="1"/>
            <a:r>
              <a:rPr lang="en-CA" dirty="0" err="1"/>
              <a:t>kbd.nextLine</a:t>
            </a:r>
            <a:r>
              <a:rPr lang="en-CA" dirty="0"/>
              <a:t>() reads a whole line</a:t>
            </a:r>
          </a:p>
          <a:p>
            <a:pPr lvl="1"/>
            <a:r>
              <a:rPr lang="en-CA" dirty="0" err="1"/>
              <a:t>kbd.next</a:t>
            </a:r>
            <a:r>
              <a:rPr lang="en-CA" dirty="0"/>
              <a:t>() reads a single “word”</a:t>
            </a:r>
          </a:p>
          <a:p>
            <a:pPr lvl="1">
              <a:buFont typeface="Wingdings" pitchFamily="2" charset="2"/>
              <a:buNone/>
            </a:pPr>
            <a:r>
              <a:rPr lang="en-CA" sz="2400" dirty="0">
                <a:solidFill>
                  <a:schemeClr val="tx2"/>
                </a:solidFill>
              </a:rPr>
              <a:t>String </a:t>
            </a:r>
            <a:r>
              <a:rPr lang="en-CA" sz="2400" dirty="0" err="1">
                <a:solidFill>
                  <a:schemeClr val="tx2"/>
                </a:solidFill>
              </a:rPr>
              <a:t>firstWord</a:t>
            </a:r>
            <a:r>
              <a:rPr lang="en-CA" sz="2400" dirty="0">
                <a:solidFill>
                  <a:schemeClr val="tx2"/>
                </a:solidFill>
              </a:rPr>
              <a:t>, </a:t>
            </a:r>
            <a:r>
              <a:rPr lang="en-CA" sz="2400" dirty="0" err="1">
                <a:solidFill>
                  <a:schemeClr val="tx2"/>
                </a:solidFill>
              </a:rPr>
              <a:t>secondWord</a:t>
            </a:r>
            <a:r>
              <a:rPr lang="en-CA" sz="2400" dirty="0">
                <a:solidFill>
                  <a:schemeClr val="tx2"/>
                </a:solidFill>
              </a:rPr>
              <a:t>, </a:t>
            </a:r>
            <a:r>
              <a:rPr lang="en-CA" sz="2400" dirty="0" err="1">
                <a:solidFill>
                  <a:schemeClr val="tx2"/>
                </a:solidFill>
              </a:rPr>
              <a:t>restOfLine</a:t>
            </a:r>
            <a:r>
              <a:rPr lang="en-CA" sz="2400" dirty="0">
                <a:solidFill>
                  <a:schemeClr val="tx2"/>
                </a:solidFill>
              </a:rPr>
              <a:t>;</a:t>
            </a:r>
          </a:p>
          <a:p>
            <a:pPr lvl="1">
              <a:buFont typeface="Wingdings" pitchFamily="2" charset="2"/>
              <a:buNone/>
            </a:pPr>
            <a:r>
              <a:rPr lang="en-CA" sz="2400" dirty="0" err="1">
                <a:solidFill>
                  <a:schemeClr val="tx2"/>
                </a:solidFill>
              </a:rPr>
              <a:t>firstWord</a:t>
            </a:r>
            <a:r>
              <a:rPr lang="en-CA" sz="2400" dirty="0">
                <a:solidFill>
                  <a:schemeClr val="tx2"/>
                </a:solidFill>
              </a:rPr>
              <a:t> = </a:t>
            </a:r>
            <a:r>
              <a:rPr lang="en-CA" sz="2400" b="1" dirty="0" err="1">
                <a:solidFill>
                  <a:schemeClr val="tx2"/>
                </a:solidFill>
              </a:rPr>
              <a:t>kbd.next</a:t>
            </a:r>
            <a:r>
              <a:rPr lang="en-CA" sz="2400" b="1" dirty="0">
                <a:solidFill>
                  <a:schemeClr val="tx2"/>
                </a:solidFill>
              </a:rPr>
              <a:t>()</a:t>
            </a:r>
            <a:r>
              <a:rPr lang="en-CA" sz="2400" dirty="0">
                <a:solidFill>
                  <a:schemeClr val="tx2"/>
                </a:solidFill>
              </a:rPr>
              <a:t>;</a:t>
            </a:r>
          </a:p>
          <a:p>
            <a:pPr lvl="1">
              <a:buFont typeface="Wingdings" pitchFamily="2" charset="2"/>
              <a:buNone/>
            </a:pPr>
            <a:r>
              <a:rPr lang="en-CA" sz="2400" dirty="0" err="1">
                <a:solidFill>
                  <a:schemeClr val="tx2"/>
                </a:solidFill>
              </a:rPr>
              <a:t>secondWord</a:t>
            </a:r>
            <a:r>
              <a:rPr lang="en-CA" sz="2400" dirty="0">
                <a:solidFill>
                  <a:schemeClr val="tx2"/>
                </a:solidFill>
              </a:rPr>
              <a:t> = </a:t>
            </a:r>
            <a:r>
              <a:rPr lang="en-CA" sz="2400" b="1" dirty="0" err="1">
                <a:solidFill>
                  <a:schemeClr val="tx2"/>
                </a:solidFill>
              </a:rPr>
              <a:t>kbd.next</a:t>
            </a:r>
            <a:r>
              <a:rPr lang="en-CA" sz="2400" b="1" dirty="0">
                <a:solidFill>
                  <a:schemeClr val="tx2"/>
                </a:solidFill>
              </a:rPr>
              <a:t>()</a:t>
            </a:r>
            <a:r>
              <a:rPr lang="en-CA" sz="2400" dirty="0">
                <a:solidFill>
                  <a:schemeClr val="tx2"/>
                </a:solidFill>
              </a:rPr>
              <a:t>;</a:t>
            </a:r>
          </a:p>
          <a:p>
            <a:pPr lvl="1">
              <a:buFont typeface="Wingdings" pitchFamily="2" charset="2"/>
              <a:buNone/>
            </a:pPr>
            <a:r>
              <a:rPr lang="en-CA" sz="2400" dirty="0" err="1">
                <a:solidFill>
                  <a:schemeClr val="tx2"/>
                </a:solidFill>
              </a:rPr>
              <a:t>restOfLine</a:t>
            </a:r>
            <a:r>
              <a:rPr lang="en-CA" sz="2400" dirty="0">
                <a:solidFill>
                  <a:schemeClr val="tx2"/>
                </a:solidFill>
              </a:rPr>
              <a:t>= </a:t>
            </a:r>
            <a:r>
              <a:rPr lang="en-CA" sz="2400" b="1" dirty="0" err="1">
                <a:solidFill>
                  <a:schemeClr val="tx2"/>
                </a:solidFill>
              </a:rPr>
              <a:t>kbd.nextLine</a:t>
            </a:r>
            <a:r>
              <a:rPr lang="en-CA" sz="2400" b="1" dirty="0">
                <a:solidFill>
                  <a:schemeClr val="tx2"/>
                </a:solidFill>
              </a:rPr>
              <a:t>()</a:t>
            </a:r>
            <a:r>
              <a:rPr lang="en-CA" sz="2400" dirty="0">
                <a:solidFill>
                  <a:schemeClr val="tx2"/>
                </a:solidFill>
              </a:rPr>
              <a:t>;</a:t>
            </a:r>
          </a:p>
          <a:p>
            <a:pPr lvl="1">
              <a:buFont typeface="Wingdings" pitchFamily="2" charset="2"/>
              <a:buNone/>
            </a:pPr>
            <a:r>
              <a:rPr lang="en-CA" sz="2400" dirty="0" err="1">
                <a:solidFill>
                  <a:schemeClr val="tx2"/>
                </a:solidFill>
              </a:rPr>
              <a:t>System.out.println</a:t>
            </a:r>
            <a:r>
              <a:rPr lang="en-CA" sz="2400" dirty="0">
                <a:solidFill>
                  <a:schemeClr val="tx2"/>
                </a:solidFill>
              </a:rPr>
              <a:t>(</a:t>
            </a:r>
            <a:r>
              <a:rPr lang="en-CA" sz="2400" dirty="0" err="1">
                <a:solidFill>
                  <a:schemeClr val="tx2"/>
                </a:solidFill>
              </a:rPr>
              <a:t>secondWord+firstWord+restOfLine</a:t>
            </a:r>
            <a:r>
              <a:rPr lang="en-CA" sz="2400" dirty="0">
                <a:solidFill>
                  <a:schemeClr val="tx2"/>
                </a:solidFill>
              </a:rPr>
              <a:t>);</a:t>
            </a:r>
            <a:endParaRPr lang="en-CA" dirty="0">
              <a:solidFill>
                <a:schemeClr val="tx2"/>
              </a:solidFill>
            </a:endParaRPr>
          </a:p>
        </p:txBody>
      </p:sp>
      <p:sp>
        <p:nvSpPr>
          <p:cNvPr id="62468" name="Rectangle 3"/>
          <p:cNvSpPr>
            <a:spLocks noChangeArrowheads="1"/>
          </p:cNvSpPr>
          <p:nvPr/>
        </p:nvSpPr>
        <p:spPr bwMode="auto">
          <a:xfrm>
            <a:off x="838200" y="5562600"/>
            <a:ext cx="7391400" cy="762000"/>
          </a:xfrm>
          <a:prstGeom prst="rect">
            <a:avLst/>
          </a:prstGeom>
          <a:solidFill>
            <a:schemeClr val="accent1">
              <a:lumMod val="20000"/>
              <a:lumOff val="80000"/>
            </a:schemeClr>
          </a:solidFill>
          <a:ln w="12700" algn="ctr">
            <a:solidFill>
              <a:schemeClr val="tx1"/>
            </a:solidFill>
            <a:round/>
            <a:headEnd/>
            <a:tailEnd/>
          </a:ln>
        </p:spPr>
        <p:txBody>
          <a:bodyPr anchor="ctr"/>
          <a:lstStyle/>
          <a:p>
            <a:r>
              <a:rPr lang="en-CA" sz="2000" b="1">
                <a:solidFill>
                  <a:srgbClr val="00B0F0"/>
                </a:solidFill>
                <a:latin typeface="Courier New" pitchFamily="49" charset="0"/>
                <a:cs typeface="Courier New" pitchFamily="49" charset="0"/>
              </a:rPr>
              <a:t>First Second Third Fourth</a:t>
            </a:r>
          </a:p>
          <a:p>
            <a:r>
              <a:rPr lang="en-CA" sz="2000">
                <a:latin typeface="Courier New" pitchFamily="49" charset="0"/>
                <a:cs typeface="Courier New" pitchFamily="49" charset="0"/>
              </a:rPr>
              <a:t>SecondFirst Third Fourth </a:t>
            </a:r>
          </a:p>
        </p:txBody>
      </p:sp>
      <p:grpSp>
        <p:nvGrpSpPr>
          <p:cNvPr id="4" name="Group 6"/>
          <p:cNvGrpSpPr>
            <a:grpSpLocks/>
          </p:cNvGrpSpPr>
          <p:nvPr/>
        </p:nvGrpSpPr>
        <p:grpSpPr bwMode="auto">
          <a:xfrm>
            <a:off x="6553200" y="2362200"/>
            <a:ext cx="2498725" cy="762000"/>
            <a:chOff x="6553200" y="2438400"/>
            <a:chExt cx="2498884" cy="762000"/>
          </a:xfrm>
        </p:grpSpPr>
        <p:sp>
          <p:nvSpPr>
            <p:cNvPr id="62476" name="Rectangle 4"/>
            <p:cNvSpPr>
              <a:spLocks noChangeArrowheads="1"/>
            </p:cNvSpPr>
            <p:nvPr/>
          </p:nvSpPr>
          <p:spPr bwMode="auto">
            <a:xfrm>
              <a:off x="6918484" y="2819400"/>
              <a:ext cx="2133600" cy="381000"/>
            </a:xfrm>
            <a:prstGeom prst="rect">
              <a:avLst/>
            </a:prstGeom>
            <a:solidFill>
              <a:schemeClr val="accent1"/>
            </a:solidFill>
            <a:ln w="12700" algn="ctr">
              <a:solidFill>
                <a:schemeClr val="tx1"/>
              </a:solidFill>
              <a:round/>
              <a:headEnd/>
              <a:tailEnd/>
            </a:ln>
          </p:spPr>
          <p:txBody>
            <a:bodyPr anchor="ctr"/>
            <a:lstStyle/>
            <a:p>
              <a:pPr algn="ctr"/>
              <a:r>
                <a:rPr lang="en-CA"/>
                <a:t>“First”</a:t>
              </a:r>
            </a:p>
          </p:txBody>
        </p:sp>
        <p:sp>
          <p:nvSpPr>
            <p:cNvPr id="62477" name="TextBox 5"/>
            <p:cNvSpPr txBox="1">
              <a:spLocks noChangeArrowheads="1"/>
            </p:cNvSpPr>
            <p:nvPr/>
          </p:nvSpPr>
          <p:spPr bwMode="auto">
            <a:xfrm>
              <a:off x="6553200" y="2438400"/>
              <a:ext cx="1355884" cy="461665"/>
            </a:xfrm>
            <a:prstGeom prst="rect">
              <a:avLst/>
            </a:prstGeom>
            <a:noFill/>
            <a:ln w="9525">
              <a:noFill/>
              <a:miter lim="800000"/>
              <a:headEnd/>
              <a:tailEnd/>
            </a:ln>
          </p:spPr>
          <p:txBody>
            <a:bodyPr wrap="none" anchor="ctr">
              <a:spAutoFit/>
            </a:bodyPr>
            <a:lstStyle/>
            <a:p>
              <a:r>
                <a:rPr lang="en-CA"/>
                <a:t>firstWord</a:t>
              </a:r>
            </a:p>
          </p:txBody>
        </p:sp>
      </p:grpSp>
      <p:grpSp>
        <p:nvGrpSpPr>
          <p:cNvPr id="5" name="Group 7"/>
          <p:cNvGrpSpPr>
            <a:grpSpLocks/>
          </p:cNvGrpSpPr>
          <p:nvPr/>
        </p:nvGrpSpPr>
        <p:grpSpPr bwMode="auto">
          <a:xfrm>
            <a:off x="6553200" y="3276600"/>
            <a:ext cx="2498725" cy="762000"/>
            <a:chOff x="6553200" y="2438400"/>
            <a:chExt cx="2498884" cy="762000"/>
          </a:xfrm>
        </p:grpSpPr>
        <p:sp>
          <p:nvSpPr>
            <p:cNvPr id="62474" name="Rectangle 8"/>
            <p:cNvSpPr>
              <a:spLocks noChangeArrowheads="1"/>
            </p:cNvSpPr>
            <p:nvPr/>
          </p:nvSpPr>
          <p:spPr bwMode="auto">
            <a:xfrm>
              <a:off x="6918484" y="2819400"/>
              <a:ext cx="2133600" cy="381000"/>
            </a:xfrm>
            <a:prstGeom prst="rect">
              <a:avLst/>
            </a:prstGeom>
            <a:solidFill>
              <a:schemeClr val="accent1"/>
            </a:solidFill>
            <a:ln w="12700" algn="ctr">
              <a:solidFill>
                <a:schemeClr val="tx1"/>
              </a:solidFill>
              <a:round/>
              <a:headEnd/>
              <a:tailEnd/>
            </a:ln>
          </p:spPr>
          <p:txBody>
            <a:bodyPr anchor="ctr"/>
            <a:lstStyle/>
            <a:p>
              <a:pPr algn="ctr"/>
              <a:r>
                <a:rPr lang="en-CA"/>
                <a:t>“Second”</a:t>
              </a:r>
            </a:p>
          </p:txBody>
        </p:sp>
        <p:sp>
          <p:nvSpPr>
            <p:cNvPr id="62475" name="TextBox 9"/>
            <p:cNvSpPr txBox="1">
              <a:spLocks noChangeArrowheads="1"/>
            </p:cNvSpPr>
            <p:nvPr/>
          </p:nvSpPr>
          <p:spPr bwMode="auto">
            <a:xfrm>
              <a:off x="6553200" y="2438400"/>
              <a:ext cx="1714957" cy="461665"/>
            </a:xfrm>
            <a:prstGeom prst="rect">
              <a:avLst/>
            </a:prstGeom>
            <a:noFill/>
            <a:ln w="9525">
              <a:noFill/>
              <a:miter lim="800000"/>
              <a:headEnd/>
              <a:tailEnd/>
            </a:ln>
          </p:spPr>
          <p:txBody>
            <a:bodyPr wrap="none" anchor="ctr">
              <a:spAutoFit/>
            </a:bodyPr>
            <a:lstStyle/>
            <a:p>
              <a:r>
                <a:rPr lang="en-CA"/>
                <a:t>secondWord</a:t>
              </a:r>
            </a:p>
          </p:txBody>
        </p:sp>
      </p:grpSp>
      <p:grpSp>
        <p:nvGrpSpPr>
          <p:cNvPr id="6" name="Group 10"/>
          <p:cNvGrpSpPr>
            <a:grpSpLocks/>
          </p:cNvGrpSpPr>
          <p:nvPr/>
        </p:nvGrpSpPr>
        <p:grpSpPr bwMode="auto">
          <a:xfrm>
            <a:off x="6553200" y="4114800"/>
            <a:ext cx="2498725" cy="762000"/>
            <a:chOff x="6553200" y="2438400"/>
            <a:chExt cx="2498884" cy="762000"/>
          </a:xfrm>
        </p:grpSpPr>
        <p:sp>
          <p:nvSpPr>
            <p:cNvPr id="62472" name="Rectangle 11"/>
            <p:cNvSpPr>
              <a:spLocks noChangeArrowheads="1"/>
            </p:cNvSpPr>
            <p:nvPr/>
          </p:nvSpPr>
          <p:spPr bwMode="auto">
            <a:xfrm>
              <a:off x="6918484" y="2819400"/>
              <a:ext cx="2133600" cy="381000"/>
            </a:xfrm>
            <a:prstGeom prst="rect">
              <a:avLst/>
            </a:prstGeom>
            <a:solidFill>
              <a:schemeClr val="accent1"/>
            </a:solidFill>
            <a:ln w="12700" algn="ctr">
              <a:solidFill>
                <a:schemeClr val="tx1"/>
              </a:solidFill>
              <a:round/>
              <a:headEnd/>
              <a:tailEnd/>
            </a:ln>
          </p:spPr>
          <p:txBody>
            <a:bodyPr anchor="ctr"/>
            <a:lstStyle/>
            <a:p>
              <a:pPr algn="ctr"/>
              <a:r>
                <a:rPr lang="en-CA" dirty="0"/>
                <a:t>“ Third Fourth”</a:t>
              </a:r>
            </a:p>
          </p:txBody>
        </p:sp>
        <p:sp>
          <p:nvSpPr>
            <p:cNvPr id="62473" name="TextBox 12"/>
            <p:cNvSpPr txBox="1">
              <a:spLocks noChangeArrowheads="1"/>
            </p:cNvSpPr>
            <p:nvPr/>
          </p:nvSpPr>
          <p:spPr bwMode="auto">
            <a:xfrm>
              <a:off x="6553200" y="2438400"/>
              <a:ext cx="1516762" cy="461665"/>
            </a:xfrm>
            <a:prstGeom prst="rect">
              <a:avLst/>
            </a:prstGeom>
            <a:noFill/>
            <a:ln w="9525">
              <a:noFill/>
              <a:miter lim="800000"/>
              <a:headEnd/>
              <a:tailEnd/>
            </a:ln>
          </p:spPr>
          <p:txBody>
            <a:bodyPr wrap="none" anchor="ctr">
              <a:spAutoFit/>
            </a:bodyPr>
            <a:lstStyle/>
            <a:p>
              <a:r>
                <a:rPr lang="en-CA"/>
                <a:t>restOfLine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CA"/>
              <a:t>Reading Spaces</a:t>
            </a:r>
          </a:p>
        </p:txBody>
      </p:sp>
      <p:sp>
        <p:nvSpPr>
          <p:cNvPr id="63491" name="Content Placeholder 2"/>
          <p:cNvSpPr>
            <a:spLocks noGrp="1"/>
          </p:cNvSpPr>
          <p:nvPr>
            <p:ph idx="1"/>
          </p:nvPr>
        </p:nvSpPr>
        <p:spPr/>
        <p:txBody>
          <a:bodyPr/>
          <a:lstStyle/>
          <a:p>
            <a:r>
              <a:rPr lang="en-CA"/>
              <a:t>Most of the reading methods skip spaces</a:t>
            </a:r>
          </a:p>
          <a:p>
            <a:pPr lvl="1"/>
            <a:r>
              <a:rPr lang="en-CA"/>
              <a:t>skip spaces until a non-space appears</a:t>
            </a:r>
          </a:p>
          <a:p>
            <a:pPr lvl="2"/>
            <a:r>
              <a:rPr lang="en-CA"/>
              <a:t>Tabs and Enters are also spaces</a:t>
            </a:r>
          </a:p>
          <a:p>
            <a:pPr lvl="1"/>
            <a:r>
              <a:rPr lang="en-CA"/>
              <a:t>next(), nextInt(), nextDouble() all do that</a:t>
            </a:r>
          </a:p>
          <a:p>
            <a:r>
              <a:rPr lang="en-CA"/>
              <a:t>nextLine() does not skip spaces</a:t>
            </a:r>
          </a:p>
          <a:p>
            <a:pPr lvl="1"/>
            <a:r>
              <a:rPr lang="en-CA"/>
              <a:t>reads </a:t>
            </a:r>
            <a:r>
              <a:rPr lang="en-CA" i="1"/>
              <a:t>whatever</a:t>
            </a:r>
            <a:r>
              <a:rPr lang="en-CA"/>
              <a:t> is left on the line</a:t>
            </a:r>
          </a:p>
          <a:p>
            <a:pPr lvl="1"/>
            <a:r>
              <a:rPr lang="en-CA"/>
              <a:t>it’s the only reading method that reads spaces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CA"/>
              <a:t>More about Input</a:t>
            </a:r>
          </a:p>
        </p:txBody>
      </p:sp>
      <p:sp>
        <p:nvSpPr>
          <p:cNvPr id="3" name="Content Placeholder 2"/>
          <p:cNvSpPr>
            <a:spLocks noGrp="1"/>
          </p:cNvSpPr>
          <p:nvPr>
            <p:ph idx="1"/>
          </p:nvPr>
        </p:nvSpPr>
        <p:spPr>
          <a:xfrm>
            <a:off x="457200" y="1828800"/>
            <a:ext cx="8229600" cy="4648200"/>
          </a:xfrm>
        </p:spPr>
        <p:txBody>
          <a:bodyPr rtlCol="0">
            <a:normAutofit lnSpcReduction="10000"/>
          </a:bodyPr>
          <a:lstStyle/>
          <a:p>
            <a:pPr fontAlgn="auto">
              <a:spcAft>
                <a:spcPts val="0"/>
              </a:spcAft>
              <a:buFont typeface="Arial" pitchFamily="34" charset="0"/>
              <a:buChar char="•"/>
              <a:defRPr/>
            </a:pPr>
            <a:r>
              <a:rPr lang="en-CA" dirty="0"/>
              <a:t>If the user types something wrong...</a:t>
            </a:r>
          </a:p>
          <a:p>
            <a:pPr lvl="1" fontAlgn="auto">
              <a:spcAft>
                <a:spcPts val="0"/>
              </a:spcAft>
              <a:buFont typeface="Arial" pitchFamily="34" charset="0"/>
              <a:buChar char="–"/>
              <a:defRPr/>
            </a:pPr>
            <a:r>
              <a:rPr lang="en-CA" dirty="0"/>
              <a:t>a number with a decimal point or a word</a:t>
            </a:r>
          </a:p>
          <a:p>
            <a:pPr lvl="2" fontAlgn="auto">
              <a:spcAft>
                <a:spcPts val="0"/>
              </a:spcAft>
              <a:buFont typeface="Arial" pitchFamily="34" charset="0"/>
              <a:buChar char="–"/>
              <a:defRPr/>
            </a:pPr>
            <a:endParaRPr lang="en-CA" dirty="0"/>
          </a:p>
          <a:p>
            <a:pPr lvl="3" fontAlgn="auto">
              <a:spcAft>
                <a:spcPts val="0"/>
              </a:spcAft>
              <a:buFont typeface="Arial" pitchFamily="34" charset="0"/>
              <a:buChar char="–"/>
              <a:defRPr/>
            </a:pPr>
            <a:endParaRPr lang="en-CA" dirty="0"/>
          </a:p>
          <a:p>
            <a:pPr lvl="1" fontAlgn="auto">
              <a:spcAft>
                <a:spcPts val="0"/>
              </a:spcAft>
              <a:buFont typeface="Arial" pitchFamily="34" charset="0"/>
              <a:buChar char="–"/>
              <a:defRPr/>
            </a:pPr>
            <a:r>
              <a:rPr lang="en-CA" dirty="0"/>
              <a:t>...the Scanner will </a:t>
            </a:r>
            <a:r>
              <a:rPr lang="en-CA" i="1" dirty="0"/>
              <a:t>throw an exception </a:t>
            </a:r>
            <a:r>
              <a:rPr lang="en-CA" dirty="0"/>
              <a:t>(and crash)</a:t>
            </a:r>
            <a:endParaRPr lang="en-CA" i="1" dirty="0"/>
          </a:p>
          <a:p>
            <a:pPr lvl="1" fontAlgn="auto">
              <a:spcAft>
                <a:spcPts val="0"/>
              </a:spcAft>
              <a:buFont typeface="Arial" pitchFamily="34" charset="0"/>
              <a:buChar char="•"/>
              <a:defRPr/>
            </a:pPr>
            <a:endParaRPr lang="en-CA" i="1" dirty="0"/>
          </a:p>
          <a:p>
            <a:pPr lvl="1" fontAlgn="auto">
              <a:spcAft>
                <a:spcPts val="0"/>
              </a:spcAft>
              <a:buFont typeface="Arial" pitchFamily="34" charset="0"/>
              <a:buChar char="•"/>
              <a:defRPr/>
            </a:pPr>
            <a:endParaRPr lang="en-CA" i="1" dirty="0"/>
          </a:p>
          <a:p>
            <a:pPr lvl="1" fontAlgn="auto">
              <a:spcAft>
                <a:spcPts val="0"/>
              </a:spcAft>
              <a:buFont typeface="Arial" pitchFamily="34" charset="0"/>
              <a:buChar char="•"/>
              <a:defRPr/>
            </a:pPr>
            <a:endParaRPr lang="en-CA" i="1" dirty="0"/>
          </a:p>
          <a:p>
            <a:pPr fontAlgn="auto">
              <a:spcAft>
                <a:spcPts val="0"/>
              </a:spcAft>
              <a:buFont typeface="Arial" pitchFamily="34" charset="0"/>
              <a:buChar char="•"/>
              <a:defRPr/>
            </a:pPr>
            <a:endParaRPr lang="en-CA" i="1" dirty="0"/>
          </a:p>
          <a:p>
            <a:pPr lvl="1" fontAlgn="auto">
              <a:spcAft>
                <a:spcPts val="0"/>
              </a:spcAft>
              <a:buFont typeface="Arial" pitchFamily="34" charset="0"/>
              <a:buChar char="–"/>
              <a:defRPr/>
            </a:pPr>
            <a:r>
              <a:rPr lang="en-CA" i="1" dirty="0"/>
              <a:t>this crash was on line 24 of Rectangle.java</a:t>
            </a:r>
          </a:p>
          <a:p>
            <a:pPr lvl="2" fontAlgn="auto">
              <a:spcAft>
                <a:spcPts val="0"/>
              </a:spcAft>
              <a:buFont typeface="Arial" pitchFamily="34" charset="0"/>
              <a:buChar char="•"/>
              <a:defRPr/>
            </a:pPr>
            <a:r>
              <a:rPr lang="en-CA" i="1" dirty="0"/>
              <a:t>in the method named “main”</a:t>
            </a:r>
            <a:endParaRPr lang="en-CA" dirty="0"/>
          </a:p>
        </p:txBody>
      </p:sp>
      <p:sp>
        <p:nvSpPr>
          <p:cNvPr id="66564" name="Rectangle 3"/>
          <p:cNvSpPr>
            <a:spLocks noChangeArrowheads="1"/>
          </p:cNvSpPr>
          <p:nvPr/>
        </p:nvSpPr>
        <p:spPr bwMode="auto">
          <a:xfrm>
            <a:off x="838200" y="2743200"/>
            <a:ext cx="7391400" cy="685800"/>
          </a:xfrm>
          <a:prstGeom prst="rect">
            <a:avLst/>
          </a:prstGeom>
          <a:solidFill>
            <a:schemeClr val="accent1">
              <a:lumMod val="20000"/>
              <a:lumOff val="80000"/>
            </a:schemeClr>
          </a:solidFill>
          <a:ln w="12700" algn="ctr">
            <a:solidFill>
              <a:schemeClr val="tx1"/>
            </a:solidFill>
            <a:round/>
            <a:headEnd/>
            <a:tailEnd/>
          </a:ln>
        </p:spPr>
        <p:txBody>
          <a:bodyPr anchor="ctr"/>
          <a:lstStyle/>
          <a:p>
            <a:r>
              <a:rPr lang="en-CA" sz="2000">
                <a:latin typeface="Courier New" pitchFamily="49" charset="0"/>
                <a:cs typeface="Courier New" pitchFamily="49" charset="0"/>
              </a:rPr>
              <a:t>Enter the length: </a:t>
            </a:r>
            <a:r>
              <a:rPr lang="en-CA" sz="2000" b="1">
                <a:solidFill>
                  <a:srgbClr val="00B0F0"/>
                </a:solidFill>
                <a:latin typeface="Courier New" pitchFamily="49" charset="0"/>
                <a:cs typeface="Courier New" pitchFamily="49" charset="0"/>
              </a:rPr>
              <a:t>10</a:t>
            </a:r>
          </a:p>
          <a:p>
            <a:r>
              <a:rPr lang="en-CA" sz="2000">
                <a:latin typeface="Courier New" pitchFamily="49" charset="0"/>
                <a:cs typeface="Courier New" pitchFamily="49" charset="0"/>
              </a:rPr>
              <a:t>Enter the width: </a:t>
            </a:r>
            <a:r>
              <a:rPr lang="en-CA" sz="2000" b="1">
                <a:solidFill>
                  <a:srgbClr val="00B0F0"/>
                </a:solidFill>
                <a:latin typeface="Courier New" pitchFamily="49" charset="0"/>
                <a:cs typeface="Courier New" pitchFamily="49" charset="0"/>
              </a:rPr>
              <a:t>14.4</a:t>
            </a:r>
            <a:endParaRPr lang="en-CA" sz="2000">
              <a:latin typeface="Courier New" pitchFamily="49" charset="0"/>
              <a:cs typeface="Courier New" pitchFamily="49" charset="0"/>
            </a:endParaRPr>
          </a:p>
        </p:txBody>
      </p:sp>
      <p:sp>
        <p:nvSpPr>
          <p:cNvPr id="66565" name="Rectangle 4"/>
          <p:cNvSpPr>
            <a:spLocks noChangeArrowheads="1"/>
          </p:cNvSpPr>
          <p:nvPr/>
        </p:nvSpPr>
        <p:spPr bwMode="auto">
          <a:xfrm>
            <a:off x="381000" y="3886200"/>
            <a:ext cx="8305800" cy="1752600"/>
          </a:xfrm>
          <a:prstGeom prst="rect">
            <a:avLst/>
          </a:prstGeom>
          <a:solidFill>
            <a:schemeClr val="accent1">
              <a:lumMod val="20000"/>
              <a:lumOff val="80000"/>
            </a:schemeClr>
          </a:solidFill>
          <a:ln w="12700" algn="ctr">
            <a:solidFill>
              <a:schemeClr val="tx1"/>
            </a:solidFill>
            <a:round/>
            <a:headEnd/>
            <a:tailEnd/>
          </a:ln>
        </p:spPr>
        <p:txBody>
          <a:bodyPr/>
          <a:lstStyle/>
          <a:p>
            <a:r>
              <a:rPr lang="en-CA" sz="1800" dirty="0">
                <a:solidFill>
                  <a:srgbClr val="FF0000"/>
                </a:solidFill>
                <a:latin typeface="Courier New" pitchFamily="49" charset="0"/>
                <a:cs typeface="Courier New" pitchFamily="49" charset="0"/>
              </a:rPr>
              <a:t>Exception in thread "main" </a:t>
            </a:r>
            <a:r>
              <a:rPr lang="en-CA" sz="1800" dirty="0" err="1">
                <a:solidFill>
                  <a:srgbClr val="FF0000"/>
                </a:solidFill>
                <a:latin typeface="Courier New" pitchFamily="49" charset="0"/>
                <a:cs typeface="Courier New" pitchFamily="49" charset="0"/>
              </a:rPr>
              <a:t>java.util.InputMismatchException</a:t>
            </a:r>
            <a:endParaRPr lang="en-CA" sz="1800" dirty="0">
              <a:solidFill>
                <a:srgbClr val="FF0000"/>
              </a:solidFill>
              <a:latin typeface="Courier New" pitchFamily="49" charset="0"/>
              <a:cs typeface="Courier New" pitchFamily="49" charset="0"/>
            </a:endParaRPr>
          </a:p>
          <a:p>
            <a:r>
              <a:rPr lang="en-CA" sz="1800" dirty="0">
                <a:solidFill>
                  <a:srgbClr val="FF0000"/>
                </a:solidFill>
                <a:latin typeface="Courier New" pitchFamily="49" charset="0"/>
                <a:cs typeface="Courier New" pitchFamily="49" charset="0"/>
              </a:rPr>
              <a:t>        at </a:t>
            </a:r>
            <a:r>
              <a:rPr lang="en-CA" sz="1800" dirty="0" err="1">
                <a:solidFill>
                  <a:srgbClr val="FF0000"/>
                </a:solidFill>
                <a:latin typeface="Courier New" pitchFamily="49" charset="0"/>
                <a:cs typeface="Courier New" pitchFamily="49" charset="0"/>
              </a:rPr>
              <a:t>java.util.Scanner.throwFor</a:t>
            </a:r>
            <a:r>
              <a:rPr lang="en-CA" sz="1800" dirty="0">
                <a:solidFill>
                  <a:srgbClr val="FF0000"/>
                </a:solidFill>
                <a:latin typeface="Courier New" pitchFamily="49" charset="0"/>
                <a:cs typeface="Courier New" pitchFamily="49" charset="0"/>
              </a:rPr>
              <a:t>(Scanner.java:840)</a:t>
            </a:r>
          </a:p>
          <a:p>
            <a:r>
              <a:rPr lang="en-CA" sz="1800" dirty="0">
                <a:solidFill>
                  <a:srgbClr val="FF0000"/>
                </a:solidFill>
                <a:latin typeface="Courier New" pitchFamily="49" charset="0"/>
                <a:cs typeface="Courier New" pitchFamily="49" charset="0"/>
              </a:rPr>
              <a:t>        at </a:t>
            </a:r>
            <a:r>
              <a:rPr lang="en-CA" sz="1800" dirty="0" err="1">
                <a:solidFill>
                  <a:srgbClr val="FF0000"/>
                </a:solidFill>
                <a:latin typeface="Courier New" pitchFamily="49" charset="0"/>
                <a:cs typeface="Courier New" pitchFamily="49" charset="0"/>
              </a:rPr>
              <a:t>java.util.Scanner.next</a:t>
            </a:r>
            <a:r>
              <a:rPr lang="en-CA" sz="1800" dirty="0">
                <a:solidFill>
                  <a:srgbClr val="FF0000"/>
                </a:solidFill>
                <a:latin typeface="Courier New" pitchFamily="49" charset="0"/>
                <a:cs typeface="Courier New" pitchFamily="49" charset="0"/>
              </a:rPr>
              <a:t>(Scanner.java:1461)</a:t>
            </a:r>
          </a:p>
          <a:p>
            <a:r>
              <a:rPr lang="en-CA" sz="1800" dirty="0">
                <a:solidFill>
                  <a:srgbClr val="FF0000"/>
                </a:solidFill>
                <a:latin typeface="Courier New" pitchFamily="49" charset="0"/>
                <a:cs typeface="Courier New" pitchFamily="49" charset="0"/>
              </a:rPr>
              <a:t>        at </a:t>
            </a:r>
            <a:r>
              <a:rPr lang="en-CA" sz="1800" dirty="0" err="1">
                <a:solidFill>
                  <a:srgbClr val="FF0000"/>
                </a:solidFill>
                <a:latin typeface="Courier New" pitchFamily="49" charset="0"/>
                <a:cs typeface="Courier New" pitchFamily="49" charset="0"/>
              </a:rPr>
              <a:t>java.util.Scanner.nextInt</a:t>
            </a:r>
            <a:r>
              <a:rPr lang="en-CA" sz="1800" dirty="0">
                <a:solidFill>
                  <a:srgbClr val="FF0000"/>
                </a:solidFill>
                <a:latin typeface="Courier New" pitchFamily="49" charset="0"/>
                <a:cs typeface="Courier New" pitchFamily="49" charset="0"/>
              </a:rPr>
              <a:t>(Scanner.java:2091)</a:t>
            </a:r>
          </a:p>
          <a:p>
            <a:r>
              <a:rPr lang="en-CA" sz="1800" dirty="0">
                <a:solidFill>
                  <a:srgbClr val="FF0000"/>
                </a:solidFill>
                <a:latin typeface="Courier New" pitchFamily="49" charset="0"/>
                <a:cs typeface="Courier New" pitchFamily="49" charset="0"/>
              </a:rPr>
              <a:t>        at </a:t>
            </a:r>
            <a:r>
              <a:rPr lang="en-CA" sz="1800" dirty="0" err="1">
                <a:solidFill>
                  <a:srgbClr val="FF0000"/>
                </a:solidFill>
                <a:latin typeface="Courier New" pitchFamily="49" charset="0"/>
                <a:cs typeface="Courier New" pitchFamily="49" charset="0"/>
              </a:rPr>
              <a:t>java.util.Scanner.nextInt</a:t>
            </a:r>
            <a:r>
              <a:rPr lang="en-CA" sz="1800" dirty="0">
                <a:solidFill>
                  <a:srgbClr val="FF0000"/>
                </a:solidFill>
                <a:latin typeface="Courier New" pitchFamily="49" charset="0"/>
                <a:cs typeface="Courier New" pitchFamily="49" charset="0"/>
              </a:rPr>
              <a:t>(Scanner.java:2050)</a:t>
            </a:r>
          </a:p>
          <a:p>
            <a:r>
              <a:rPr lang="en-CA" sz="1800" dirty="0">
                <a:solidFill>
                  <a:srgbClr val="FF0000"/>
                </a:solidFill>
                <a:latin typeface="Courier New" pitchFamily="49" charset="0"/>
                <a:cs typeface="Courier New" pitchFamily="49" charset="0"/>
              </a:rPr>
              <a:t>        at </a:t>
            </a:r>
            <a:r>
              <a:rPr lang="en-CA" sz="1800" dirty="0" err="1">
                <a:solidFill>
                  <a:srgbClr val="FF0000"/>
                </a:solidFill>
                <a:latin typeface="Courier New" pitchFamily="49" charset="0"/>
                <a:cs typeface="Courier New" pitchFamily="49" charset="0"/>
              </a:rPr>
              <a:t>RectangleArea.main</a:t>
            </a:r>
            <a:r>
              <a:rPr lang="en-CA" sz="1800" dirty="0">
                <a:solidFill>
                  <a:srgbClr val="FF0000"/>
                </a:solidFill>
                <a:latin typeface="Courier New" pitchFamily="49" charset="0"/>
                <a:cs typeface="Courier New" pitchFamily="49" charset="0"/>
              </a:rPr>
              <a:t>(</a:t>
            </a:r>
            <a:r>
              <a:rPr lang="en-CA" sz="1800" b="1" u="sng" dirty="0">
                <a:solidFill>
                  <a:srgbClr val="00B0F0"/>
                </a:solidFill>
                <a:latin typeface="Courier New" pitchFamily="49" charset="0"/>
                <a:cs typeface="Courier New" pitchFamily="49" charset="0"/>
              </a:rPr>
              <a:t>RectangleArea.java:24</a:t>
            </a:r>
            <a:r>
              <a:rPr lang="en-CA" sz="1800" dirty="0">
                <a:solidFill>
                  <a:srgbClr val="FF0000"/>
                </a:solidFill>
                <a:latin typeface="Courier New" pitchFamily="49" charset="0"/>
                <a:cs typeface="Courier New" pitchFamily="49" charset="0"/>
              </a:rPr>
              <a:t>)</a:t>
            </a:r>
          </a:p>
          <a:p>
            <a:endParaRPr lang="en-CA" sz="1800" dirty="0">
              <a:latin typeface="Courier New" pitchFamily="49" charset="0"/>
              <a:cs typeface="Courier New" pitchFamily="49"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CA" dirty="0"/>
              <a:t>Exercise</a:t>
            </a:r>
          </a:p>
        </p:txBody>
      </p:sp>
      <p:sp>
        <p:nvSpPr>
          <p:cNvPr id="67587" name="Content Placeholder 2"/>
          <p:cNvSpPr>
            <a:spLocks noGrp="1"/>
          </p:cNvSpPr>
          <p:nvPr>
            <p:ph idx="1"/>
          </p:nvPr>
        </p:nvSpPr>
        <p:spPr/>
        <p:txBody>
          <a:bodyPr/>
          <a:lstStyle/>
          <a:p>
            <a:r>
              <a:rPr lang="en-CA" dirty="0"/>
              <a:t>Ask the user what year it is and how old they are.  Then calculate and print the year they were born.  Use variables and suitable output.</a:t>
            </a:r>
          </a:p>
          <a:p>
            <a:pPr lvl="1"/>
            <a:r>
              <a:rPr lang="en-CA" dirty="0"/>
              <a:t>do not worry about exceptions!</a:t>
            </a:r>
          </a:p>
          <a:p>
            <a:pPr lvl="2"/>
            <a:r>
              <a:rPr lang="en-CA" dirty="0"/>
              <a:t>there is nothing that a CSCI 1226 student can do</a:t>
            </a:r>
          </a:p>
          <a:p>
            <a:pPr lvl="2"/>
            <a:r>
              <a:rPr lang="en-CA" dirty="0"/>
              <a:t>we will learn about catching them in CSCI 1228.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a:defRPr/>
            </a:pPr>
            <a:r>
              <a:rPr lang="en-US" dirty="0"/>
              <a:t>Math</a:t>
            </a:r>
          </a:p>
        </p:txBody>
      </p:sp>
      <p:sp>
        <p:nvSpPr>
          <p:cNvPr id="305155" name="Rectangle 3"/>
          <p:cNvSpPr>
            <a:spLocks noGrp="1" noChangeArrowheads="1"/>
          </p:cNvSpPr>
          <p:nvPr>
            <p:ph idx="1"/>
          </p:nvPr>
        </p:nvSpPr>
        <p:spPr/>
        <p:txBody>
          <a:bodyPr/>
          <a:lstStyle/>
          <a:p>
            <a:pPr>
              <a:tabLst>
                <a:tab pos="4514850" algn="l"/>
              </a:tabLst>
              <a:defRPr/>
            </a:pPr>
            <a:r>
              <a:rPr lang="en-US" dirty="0"/>
              <a:t>Math operators different for </a:t>
            </a:r>
            <a:r>
              <a:rPr lang="en-US" dirty="0" err="1"/>
              <a:t>ints</a:t>
            </a:r>
            <a:r>
              <a:rPr lang="en-US" dirty="0"/>
              <a:t> &amp; doubles</a:t>
            </a:r>
          </a:p>
          <a:p>
            <a:pPr>
              <a:tabLst>
                <a:tab pos="4514850" algn="l"/>
              </a:tabLst>
              <a:defRPr/>
            </a:pPr>
            <a:r>
              <a:rPr lang="en-US" dirty="0"/>
              <a:t>Addition: +</a:t>
            </a:r>
          </a:p>
          <a:p>
            <a:pPr lvl="1">
              <a:tabLst>
                <a:tab pos="4514850" algn="l"/>
              </a:tabLst>
              <a:defRPr/>
            </a:pPr>
            <a:r>
              <a:rPr lang="en-US" dirty="0">
                <a:solidFill>
                  <a:schemeClr val="tx2"/>
                </a:solidFill>
              </a:rPr>
              <a:t>7 + 3 </a:t>
            </a:r>
            <a:r>
              <a:rPr lang="en-US" dirty="0">
                <a:sym typeface="Wingdings" pitchFamily="2" charset="2"/>
              </a:rPr>
              <a:t></a:t>
            </a:r>
            <a:r>
              <a:rPr lang="en-US" dirty="0"/>
              <a:t> 10	</a:t>
            </a:r>
            <a:r>
              <a:rPr lang="en-US" dirty="0">
                <a:solidFill>
                  <a:schemeClr val="tx2"/>
                </a:solidFill>
              </a:rPr>
              <a:t>7.0 + 3.0 </a:t>
            </a:r>
            <a:r>
              <a:rPr lang="en-US" dirty="0">
                <a:sym typeface="Wingdings" pitchFamily="2" charset="2"/>
              </a:rPr>
              <a:t></a:t>
            </a:r>
            <a:r>
              <a:rPr lang="en-US" dirty="0"/>
              <a:t> 10.0</a:t>
            </a:r>
          </a:p>
          <a:p>
            <a:pPr>
              <a:tabLst>
                <a:tab pos="4514850" algn="l"/>
              </a:tabLst>
              <a:defRPr/>
            </a:pPr>
            <a:r>
              <a:rPr lang="en-US" dirty="0"/>
              <a:t>Subtraction: –</a:t>
            </a:r>
          </a:p>
          <a:p>
            <a:pPr lvl="1">
              <a:tabLst>
                <a:tab pos="4514850" algn="l"/>
              </a:tabLst>
              <a:defRPr/>
            </a:pPr>
            <a:r>
              <a:rPr lang="en-US" dirty="0">
                <a:solidFill>
                  <a:schemeClr val="tx2"/>
                </a:solidFill>
              </a:rPr>
              <a:t>7 – 3 </a:t>
            </a:r>
            <a:r>
              <a:rPr lang="en-US" dirty="0">
                <a:sym typeface="Wingdings" pitchFamily="2" charset="2"/>
              </a:rPr>
              <a:t></a:t>
            </a:r>
            <a:r>
              <a:rPr lang="en-US" dirty="0"/>
              <a:t> 4	</a:t>
            </a:r>
            <a:r>
              <a:rPr lang="en-US" dirty="0">
                <a:solidFill>
                  <a:schemeClr val="tx2"/>
                </a:solidFill>
              </a:rPr>
              <a:t>7.0 – 3.0 </a:t>
            </a:r>
            <a:r>
              <a:rPr lang="en-US" dirty="0">
                <a:sym typeface="Wingdings" pitchFamily="2" charset="2"/>
              </a:rPr>
              <a:t></a:t>
            </a:r>
            <a:r>
              <a:rPr lang="en-US" dirty="0"/>
              <a:t> 4.0</a:t>
            </a:r>
          </a:p>
          <a:p>
            <a:pPr>
              <a:tabLst>
                <a:tab pos="4514850" algn="l"/>
              </a:tabLst>
              <a:defRPr/>
            </a:pPr>
            <a:r>
              <a:rPr lang="en-US" dirty="0"/>
              <a:t>Multiplication: *</a:t>
            </a:r>
          </a:p>
          <a:p>
            <a:pPr lvl="1">
              <a:tabLst>
                <a:tab pos="4514850" algn="l"/>
              </a:tabLst>
              <a:defRPr/>
            </a:pPr>
            <a:r>
              <a:rPr lang="en-US" dirty="0">
                <a:solidFill>
                  <a:schemeClr val="tx2"/>
                </a:solidFill>
              </a:rPr>
              <a:t>7 * 3 </a:t>
            </a:r>
            <a:r>
              <a:rPr lang="en-US" dirty="0">
                <a:sym typeface="Wingdings" pitchFamily="2" charset="2"/>
              </a:rPr>
              <a:t></a:t>
            </a:r>
            <a:r>
              <a:rPr lang="en-US" dirty="0"/>
              <a:t> 21	</a:t>
            </a:r>
            <a:r>
              <a:rPr lang="en-US" dirty="0">
                <a:solidFill>
                  <a:schemeClr val="tx2"/>
                </a:solidFill>
              </a:rPr>
              <a:t>7.0 * 3.0 </a:t>
            </a:r>
            <a:r>
              <a:rPr lang="en-US" dirty="0">
                <a:sym typeface="Wingdings" pitchFamily="2" charset="2"/>
              </a:rPr>
              <a:t></a:t>
            </a:r>
            <a:r>
              <a:rPr lang="en-US" dirty="0"/>
              <a:t> 21.0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a:defRPr/>
            </a:pPr>
            <a:r>
              <a:rPr lang="en-US"/>
              <a:t>Division Operators</a:t>
            </a:r>
          </a:p>
        </p:txBody>
      </p:sp>
      <p:sp>
        <p:nvSpPr>
          <p:cNvPr id="306179" name="Rectangle 3"/>
          <p:cNvSpPr>
            <a:spLocks noGrp="1" noChangeArrowheads="1"/>
          </p:cNvSpPr>
          <p:nvPr>
            <p:ph idx="1"/>
          </p:nvPr>
        </p:nvSpPr>
        <p:spPr/>
        <p:txBody>
          <a:bodyPr/>
          <a:lstStyle/>
          <a:p>
            <a:pPr>
              <a:tabLst>
                <a:tab pos="4343400" algn="l"/>
              </a:tabLst>
              <a:defRPr/>
            </a:pPr>
            <a:r>
              <a:rPr lang="en-US" dirty="0"/>
              <a:t>Division: /</a:t>
            </a:r>
          </a:p>
          <a:p>
            <a:pPr lvl="1">
              <a:tabLst>
                <a:tab pos="4343400" algn="l"/>
              </a:tabLst>
              <a:defRPr/>
            </a:pPr>
            <a:r>
              <a:rPr lang="en-US" dirty="0">
                <a:solidFill>
                  <a:schemeClr val="tx2"/>
                </a:solidFill>
              </a:rPr>
              <a:t>8 / 3 </a:t>
            </a:r>
            <a:r>
              <a:rPr lang="en-US" dirty="0">
                <a:sym typeface="Wingdings" pitchFamily="2" charset="2"/>
              </a:rPr>
              <a:t></a:t>
            </a:r>
            <a:r>
              <a:rPr lang="en-US" dirty="0"/>
              <a:t> 2	</a:t>
            </a:r>
            <a:r>
              <a:rPr lang="en-US" dirty="0">
                <a:solidFill>
                  <a:schemeClr val="tx2"/>
                </a:solidFill>
              </a:rPr>
              <a:t>8.0 / 3.0 </a:t>
            </a:r>
            <a:r>
              <a:rPr lang="en-US" dirty="0">
                <a:sym typeface="Wingdings" pitchFamily="2" charset="2"/>
              </a:rPr>
              <a:t></a:t>
            </a:r>
            <a:r>
              <a:rPr lang="en-US" dirty="0"/>
              <a:t> 2.6666667</a:t>
            </a:r>
          </a:p>
          <a:p>
            <a:pPr lvl="1">
              <a:tabLst>
                <a:tab pos="4343400" algn="l"/>
              </a:tabLst>
              <a:defRPr/>
            </a:pPr>
            <a:r>
              <a:rPr lang="en-US" dirty="0"/>
              <a:t>integer division for </a:t>
            </a:r>
            <a:r>
              <a:rPr lang="en-US" dirty="0" err="1"/>
              <a:t>ints</a:t>
            </a:r>
            <a:r>
              <a:rPr lang="en-US" dirty="0"/>
              <a:t>;</a:t>
            </a:r>
            <a:br>
              <a:rPr lang="en-US" dirty="0"/>
            </a:br>
            <a:r>
              <a:rPr lang="en-US" dirty="0"/>
              <a:t>floating-point division for doubles</a:t>
            </a:r>
          </a:p>
          <a:p>
            <a:pPr lvl="1">
              <a:tabLst>
                <a:tab pos="4343400" algn="l"/>
              </a:tabLst>
              <a:defRPr/>
            </a:pPr>
            <a:r>
              <a:rPr lang="en-US" dirty="0"/>
              <a:t>(mixed expressions – </a:t>
            </a:r>
            <a:r>
              <a:rPr lang="en-US" i="1" dirty="0"/>
              <a:t>later</a:t>
            </a:r>
            <a:r>
              <a:rPr lang="en-US" dirty="0"/>
              <a:t>)</a:t>
            </a:r>
          </a:p>
          <a:p>
            <a:pPr>
              <a:tabLst>
                <a:tab pos="4343400" algn="l"/>
              </a:tabLst>
              <a:defRPr/>
            </a:pPr>
            <a:r>
              <a:rPr lang="en-US" dirty="0"/>
              <a:t>Modulus (Division Remainder): %</a:t>
            </a:r>
          </a:p>
          <a:p>
            <a:pPr lvl="1">
              <a:tabLst>
                <a:tab pos="4343400" algn="l"/>
              </a:tabLst>
              <a:defRPr/>
            </a:pPr>
            <a:r>
              <a:rPr lang="en-US" dirty="0">
                <a:solidFill>
                  <a:schemeClr val="tx2"/>
                </a:solidFill>
              </a:rPr>
              <a:t>8 % 3 </a:t>
            </a:r>
            <a:r>
              <a:rPr lang="en-US" dirty="0">
                <a:sym typeface="Wingdings" pitchFamily="2" charset="2"/>
              </a:rPr>
              <a:t></a:t>
            </a:r>
            <a:r>
              <a:rPr lang="en-US" dirty="0"/>
              <a:t> 1	</a:t>
            </a:r>
            <a:r>
              <a:rPr lang="en-US" dirty="0">
                <a:solidFill>
                  <a:srgbClr val="FFFF00"/>
                </a:solidFill>
              </a:rPr>
              <a:t> </a:t>
            </a:r>
            <a:r>
              <a:rPr lang="en-US" dirty="0">
                <a:solidFill>
                  <a:schemeClr val="tx2"/>
                </a:solidFill>
              </a:rPr>
              <a:t>7.7 % 3.1 </a:t>
            </a:r>
            <a:r>
              <a:rPr lang="en-US" dirty="0">
                <a:sym typeface="Wingdings" pitchFamily="2" charset="2"/>
              </a:rPr>
              <a:t></a:t>
            </a:r>
            <a:r>
              <a:rPr lang="en-US" dirty="0"/>
              <a:t> 1.5</a:t>
            </a:r>
            <a:endParaRPr lang="en-US"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a:defRPr/>
            </a:pPr>
            <a:r>
              <a:rPr lang="en-US" dirty="0"/>
              <a:t>Math Expressions</a:t>
            </a:r>
          </a:p>
        </p:txBody>
      </p:sp>
      <p:sp>
        <p:nvSpPr>
          <p:cNvPr id="307203" name="Rectangle 3"/>
          <p:cNvSpPr>
            <a:spLocks noGrp="1" noChangeArrowheads="1"/>
          </p:cNvSpPr>
          <p:nvPr>
            <p:ph idx="1"/>
          </p:nvPr>
        </p:nvSpPr>
        <p:spPr/>
        <p:txBody>
          <a:bodyPr/>
          <a:lstStyle/>
          <a:p>
            <a:pPr>
              <a:buFont typeface="Wingdings" pitchFamily="2" charset="2"/>
              <a:buNone/>
              <a:tabLst>
                <a:tab pos="4343400" algn="ctr"/>
                <a:tab pos="5943600" algn="ctr"/>
              </a:tabLst>
              <a:defRPr/>
            </a:pPr>
            <a:r>
              <a:rPr lang="en-US" dirty="0" err="1">
                <a:solidFill>
                  <a:schemeClr val="tx2"/>
                </a:solidFill>
              </a:rPr>
              <a:t>int</a:t>
            </a:r>
            <a:r>
              <a:rPr lang="en-US" dirty="0">
                <a:solidFill>
                  <a:schemeClr val="tx2"/>
                </a:solidFill>
              </a:rPr>
              <a:t> m;</a:t>
            </a:r>
            <a:r>
              <a:rPr lang="en-US" dirty="0"/>
              <a:t>	</a:t>
            </a:r>
            <a:r>
              <a:rPr lang="en-US" u="sng" dirty="0"/>
              <a:t>m</a:t>
            </a:r>
            <a:r>
              <a:rPr lang="en-US" dirty="0"/>
              <a:t>	</a:t>
            </a:r>
          </a:p>
          <a:p>
            <a:pPr>
              <a:buFont typeface="Wingdings" pitchFamily="2" charset="2"/>
              <a:buNone/>
              <a:tabLst>
                <a:tab pos="4343400" algn="ctr"/>
                <a:tab pos="5943600" algn="ctr"/>
              </a:tabLst>
              <a:defRPr/>
            </a:pPr>
            <a:r>
              <a:rPr lang="en-US" dirty="0" err="1">
                <a:solidFill>
                  <a:schemeClr val="tx2"/>
                </a:solidFill>
              </a:rPr>
              <a:t>int</a:t>
            </a:r>
            <a:r>
              <a:rPr lang="en-US" dirty="0">
                <a:solidFill>
                  <a:schemeClr val="tx2"/>
                </a:solidFill>
              </a:rPr>
              <a:t> n;</a:t>
            </a:r>
            <a:r>
              <a:rPr lang="en-US" dirty="0"/>
              <a:t>	?	</a:t>
            </a:r>
            <a:r>
              <a:rPr lang="en-US" u="sng" dirty="0"/>
              <a:t>n</a:t>
            </a:r>
            <a:endParaRPr lang="en-US" dirty="0"/>
          </a:p>
          <a:p>
            <a:pPr>
              <a:buFont typeface="Wingdings" pitchFamily="2" charset="2"/>
              <a:buNone/>
              <a:tabLst>
                <a:tab pos="4343400" algn="ctr"/>
                <a:tab pos="5943600" algn="ctr"/>
              </a:tabLst>
              <a:defRPr/>
            </a:pPr>
            <a:r>
              <a:rPr lang="en-US" dirty="0">
                <a:solidFill>
                  <a:schemeClr val="tx2"/>
                </a:solidFill>
              </a:rPr>
              <a:t>m = 3 + 5;</a:t>
            </a:r>
            <a:r>
              <a:rPr lang="en-US" dirty="0"/>
              <a:t>	8	?</a:t>
            </a:r>
          </a:p>
          <a:p>
            <a:pPr>
              <a:buFont typeface="Wingdings" pitchFamily="2" charset="2"/>
              <a:buNone/>
              <a:tabLst>
                <a:tab pos="4343400" algn="ctr"/>
                <a:tab pos="5943600" algn="ctr"/>
              </a:tabLst>
              <a:defRPr/>
            </a:pPr>
            <a:r>
              <a:rPr lang="en-US" dirty="0">
                <a:solidFill>
                  <a:schemeClr val="tx2"/>
                </a:solidFill>
              </a:rPr>
              <a:t>n = 4 * m;</a:t>
            </a:r>
            <a:r>
              <a:rPr lang="en-US" dirty="0"/>
              <a:t>	8	32</a:t>
            </a:r>
          </a:p>
          <a:p>
            <a:pPr>
              <a:buFont typeface="Wingdings" pitchFamily="2" charset="2"/>
              <a:buNone/>
              <a:tabLst>
                <a:tab pos="4343400" algn="ctr"/>
                <a:tab pos="5943600" algn="ctr"/>
              </a:tabLst>
              <a:defRPr/>
            </a:pPr>
            <a:r>
              <a:rPr lang="en-US" dirty="0">
                <a:solidFill>
                  <a:schemeClr val="tx2"/>
                </a:solidFill>
              </a:rPr>
              <a:t>m = n % 5;</a:t>
            </a:r>
            <a:r>
              <a:rPr lang="en-US" dirty="0"/>
              <a:t>	2	32</a:t>
            </a:r>
          </a:p>
          <a:p>
            <a:pPr>
              <a:buFont typeface="Wingdings" pitchFamily="2" charset="2"/>
              <a:buNone/>
              <a:tabLst>
                <a:tab pos="4343400" algn="ctr"/>
                <a:tab pos="5943600" algn="ctr"/>
              </a:tabLst>
              <a:defRPr/>
            </a:pPr>
            <a:r>
              <a:rPr lang="en-US" dirty="0">
                <a:solidFill>
                  <a:schemeClr val="tx2"/>
                </a:solidFill>
              </a:rPr>
              <a:t>n = n / 5;</a:t>
            </a:r>
            <a:r>
              <a:rPr lang="en-US" dirty="0"/>
              <a:t>	2	6</a:t>
            </a:r>
          </a:p>
          <a:p>
            <a:pPr>
              <a:buFont typeface="Wingdings" pitchFamily="2" charset="2"/>
              <a:buNone/>
              <a:tabLst>
                <a:tab pos="4343400" algn="ctr"/>
                <a:tab pos="5943600" algn="ctr"/>
              </a:tabLst>
              <a:defRPr/>
            </a:pPr>
            <a:r>
              <a:rPr lang="en-US" dirty="0">
                <a:solidFill>
                  <a:schemeClr val="tx2"/>
                </a:solidFill>
              </a:rPr>
              <a:t>n = m + 8 / m + 3;</a:t>
            </a:r>
            <a:r>
              <a:rPr lang="en-US" dirty="0"/>
              <a:t>	2	__</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defRPr/>
            </a:pPr>
            <a:r>
              <a:rPr lang="en-US"/>
              <a:t>Order of Operations</a:t>
            </a:r>
          </a:p>
        </p:txBody>
      </p:sp>
      <p:sp>
        <p:nvSpPr>
          <p:cNvPr id="308227" name="Rectangle 3"/>
          <p:cNvSpPr>
            <a:spLocks noGrp="1" noChangeArrowheads="1"/>
          </p:cNvSpPr>
          <p:nvPr>
            <p:ph idx="1"/>
          </p:nvPr>
        </p:nvSpPr>
        <p:spPr/>
        <p:txBody>
          <a:bodyPr/>
          <a:lstStyle/>
          <a:p>
            <a:pPr>
              <a:tabLst>
                <a:tab pos="3048000" algn="l"/>
                <a:tab pos="3810000" algn="l"/>
                <a:tab pos="4572000" algn="l"/>
                <a:tab pos="7429500" algn="r"/>
              </a:tabLst>
              <a:defRPr/>
            </a:pPr>
            <a:r>
              <a:rPr lang="en-US" dirty="0"/>
              <a:t>Precedence:  the order things get done</a:t>
            </a:r>
          </a:p>
          <a:p>
            <a:pPr>
              <a:tabLst>
                <a:tab pos="3048000" algn="l"/>
                <a:tab pos="3810000" algn="l"/>
                <a:tab pos="4572000" algn="l"/>
                <a:tab pos="7429500" algn="r"/>
              </a:tabLst>
              <a:defRPr/>
            </a:pPr>
            <a:r>
              <a:rPr lang="en-US" dirty="0"/>
              <a:t>Left to right except:</a:t>
            </a:r>
          </a:p>
          <a:p>
            <a:pPr lvl="1">
              <a:tabLst>
                <a:tab pos="3048000" algn="l"/>
                <a:tab pos="3810000" algn="l"/>
                <a:tab pos="4572000" algn="l"/>
                <a:tab pos="7429500" algn="r"/>
              </a:tabLst>
              <a:defRPr/>
            </a:pPr>
            <a:r>
              <a:rPr lang="en-US" dirty="0"/>
              <a:t>Parentheses	( ... )			</a:t>
            </a:r>
            <a:r>
              <a:rPr lang="en-US" i="1" dirty="0"/>
              <a:t>done before</a:t>
            </a:r>
          </a:p>
          <a:p>
            <a:pPr lvl="1">
              <a:tabLst>
                <a:tab pos="3048000" algn="l"/>
                <a:tab pos="3810000" algn="l"/>
                <a:tab pos="4572000" algn="l"/>
                <a:tab pos="7429500" algn="r"/>
              </a:tabLst>
              <a:defRPr/>
            </a:pPr>
            <a:r>
              <a:rPr lang="en-US" dirty="0"/>
              <a:t>Multiplying	*	/	%	</a:t>
            </a:r>
            <a:r>
              <a:rPr lang="en-US" i="1" dirty="0"/>
              <a:t>done before</a:t>
            </a:r>
          </a:p>
          <a:p>
            <a:pPr lvl="1">
              <a:tabLst>
                <a:tab pos="3048000" algn="l"/>
                <a:tab pos="3810000" algn="l"/>
                <a:tab pos="4572000" algn="l"/>
                <a:tab pos="7429500" algn="r"/>
              </a:tabLst>
              <a:defRPr/>
            </a:pPr>
            <a:r>
              <a:rPr lang="en-US" dirty="0"/>
              <a:t>Adding	+	–		</a:t>
            </a:r>
            <a:r>
              <a:rPr lang="en-US" i="1" dirty="0"/>
              <a:t>done before</a:t>
            </a:r>
            <a:endParaRPr lang="en-US" dirty="0"/>
          </a:p>
          <a:p>
            <a:pPr>
              <a:tabLst>
                <a:tab pos="3048000" algn="l"/>
                <a:tab pos="3810000" algn="l"/>
                <a:tab pos="4572000" algn="l"/>
                <a:tab pos="7429500" algn="r"/>
              </a:tabLst>
              <a:defRPr/>
            </a:pPr>
            <a:r>
              <a:rPr lang="en-US" dirty="0"/>
              <a:t>PEMDAS / PEDMAS</a:t>
            </a:r>
          </a:p>
          <a:p>
            <a:pPr lvl="1">
              <a:tabLst>
                <a:tab pos="3048000" algn="l"/>
                <a:tab pos="3810000" algn="l"/>
                <a:tab pos="4572000" algn="l"/>
                <a:tab pos="7429500" algn="r"/>
              </a:tabLst>
              <a:defRPr/>
            </a:pPr>
            <a:r>
              <a:rPr lang="en-US" dirty="0"/>
              <a:t>parentheses, (exponents), </a:t>
            </a:r>
            <a:r>
              <a:rPr lang="en-US" dirty="0" err="1"/>
              <a:t>mult</a:t>
            </a:r>
            <a:r>
              <a:rPr lang="en-US" dirty="0"/>
              <a:t>/div, add/sub</a:t>
            </a:r>
          </a:p>
          <a:p>
            <a:pPr lvl="2">
              <a:tabLst>
                <a:tab pos="3048000" algn="l"/>
                <a:tab pos="3810000" algn="l"/>
                <a:tab pos="4572000" algn="l"/>
                <a:tab pos="7429500" algn="r"/>
              </a:tabLst>
              <a:defRPr/>
            </a:pPr>
            <a:r>
              <a:rPr lang="en-US" dirty="0"/>
              <a:t>Java doesn’t do exponents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t>Creating a Program</a:t>
            </a:r>
          </a:p>
        </p:txBody>
      </p:sp>
      <p:sp>
        <p:nvSpPr>
          <p:cNvPr id="9219" name="Content Placeholder 2"/>
          <p:cNvSpPr>
            <a:spLocks noGrp="1"/>
          </p:cNvSpPr>
          <p:nvPr>
            <p:ph idx="1"/>
          </p:nvPr>
        </p:nvSpPr>
        <p:spPr/>
        <p:txBody>
          <a:bodyPr/>
          <a:lstStyle/>
          <a:p>
            <a:r>
              <a:rPr lang="en-CA" dirty="0"/>
              <a:t>Select </a:t>
            </a:r>
            <a:r>
              <a:rPr lang="en-CA" i="1" dirty="0"/>
              <a:t>Java with Ant </a:t>
            </a:r>
            <a:r>
              <a:rPr lang="en-CA" dirty="0"/>
              <a:t>and </a:t>
            </a:r>
            <a:r>
              <a:rPr lang="en-CA" i="1" dirty="0"/>
              <a:t>Java Application</a:t>
            </a:r>
          </a:p>
          <a:p>
            <a:pPr lvl="1"/>
            <a:endParaRPr lang="en-CA" dirty="0"/>
          </a:p>
          <a:p>
            <a:endParaRPr lang="en-CA" dirty="0"/>
          </a:p>
          <a:p>
            <a:pPr lvl="1"/>
            <a:endParaRPr lang="en-CA" dirty="0"/>
          </a:p>
          <a:p>
            <a:pPr lvl="1"/>
            <a:endParaRPr lang="en-CA" dirty="0"/>
          </a:p>
          <a:p>
            <a:pPr>
              <a:buFont typeface="Wingdings" pitchFamily="2" charset="2"/>
              <a:buNone/>
            </a:pPr>
            <a:endParaRPr lang="en-CA" dirty="0"/>
          </a:p>
          <a:p>
            <a:pPr lvl="1"/>
            <a:r>
              <a:rPr lang="en-CA" dirty="0"/>
              <a:t>click Next &gt;</a:t>
            </a:r>
          </a:p>
        </p:txBody>
      </p:sp>
      <p:pic>
        <p:nvPicPr>
          <p:cNvPr id="9221" name="Picture 8"/>
          <p:cNvPicPr>
            <a:picLocks noChangeAspect="1" noChangeArrowheads="1"/>
          </p:cNvPicPr>
          <p:nvPr/>
        </p:nvPicPr>
        <p:blipFill>
          <a:blip r:embed="rId3" cstate="print"/>
          <a:srcRect/>
          <a:stretch>
            <a:fillRect/>
          </a:stretch>
        </p:blipFill>
        <p:spPr bwMode="auto">
          <a:xfrm>
            <a:off x="1062038" y="5457825"/>
            <a:ext cx="7019925" cy="561975"/>
          </a:xfrm>
          <a:prstGeom prst="rect">
            <a:avLst/>
          </a:prstGeom>
          <a:noFill/>
          <a:ln w="12700">
            <a:noFill/>
            <a:miter lim="800000"/>
            <a:headEnd/>
            <a:tailEnd/>
          </a:ln>
        </p:spPr>
      </p:pic>
      <p:pic>
        <p:nvPicPr>
          <p:cNvPr id="5" name="Picture 4">
            <a:extLst>
              <a:ext uri="{FF2B5EF4-FFF2-40B4-BE49-F238E27FC236}">
                <a16:creationId xmlns:a16="http://schemas.microsoft.com/office/drawing/2014/main" id="{5220F769-6B35-B1BA-2F0F-3656CE43F76A}"/>
              </a:ext>
            </a:extLst>
          </p:cNvPr>
          <p:cNvPicPr>
            <a:picLocks noChangeAspect="1"/>
          </p:cNvPicPr>
          <p:nvPr/>
        </p:nvPicPr>
        <p:blipFill>
          <a:blip r:embed="rId4"/>
          <a:stretch>
            <a:fillRect/>
          </a:stretch>
        </p:blipFill>
        <p:spPr>
          <a:xfrm>
            <a:off x="1145999" y="2362200"/>
            <a:ext cx="6852002" cy="241312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a:defRPr/>
            </a:pPr>
            <a:r>
              <a:rPr lang="en-US"/>
              <a:t>Common Mistake</a:t>
            </a:r>
          </a:p>
        </p:txBody>
      </p:sp>
      <p:sp>
        <p:nvSpPr>
          <p:cNvPr id="310275" name="Rectangle 3"/>
          <p:cNvSpPr>
            <a:spLocks noGrp="1" noChangeArrowheads="1"/>
          </p:cNvSpPr>
          <p:nvPr>
            <p:ph idx="1"/>
          </p:nvPr>
        </p:nvSpPr>
        <p:spPr/>
        <p:txBody>
          <a:bodyPr/>
          <a:lstStyle/>
          <a:p>
            <a:pPr>
              <a:defRPr/>
            </a:pPr>
            <a:r>
              <a:rPr lang="en-US" dirty="0">
                <a:solidFill>
                  <a:schemeClr val="tx2"/>
                </a:solidFill>
              </a:rPr>
              <a:t>x + 8 / x + 3</a:t>
            </a:r>
            <a:r>
              <a:rPr lang="en-US" dirty="0"/>
              <a:t>, where x = 2</a:t>
            </a:r>
          </a:p>
          <a:p>
            <a:pPr lvl="1">
              <a:defRPr/>
            </a:pPr>
            <a:r>
              <a:rPr lang="en-US" dirty="0"/>
              <a:t>2 + 8 / 2 + 3</a:t>
            </a:r>
          </a:p>
          <a:p>
            <a:pPr lvl="1">
              <a:defRPr/>
            </a:pPr>
            <a:r>
              <a:rPr lang="en-US" dirty="0"/>
              <a:t>2 + 4 + 3</a:t>
            </a:r>
          </a:p>
          <a:p>
            <a:pPr lvl="1">
              <a:defRPr/>
            </a:pPr>
            <a:r>
              <a:rPr lang="en-US" dirty="0"/>
              <a:t>6 + 3 = 9</a:t>
            </a:r>
          </a:p>
          <a:p>
            <a:pPr>
              <a:defRPr/>
            </a:pPr>
            <a:r>
              <a:rPr lang="en-US" dirty="0"/>
              <a:t>BUT</a:t>
            </a:r>
          </a:p>
          <a:p>
            <a:pPr>
              <a:defRPr/>
            </a:pPr>
            <a:r>
              <a:rPr lang="en-US" dirty="0">
                <a:solidFill>
                  <a:schemeClr val="tx2"/>
                </a:solidFill>
              </a:rPr>
              <a:t>(x + 8) / (x + 3)</a:t>
            </a:r>
          </a:p>
          <a:p>
            <a:pPr lvl="1">
              <a:defRPr/>
            </a:pPr>
            <a:r>
              <a:rPr lang="en-US" dirty="0"/>
              <a:t>10 / 5 = 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a:defRPr/>
            </a:pPr>
            <a:r>
              <a:rPr lang="en-US" dirty="0"/>
              <a:t>Multiple Choice</a:t>
            </a:r>
          </a:p>
        </p:txBody>
      </p:sp>
      <p:sp>
        <p:nvSpPr>
          <p:cNvPr id="311299" name="Rectangle 3"/>
          <p:cNvSpPr>
            <a:spLocks noGrp="1" noChangeArrowheads="1"/>
          </p:cNvSpPr>
          <p:nvPr>
            <p:ph idx="1"/>
          </p:nvPr>
        </p:nvSpPr>
        <p:spPr>
          <a:xfrm>
            <a:off x="685800" y="1981200"/>
            <a:ext cx="7772400" cy="4519613"/>
          </a:xfrm>
        </p:spPr>
        <p:txBody>
          <a:bodyPr/>
          <a:lstStyle/>
          <a:p>
            <a:pPr>
              <a:defRPr/>
            </a:pPr>
            <a:r>
              <a:rPr lang="en-US" dirty="0"/>
              <a:t>2 * 2 + 3 * 4 = _____</a:t>
            </a:r>
          </a:p>
          <a:p>
            <a:pPr marL="971550" lvl="1" indent="-514350">
              <a:buFont typeface="+mj-lt"/>
              <a:buAutoNum type="alphaLcParenR"/>
              <a:defRPr/>
            </a:pPr>
            <a:r>
              <a:rPr lang="en-US" dirty="0"/>
              <a:t>2 * 5 * 4 = 10 * 4 = 40</a:t>
            </a:r>
          </a:p>
          <a:p>
            <a:pPr marL="971550" lvl="1" indent="-514350">
              <a:buFont typeface="+mj-lt"/>
              <a:buAutoNum type="alphaLcParenR"/>
              <a:defRPr/>
            </a:pPr>
            <a:r>
              <a:rPr lang="en-US" dirty="0"/>
              <a:t>4 + 3 * 4 = 4 + 12 = 16</a:t>
            </a:r>
          </a:p>
          <a:p>
            <a:pPr marL="971550" lvl="1" indent="-514350">
              <a:buFont typeface="+mj-lt"/>
              <a:buAutoNum type="alphaLcParenR"/>
              <a:defRPr/>
            </a:pPr>
            <a:r>
              <a:rPr lang="en-US" dirty="0"/>
              <a:t>4 + 3 * 4 = 7 * 4 = 28</a:t>
            </a:r>
          </a:p>
          <a:p>
            <a:pPr>
              <a:defRPr/>
            </a:pPr>
            <a:r>
              <a:rPr lang="en-US" dirty="0"/>
              <a:t>5 / 3 – 1 = _____</a:t>
            </a:r>
          </a:p>
          <a:p>
            <a:pPr marL="971550" lvl="1" indent="-514350">
              <a:buFont typeface="+mj-lt"/>
              <a:buAutoNum type="alphaLcParenR"/>
              <a:defRPr/>
            </a:pPr>
            <a:r>
              <a:rPr lang="en-US" dirty="0"/>
              <a:t>1 – 1 = 0</a:t>
            </a:r>
          </a:p>
          <a:p>
            <a:pPr marL="971550" lvl="1" indent="-514350">
              <a:buFont typeface="+mj-lt"/>
              <a:buAutoNum type="alphaLcParenR"/>
              <a:defRPr/>
            </a:pPr>
            <a:r>
              <a:rPr lang="en-US" dirty="0"/>
              <a:t>1.667 – 1 = 0.667</a:t>
            </a:r>
          </a:p>
          <a:p>
            <a:pPr marL="971550" lvl="1" indent="-514350">
              <a:buFont typeface="+mj-lt"/>
              <a:buAutoNum type="alphaLcParenR"/>
              <a:defRPr/>
            </a:pPr>
            <a:r>
              <a:rPr lang="en-US" dirty="0"/>
              <a:t>5 / 2 = 2</a:t>
            </a:r>
          </a:p>
          <a:p>
            <a:pPr marL="971550" lvl="1" indent="-514350">
              <a:buFont typeface="+mj-lt"/>
              <a:buAutoNum type="alphaLcParenR"/>
              <a:defRPr/>
            </a:pPr>
            <a:r>
              <a:rPr lang="en-US" dirty="0"/>
              <a:t>5 / 2 = 2.5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a:defRPr/>
            </a:pPr>
            <a:r>
              <a:rPr lang="en-US"/>
              <a:t>Mixed Mode Expressions</a:t>
            </a:r>
          </a:p>
        </p:txBody>
      </p:sp>
      <p:sp>
        <p:nvSpPr>
          <p:cNvPr id="312323" name="Rectangle 3"/>
          <p:cNvSpPr>
            <a:spLocks noGrp="1" noChangeArrowheads="1"/>
          </p:cNvSpPr>
          <p:nvPr>
            <p:ph idx="1"/>
          </p:nvPr>
        </p:nvSpPr>
        <p:spPr/>
        <p:txBody>
          <a:bodyPr/>
          <a:lstStyle/>
          <a:p>
            <a:pPr>
              <a:defRPr/>
            </a:pPr>
            <a:r>
              <a:rPr lang="en-US" dirty="0"/>
              <a:t>Expressions with both doubles and </a:t>
            </a:r>
            <a:r>
              <a:rPr lang="en-US" dirty="0" err="1"/>
              <a:t>ints</a:t>
            </a:r>
            <a:endParaRPr lang="en-US" dirty="0"/>
          </a:p>
          <a:p>
            <a:pPr marL="457200" lvl="1" indent="0">
              <a:buNone/>
              <a:defRPr/>
            </a:pPr>
            <a:r>
              <a:rPr lang="en-US" dirty="0">
                <a:solidFill>
                  <a:schemeClr val="tx2"/>
                </a:solidFill>
              </a:rPr>
              <a:t>3 + 2.5 </a:t>
            </a:r>
            <a:r>
              <a:rPr lang="en-US" dirty="0"/>
              <a:t>= ?</a:t>
            </a:r>
          </a:p>
          <a:p>
            <a:pPr>
              <a:defRPr/>
            </a:pPr>
            <a:r>
              <a:rPr lang="en-US" dirty="0"/>
              <a:t>Integers are converted to double</a:t>
            </a:r>
          </a:p>
          <a:p>
            <a:pPr marL="457200" lvl="1" indent="0">
              <a:buNone/>
              <a:defRPr/>
            </a:pPr>
            <a:r>
              <a:rPr lang="en-US" dirty="0">
                <a:solidFill>
                  <a:schemeClr val="tx2"/>
                </a:solidFill>
              </a:rPr>
              <a:t>3.0 + 2.5 </a:t>
            </a:r>
            <a:r>
              <a:rPr lang="en-US" dirty="0"/>
              <a:t>= 5.5</a:t>
            </a:r>
          </a:p>
          <a:p>
            <a:pPr>
              <a:defRPr/>
            </a:pPr>
            <a:r>
              <a:rPr lang="en-US" i="1" dirty="0"/>
              <a:t>Type Coercion</a:t>
            </a:r>
          </a:p>
          <a:p>
            <a:pPr>
              <a:defRPr/>
            </a:pPr>
            <a:r>
              <a:rPr lang="en-US" dirty="0"/>
              <a:t>Just what you’d expect</a:t>
            </a:r>
          </a:p>
          <a:p>
            <a:pPr lvl="1">
              <a:defRPr/>
            </a:pPr>
            <a:r>
              <a:rPr lang="en-US" dirty="0"/>
              <a:t>usually!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defRPr/>
            </a:pPr>
            <a:r>
              <a:rPr lang="en-US"/>
              <a:t>When Coercion Happens</a:t>
            </a:r>
          </a:p>
        </p:txBody>
      </p:sp>
      <p:sp>
        <p:nvSpPr>
          <p:cNvPr id="313347" name="Rectangle 3"/>
          <p:cNvSpPr>
            <a:spLocks noGrp="1" noChangeArrowheads="1"/>
          </p:cNvSpPr>
          <p:nvPr>
            <p:ph idx="1"/>
          </p:nvPr>
        </p:nvSpPr>
        <p:spPr/>
        <p:txBody>
          <a:bodyPr/>
          <a:lstStyle/>
          <a:p>
            <a:pPr>
              <a:tabLst>
                <a:tab pos="1524000" algn="ctr"/>
                <a:tab pos="3810000" algn="ctr"/>
                <a:tab pos="6096000" algn="ctr"/>
              </a:tabLst>
              <a:defRPr/>
            </a:pPr>
            <a:r>
              <a:rPr lang="en-US" dirty="0"/>
              <a:t>Not before needed</a:t>
            </a:r>
          </a:p>
          <a:p>
            <a:pPr>
              <a:tabLst>
                <a:tab pos="1524000" algn="ctr"/>
                <a:tab pos="3810000" algn="ctr"/>
                <a:tab pos="6096000" algn="ctr"/>
              </a:tabLst>
              <a:defRPr/>
            </a:pPr>
            <a:r>
              <a:rPr lang="en-US" dirty="0" err="1"/>
              <a:t>int</a:t>
            </a:r>
            <a:r>
              <a:rPr lang="en-US" dirty="0"/>
              <a:t> sub-expressions use </a:t>
            </a:r>
            <a:r>
              <a:rPr lang="en-US" dirty="0" err="1"/>
              <a:t>int</a:t>
            </a:r>
            <a:r>
              <a:rPr lang="en-US" dirty="0"/>
              <a:t> math</a:t>
            </a:r>
          </a:p>
          <a:p>
            <a:pPr lvl="1">
              <a:buFont typeface="Wingdings" pitchFamily="2" charset="2"/>
              <a:buNone/>
              <a:tabLst>
                <a:tab pos="1524000" algn="ctr"/>
                <a:tab pos="3810000" algn="ctr"/>
                <a:tab pos="6096000" algn="ctr"/>
              </a:tabLst>
              <a:defRPr/>
            </a:pPr>
            <a:endParaRPr lang="en-US" dirty="0"/>
          </a:p>
          <a:p>
            <a:pPr lvl="1">
              <a:buFont typeface="Wingdings" pitchFamily="2" charset="2"/>
              <a:buNone/>
              <a:tabLst>
                <a:tab pos="1524000" algn="ctr"/>
                <a:tab pos="3810000" algn="ctr"/>
                <a:tab pos="6096000" algn="ctr"/>
              </a:tabLst>
              <a:defRPr/>
            </a:pPr>
            <a:r>
              <a:rPr lang="en-US" dirty="0"/>
              <a:t>		</a:t>
            </a:r>
            <a:r>
              <a:rPr lang="en-US" dirty="0">
                <a:solidFill>
                  <a:schemeClr val="tx2"/>
                </a:solidFill>
              </a:rPr>
              <a:t>3.6 + 4 / 2</a:t>
            </a:r>
            <a:r>
              <a:rPr lang="en-US" dirty="0">
                <a:solidFill>
                  <a:srgbClr val="FFFF00"/>
                </a:solidFill>
              </a:rPr>
              <a:t>	</a:t>
            </a:r>
            <a:r>
              <a:rPr lang="en-US" dirty="0">
                <a:solidFill>
                  <a:schemeClr val="tx2"/>
                </a:solidFill>
              </a:rPr>
              <a:t>3.6 + 5 / 2</a:t>
            </a:r>
            <a:r>
              <a:rPr lang="en-US" dirty="0">
                <a:solidFill>
                  <a:srgbClr val="FFFF00"/>
                </a:solidFill>
              </a:rPr>
              <a:t>	</a:t>
            </a:r>
            <a:r>
              <a:rPr lang="en-US" dirty="0">
                <a:solidFill>
                  <a:schemeClr val="tx2"/>
                </a:solidFill>
              </a:rPr>
              <a:t>(3.6 + 5) / 2</a:t>
            </a:r>
          </a:p>
          <a:p>
            <a:pPr lvl="1">
              <a:buFont typeface="Wingdings" pitchFamily="2" charset="2"/>
              <a:buNone/>
              <a:tabLst>
                <a:tab pos="1524000" algn="ctr"/>
                <a:tab pos="3810000" algn="ctr"/>
                <a:tab pos="6096000" algn="ctr"/>
              </a:tabLst>
              <a:defRPr/>
            </a:pPr>
            <a:r>
              <a:rPr lang="en-US" dirty="0"/>
              <a:t> 		3.6 + 2	3.6 + 2	(3.6 + 5.0) / 2</a:t>
            </a:r>
          </a:p>
          <a:p>
            <a:pPr lvl="1">
              <a:buFont typeface="Wingdings" pitchFamily="2" charset="2"/>
              <a:buNone/>
              <a:tabLst>
                <a:tab pos="1524000" algn="ctr"/>
                <a:tab pos="3810000" algn="ctr"/>
                <a:tab pos="6096000" algn="ctr"/>
              </a:tabLst>
              <a:defRPr/>
            </a:pPr>
            <a:r>
              <a:rPr lang="en-US" dirty="0"/>
              <a:t>		3.6 + 2.0	3.6 + 2.0	8.6 / 2</a:t>
            </a:r>
          </a:p>
          <a:p>
            <a:pPr lvl="1">
              <a:buFont typeface="Wingdings" pitchFamily="2" charset="2"/>
              <a:buNone/>
              <a:tabLst>
                <a:tab pos="1524000" algn="ctr"/>
                <a:tab pos="3810000" algn="ctr"/>
                <a:tab pos="6096000" algn="ctr"/>
              </a:tabLst>
              <a:defRPr/>
            </a:pPr>
            <a:r>
              <a:rPr lang="en-US" dirty="0"/>
              <a:t> 		5.6	5.6	8.6 / 2.0</a:t>
            </a:r>
          </a:p>
          <a:p>
            <a:pPr lvl="1">
              <a:buFont typeface="Wingdings" pitchFamily="2" charset="2"/>
              <a:buNone/>
              <a:tabLst>
                <a:tab pos="1524000" algn="ctr"/>
                <a:tab pos="3810000" algn="ctr"/>
                <a:tab pos="6096000" algn="ctr"/>
              </a:tabLst>
              <a:defRPr/>
            </a:pPr>
            <a:r>
              <a:rPr lang="en-US" dirty="0"/>
              <a:t> 				4.3</a:t>
            </a:r>
          </a:p>
        </p:txBody>
      </p:sp>
      <p:sp>
        <p:nvSpPr>
          <p:cNvPr id="10244" name="Oval 4"/>
          <p:cNvSpPr>
            <a:spLocks noChangeArrowheads="1"/>
          </p:cNvSpPr>
          <p:nvPr/>
        </p:nvSpPr>
        <p:spPr bwMode="auto">
          <a:xfrm>
            <a:off x="3275856" y="2996952"/>
            <a:ext cx="2133600" cy="26670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anim calcmode="lin" valueType="num">
                                      <p:cBhvr>
                                        <p:cTn id="8" dur="2000" fill="hold"/>
                                        <p:tgtEl>
                                          <p:spTgt spid="10244"/>
                                        </p:tgtEl>
                                        <p:attrNameLst>
                                          <p:attrName>ppt_w</p:attrName>
                                        </p:attrNameLst>
                                      </p:cBhvr>
                                      <p:tavLst>
                                        <p:tav tm="0" fmla="#ppt_w*sin(2.5*pi*$)">
                                          <p:val>
                                            <p:fltVal val="0"/>
                                          </p:val>
                                        </p:tav>
                                        <p:tav tm="100000">
                                          <p:val>
                                            <p:fltVal val="1"/>
                                          </p:val>
                                        </p:tav>
                                      </p:tavLst>
                                    </p:anim>
                                    <p:anim calcmode="lin" valueType="num">
                                      <p:cBhvr>
                                        <p:cTn id="9" dur="2000" fill="hold"/>
                                        <p:tgtEl>
                                          <p:spTgt spid="10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Mixed Mode Assignments</a:t>
            </a:r>
          </a:p>
        </p:txBody>
      </p:sp>
      <p:sp>
        <p:nvSpPr>
          <p:cNvPr id="3" name="Content Placeholder 2"/>
          <p:cNvSpPr>
            <a:spLocks noGrp="1"/>
          </p:cNvSpPr>
          <p:nvPr>
            <p:ph idx="1"/>
          </p:nvPr>
        </p:nvSpPr>
        <p:spPr/>
        <p:txBody>
          <a:bodyPr/>
          <a:lstStyle/>
          <a:p>
            <a:pPr>
              <a:defRPr/>
            </a:pPr>
            <a:r>
              <a:rPr lang="en-CA" dirty="0"/>
              <a:t>Assign an </a:t>
            </a:r>
            <a:r>
              <a:rPr lang="en-CA" dirty="0" err="1"/>
              <a:t>int</a:t>
            </a:r>
            <a:r>
              <a:rPr lang="en-CA" dirty="0"/>
              <a:t> value to a double variable…</a:t>
            </a:r>
          </a:p>
          <a:p>
            <a:pPr lvl="1">
              <a:buFont typeface="Wingdings" pitchFamily="2" charset="2"/>
              <a:buNone/>
              <a:defRPr/>
            </a:pPr>
            <a:r>
              <a:rPr lang="en-CA" dirty="0">
                <a:solidFill>
                  <a:schemeClr val="tx2"/>
                </a:solidFill>
              </a:rPr>
              <a:t>double x;</a:t>
            </a:r>
          </a:p>
          <a:p>
            <a:pPr lvl="1">
              <a:buFont typeface="Wingdings" pitchFamily="2" charset="2"/>
              <a:buNone/>
              <a:defRPr/>
            </a:pPr>
            <a:r>
              <a:rPr lang="en-CA" dirty="0">
                <a:solidFill>
                  <a:schemeClr val="tx2"/>
                </a:solidFill>
              </a:rPr>
              <a:t>x = 0;</a:t>
            </a:r>
          </a:p>
          <a:p>
            <a:pPr>
              <a:defRPr/>
            </a:pPr>
            <a:r>
              <a:rPr lang="en-CA" dirty="0"/>
              <a:t>…it gets automatically changed to double</a:t>
            </a:r>
          </a:p>
          <a:p>
            <a:pPr lvl="1">
              <a:defRPr/>
            </a:pPr>
            <a:r>
              <a:rPr lang="en-CA" dirty="0"/>
              <a:t>assignment above is same as</a:t>
            </a:r>
          </a:p>
          <a:p>
            <a:pPr lvl="1">
              <a:buFont typeface="Wingdings" pitchFamily="2" charset="2"/>
              <a:buNone/>
              <a:defRPr/>
            </a:pPr>
            <a:r>
              <a:rPr lang="en-CA" dirty="0">
                <a:solidFill>
                  <a:schemeClr val="tx2"/>
                </a:solidFill>
              </a:rPr>
              <a:t>x = 0.0;</a:t>
            </a:r>
          </a:p>
          <a:p>
            <a:pPr>
              <a:defRPr/>
            </a:pPr>
            <a:r>
              <a:rPr lang="en-CA" dirty="0"/>
              <a:t>Use the second way, anyway!</a:t>
            </a:r>
          </a:p>
          <a:p>
            <a:pPr lvl="1">
              <a:defRPr/>
            </a:pPr>
            <a:r>
              <a:rPr lang="en-CA" dirty="0"/>
              <a:t>helps prevent confusion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Mixed Mode Assignments</a:t>
            </a:r>
          </a:p>
        </p:txBody>
      </p:sp>
      <p:sp>
        <p:nvSpPr>
          <p:cNvPr id="3" name="Content Placeholder 2"/>
          <p:cNvSpPr>
            <a:spLocks noGrp="1"/>
          </p:cNvSpPr>
          <p:nvPr>
            <p:ph idx="1"/>
          </p:nvPr>
        </p:nvSpPr>
        <p:spPr/>
        <p:txBody>
          <a:bodyPr/>
          <a:lstStyle/>
          <a:p>
            <a:pPr>
              <a:defRPr/>
            </a:pPr>
            <a:r>
              <a:rPr lang="en-CA" dirty="0"/>
              <a:t>Assign an double value to an </a:t>
            </a:r>
            <a:r>
              <a:rPr lang="en-CA" dirty="0" err="1"/>
              <a:t>int</a:t>
            </a:r>
            <a:r>
              <a:rPr lang="en-CA" dirty="0"/>
              <a:t> variable…</a:t>
            </a:r>
          </a:p>
          <a:p>
            <a:pPr lvl="1">
              <a:buFont typeface="Wingdings" pitchFamily="2" charset="2"/>
              <a:buNone/>
              <a:defRPr/>
            </a:pPr>
            <a:r>
              <a:rPr lang="en-CA" dirty="0" err="1">
                <a:solidFill>
                  <a:schemeClr val="tx2"/>
                </a:solidFill>
              </a:rPr>
              <a:t>int</a:t>
            </a:r>
            <a:r>
              <a:rPr lang="en-CA" dirty="0">
                <a:solidFill>
                  <a:schemeClr val="tx2"/>
                </a:solidFill>
              </a:rPr>
              <a:t> n;</a:t>
            </a:r>
          </a:p>
          <a:p>
            <a:pPr lvl="1">
              <a:buFont typeface="Wingdings" pitchFamily="2" charset="2"/>
              <a:buNone/>
              <a:defRPr/>
            </a:pPr>
            <a:r>
              <a:rPr lang="en-CA" u="wavyHeavy" dirty="0">
                <a:solidFill>
                  <a:schemeClr val="tx2"/>
                </a:solidFill>
                <a:uFill>
                  <a:solidFill>
                    <a:srgbClr val="FF0000"/>
                  </a:solidFill>
                </a:uFill>
              </a:rPr>
              <a:t>n = 0.0;</a:t>
            </a:r>
          </a:p>
          <a:p>
            <a:pPr>
              <a:defRPr/>
            </a:pPr>
            <a:r>
              <a:rPr lang="en-CA" dirty="0"/>
              <a:t>Java compiler objects!</a:t>
            </a:r>
          </a:p>
          <a:p>
            <a:pPr lvl="1">
              <a:defRPr/>
            </a:pPr>
            <a:r>
              <a:rPr lang="en-CA" dirty="0"/>
              <a:t>can’t assign a double value to an </a:t>
            </a:r>
            <a:r>
              <a:rPr lang="en-CA" dirty="0" err="1"/>
              <a:t>int</a:t>
            </a:r>
            <a:r>
              <a:rPr lang="en-CA" dirty="0"/>
              <a:t> variable!</a:t>
            </a:r>
            <a:endParaRPr lang="en-CA" dirty="0">
              <a:solidFill>
                <a:srgbClr val="FFFF00"/>
              </a:solidFill>
            </a:endParaRPr>
          </a:p>
          <a:p>
            <a:pPr lvl="1">
              <a:defRPr/>
            </a:pPr>
            <a:r>
              <a:rPr lang="en-CA" dirty="0"/>
              <a:t>even </a:t>
            </a:r>
            <a:r>
              <a:rPr lang="en-CA" dirty="0" err="1"/>
              <a:t>tho</a:t>
            </a:r>
            <a:r>
              <a:rPr lang="en-CA" dirty="0"/>
              <a:t>’ 0.0 is equal to 0, which is an integer!</a:t>
            </a:r>
          </a:p>
        </p:txBody>
      </p:sp>
      <p:pic>
        <p:nvPicPr>
          <p:cNvPr id="5" name="Picture 4" descr="Text&#10;&#10;Description automatically generated">
            <a:extLst>
              <a:ext uri="{FF2B5EF4-FFF2-40B4-BE49-F238E27FC236}">
                <a16:creationId xmlns:a16="http://schemas.microsoft.com/office/drawing/2014/main" id="{4E958747-33D8-4D7B-BC9F-D227CA085E4E}"/>
              </a:ext>
            </a:extLst>
          </p:cNvPr>
          <p:cNvPicPr>
            <a:picLocks noChangeAspect="1"/>
          </p:cNvPicPr>
          <p:nvPr/>
        </p:nvPicPr>
        <p:blipFill>
          <a:blip r:embed="rId3"/>
          <a:stretch>
            <a:fillRect/>
          </a:stretch>
        </p:blipFill>
        <p:spPr>
          <a:xfrm>
            <a:off x="1295400" y="4876800"/>
            <a:ext cx="6101285" cy="92490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Type Casting</a:t>
            </a:r>
          </a:p>
        </p:txBody>
      </p:sp>
      <p:sp>
        <p:nvSpPr>
          <p:cNvPr id="3" name="Content Placeholder 2"/>
          <p:cNvSpPr>
            <a:spLocks noGrp="1"/>
          </p:cNvSpPr>
          <p:nvPr>
            <p:ph idx="1"/>
          </p:nvPr>
        </p:nvSpPr>
        <p:spPr/>
        <p:txBody>
          <a:bodyPr/>
          <a:lstStyle/>
          <a:p>
            <a:pPr>
              <a:defRPr/>
            </a:pPr>
            <a:r>
              <a:rPr lang="en-CA" dirty="0"/>
              <a:t>You can tell the computer to change a number from one type to another</a:t>
            </a:r>
          </a:p>
          <a:p>
            <a:pPr lvl="1">
              <a:defRPr/>
            </a:pPr>
            <a:r>
              <a:rPr lang="en-CA" dirty="0"/>
              <a:t>used especially with variables</a:t>
            </a:r>
          </a:p>
          <a:p>
            <a:pPr lvl="1">
              <a:buFont typeface="Wingdings" pitchFamily="2" charset="2"/>
              <a:buNone/>
              <a:defRPr/>
            </a:pPr>
            <a:r>
              <a:rPr lang="en-CA" dirty="0" err="1">
                <a:solidFill>
                  <a:schemeClr val="tx2"/>
                </a:solidFill>
              </a:rPr>
              <a:t>int</a:t>
            </a:r>
            <a:r>
              <a:rPr lang="en-CA" dirty="0">
                <a:solidFill>
                  <a:schemeClr val="tx2"/>
                </a:solidFill>
              </a:rPr>
              <a:t> count = 0;</a:t>
            </a:r>
          </a:p>
          <a:p>
            <a:pPr lvl="1">
              <a:buFont typeface="Wingdings" pitchFamily="2" charset="2"/>
              <a:buNone/>
              <a:defRPr/>
            </a:pPr>
            <a:r>
              <a:rPr lang="en-CA" dirty="0" err="1">
                <a:solidFill>
                  <a:schemeClr val="tx2"/>
                </a:solidFill>
              </a:rPr>
              <a:t>int</a:t>
            </a:r>
            <a:r>
              <a:rPr lang="en-CA" dirty="0">
                <a:solidFill>
                  <a:schemeClr val="tx2"/>
                </a:solidFill>
              </a:rPr>
              <a:t> sum = 0;</a:t>
            </a:r>
          </a:p>
          <a:p>
            <a:pPr lvl="1">
              <a:buFont typeface="Wingdings" pitchFamily="2" charset="2"/>
              <a:buNone/>
              <a:defRPr/>
            </a:pPr>
            <a:r>
              <a:rPr lang="en-CA" dirty="0">
                <a:solidFill>
                  <a:schemeClr val="tx2"/>
                </a:solidFill>
              </a:rPr>
              <a:t>…</a:t>
            </a:r>
          </a:p>
          <a:p>
            <a:pPr lvl="1">
              <a:buFont typeface="Wingdings" pitchFamily="2" charset="2"/>
              <a:buNone/>
              <a:defRPr/>
            </a:pPr>
            <a:r>
              <a:rPr lang="en-CA" dirty="0">
                <a:solidFill>
                  <a:schemeClr val="tx2"/>
                </a:solidFill>
              </a:rPr>
              <a:t>double average = (double)sum / (double)count;</a:t>
            </a:r>
          </a:p>
        </p:txBody>
      </p:sp>
      <p:grpSp>
        <p:nvGrpSpPr>
          <p:cNvPr id="4" name="Group 3"/>
          <p:cNvGrpSpPr>
            <a:grpSpLocks/>
          </p:cNvGrpSpPr>
          <p:nvPr/>
        </p:nvGrpSpPr>
        <p:grpSpPr bwMode="auto">
          <a:xfrm>
            <a:off x="857250" y="5572125"/>
            <a:ext cx="1785938" cy="747713"/>
            <a:chOff x="3254" y="1322"/>
            <a:chExt cx="1125" cy="471"/>
          </a:xfrm>
        </p:grpSpPr>
        <p:sp>
          <p:nvSpPr>
            <p:cNvPr id="13333"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0</a:t>
              </a:r>
            </a:p>
          </p:txBody>
        </p:sp>
        <p:sp>
          <p:nvSpPr>
            <p:cNvPr id="13334" name="Text Box 5"/>
            <p:cNvSpPr txBox="1">
              <a:spLocks noChangeArrowheads="1"/>
            </p:cNvSpPr>
            <p:nvPr/>
          </p:nvSpPr>
          <p:spPr bwMode="auto">
            <a:xfrm>
              <a:off x="3254" y="1322"/>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count</a:t>
              </a:r>
            </a:p>
          </p:txBody>
        </p:sp>
      </p:grpSp>
      <p:grpSp>
        <p:nvGrpSpPr>
          <p:cNvPr id="5" name="Group 6"/>
          <p:cNvGrpSpPr>
            <a:grpSpLocks/>
          </p:cNvGrpSpPr>
          <p:nvPr/>
        </p:nvGrpSpPr>
        <p:grpSpPr bwMode="auto">
          <a:xfrm>
            <a:off x="3000375" y="5572125"/>
            <a:ext cx="1785938" cy="747713"/>
            <a:chOff x="3254" y="1322"/>
            <a:chExt cx="1125" cy="471"/>
          </a:xfrm>
        </p:grpSpPr>
        <p:sp>
          <p:nvSpPr>
            <p:cNvPr id="13331" name="Rectangle 7"/>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0</a:t>
              </a:r>
            </a:p>
          </p:txBody>
        </p:sp>
        <p:sp>
          <p:nvSpPr>
            <p:cNvPr id="13332" name="Text Box 5"/>
            <p:cNvSpPr txBox="1">
              <a:spLocks noChangeArrowheads="1"/>
            </p:cNvSpPr>
            <p:nvPr/>
          </p:nvSpPr>
          <p:spPr bwMode="auto">
            <a:xfrm>
              <a:off x="3254" y="1322"/>
              <a:ext cx="3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sum</a:t>
              </a:r>
            </a:p>
          </p:txBody>
        </p:sp>
      </p:grpSp>
      <p:grpSp>
        <p:nvGrpSpPr>
          <p:cNvPr id="6" name="Group 9"/>
          <p:cNvGrpSpPr>
            <a:grpSpLocks/>
          </p:cNvGrpSpPr>
          <p:nvPr/>
        </p:nvGrpSpPr>
        <p:grpSpPr bwMode="auto">
          <a:xfrm>
            <a:off x="857250" y="5572125"/>
            <a:ext cx="1785938" cy="747713"/>
            <a:chOff x="3254" y="1322"/>
            <a:chExt cx="1125" cy="471"/>
          </a:xfrm>
        </p:grpSpPr>
        <p:sp>
          <p:nvSpPr>
            <p:cNvPr id="13329" name="Rectangle 10"/>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45</a:t>
              </a:r>
            </a:p>
          </p:txBody>
        </p:sp>
        <p:sp>
          <p:nvSpPr>
            <p:cNvPr id="13330" name="Text Box 5"/>
            <p:cNvSpPr txBox="1">
              <a:spLocks noChangeArrowheads="1"/>
            </p:cNvSpPr>
            <p:nvPr/>
          </p:nvSpPr>
          <p:spPr bwMode="auto">
            <a:xfrm>
              <a:off x="3254" y="1322"/>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count</a:t>
              </a:r>
            </a:p>
          </p:txBody>
        </p:sp>
      </p:grpSp>
      <p:grpSp>
        <p:nvGrpSpPr>
          <p:cNvPr id="7" name="Group 12"/>
          <p:cNvGrpSpPr>
            <a:grpSpLocks/>
          </p:cNvGrpSpPr>
          <p:nvPr/>
        </p:nvGrpSpPr>
        <p:grpSpPr bwMode="auto">
          <a:xfrm>
            <a:off x="3000375" y="5572125"/>
            <a:ext cx="1785938" cy="747713"/>
            <a:chOff x="3254" y="1322"/>
            <a:chExt cx="1125" cy="471"/>
          </a:xfrm>
        </p:grpSpPr>
        <p:sp>
          <p:nvSpPr>
            <p:cNvPr id="13327" name="Rectangle 13"/>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4</a:t>
              </a:r>
            </a:p>
          </p:txBody>
        </p:sp>
        <p:sp>
          <p:nvSpPr>
            <p:cNvPr id="13328" name="Text Box 5"/>
            <p:cNvSpPr txBox="1">
              <a:spLocks noChangeArrowheads="1"/>
            </p:cNvSpPr>
            <p:nvPr/>
          </p:nvSpPr>
          <p:spPr bwMode="auto">
            <a:xfrm>
              <a:off x="3254" y="1322"/>
              <a:ext cx="3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sum</a:t>
              </a:r>
            </a:p>
          </p:txBody>
        </p:sp>
      </p:grpSp>
      <p:grpSp>
        <p:nvGrpSpPr>
          <p:cNvPr id="8" name="Group 15"/>
          <p:cNvGrpSpPr>
            <a:grpSpLocks/>
          </p:cNvGrpSpPr>
          <p:nvPr/>
        </p:nvGrpSpPr>
        <p:grpSpPr bwMode="auto">
          <a:xfrm>
            <a:off x="6858000" y="5500688"/>
            <a:ext cx="1785938" cy="747712"/>
            <a:chOff x="3254" y="1322"/>
            <a:chExt cx="1125" cy="471"/>
          </a:xfrm>
        </p:grpSpPr>
        <p:sp>
          <p:nvSpPr>
            <p:cNvPr id="13325" name="Rectangle 16"/>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11.25</a:t>
              </a:r>
            </a:p>
          </p:txBody>
        </p:sp>
        <p:sp>
          <p:nvSpPr>
            <p:cNvPr id="13326" name="Text Box 5"/>
            <p:cNvSpPr txBox="1">
              <a:spLocks noChangeArrowheads="1"/>
            </p:cNvSpPr>
            <p:nvPr/>
          </p:nvSpPr>
          <p:spPr bwMode="auto">
            <a:xfrm>
              <a:off x="3254" y="1322"/>
              <a:ext cx="5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average</a:t>
              </a:r>
            </a:p>
          </p:txBody>
        </p:sp>
      </p:grpSp>
      <p:sp>
        <p:nvSpPr>
          <p:cNvPr id="19" name="Rectangle 18"/>
          <p:cNvSpPr>
            <a:spLocks noChangeArrowheads="1"/>
          </p:cNvSpPr>
          <p:nvPr/>
        </p:nvSpPr>
        <p:spPr bwMode="auto">
          <a:xfrm>
            <a:off x="5178425" y="5715000"/>
            <a:ext cx="1465263" cy="390525"/>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45.0</a:t>
            </a:r>
          </a:p>
        </p:txBody>
      </p:sp>
      <p:sp>
        <p:nvSpPr>
          <p:cNvPr id="20" name="Rectangle 19"/>
          <p:cNvSpPr>
            <a:spLocks noChangeArrowheads="1"/>
          </p:cNvSpPr>
          <p:nvPr/>
        </p:nvSpPr>
        <p:spPr bwMode="auto">
          <a:xfrm>
            <a:off x="5178425" y="6181725"/>
            <a:ext cx="1465263" cy="390525"/>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4.0</a:t>
            </a:r>
          </a:p>
        </p:txBody>
      </p:sp>
      <p:sp>
        <p:nvSpPr>
          <p:cNvPr id="13323" name="TextBox 20"/>
          <p:cNvSpPr txBox="1">
            <a:spLocks noChangeArrowheads="1"/>
          </p:cNvSpPr>
          <p:nvPr/>
        </p:nvSpPr>
        <p:spPr bwMode="auto">
          <a:xfrm>
            <a:off x="6856413" y="3571875"/>
            <a:ext cx="128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altLang="en-US" sz="2000">
                <a:solidFill>
                  <a:srgbClr val="00B0F0"/>
                </a:solidFill>
              </a:rPr>
              <a:t>45 / 4 = 11</a:t>
            </a:r>
          </a:p>
        </p:txBody>
      </p:sp>
      <p:sp>
        <p:nvSpPr>
          <p:cNvPr id="13324" name="TextBox 21"/>
          <p:cNvSpPr txBox="1">
            <a:spLocks noChangeArrowheads="1"/>
          </p:cNvSpPr>
          <p:nvPr/>
        </p:nvSpPr>
        <p:spPr bwMode="auto">
          <a:xfrm>
            <a:off x="6500813" y="4029075"/>
            <a:ext cx="199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altLang="en-US" sz="2000">
                <a:solidFill>
                  <a:srgbClr val="00B0F0"/>
                </a:solidFill>
              </a:rPr>
              <a:t>45.0 / 4.0 = 11.25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Changing Double to </a:t>
            </a:r>
            <a:r>
              <a:rPr lang="en-CA" dirty="0" err="1"/>
              <a:t>Int</a:t>
            </a:r>
            <a:endParaRPr lang="en-CA" dirty="0"/>
          </a:p>
        </p:txBody>
      </p:sp>
      <p:sp>
        <p:nvSpPr>
          <p:cNvPr id="3" name="Content Placeholder 2"/>
          <p:cNvSpPr>
            <a:spLocks noGrp="1"/>
          </p:cNvSpPr>
          <p:nvPr>
            <p:ph idx="1"/>
          </p:nvPr>
        </p:nvSpPr>
        <p:spPr/>
        <p:txBody>
          <a:bodyPr/>
          <a:lstStyle/>
          <a:p>
            <a:pPr>
              <a:defRPr/>
            </a:pPr>
            <a:r>
              <a:rPr lang="en-CA" dirty="0"/>
              <a:t>When change double to </a:t>
            </a:r>
            <a:r>
              <a:rPr lang="en-CA" dirty="0" err="1"/>
              <a:t>int</a:t>
            </a:r>
            <a:r>
              <a:rPr lang="en-CA" dirty="0"/>
              <a:t>…</a:t>
            </a:r>
          </a:p>
          <a:p>
            <a:pPr lvl="1">
              <a:buFont typeface="Wingdings" pitchFamily="2" charset="2"/>
              <a:buNone/>
              <a:defRPr/>
            </a:pPr>
            <a:r>
              <a:rPr lang="en-CA" dirty="0">
                <a:solidFill>
                  <a:schemeClr val="tx2"/>
                </a:solidFill>
              </a:rPr>
              <a:t>double price;</a:t>
            </a:r>
          </a:p>
          <a:p>
            <a:pPr lvl="1">
              <a:buFont typeface="Wingdings" pitchFamily="2" charset="2"/>
              <a:buNone/>
              <a:defRPr/>
            </a:pPr>
            <a:r>
              <a:rPr lang="en-CA" dirty="0" err="1">
                <a:solidFill>
                  <a:schemeClr val="tx2"/>
                </a:solidFill>
              </a:rPr>
              <a:t>int</a:t>
            </a:r>
            <a:r>
              <a:rPr lang="en-CA" dirty="0">
                <a:solidFill>
                  <a:schemeClr val="tx2"/>
                </a:solidFill>
              </a:rPr>
              <a:t> </a:t>
            </a:r>
            <a:r>
              <a:rPr lang="en-CA" dirty="0" err="1">
                <a:solidFill>
                  <a:schemeClr val="tx2"/>
                </a:solidFill>
              </a:rPr>
              <a:t>intPrice</a:t>
            </a:r>
            <a:r>
              <a:rPr lang="en-CA" dirty="0">
                <a:solidFill>
                  <a:schemeClr val="tx2"/>
                </a:solidFill>
              </a:rPr>
              <a:t>;</a:t>
            </a:r>
          </a:p>
          <a:p>
            <a:pPr lvl="1">
              <a:buFont typeface="Wingdings" pitchFamily="2" charset="2"/>
              <a:buNone/>
              <a:defRPr/>
            </a:pPr>
            <a:r>
              <a:rPr lang="en-CA" dirty="0">
                <a:solidFill>
                  <a:schemeClr val="tx2"/>
                </a:solidFill>
              </a:rPr>
              <a:t>price = 19.95;	    </a:t>
            </a:r>
            <a:r>
              <a:rPr lang="en-CA" i="1" dirty="0">
                <a:solidFill>
                  <a:schemeClr val="tx2"/>
                </a:solidFill>
              </a:rPr>
              <a:t>// price in $ and ¢</a:t>
            </a:r>
          </a:p>
          <a:p>
            <a:pPr lvl="1">
              <a:buFont typeface="Wingdings" pitchFamily="2" charset="2"/>
              <a:buNone/>
              <a:defRPr/>
            </a:pPr>
            <a:r>
              <a:rPr lang="en-CA" dirty="0" err="1">
                <a:solidFill>
                  <a:schemeClr val="tx2"/>
                </a:solidFill>
              </a:rPr>
              <a:t>intPrice</a:t>
            </a:r>
            <a:r>
              <a:rPr lang="en-CA" dirty="0">
                <a:solidFill>
                  <a:schemeClr val="tx2"/>
                </a:solidFill>
              </a:rPr>
              <a:t> = (</a:t>
            </a:r>
            <a:r>
              <a:rPr lang="en-CA" dirty="0" err="1">
                <a:solidFill>
                  <a:schemeClr val="tx2"/>
                </a:solidFill>
              </a:rPr>
              <a:t>int</a:t>
            </a:r>
            <a:r>
              <a:rPr lang="en-CA" dirty="0">
                <a:solidFill>
                  <a:schemeClr val="tx2"/>
                </a:solidFill>
              </a:rPr>
              <a:t>)price;   </a:t>
            </a:r>
            <a:r>
              <a:rPr lang="en-CA" i="1" dirty="0">
                <a:solidFill>
                  <a:schemeClr val="tx2"/>
                </a:solidFill>
              </a:rPr>
              <a:t>// just $</a:t>
            </a:r>
          </a:p>
          <a:p>
            <a:pPr>
              <a:defRPr/>
            </a:pPr>
            <a:r>
              <a:rPr lang="en-CA" dirty="0"/>
              <a:t>…everything after the decimal point is lost</a:t>
            </a:r>
          </a:p>
          <a:p>
            <a:pPr lvl="1">
              <a:defRPr/>
            </a:pPr>
            <a:r>
              <a:rPr lang="en-CA" dirty="0"/>
              <a:t>it is not “rounded off”!</a:t>
            </a:r>
          </a:p>
          <a:p>
            <a:pPr lvl="2">
              <a:defRPr/>
            </a:pPr>
            <a:r>
              <a:rPr lang="en-CA" dirty="0"/>
              <a:t>we’ll see how to round off later</a:t>
            </a:r>
          </a:p>
        </p:txBody>
      </p:sp>
      <p:grpSp>
        <p:nvGrpSpPr>
          <p:cNvPr id="4" name="Group 3"/>
          <p:cNvGrpSpPr>
            <a:grpSpLocks/>
          </p:cNvGrpSpPr>
          <p:nvPr/>
        </p:nvGrpSpPr>
        <p:grpSpPr bwMode="auto">
          <a:xfrm>
            <a:off x="6660232" y="2543547"/>
            <a:ext cx="1785938" cy="747713"/>
            <a:chOff x="3254" y="1322"/>
            <a:chExt cx="1125" cy="471"/>
          </a:xfrm>
        </p:grpSpPr>
        <p:sp>
          <p:nvSpPr>
            <p:cNvPr id="14344" name="Rectangle 4"/>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19.95</a:t>
              </a:r>
            </a:p>
          </p:txBody>
        </p:sp>
        <p:sp>
          <p:nvSpPr>
            <p:cNvPr id="14345" name="Text Box 5"/>
            <p:cNvSpPr txBox="1">
              <a:spLocks noChangeArrowheads="1"/>
            </p:cNvSpPr>
            <p:nvPr/>
          </p:nvSpPr>
          <p:spPr bwMode="auto">
            <a:xfrm>
              <a:off x="3254" y="1322"/>
              <a:ext cx="4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price</a:t>
              </a:r>
            </a:p>
          </p:txBody>
        </p:sp>
      </p:grpSp>
      <p:grpSp>
        <p:nvGrpSpPr>
          <p:cNvPr id="5" name="Group 6"/>
          <p:cNvGrpSpPr>
            <a:grpSpLocks/>
          </p:cNvGrpSpPr>
          <p:nvPr/>
        </p:nvGrpSpPr>
        <p:grpSpPr bwMode="auto">
          <a:xfrm>
            <a:off x="6660232" y="3329360"/>
            <a:ext cx="1785938" cy="747712"/>
            <a:chOff x="3254" y="1322"/>
            <a:chExt cx="1125" cy="471"/>
          </a:xfrm>
        </p:grpSpPr>
        <p:sp>
          <p:nvSpPr>
            <p:cNvPr id="14342" name="Rectangle 7"/>
            <p:cNvSpPr>
              <a:spLocks noChangeArrowheads="1"/>
            </p:cNvSpPr>
            <p:nvPr/>
          </p:nvSpPr>
          <p:spPr bwMode="auto">
            <a:xfrm>
              <a:off x="3456" y="1547"/>
              <a:ext cx="923" cy="246"/>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19</a:t>
              </a:r>
            </a:p>
          </p:txBody>
        </p:sp>
        <p:sp>
          <p:nvSpPr>
            <p:cNvPr id="14343" name="Text Box 5"/>
            <p:cNvSpPr txBox="1">
              <a:spLocks noChangeArrowheads="1"/>
            </p:cNvSpPr>
            <p:nvPr/>
          </p:nvSpPr>
          <p:spPr bwMode="auto">
            <a:xfrm>
              <a:off x="3254" y="1322"/>
              <a:ext cx="5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a:t>intPrice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defRPr/>
            </a:pPr>
            <a:r>
              <a:rPr lang="en-US" dirty="0"/>
              <a:t>Exercises</a:t>
            </a:r>
          </a:p>
        </p:txBody>
      </p:sp>
      <p:sp>
        <p:nvSpPr>
          <p:cNvPr id="331779" name="Rectangle 3"/>
          <p:cNvSpPr>
            <a:spLocks noGrp="1" noChangeArrowheads="1"/>
          </p:cNvSpPr>
          <p:nvPr>
            <p:ph idx="1"/>
          </p:nvPr>
        </p:nvSpPr>
        <p:spPr/>
        <p:txBody>
          <a:bodyPr/>
          <a:lstStyle/>
          <a:p>
            <a:pPr>
              <a:tabLst>
                <a:tab pos="4168775" algn="ctr"/>
                <a:tab pos="5948363" algn="ctr"/>
              </a:tabLst>
              <a:defRPr/>
            </a:pPr>
            <a:r>
              <a:rPr lang="en-US" dirty="0"/>
              <a:t>Say what value gets assigned</a:t>
            </a:r>
          </a:p>
          <a:p>
            <a:pPr>
              <a:buFont typeface="Wingdings" pitchFamily="2" charset="2"/>
              <a:buNone/>
              <a:tabLst>
                <a:tab pos="4168775" algn="ctr"/>
                <a:tab pos="5948363" algn="ctr"/>
              </a:tabLst>
              <a:defRPr/>
            </a:pPr>
            <a:r>
              <a:rPr lang="en-US" sz="2800" dirty="0" err="1">
                <a:solidFill>
                  <a:schemeClr val="tx2"/>
                </a:solidFill>
              </a:rPr>
              <a:t>int</a:t>
            </a:r>
            <a:r>
              <a:rPr lang="en-US" sz="2800" dirty="0">
                <a:solidFill>
                  <a:schemeClr val="tx2"/>
                </a:solidFill>
              </a:rPr>
              <a:t> j; </a:t>
            </a:r>
          </a:p>
          <a:p>
            <a:pPr>
              <a:buFont typeface="Wingdings" pitchFamily="2" charset="2"/>
              <a:buNone/>
              <a:tabLst>
                <a:tab pos="4168775" algn="ctr"/>
                <a:tab pos="5948363" algn="ctr"/>
              </a:tabLst>
              <a:defRPr/>
            </a:pPr>
            <a:r>
              <a:rPr lang="en-US" sz="2800" dirty="0">
                <a:solidFill>
                  <a:schemeClr val="tx2"/>
                </a:solidFill>
              </a:rPr>
              <a:t>double f;</a:t>
            </a:r>
            <a:r>
              <a:rPr lang="en-US" sz="2800" dirty="0"/>
              <a:t>	j	f</a:t>
            </a:r>
          </a:p>
          <a:p>
            <a:pPr>
              <a:buFont typeface="Wingdings" pitchFamily="2" charset="2"/>
              <a:buNone/>
              <a:tabLst>
                <a:tab pos="4168775" algn="ctr"/>
                <a:tab pos="5948363" algn="ctr"/>
              </a:tabLst>
              <a:defRPr/>
            </a:pPr>
            <a:r>
              <a:rPr lang="en-US" sz="2800" dirty="0">
                <a:solidFill>
                  <a:schemeClr val="tx2"/>
                </a:solidFill>
              </a:rPr>
              <a:t>f = 3;</a:t>
            </a:r>
            <a:r>
              <a:rPr lang="en-US" sz="2800" dirty="0"/>
              <a:t>	__	__</a:t>
            </a:r>
          </a:p>
          <a:p>
            <a:pPr>
              <a:buFont typeface="Wingdings" pitchFamily="2" charset="2"/>
              <a:buNone/>
              <a:tabLst>
                <a:tab pos="4168775" algn="ctr"/>
                <a:tab pos="5948363" algn="ctr"/>
              </a:tabLst>
              <a:defRPr/>
            </a:pPr>
            <a:r>
              <a:rPr lang="en-US" sz="2800" dirty="0">
                <a:solidFill>
                  <a:schemeClr val="tx2"/>
                </a:solidFill>
              </a:rPr>
              <a:t>f = f + 2.6;</a:t>
            </a:r>
            <a:r>
              <a:rPr lang="en-US" sz="2800" dirty="0"/>
              <a:t>	__	__</a:t>
            </a:r>
          </a:p>
          <a:p>
            <a:pPr>
              <a:buFont typeface="Wingdings" pitchFamily="2" charset="2"/>
              <a:buNone/>
              <a:tabLst>
                <a:tab pos="4168775" algn="ctr"/>
                <a:tab pos="5948363" algn="ctr"/>
              </a:tabLst>
              <a:defRPr/>
            </a:pPr>
            <a:r>
              <a:rPr lang="en-US" sz="2800" dirty="0">
                <a:solidFill>
                  <a:schemeClr val="tx2"/>
                </a:solidFill>
              </a:rPr>
              <a:t>j = (</a:t>
            </a:r>
            <a:r>
              <a:rPr lang="en-US" sz="2800" dirty="0" err="1">
                <a:solidFill>
                  <a:schemeClr val="tx2"/>
                </a:solidFill>
              </a:rPr>
              <a:t>int</a:t>
            </a:r>
            <a:r>
              <a:rPr lang="en-US" sz="2800" dirty="0">
                <a:solidFill>
                  <a:schemeClr val="tx2"/>
                </a:solidFill>
              </a:rPr>
              <a:t>)f;</a:t>
            </a:r>
            <a:r>
              <a:rPr lang="en-US" sz="2800" dirty="0"/>
              <a:t>	__	__</a:t>
            </a:r>
          </a:p>
          <a:p>
            <a:pPr>
              <a:buFont typeface="Wingdings" pitchFamily="2" charset="2"/>
              <a:buNone/>
              <a:tabLst>
                <a:tab pos="4168775" algn="ctr"/>
                <a:tab pos="5948363" algn="ctr"/>
              </a:tabLst>
              <a:defRPr/>
            </a:pPr>
            <a:r>
              <a:rPr lang="en-US" sz="2800" dirty="0">
                <a:solidFill>
                  <a:schemeClr val="tx2"/>
                </a:solidFill>
              </a:rPr>
              <a:t>f = </a:t>
            </a:r>
            <a:r>
              <a:rPr lang="en-US" sz="2800">
                <a:solidFill>
                  <a:schemeClr val="tx2"/>
                </a:solidFill>
              </a:rPr>
              <a:t>(double)j / 2 + 1.1;	__	__</a:t>
            </a:r>
          </a:p>
          <a:p>
            <a:pPr>
              <a:buFont typeface="Wingdings" pitchFamily="2" charset="2"/>
              <a:buNone/>
              <a:tabLst>
                <a:tab pos="4168775" algn="ctr"/>
                <a:tab pos="5948363" algn="ctr"/>
              </a:tabLst>
              <a:defRPr/>
            </a:pPr>
            <a:r>
              <a:rPr lang="en-US" sz="2800" dirty="0">
                <a:solidFill>
                  <a:schemeClr val="tx2"/>
                </a:solidFill>
              </a:rPr>
              <a:t>f = (double)(j / 2) + 1.1;</a:t>
            </a:r>
            <a:r>
              <a:rPr lang="en-US" sz="2800" dirty="0"/>
              <a:t>	__	__</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a:t>Creating a Program</a:t>
            </a:r>
          </a:p>
        </p:txBody>
      </p:sp>
      <p:sp>
        <p:nvSpPr>
          <p:cNvPr id="10243" name="Content Placeholder 2"/>
          <p:cNvSpPr>
            <a:spLocks noGrp="1"/>
          </p:cNvSpPr>
          <p:nvPr>
            <p:ph idx="1"/>
          </p:nvPr>
        </p:nvSpPr>
        <p:spPr/>
        <p:txBody>
          <a:bodyPr/>
          <a:lstStyle/>
          <a:p>
            <a:r>
              <a:rPr lang="en-CA" sz="2800"/>
              <a:t>Name your </a:t>
            </a:r>
            <a:r>
              <a:rPr lang="en-CA" sz="2800" i="1"/>
              <a:t>project</a:t>
            </a:r>
          </a:p>
          <a:p>
            <a:pPr lvl="1"/>
            <a:endParaRPr lang="en-CA" sz="2400"/>
          </a:p>
          <a:p>
            <a:pPr lvl="1"/>
            <a:endParaRPr lang="en-CA"/>
          </a:p>
          <a:p>
            <a:r>
              <a:rPr lang="en-CA" sz="2800"/>
              <a:t>Browse to your CSCI1226 folder</a:t>
            </a:r>
          </a:p>
          <a:p>
            <a:pPr lvl="2"/>
            <a:endParaRPr lang="en-CA" sz="2000"/>
          </a:p>
          <a:p>
            <a:r>
              <a:rPr lang="en-CA" sz="2800"/>
              <a:t>Name your </a:t>
            </a:r>
            <a:r>
              <a:rPr lang="en-CA" sz="2800" i="1"/>
              <a:t>program</a:t>
            </a:r>
          </a:p>
          <a:p>
            <a:pPr lvl="1"/>
            <a:endParaRPr lang="en-CA" sz="2400"/>
          </a:p>
          <a:p>
            <a:r>
              <a:rPr lang="en-CA" sz="2800"/>
              <a:t>Click Finish</a:t>
            </a:r>
          </a:p>
          <a:p>
            <a:endParaRPr lang="en-CA" sz="2800"/>
          </a:p>
        </p:txBody>
      </p:sp>
      <p:pic>
        <p:nvPicPr>
          <p:cNvPr id="10244" name="Picture 8"/>
          <p:cNvPicPr>
            <a:picLocks noChangeAspect="1" noChangeArrowheads="1"/>
          </p:cNvPicPr>
          <p:nvPr/>
        </p:nvPicPr>
        <p:blipFill>
          <a:blip r:embed="rId3" cstate="print"/>
          <a:srcRect/>
          <a:stretch>
            <a:fillRect/>
          </a:stretch>
        </p:blipFill>
        <p:spPr bwMode="auto">
          <a:xfrm>
            <a:off x="1066800" y="2305050"/>
            <a:ext cx="7010400" cy="895350"/>
          </a:xfrm>
          <a:prstGeom prst="rect">
            <a:avLst/>
          </a:prstGeom>
          <a:noFill/>
          <a:ln w="12700">
            <a:noFill/>
            <a:miter lim="800000"/>
            <a:headEnd/>
            <a:tailEnd/>
          </a:ln>
        </p:spPr>
      </p:pic>
      <p:pic>
        <p:nvPicPr>
          <p:cNvPr id="10245" name="Picture 9"/>
          <p:cNvPicPr>
            <a:picLocks noChangeAspect="1" noChangeArrowheads="1"/>
          </p:cNvPicPr>
          <p:nvPr/>
        </p:nvPicPr>
        <p:blipFill>
          <a:blip r:embed="rId4" cstate="print"/>
          <a:srcRect/>
          <a:stretch>
            <a:fillRect/>
          </a:stretch>
        </p:blipFill>
        <p:spPr bwMode="auto">
          <a:xfrm>
            <a:off x="1066800" y="3705225"/>
            <a:ext cx="7019925" cy="333375"/>
          </a:xfrm>
          <a:prstGeom prst="rect">
            <a:avLst/>
          </a:prstGeom>
          <a:noFill/>
          <a:ln w="12700">
            <a:noFill/>
            <a:miter lim="800000"/>
            <a:headEnd/>
            <a:tailEnd/>
          </a:ln>
        </p:spPr>
      </p:pic>
      <p:pic>
        <p:nvPicPr>
          <p:cNvPr id="10246" name="Picture 10"/>
          <p:cNvPicPr>
            <a:picLocks noChangeAspect="1" noChangeArrowheads="1"/>
          </p:cNvPicPr>
          <p:nvPr/>
        </p:nvPicPr>
        <p:blipFill>
          <a:blip r:embed="rId5" cstate="print"/>
          <a:srcRect/>
          <a:stretch>
            <a:fillRect/>
          </a:stretch>
        </p:blipFill>
        <p:spPr bwMode="auto">
          <a:xfrm>
            <a:off x="1057275" y="4543425"/>
            <a:ext cx="7029450" cy="409575"/>
          </a:xfrm>
          <a:prstGeom prst="rect">
            <a:avLst/>
          </a:prstGeom>
          <a:noFill/>
          <a:ln w="12700">
            <a:noFill/>
            <a:miter lim="800000"/>
            <a:headEnd/>
            <a:tailEnd/>
          </a:ln>
        </p:spPr>
      </p:pic>
      <p:pic>
        <p:nvPicPr>
          <p:cNvPr id="10247" name="Picture 11"/>
          <p:cNvPicPr>
            <a:picLocks noChangeAspect="1" noChangeArrowheads="1"/>
          </p:cNvPicPr>
          <p:nvPr/>
        </p:nvPicPr>
        <p:blipFill>
          <a:blip r:embed="rId6" cstate="print"/>
          <a:srcRect/>
          <a:stretch>
            <a:fillRect/>
          </a:stretch>
        </p:blipFill>
        <p:spPr bwMode="auto">
          <a:xfrm>
            <a:off x="1057275" y="5476875"/>
            <a:ext cx="7029450" cy="619125"/>
          </a:xfrm>
          <a:prstGeom prst="rect">
            <a:avLst/>
          </a:prstGeom>
          <a:noFill/>
          <a:ln w="12700">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t>Creating a Program</a:t>
            </a:r>
          </a:p>
        </p:txBody>
      </p:sp>
      <p:sp>
        <p:nvSpPr>
          <p:cNvPr id="11267" name="Content Placeholder 2"/>
          <p:cNvSpPr>
            <a:spLocks noGrp="1"/>
          </p:cNvSpPr>
          <p:nvPr>
            <p:ph idx="1"/>
          </p:nvPr>
        </p:nvSpPr>
        <p:spPr/>
        <p:txBody>
          <a:bodyPr/>
          <a:lstStyle/>
          <a:p>
            <a:r>
              <a:rPr lang="en-CA"/>
              <a:t>You have a program!</a:t>
            </a:r>
          </a:p>
        </p:txBody>
      </p:sp>
      <p:pic>
        <p:nvPicPr>
          <p:cNvPr id="11268" name="Picture 5"/>
          <p:cNvPicPr>
            <a:picLocks noChangeAspect="1" noChangeArrowheads="1"/>
          </p:cNvPicPr>
          <p:nvPr/>
        </p:nvPicPr>
        <p:blipFill>
          <a:blip r:embed="rId3" cstate="print"/>
          <a:srcRect/>
          <a:stretch>
            <a:fillRect/>
          </a:stretch>
        </p:blipFill>
        <p:spPr bwMode="auto">
          <a:xfrm>
            <a:off x="1219200" y="2443162"/>
            <a:ext cx="6324600" cy="3576638"/>
          </a:xfrm>
          <a:prstGeom prst="rect">
            <a:avLst/>
          </a:prstGeom>
          <a:noFill/>
          <a:ln w="12700">
            <a:noFill/>
            <a:miter lim="800000"/>
            <a:headEnd/>
            <a:tailEnd/>
          </a:ln>
        </p:spPr>
      </p:pic>
      <p:sp>
        <p:nvSpPr>
          <p:cNvPr id="11269" name="TextBox 5"/>
          <p:cNvSpPr txBox="1">
            <a:spLocks noChangeArrowheads="1"/>
          </p:cNvSpPr>
          <p:nvPr/>
        </p:nvSpPr>
        <p:spPr bwMode="auto">
          <a:xfrm>
            <a:off x="5380007" y="6477000"/>
            <a:ext cx="3719543" cy="369332"/>
          </a:xfrm>
          <a:prstGeom prst="rect">
            <a:avLst/>
          </a:prstGeom>
          <a:noFill/>
          <a:ln w="9525">
            <a:noFill/>
            <a:miter lim="800000"/>
            <a:headEnd/>
            <a:tailEnd/>
          </a:ln>
        </p:spPr>
        <p:txBody>
          <a:bodyPr wrap="none">
            <a:spAutoFit/>
          </a:bodyPr>
          <a:lstStyle/>
          <a:p>
            <a:pPr algn="r"/>
            <a:r>
              <a:rPr lang="en-CA" sz="1800" i="1" dirty="0">
                <a:latin typeface="+mn-lt"/>
              </a:rPr>
              <a:t>Of course it doesn’t </a:t>
            </a:r>
            <a:r>
              <a:rPr lang="en-CA" sz="1800" b="1" i="1" dirty="0">
                <a:latin typeface="+mn-lt"/>
              </a:rPr>
              <a:t>do</a:t>
            </a:r>
            <a:r>
              <a:rPr lang="en-CA" sz="1800" i="1" dirty="0">
                <a:latin typeface="+mn-lt"/>
              </a:rPr>
              <a:t> anything yet….</a:t>
            </a:r>
          </a:p>
        </p:txBody>
      </p:sp>
    </p:spTree>
  </p:cSld>
  <p:clrMapOvr>
    <a:masterClrMapping/>
  </p:clrMapOvr>
</p:sld>
</file>

<file path=ppt/theme/theme1.xml><?xml version="1.0" encoding="utf-8"?>
<a:theme xmlns:a="http://schemas.openxmlformats.org/drawingml/2006/main" name="CSCI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knbars">
  <a:themeElements>
    <a:clrScheme name="">
      <a:dk1>
        <a:srgbClr val="000000"/>
      </a:dk1>
      <a:lt1>
        <a:srgbClr val="FFFFFF"/>
      </a:lt1>
      <a:dk2>
        <a:srgbClr val="CF0E30"/>
      </a:dk2>
      <a:lt2>
        <a:srgbClr val="FFFFFF"/>
      </a:lt2>
      <a:accent1>
        <a:srgbClr val="114FFB"/>
      </a:accent1>
      <a:accent2>
        <a:srgbClr val="FC0128"/>
      </a:accent2>
      <a:accent3>
        <a:srgbClr val="E4AAAD"/>
      </a:accent3>
      <a:accent4>
        <a:srgbClr val="DADADA"/>
      </a:accent4>
      <a:accent5>
        <a:srgbClr val="AAB2FD"/>
      </a:accent5>
      <a:accent6>
        <a:srgbClr val="E40123"/>
      </a:accent6>
      <a:hlink>
        <a:srgbClr val="00DFCA"/>
      </a:hlink>
      <a:folHlink>
        <a:srgbClr val="F76681"/>
      </a:folHlink>
    </a:clrScheme>
    <a:fontScheme name="brknba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knba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kn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knba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knba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knba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knba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knba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CSCITheme</Template>
  <TotalTime>20167</TotalTime>
  <Pages>7</Pages>
  <Words>5649</Words>
  <Application>Microsoft Office PowerPoint</Application>
  <PresentationFormat>On-screen Show (4:3)</PresentationFormat>
  <Paragraphs>892</Paragraphs>
  <Slides>79</Slides>
  <Notes>76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Calibri</vt:lpstr>
      <vt:lpstr>Courier New</vt:lpstr>
      <vt:lpstr>Times New Roman</vt:lpstr>
      <vt:lpstr>Wingdings</vt:lpstr>
      <vt:lpstr>CSCITheme</vt:lpstr>
      <vt:lpstr>brknbars</vt:lpstr>
      <vt:lpstr>Basic Programming</vt:lpstr>
      <vt:lpstr>Overview</vt:lpstr>
      <vt:lpstr>Making a Program</vt:lpstr>
      <vt:lpstr>The Development Environment</vt:lpstr>
      <vt:lpstr>Running NetBeans</vt:lpstr>
      <vt:lpstr>Creating a Program</vt:lpstr>
      <vt:lpstr>Creating a Program</vt:lpstr>
      <vt:lpstr>Creating a Program</vt:lpstr>
      <vt:lpstr>Creating a Program</vt:lpstr>
      <vt:lpstr>The Basic Program Class</vt:lpstr>
      <vt:lpstr>Where the Code Goes</vt:lpstr>
      <vt:lpstr>What is Code?</vt:lpstr>
      <vt:lpstr>Problems</vt:lpstr>
      <vt:lpstr>Problem:  Draw This Face</vt:lpstr>
      <vt:lpstr>Algorithms</vt:lpstr>
      <vt:lpstr>to Draw a Happy Face</vt:lpstr>
      <vt:lpstr>to Draw a Happy Face</vt:lpstr>
      <vt:lpstr>Programming a Computer</vt:lpstr>
      <vt:lpstr>to Find the Area of a Rectangle</vt:lpstr>
      <vt:lpstr>Working with Numbers</vt:lpstr>
      <vt:lpstr>Variables</vt:lpstr>
      <vt:lpstr>to Find the Area of a Rectangle</vt:lpstr>
      <vt:lpstr>Writing Code</vt:lpstr>
      <vt:lpstr>Writing Code</vt:lpstr>
      <vt:lpstr>Declaring Variables</vt:lpstr>
      <vt:lpstr>Exercise</vt:lpstr>
      <vt:lpstr>Notes on Names</vt:lpstr>
      <vt:lpstr>Exercise</vt:lpstr>
      <vt:lpstr>Giving Variables Values</vt:lpstr>
      <vt:lpstr>Giving Variables Values</vt:lpstr>
      <vt:lpstr>Assignment Statements</vt:lpstr>
      <vt:lpstr>Assignment Statements</vt:lpstr>
      <vt:lpstr>Simple Math</vt:lpstr>
      <vt:lpstr>Reporting Results to the User</vt:lpstr>
      <vt:lpstr>println vs. print</vt:lpstr>
      <vt:lpstr>Output Commands</vt:lpstr>
      <vt:lpstr>Quotes, or No Quotes?</vt:lpstr>
      <vt:lpstr>Printing Spaces</vt:lpstr>
      <vt:lpstr>Adding Things to Print</vt:lpstr>
      <vt:lpstr>Line Breaks in Your Program</vt:lpstr>
      <vt:lpstr>Reporting on the Rectangle</vt:lpstr>
      <vt:lpstr>Note on Blank Lines</vt:lpstr>
      <vt:lpstr>Exercise</vt:lpstr>
      <vt:lpstr>Running Your Program</vt:lpstr>
      <vt:lpstr>If There are No Mistakes</vt:lpstr>
      <vt:lpstr>Mistakes in Computer Programs</vt:lpstr>
      <vt:lpstr>Syntax Error: NetBeans</vt:lpstr>
      <vt:lpstr>Fixing Syntax Errors</vt:lpstr>
      <vt:lpstr>Logic Error</vt:lpstr>
      <vt:lpstr>Exercise</vt:lpstr>
      <vt:lpstr>Changing the Width &amp; Height</vt:lpstr>
      <vt:lpstr>Getting Input from the User</vt:lpstr>
      <vt:lpstr>Get Input</vt:lpstr>
      <vt:lpstr>Problem</vt:lpstr>
      <vt:lpstr>The import Command</vt:lpstr>
      <vt:lpstr>Another Problem</vt:lpstr>
      <vt:lpstr>Prompting for Input</vt:lpstr>
      <vt:lpstr>Now Program Asks for Input</vt:lpstr>
      <vt:lpstr>Tidying Up After Yourself</vt:lpstr>
      <vt:lpstr>Letting the User Know</vt:lpstr>
      <vt:lpstr>Input Methods</vt:lpstr>
      <vt:lpstr>More Input Methods</vt:lpstr>
      <vt:lpstr>Reading Spaces</vt:lpstr>
      <vt:lpstr>More about Input</vt:lpstr>
      <vt:lpstr>Exercise</vt:lpstr>
      <vt:lpstr>Math</vt:lpstr>
      <vt:lpstr>Division Operators</vt:lpstr>
      <vt:lpstr>Math Expressions</vt:lpstr>
      <vt:lpstr>Order of Operations</vt:lpstr>
      <vt:lpstr>Common Mistake</vt:lpstr>
      <vt:lpstr>Multiple Choice</vt:lpstr>
      <vt:lpstr>Mixed Mode Expressions</vt:lpstr>
      <vt:lpstr>When Coercion Happens</vt:lpstr>
      <vt:lpstr>Mixed Mode Assignments</vt:lpstr>
      <vt:lpstr>Mixed Mode Assignments</vt:lpstr>
      <vt:lpstr>Type Casting</vt:lpstr>
      <vt:lpstr>Changing Double to Int</vt:lpstr>
      <vt:lpstr>Exercises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Programming and Problem Solving</dc:title>
  <dc:creator>Mark Young</dc:creator>
  <cp:lastModifiedBy>Mark Young</cp:lastModifiedBy>
  <cp:revision>161</cp:revision>
  <cp:lastPrinted>2022-09-11T18:45:47Z</cp:lastPrinted>
  <dcterms:created xsi:type="dcterms:W3CDTF">1998-05-11T15:12:26Z</dcterms:created>
  <dcterms:modified xsi:type="dcterms:W3CDTF">2022-10-16T19:26:37Z</dcterms:modified>
</cp:coreProperties>
</file>