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 id="2147483720" r:id="rId5"/>
    <p:sldMasterId id="2147483733" r:id="rId6"/>
  </p:sldMasterIdLst>
  <p:notesMasterIdLst>
    <p:notesMasterId r:id="rId76"/>
  </p:notesMasterIdLst>
  <p:handoutMasterIdLst>
    <p:handoutMasterId r:id="rId77"/>
  </p:handoutMasterIdLst>
  <p:sldIdLst>
    <p:sldId id="262" r:id="rId7"/>
    <p:sldId id="390" r:id="rId8"/>
    <p:sldId id="439" r:id="rId9"/>
    <p:sldId id="454" r:id="rId10"/>
    <p:sldId id="451" r:id="rId11"/>
    <p:sldId id="455" r:id="rId12"/>
    <p:sldId id="453" r:id="rId13"/>
    <p:sldId id="456" r:id="rId14"/>
    <p:sldId id="457" r:id="rId15"/>
    <p:sldId id="440" r:id="rId16"/>
    <p:sldId id="482" r:id="rId17"/>
    <p:sldId id="442" r:id="rId18"/>
    <p:sldId id="458" r:id="rId19"/>
    <p:sldId id="459" r:id="rId20"/>
    <p:sldId id="460" r:id="rId21"/>
    <p:sldId id="461" r:id="rId22"/>
    <p:sldId id="462" r:id="rId23"/>
    <p:sldId id="463" r:id="rId24"/>
    <p:sldId id="417" r:id="rId25"/>
    <p:sldId id="464" r:id="rId26"/>
    <p:sldId id="483" r:id="rId27"/>
    <p:sldId id="465" r:id="rId28"/>
    <p:sldId id="495" r:id="rId29"/>
    <p:sldId id="467" r:id="rId30"/>
    <p:sldId id="468" r:id="rId31"/>
    <p:sldId id="469" r:id="rId32"/>
    <p:sldId id="470" r:id="rId33"/>
    <p:sldId id="471" r:id="rId34"/>
    <p:sldId id="472" r:id="rId35"/>
    <p:sldId id="473" r:id="rId36"/>
    <p:sldId id="475" r:id="rId37"/>
    <p:sldId id="476" r:id="rId38"/>
    <p:sldId id="478" r:id="rId39"/>
    <p:sldId id="480" r:id="rId40"/>
    <p:sldId id="479" r:id="rId41"/>
    <p:sldId id="515" r:id="rId42"/>
    <p:sldId id="516" r:id="rId43"/>
    <p:sldId id="491" r:id="rId44"/>
    <p:sldId id="485" r:id="rId45"/>
    <p:sldId id="486" r:id="rId46"/>
    <p:sldId id="487" r:id="rId47"/>
    <p:sldId id="488" r:id="rId48"/>
    <p:sldId id="489" r:id="rId49"/>
    <p:sldId id="490" r:id="rId50"/>
    <p:sldId id="437" r:id="rId51"/>
    <p:sldId id="406" r:id="rId52"/>
    <p:sldId id="304" r:id="rId53"/>
    <p:sldId id="411" r:id="rId54"/>
    <p:sldId id="412" r:id="rId55"/>
    <p:sldId id="481" r:id="rId56"/>
    <p:sldId id="496" r:id="rId57"/>
    <p:sldId id="497" r:id="rId58"/>
    <p:sldId id="498" r:id="rId59"/>
    <p:sldId id="499" r:id="rId60"/>
    <p:sldId id="500" r:id="rId61"/>
    <p:sldId id="501" r:id="rId62"/>
    <p:sldId id="502" r:id="rId63"/>
    <p:sldId id="503" r:id="rId64"/>
    <p:sldId id="504" r:id="rId65"/>
    <p:sldId id="505" r:id="rId66"/>
    <p:sldId id="506" r:id="rId67"/>
    <p:sldId id="507" r:id="rId68"/>
    <p:sldId id="508" r:id="rId69"/>
    <p:sldId id="509" r:id="rId70"/>
    <p:sldId id="510" r:id="rId71"/>
    <p:sldId id="511" r:id="rId72"/>
    <p:sldId id="512" r:id="rId73"/>
    <p:sldId id="513" r:id="rId74"/>
    <p:sldId id="514" r:id="rId7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3" autoAdjust="0"/>
    <p:restoredTop sz="68718" autoAdjust="0"/>
  </p:normalViewPr>
  <p:slideViewPr>
    <p:cSldViewPr>
      <p:cViewPr varScale="1">
        <p:scale>
          <a:sx n="69" d="100"/>
          <a:sy n="69" d="100"/>
        </p:scale>
        <p:origin x="2388"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71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5.xml"/><Relationship Id="rId82" Type="http://schemas.microsoft.com/office/2016/11/relationships/changesInfo" Target="changesInfos/changesInfo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notesMaster" Target="notesMasters/notesMaster1.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Young" userId="055a4c4f-05b9-4cd6-bda8-0cc88b7b58d3" providerId="ADAL" clId="{22F7A008-ED95-4002-B5B4-5E209CFF1F03}"/>
    <pc:docChg chg="custSel modSld">
      <pc:chgData name="Mark Young" userId="055a4c4f-05b9-4cd6-bda8-0cc88b7b58d3" providerId="ADAL" clId="{22F7A008-ED95-4002-B5B4-5E209CFF1F03}" dt="2022-10-16T20:08:22.798" v="1233" actId="20577"/>
      <pc:docMkLst>
        <pc:docMk/>
      </pc:docMkLst>
      <pc:sldChg chg="modNotesTx">
        <pc:chgData name="Mark Young" userId="055a4c4f-05b9-4cd6-bda8-0cc88b7b58d3" providerId="ADAL" clId="{22F7A008-ED95-4002-B5B4-5E209CFF1F03}" dt="2022-10-16T20:04:04.553" v="753" actId="20577"/>
        <pc:sldMkLst>
          <pc:docMk/>
          <pc:sldMk cId="0" sldId="304"/>
        </pc:sldMkLst>
      </pc:sldChg>
      <pc:sldChg chg="modSp mod modNotesTx">
        <pc:chgData name="Mark Young" userId="055a4c4f-05b9-4cd6-bda8-0cc88b7b58d3" providerId="ADAL" clId="{22F7A008-ED95-4002-B5B4-5E209CFF1F03}" dt="2022-10-16T20:07:02.776" v="1044" actId="20577"/>
        <pc:sldMkLst>
          <pc:docMk/>
          <pc:sldMk cId="0" sldId="412"/>
        </pc:sldMkLst>
        <pc:spChg chg="mod">
          <ac:chgData name="Mark Young" userId="055a4c4f-05b9-4cd6-bda8-0cc88b7b58d3" providerId="ADAL" clId="{22F7A008-ED95-4002-B5B4-5E209CFF1F03}" dt="2022-10-16T20:07:02.776" v="1044" actId="20577"/>
          <ac:spMkLst>
            <pc:docMk/>
            <pc:sldMk cId="0" sldId="412"/>
            <ac:spMk id="53252" creationId="{00000000-0000-0000-0000-000000000000}"/>
          </ac:spMkLst>
        </pc:spChg>
      </pc:sldChg>
      <pc:sldChg chg="modNotesTx">
        <pc:chgData name="Mark Young" userId="055a4c4f-05b9-4cd6-bda8-0cc88b7b58d3" providerId="ADAL" clId="{22F7A008-ED95-4002-B5B4-5E209CFF1F03}" dt="2022-10-16T19:57:59.599" v="170" actId="20577"/>
        <pc:sldMkLst>
          <pc:docMk/>
          <pc:sldMk cId="0" sldId="442"/>
        </pc:sldMkLst>
      </pc:sldChg>
      <pc:sldChg chg="modSp mod">
        <pc:chgData name="Mark Young" userId="055a4c4f-05b9-4cd6-bda8-0cc88b7b58d3" providerId="ADAL" clId="{22F7A008-ED95-4002-B5B4-5E209CFF1F03}" dt="2022-10-03T12:50:50.066" v="2" actId="20577"/>
        <pc:sldMkLst>
          <pc:docMk/>
          <pc:sldMk cId="0" sldId="451"/>
        </pc:sldMkLst>
        <pc:spChg chg="mod">
          <ac:chgData name="Mark Young" userId="055a4c4f-05b9-4cd6-bda8-0cc88b7b58d3" providerId="ADAL" clId="{22F7A008-ED95-4002-B5B4-5E209CFF1F03}" dt="2022-10-03T12:50:50.066" v="2" actId="20577"/>
          <ac:spMkLst>
            <pc:docMk/>
            <pc:sldMk cId="0" sldId="451"/>
            <ac:spMk id="7171" creationId="{00000000-0000-0000-0000-000000000000}"/>
          </ac:spMkLst>
        </pc:spChg>
      </pc:sldChg>
      <pc:sldChg chg="modNotesTx">
        <pc:chgData name="Mark Young" userId="055a4c4f-05b9-4cd6-bda8-0cc88b7b58d3" providerId="ADAL" clId="{22F7A008-ED95-4002-B5B4-5E209CFF1F03}" dt="2022-10-16T19:58:35.386" v="204" actId="20577"/>
        <pc:sldMkLst>
          <pc:docMk/>
          <pc:sldMk cId="0" sldId="469"/>
        </pc:sldMkLst>
      </pc:sldChg>
      <pc:sldChg chg="modNotesTx">
        <pc:chgData name="Mark Young" userId="055a4c4f-05b9-4cd6-bda8-0cc88b7b58d3" providerId="ADAL" clId="{22F7A008-ED95-4002-B5B4-5E209CFF1F03}" dt="2022-10-16T20:00:37.079" v="380" actId="20577"/>
        <pc:sldMkLst>
          <pc:docMk/>
          <pc:sldMk cId="0" sldId="473"/>
        </pc:sldMkLst>
      </pc:sldChg>
      <pc:sldChg chg="modSp mod modNotesTx">
        <pc:chgData name="Mark Young" userId="055a4c4f-05b9-4cd6-bda8-0cc88b7b58d3" providerId="ADAL" clId="{22F7A008-ED95-4002-B5B4-5E209CFF1F03}" dt="2022-10-16T20:06:57.032" v="1039" actId="20577"/>
        <pc:sldMkLst>
          <pc:docMk/>
          <pc:sldMk cId="0" sldId="481"/>
        </pc:sldMkLst>
        <pc:spChg chg="mod">
          <ac:chgData name="Mark Young" userId="055a4c4f-05b9-4cd6-bda8-0cc88b7b58d3" providerId="ADAL" clId="{22F7A008-ED95-4002-B5B4-5E209CFF1F03}" dt="2022-10-16T20:06:57.032" v="1039" actId="20577"/>
          <ac:spMkLst>
            <pc:docMk/>
            <pc:sldMk cId="0" sldId="481"/>
            <ac:spMk id="54276" creationId="{00000000-0000-0000-0000-000000000000}"/>
          </ac:spMkLst>
        </pc:spChg>
      </pc:sldChg>
      <pc:sldChg chg="modNotesTx">
        <pc:chgData name="Mark Young" userId="055a4c4f-05b9-4cd6-bda8-0cc88b7b58d3" providerId="ADAL" clId="{22F7A008-ED95-4002-B5B4-5E209CFF1F03}" dt="2022-10-16T20:01:54.682" v="579" actId="20577"/>
        <pc:sldMkLst>
          <pc:docMk/>
          <pc:sldMk cId="0" sldId="489"/>
        </pc:sldMkLst>
      </pc:sldChg>
      <pc:sldChg chg="modNotesTx">
        <pc:chgData name="Mark Young" userId="055a4c4f-05b9-4cd6-bda8-0cc88b7b58d3" providerId="ADAL" clId="{22F7A008-ED95-4002-B5B4-5E209CFF1F03}" dt="2022-10-16T20:02:57.176" v="613" actId="20577"/>
        <pc:sldMkLst>
          <pc:docMk/>
          <pc:sldMk cId="0" sldId="490"/>
        </pc:sldMkLst>
      </pc:sldChg>
      <pc:sldChg chg="modNotesTx">
        <pc:chgData name="Mark Young" userId="055a4c4f-05b9-4cd6-bda8-0cc88b7b58d3" providerId="ADAL" clId="{22F7A008-ED95-4002-B5B4-5E209CFF1F03}" dt="2022-10-16T20:08:22.798" v="1233" actId="20577"/>
        <pc:sldMkLst>
          <pc:docMk/>
          <pc:sldMk cId="0" sldId="5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3"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0938" y="692150"/>
            <a:ext cx="4556125" cy="3416300"/>
          </a:xfrm>
          <a:ln cap="flat"/>
        </p:spPr>
      </p:sp>
      <p:sp>
        <p:nvSpPr>
          <p:cNvPr id="5734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150938" y="692150"/>
            <a:ext cx="4556125" cy="3416300"/>
          </a:xfrm>
          <a:ln/>
        </p:spPr>
      </p:sp>
      <p:sp>
        <p:nvSpPr>
          <p:cNvPr id="66563"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150938" y="692150"/>
            <a:ext cx="4556125" cy="3416300"/>
          </a:xfrm>
          <a:ln/>
        </p:spPr>
      </p:sp>
      <p:sp>
        <p:nvSpPr>
          <p:cNvPr id="67587"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150938" y="692150"/>
            <a:ext cx="4556125" cy="3416300"/>
          </a:xfrm>
          <a:ln/>
        </p:spPr>
      </p:sp>
      <p:sp>
        <p:nvSpPr>
          <p:cNvPr id="68611" name="Notes Placeholder 2"/>
          <p:cNvSpPr>
            <a:spLocks noGrp="1"/>
          </p:cNvSpPr>
          <p:nvPr>
            <p:ph type="body" idx="1"/>
          </p:nvPr>
        </p:nvSpPr>
        <p:spPr>
          <a:noFill/>
          <a:ln w="9525"/>
        </p:spPr>
        <p:txBody>
          <a:bodyPr/>
          <a:lstStyle/>
          <a:p>
            <a:pPr eaLnBrk="1" fontAlgn="auto" hangingPunct="1">
              <a:spcBef>
                <a:spcPts val="300"/>
              </a:spcBef>
              <a:spcAft>
                <a:spcPts val="0"/>
              </a:spcAft>
              <a:buFont typeface="Wingdings" pitchFamily="2" charset="2"/>
              <a:buNone/>
              <a:defRPr/>
            </a:pPr>
            <a:r>
              <a:rPr lang="en-US" sz="1200" dirty="0" err="1">
                <a:solidFill>
                  <a:schemeClr val="tx2"/>
                </a:solidFill>
                <a:latin typeface="Courier New" pitchFamily="49" charset="0"/>
              </a:rPr>
              <a:t>System.out.print</a:t>
            </a:r>
            <a:r>
              <a:rPr lang="en-US" sz="1200" dirty="0">
                <a:solidFill>
                  <a:schemeClr val="tx2"/>
                </a:solidFill>
                <a:latin typeface="Courier New" pitchFamily="49" charset="0"/>
              </a:rPr>
              <a:t>("</a:t>
            </a:r>
            <a:r>
              <a:rPr lang="en-US" sz="1200" dirty="0">
                <a:latin typeface="Courier New" pitchFamily="49" charset="0"/>
              </a:rPr>
              <a:t>What did you get on the test? </a:t>
            </a:r>
            <a:r>
              <a:rPr lang="en-US" sz="12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1200" dirty="0">
                <a:solidFill>
                  <a:schemeClr val="tx2"/>
                </a:solidFill>
                <a:latin typeface="Courier New" pitchFamily="49" charset="0"/>
              </a:rPr>
              <a:t>grade = </a:t>
            </a:r>
            <a:r>
              <a:rPr lang="en-US" sz="1200" dirty="0" err="1">
                <a:solidFill>
                  <a:schemeClr val="tx2"/>
                </a:solidFill>
                <a:latin typeface="Courier New" pitchFamily="49" charset="0"/>
              </a:rPr>
              <a:t>kbd.nextInt</a:t>
            </a:r>
            <a:r>
              <a:rPr lang="en-US" sz="1200" dirty="0">
                <a:solidFill>
                  <a:schemeClr val="tx2"/>
                </a:solidFill>
                <a:latin typeface="Courier New" pitchFamily="49" charset="0"/>
              </a:rPr>
              <a:t>();       </a:t>
            </a:r>
            <a:r>
              <a:rPr lang="en-US" sz="1200" dirty="0" err="1">
                <a:solidFill>
                  <a:schemeClr val="tx2"/>
                </a:solidFill>
                <a:latin typeface="Courier New" pitchFamily="49" charset="0"/>
              </a:rPr>
              <a:t>kbd.nextLine</a:t>
            </a:r>
            <a:r>
              <a:rPr lang="en-US" sz="12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1200" b="1" dirty="0">
                <a:solidFill>
                  <a:schemeClr val="tx2"/>
                </a:solidFill>
                <a:latin typeface="Courier New" pitchFamily="49" charset="0"/>
              </a:rPr>
              <a:t>while </a:t>
            </a:r>
            <a:r>
              <a:rPr lang="en-US" sz="1200" dirty="0">
                <a:solidFill>
                  <a:schemeClr val="tx2"/>
                </a:solidFill>
                <a:latin typeface="Courier New" pitchFamily="49" charset="0"/>
              </a:rPr>
              <a:t>(grade &lt; 0 	</a:t>
            </a:r>
            <a:r>
              <a:rPr lang="en-US" sz="1200" i="1" dirty="0">
                <a:solidFill>
                  <a:schemeClr val="accent1"/>
                </a:solidFill>
                <a:latin typeface="Courier New" pitchFamily="49" charset="0"/>
              </a:rPr>
              <a:t>// grade too low</a:t>
            </a:r>
            <a:br>
              <a:rPr lang="en-US" sz="1200" dirty="0">
                <a:solidFill>
                  <a:srgbClr val="FFFF00"/>
                </a:solidFill>
                <a:latin typeface="Courier New" pitchFamily="49" charset="0"/>
              </a:rPr>
            </a:br>
            <a:r>
              <a:rPr lang="en-US" sz="1200" dirty="0">
                <a:solidFill>
                  <a:srgbClr val="FFFF00"/>
                </a:solidFill>
                <a:latin typeface="Courier New" pitchFamily="49" charset="0"/>
              </a:rPr>
              <a:t>	||	// OR (not AND – it can't be BOTH)</a:t>
            </a:r>
          </a:p>
          <a:p>
            <a:pPr eaLnBrk="1" fontAlgn="auto" hangingPunct="1">
              <a:spcBef>
                <a:spcPts val="300"/>
              </a:spcBef>
              <a:spcAft>
                <a:spcPts val="0"/>
              </a:spcAft>
              <a:buFont typeface="Wingdings" pitchFamily="2" charset="2"/>
              <a:buNone/>
              <a:defRPr/>
            </a:pPr>
            <a:r>
              <a:rPr lang="en-US" sz="1200" dirty="0">
                <a:solidFill>
                  <a:srgbClr val="FFFF00"/>
                </a:solidFill>
                <a:latin typeface="Courier New" pitchFamily="49" charset="0"/>
              </a:rPr>
              <a:t>           100 &lt; grade) </a:t>
            </a:r>
            <a:r>
              <a:rPr lang="en-US" sz="1200" dirty="0">
                <a:solidFill>
                  <a:schemeClr val="tx2"/>
                </a:solidFill>
                <a:latin typeface="Courier New" pitchFamily="49" charset="0"/>
              </a:rPr>
              <a:t> {	</a:t>
            </a:r>
            <a:r>
              <a:rPr lang="en-US" sz="1200" i="1" dirty="0">
                <a:solidFill>
                  <a:schemeClr val="accent1"/>
                </a:solidFill>
                <a:latin typeface="Courier New" pitchFamily="49" charset="0"/>
              </a:rPr>
              <a:t>// grade too high</a:t>
            </a:r>
            <a:endParaRPr lang="en-US" sz="1200" dirty="0">
              <a:solidFill>
                <a:schemeClr val="accent1"/>
              </a:solidFill>
              <a:latin typeface="Courier New" pitchFamily="49" charset="0"/>
            </a:endParaRPr>
          </a:p>
          <a:p>
            <a:pPr eaLnBrk="1" fontAlgn="auto" hangingPunct="1">
              <a:spcBef>
                <a:spcPts val="300"/>
              </a:spcBef>
              <a:spcAft>
                <a:spcPts val="0"/>
              </a:spcAft>
              <a:buFont typeface="Wingdings" pitchFamily="2" charset="2"/>
              <a:buNone/>
              <a:defRPr/>
            </a:pPr>
            <a:r>
              <a:rPr lang="en-US" sz="1200" dirty="0">
                <a:solidFill>
                  <a:srgbClr val="FFFF00"/>
                </a:solidFill>
                <a:latin typeface="Courier New" pitchFamily="49" charset="0"/>
              </a:rPr>
              <a:t>    </a:t>
            </a:r>
            <a:r>
              <a:rPr lang="en-US" sz="1200" i="1" dirty="0">
                <a:solidFill>
                  <a:schemeClr val="accent1"/>
                </a:solidFill>
                <a:latin typeface="Courier New" pitchFamily="49" charset="0"/>
              </a:rPr>
              <a:t>// B – possibly </a:t>
            </a:r>
            <a:r>
              <a:rPr lang="en-US" sz="1200" b="1" i="1" dirty="0">
                <a:solidFill>
                  <a:schemeClr val="accent1"/>
                </a:solidFill>
                <a:latin typeface="Courier New" pitchFamily="49" charset="0"/>
              </a:rPr>
              <a:t>repeated</a:t>
            </a:r>
          </a:p>
          <a:p>
            <a:pPr eaLnBrk="1" fontAlgn="auto" hangingPunct="1">
              <a:spcBef>
                <a:spcPts val="300"/>
              </a:spcBef>
              <a:spcAft>
                <a:spcPts val="0"/>
              </a:spcAft>
              <a:buFont typeface="Wingdings" pitchFamily="2" charset="2"/>
              <a:buNone/>
              <a:defRPr/>
            </a:pPr>
            <a:r>
              <a:rPr lang="en-US" sz="1200" dirty="0">
                <a:solidFill>
                  <a:srgbClr val="FFFF00"/>
                </a:solidFill>
                <a:latin typeface="Courier New" pitchFamily="49" charset="0"/>
              </a:rPr>
              <a:t>    </a:t>
            </a:r>
            <a:r>
              <a:rPr lang="en-US" sz="1200" dirty="0" err="1">
                <a:solidFill>
                  <a:schemeClr val="tx2"/>
                </a:solidFill>
                <a:latin typeface="Courier New" pitchFamily="49" charset="0"/>
              </a:rPr>
              <a:t>System.out.print</a:t>
            </a:r>
            <a:r>
              <a:rPr lang="en-US" sz="1200" dirty="0">
                <a:solidFill>
                  <a:schemeClr val="tx2"/>
                </a:solidFill>
                <a:latin typeface="Courier New" pitchFamily="49" charset="0"/>
              </a:rPr>
              <a:t>("</a:t>
            </a:r>
            <a:r>
              <a:rPr lang="en-US" sz="1200" dirty="0">
                <a:latin typeface="Courier New" pitchFamily="49" charset="0"/>
              </a:rPr>
              <a:t>Grade must be 0 to 100: </a:t>
            </a:r>
            <a:r>
              <a:rPr lang="en-US" sz="12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1200" dirty="0">
                <a:solidFill>
                  <a:schemeClr val="tx2"/>
                </a:solidFill>
                <a:latin typeface="Courier New" pitchFamily="49" charset="0"/>
              </a:rPr>
              <a:t>    grade = </a:t>
            </a:r>
            <a:r>
              <a:rPr lang="en-US" sz="1200" dirty="0" err="1">
                <a:solidFill>
                  <a:schemeClr val="tx2"/>
                </a:solidFill>
                <a:latin typeface="Courier New" pitchFamily="49" charset="0"/>
              </a:rPr>
              <a:t>kbd.nextInt</a:t>
            </a:r>
            <a:r>
              <a:rPr lang="en-US" sz="12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1200" dirty="0">
                <a:solidFill>
                  <a:schemeClr val="tx2"/>
                </a:solidFill>
                <a:latin typeface="Courier New" pitchFamily="49" charset="0"/>
              </a:rPr>
              <a:t>    </a:t>
            </a:r>
            <a:r>
              <a:rPr lang="en-US" sz="1200" dirty="0" err="1">
                <a:solidFill>
                  <a:schemeClr val="tx2"/>
                </a:solidFill>
                <a:latin typeface="Courier New" pitchFamily="49" charset="0"/>
              </a:rPr>
              <a:t>kbd.nextLine</a:t>
            </a:r>
            <a:r>
              <a:rPr lang="en-US" sz="12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1200" dirty="0">
                <a:solidFill>
                  <a:schemeClr val="tx2"/>
                </a:solidFill>
                <a:latin typeface="Courier New" pitchFamily="49" charset="0"/>
              </a:rPr>
              <a:t>}</a:t>
            </a:r>
          </a:p>
          <a:p>
            <a:endParaRPr lang="en-C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1150938" y="692150"/>
            <a:ext cx="4556125" cy="3416300"/>
          </a:xfrm>
          <a:ln/>
        </p:spPr>
      </p:sp>
      <p:sp>
        <p:nvSpPr>
          <p:cNvPr id="69635"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150938" y="692150"/>
            <a:ext cx="4556125" cy="3416300"/>
          </a:xfrm>
          <a:ln/>
        </p:spPr>
      </p:sp>
      <p:sp>
        <p:nvSpPr>
          <p:cNvPr id="70659"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1150938" y="692150"/>
            <a:ext cx="4556125" cy="3416300"/>
          </a:xfrm>
          <a:ln/>
        </p:spPr>
      </p:sp>
      <p:sp>
        <p:nvSpPr>
          <p:cNvPr id="72707"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50938" y="692150"/>
            <a:ext cx="4556125" cy="3416300"/>
          </a:xfrm>
          <a:ln/>
        </p:spPr>
      </p:sp>
      <p:sp>
        <p:nvSpPr>
          <p:cNvPr id="73731"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cap="flat"/>
        </p:spPr>
      </p:sp>
      <p:sp>
        <p:nvSpPr>
          <p:cNvPr id="7577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0938" y="692150"/>
            <a:ext cx="4556125" cy="3416300"/>
          </a:xfrm>
          <a:ln/>
        </p:spPr>
      </p:sp>
      <p:sp>
        <p:nvSpPr>
          <p:cNvPr id="58371"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50938" y="692150"/>
            <a:ext cx="4556125" cy="3416300"/>
          </a:xfrm>
          <a:ln/>
        </p:spPr>
      </p:sp>
      <p:sp>
        <p:nvSpPr>
          <p:cNvPr id="76803"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0938" y="692150"/>
            <a:ext cx="4556125" cy="3416300"/>
          </a:xfrm>
          <a:ln/>
        </p:spPr>
      </p:sp>
      <p:sp>
        <p:nvSpPr>
          <p:cNvPr id="77827"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150938" y="692150"/>
            <a:ext cx="4556125" cy="3416300"/>
          </a:xfrm>
          <a:ln/>
        </p:spPr>
      </p:sp>
      <p:sp>
        <p:nvSpPr>
          <p:cNvPr id="78851"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0938" y="692150"/>
            <a:ext cx="4556125" cy="3416300"/>
          </a:xfrm>
          <a:ln/>
        </p:spPr>
      </p:sp>
      <p:sp>
        <p:nvSpPr>
          <p:cNvPr id="79875"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0938" y="692150"/>
            <a:ext cx="4556125" cy="3416300"/>
          </a:xfrm>
          <a:ln/>
        </p:spPr>
      </p:sp>
      <p:sp>
        <p:nvSpPr>
          <p:cNvPr id="80899"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0938" y="692150"/>
            <a:ext cx="4556125" cy="3416300"/>
          </a:xfrm>
          <a:ln/>
        </p:spPr>
      </p:sp>
      <p:sp>
        <p:nvSpPr>
          <p:cNvPr id="81923"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1150938" y="692150"/>
            <a:ext cx="4556125" cy="3416300"/>
          </a:xfrm>
          <a:ln/>
        </p:spPr>
      </p:sp>
      <p:sp>
        <p:nvSpPr>
          <p:cNvPr id="82947" name="Notes Placeholder 2"/>
          <p:cNvSpPr>
            <a:spLocks noGrp="1"/>
          </p:cNvSpPr>
          <p:nvPr>
            <p:ph type="body" idx="1"/>
          </p:nvPr>
        </p:nvSpPr>
        <p:spPr>
          <a:noFill/>
          <a:ln w="9525"/>
        </p:spPr>
        <p:txBody>
          <a:bodyPr/>
          <a:lstStyle/>
          <a:p>
            <a:r>
              <a:rPr lang="en-CA" dirty="0"/>
              <a:t>take the remainder of var / expr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150938" y="692150"/>
            <a:ext cx="4556125" cy="3416300"/>
          </a:xfrm>
          <a:ln/>
        </p:spPr>
      </p:sp>
      <p:sp>
        <p:nvSpPr>
          <p:cNvPr id="83971"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150938" y="692150"/>
            <a:ext cx="4556125" cy="3416300"/>
          </a:xfrm>
          <a:ln/>
        </p:spPr>
      </p:sp>
      <p:sp>
        <p:nvSpPr>
          <p:cNvPr id="84995"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150938" y="692150"/>
            <a:ext cx="4556125" cy="3416300"/>
          </a:xfrm>
          <a:ln/>
        </p:spPr>
      </p:sp>
      <p:sp>
        <p:nvSpPr>
          <p:cNvPr id="86019"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150938" y="692150"/>
            <a:ext cx="4556125" cy="3416300"/>
          </a:xfrm>
          <a:ln/>
        </p:spPr>
      </p:sp>
      <p:sp>
        <p:nvSpPr>
          <p:cNvPr id="59395"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50938" y="692150"/>
            <a:ext cx="4556125" cy="3416300"/>
          </a:xfrm>
          <a:ln/>
        </p:spPr>
      </p:sp>
      <p:sp>
        <p:nvSpPr>
          <p:cNvPr id="87043" name="Notes Placeholder 2"/>
          <p:cNvSpPr>
            <a:spLocks noGrp="1"/>
          </p:cNvSpPr>
          <p:nvPr>
            <p:ph type="body" idx="1"/>
          </p:nvPr>
        </p:nvSpPr>
        <p:spPr>
          <a:noFill/>
          <a:ln w="9525"/>
        </p:spPr>
        <p:txBody>
          <a:bodyPr/>
          <a:lstStyle/>
          <a:p>
            <a:r>
              <a:rPr lang="en-CA" dirty="0"/>
              <a:t>		a	b	c</a:t>
            </a:r>
          </a:p>
          <a:p>
            <a:r>
              <a:rPr lang="en-CA" dirty="0"/>
              <a:t>a = 1;		1	-	-</a:t>
            </a:r>
          </a:p>
          <a:p>
            <a:r>
              <a:rPr lang="en-CA" dirty="0"/>
              <a:t>a++;		2	-	-</a:t>
            </a:r>
          </a:p>
          <a:p>
            <a:r>
              <a:rPr lang="en-CA" dirty="0"/>
              <a:t>b = a + 6;		2	8	-</a:t>
            </a:r>
          </a:p>
          <a:p>
            <a:r>
              <a:rPr lang="en-CA" dirty="0"/>
              <a:t>b--;		2	7	-</a:t>
            </a:r>
          </a:p>
          <a:p>
            <a:r>
              <a:rPr lang="en-CA" dirty="0"/>
              <a:t>c = b * 5;		2	7	35</a:t>
            </a:r>
          </a:p>
          <a:p>
            <a:r>
              <a:rPr lang="en-CA" dirty="0"/>
              <a:t>c += a;		2	7	37</a:t>
            </a:r>
          </a:p>
          <a:p>
            <a:r>
              <a:rPr lang="en-CA" dirty="0"/>
              <a:t>a *= 10;		20	7	37</a:t>
            </a:r>
          </a:p>
          <a:p>
            <a:r>
              <a:rPr lang="en-CA" dirty="0"/>
              <a:t>b /= 2;		20	3	37</a:t>
            </a:r>
          </a:p>
          <a:p>
            <a:r>
              <a:rPr lang="en-CA" dirty="0"/>
              <a:t>c %= 4		20	3	1</a:t>
            </a:r>
          </a:p>
          <a:p>
            <a:r>
              <a:rPr lang="en-CA" dirty="0"/>
              <a:t>a *= b + c;		80	3	1</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1150938" y="692150"/>
            <a:ext cx="4556125" cy="3416300"/>
          </a:xfrm>
          <a:ln/>
        </p:spPr>
      </p:sp>
      <p:sp>
        <p:nvSpPr>
          <p:cNvPr id="88067"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0938" y="692150"/>
            <a:ext cx="4556125" cy="3416300"/>
          </a:xfrm>
          <a:ln/>
        </p:spPr>
      </p:sp>
      <p:sp>
        <p:nvSpPr>
          <p:cNvPr id="89091"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0938" y="692150"/>
            <a:ext cx="4556125" cy="3416300"/>
          </a:xfrm>
          <a:ln/>
        </p:spPr>
      </p:sp>
      <p:sp>
        <p:nvSpPr>
          <p:cNvPr id="90115"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1150938" y="692150"/>
            <a:ext cx="4556125" cy="3416300"/>
          </a:xfrm>
          <a:ln/>
        </p:spPr>
      </p:sp>
      <p:sp>
        <p:nvSpPr>
          <p:cNvPr id="94211"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1150938" y="692150"/>
            <a:ext cx="4556125" cy="3416300"/>
          </a:xfrm>
          <a:ln/>
        </p:spPr>
      </p:sp>
      <p:sp>
        <p:nvSpPr>
          <p:cNvPr id="95235"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1150938" y="692150"/>
            <a:ext cx="4556125" cy="3416300"/>
          </a:xfrm>
          <a:ln/>
        </p:spPr>
      </p:sp>
      <p:sp>
        <p:nvSpPr>
          <p:cNvPr id="95235" name="Notes Placeholder 2"/>
          <p:cNvSpPr>
            <a:spLocks noGrp="1"/>
          </p:cNvSpPr>
          <p:nvPr>
            <p:ph type="body" idx="1"/>
          </p:nvPr>
        </p:nvSpPr>
        <p:spPr>
          <a:noFill/>
          <a:ln w="9525"/>
        </p:spPr>
        <p:txBody>
          <a:bodyPr/>
          <a:lstStyle/>
          <a:p>
            <a:endParaRPr lang="en-CA"/>
          </a:p>
        </p:txBody>
      </p:sp>
    </p:spTree>
    <p:extLst>
      <p:ext uri="{BB962C8B-B14F-4D97-AF65-F5344CB8AC3E}">
        <p14:creationId xmlns:p14="http://schemas.microsoft.com/office/powerpoint/2010/main" val="30266502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1150938" y="692150"/>
            <a:ext cx="4556125" cy="3416300"/>
          </a:xfrm>
          <a:ln/>
        </p:spPr>
      </p:sp>
      <p:sp>
        <p:nvSpPr>
          <p:cNvPr id="95235" name="Notes Placeholder 2"/>
          <p:cNvSpPr>
            <a:spLocks noGrp="1"/>
          </p:cNvSpPr>
          <p:nvPr>
            <p:ph type="body" idx="1"/>
          </p:nvPr>
        </p:nvSpPr>
        <p:spPr>
          <a:noFill/>
          <a:ln w="9525"/>
        </p:spPr>
        <p:txBody>
          <a:bodyPr/>
          <a:lstStyle/>
          <a:p>
            <a:endParaRPr lang="en-CA"/>
          </a:p>
        </p:txBody>
      </p:sp>
    </p:spTree>
    <p:extLst>
      <p:ext uri="{BB962C8B-B14F-4D97-AF65-F5344CB8AC3E}">
        <p14:creationId xmlns:p14="http://schemas.microsoft.com/office/powerpoint/2010/main" val="30796741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50938" y="692150"/>
            <a:ext cx="4556125" cy="3416300"/>
          </a:xfrm>
          <a:ln/>
        </p:spPr>
      </p:sp>
      <p:sp>
        <p:nvSpPr>
          <p:cNvPr id="96259"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50938" y="692150"/>
            <a:ext cx="4556125" cy="3416300"/>
          </a:xfrm>
          <a:ln/>
        </p:spPr>
      </p:sp>
      <p:sp>
        <p:nvSpPr>
          <p:cNvPr id="97283"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150938" y="692150"/>
            <a:ext cx="4556125" cy="3416300"/>
          </a:xfrm>
          <a:ln/>
        </p:spPr>
      </p:sp>
      <p:sp>
        <p:nvSpPr>
          <p:cNvPr id="60419"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1150938" y="692150"/>
            <a:ext cx="4556125" cy="3416300"/>
          </a:xfrm>
          <a:ln/>
        </p:spPr>
      </p:sp>
      <p:sp>
        <p:nvSpPr>
          <p:cNvPr id="98307"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1150938" y="692150"/>
            <a:ext cx="4556125" cy="3416300"/>
          </a:xfrm>
          <a:ln/>
        </p:spPr>
      </p:sp>
      <p:sp>
        <p:nvSpPr>
          <p:cNvPr id="99331"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xfrm>
            <a:off x="1150938" y="692150"/>
            <a:ext cx="4556125" cy="3416300"/>
          </a:xfrm>
          <a:ln/>
        </p:spPr>
      </p:sp>
      <p:sp>
        <p:nvSpPr>
          <p:cNvPr id="101379" name="Notes Placeholder 2"/>
          <p:cNvSpPr>
            <a:spLocks noGrp="1"/>
          </p:cNvSpPr>
          <p:nvPr>
            <p:ph type="body" idx="1"/>
          </p:nvPr>
        </p:nvSpPr>
        <p:spPr>
          <a:noFill/>
          <a:ln w="9525"/>
        </p:spPr>
        <p:txBody>
          <a:bodyPr/>
          <a:lstStyle/>
          <a:p>
            <a:r>
              <a:rPr lang="en-CA" dirty="0"/>
              <a:t>public static final int MAX_ENROLMENT = 100;</a:t>
            </a:r>
          </a:p>
          <a:p>
            <a:r>
              <a:rPr lang="en-CA" dirty="0"/>
              <a:t>public static final int FEET_PER_MILE = 5280;</a:t>
            </a:r>
          </a:p>
          <a:p>
            <a:r>
              <a:rPr lang="en-CA" dirty="0"/>
              <a:t>public static final double CM_PER_INCH = 2.54;</a:t>
            </a:r>
          </a:p>
          <a:p>
            <a:r>
              <a:rPr lang="en-CA" dirty="0"/>
              <a:t>public static final String FILE_NAME = "numbers.txt";</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1150938" y="692150"/>
            <a:ext cx="4556125" cy="3416300"/>
          </a:xfrm>
          <a:ln/>
        </p:spPr>
      </p:sp>
      <p:sp>
        <p:nvSpPr>
          <p:cNvPr id="102403" name="Notes Placeholder 2"/>
          <p:cNvSpPr>
            <a:spLocks noGrp="1"/>
          </p:cNvSpPr>
          <p:nvPr>
            <p:ph type="body" idx="1"/>
          </p:nvPr>
        </p:nvSpPr>
        <p:spPr>
          <a:noFill/>
          <a:ln w="9525"/>
        </p:spPr>
        <p:txBody>
          <a:bodyPr/>
          <a:lstStyle/>
          <a:p>
            <a:r>
              <a:rPr lang="en-US" dirty="0"/>
              <a:t>public static final int NUM_ASGN = 6 </a:t>
            </a:r>
            <a:r>
              <a:rPr lang="en-US" dirty="0">
                <a:sym typeface="Wingdings" panose="05000000000000000000" pitchFamily="2" charset="2"/>
              </a:rPr>
              <a:t> public static final int NUM_ASGN = 10</a:t>
            </a:r>
          </a:p>
          <a:p>
            <a:endParaRPr lang="en-US" dirty="0">
              <a:sym typeface="Wingdings" panose="05000000000000000000" pitchFamily="2" charset="2"/>
            </a:endParaRPr>
          </a:p>
          <a:p>
            <a:r>
              <a:rPr lang="en-US" dirty="0">
                <a:sym typeface="Wingdings" panose="05000000000000000000" pitchFamily="2" charset="2"/>
              </a:rPr>
              <a:t>NO OTHER CHANGES!</a:t>
            </a:r>
            <a:endParaRPr lang="en-CA"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50938" y="692150"/>
            <a:ext cx="4556125" cy="3416300"/>
          </a:xfrm>
          <a:ln/>
        </p:spPr>
      </p:sp>
      <p:sp>
        <p:nvSpPr>
          <p:cNvPr id="103427"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1150938" y="692150"/>
            <a:ext cx="4556125" cy="3416300"/>
          </a:xfrm>
          <a:ln/>
        </p:spPr>
      </p:sp>
      <p:sp>
        <p:nvSpPr>
          <p:cNvPr id="104451"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1150938" y="692150"/>
            <a:ext cx="4556125" cy="3416300"/>
          </a:xfrm>
          <a:ln/>
        </p:spPr>
      </p:sp>
      <p:sp>
        <p:nvSpPr>
          <p:cNvPr id="105475" name="Notes Placeholder 2"/>
          <p:cNvSpPr>
            <a:spLocks noGrp="1"/>
          </p:cNvSpPr>
          <p:nvPr>
            <p:ph type="body" idx="1"/>
          </p:nvPr>
        </p:nvSpPr>
        <p:spPr>
          <a:noFill/>
          <a:ln w="9525"/>
        </p:spPr>
        <p:txBody>
          <a:bodyPr/>
          <a:lstStyle/>
          <a:p>
            <a:r>
              <a:rPr lang="en-CA" dirty="0"/>
              <a:t>for (int </a:t>
            </a:r>
            <a:r>
              <a:rPr lang="en-CA" dirty="0" err="1"/>
              <a:t>i</a:t>
            </a:r>
            <a:r>
              <a:rPr lang="en-CA" dirty="0"/>
              <a:t> = 1; </a:t>
            </a:r>
            <a:r>
              <a:rPr lang="en-CA" dirty="0" err="1"/>
              <a:t>i</a:t>
            </a:r>
            <a:r>
              <a:rPr lang="en-CA" dirty="0"/>
              <a:t> &lt;= 10; ++</a:t>
            </a:r>
            <a:r>
              <a:rPr lang="en-CA" dirty="0" err="1"/>
              <a:t>i</a:t>
            </a:r>
            <a:r>
              <a:rPr lang="en-CA" dirty="0"/>
              <a:t>) {</a:t>
            </a:r>
          </a:p>
          <a:p>
            <a:r>
              <a:rPr lang="en-CA" dirty="0"/>
              <a:t>    </a:t>
            </a:r>
            <a:r>
              <a:rPr lang="en-CA" dirty="0" err="1"/>
              <a:t>sopln</a:t>
            </a:r>
            <a:r>
              <a:rPr lang="en-CA" dirty="0"/>
              <a:t>("Hello");</a:t>
            </a:r>
          </a:p>
          <a:p>
            <a:r>
              <a:rPr lang="en-CA" dirty="0"/>
              <a:t>}</a:t>
            </a:r>
          </a:p>
          <a:p>
            <a:endParaRPr lang="en-CA" dirty="0"/>
          </a:p>
          <a:p>
            <a:r>
              <a:rPr lang="en-CA" dirty="0"/>
              <a:t>for (int </a:t>
            </a:r>
            <a:r>
              <a:rPr lang="en-CA" dirty="0" err="1"/>
              <a:t>i</a:t>
            </a:r>
            <a:r>
              <a:rPr lang="en-CA" dirty="0"/>
              <a:t> = 1; </a:t>
            </a:r>
            <a:r>
              <a:rPr lang="en-CA" dirty="0" err="1"/>
              <a:t>i</a:t>
            </a:r>
            <a:r>
              <a:rPr lang="en-CA" dirty="0"/>
              <a:t> &lt;= 20; ++</a:t>
            </a:r>
            <a:r>
              <a:rPr lang="en-CA" dirty="0" err="1"/>
              <a:t>i</a:t>
            </a:r>
            <a:r>
              <a:rPr lang="en-CA" dirty="0"/>
              <a:t>) {</a:t>
            </a:r>
          </a:p>
          <a:p>
            <a:r>
              <a:rPr lang="en-CA" dirty="0"/>
              <a:t>    sop(</a:t>
            </a:r>
            <a:r>
              <a:rPr lang="en-CA" dirty="0" err="1"/>
              <a:t>i</a:t>
            </a:r>
            <a:r>
              <a:rPr lang="en-CA" dirty="0"/>
              <a:t> + " ");</a:t>
            </a:r>
          </a:p>
          <a:p>
            <a:r>
              <a:rPr lang="en-CA" dirty="0"/>
              <a:t>}</a:t>
            </a:r>
          </a:p>
          <a:p>
            <a:r>
              <a:rPr lang="en-CA" dirty="0" err="1"/>
              <a:t>sopln</a:t>
            </a:r>
            <a:r>
              <a:rPr lang="en-CA" dirty="0"/>
              <a:t>();</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1150938" y="692150"/>
            <a:ext cx="4556125" cy="3416300"/>
          </a:xfrm>
          <a:ln cap="flat"/>
        </p:spPr>
      </p:sp>
      <p:sp>
        <p:nvSpPr>
          <p:cNvPr id="10649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cap="flat"/>
        </p:spPr>
      </p:sp>
      <p:sp>
        <p:nvSpPr>
          <p:cNvPr id="107523" name="Rectangle 3"/>
          <p:cNvSpPr>
            <a:spLocks noGrp="1" noChangeArrowheads="1"/>
          </p:cNvSpPr>
          <p:nvPr>
            <p:ph type="body" idx="1"/>
          </p:nvPr>
        </p:nvSpPr>
        <p:spPr>
          <a:noFill/>
          <a:ln w="9525"/>
        </p:spPr>
        <p:txBody>
          <a:bodyPr/>
          <a:lstStyle/>
          <a:p>
            <a:r>
              <a:rPr lang="en-US" dirty="0"/>
              <a:t>max </a:t>
            </a:r>
            <a:r>
              <a:rPr lang="en-US" dirty="0">
                <a:sym typeface="Wingdings" panose="05000000000000000000" pitchFamily="2" charset="2"/>
              </a:rPr>
              <a:t> min</a:t>
            </a:r>
          </a:p>
          <a:p>
            <a:r>
              <a:rPr lang="en-US" dirty="0">
                <a:sym typeface="Wingdings" panose="05000000000000000000" pitchFamily="2" charset="2"/>
              </a:rPr>
              <a:t>	everywhere in code, including the method named max!</a:t>
            </a:r>
          </a:p>
          <a:p>
            <a:r>
              <a:rPr lang="en-US" dirty="0" err="1">
                <a:sym typeface="Wingdings" panose="05000000000000000000" pitchFamily="2" charset="2"/>
              </a:rPr>
              <a:t>Integer.MIN_VALUE</a:t>
            </a:r>
            <a:r>
              <a:rPr lang="en-US" dirty="0">
                <a:sym typeface="Wingdings" panose="05000000000000000000" pitchFamily="2" charset="2"/>
              </a:rPr>
              <a:t>  </a:t>
            </a:r>
            <a:r>
              <a:rPr lang="en-US" dirty="0" err="1">
                <a:sym typeface="Wingdings" panose="05000000000000000000" pitchFamily="2" charset="2"/>
              </a:rPr>
              <a:t>Integer.MAX_VALUE</a:t>
            </a:r>
            <a:r>
              <a:rPr lang="en-US" dirty="0">
                <a:sym typeface="Wingdings" panose="05000000000000000000" pitchFamily="2" charset="2"/>
              </a:rPr>
              <a:t>;</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50938" y="692150"/>
            <a:ext cx="4556125" cy="3416300"/>
          </a:xfrm>
          <a:ln cap="flat"/>
        </p:spPr>
      </p:sp>
      <p:sp>
        <p:nvSpPr>
          <p:cNvPr id="108547" name="Rectangle 3"/>
          <p:cNvSpPr>
            <a:spLocks noGrp="1" noChangeArrowheads="1"/>
          </p:cNvSpPr>
          <p:nvPr>
            <p:ph type="body" idx="1"/>
          </p:nvPr>
        </p:nvSpPr>
        <p:spPr>
          <a:noFill/>
          <a:ln w="9525"/>
        </p:spPr>
        <p:txBody>
          <a:bodyPr/>
          <a:lstStyle/>
          <a:p>
            <a:r>
              <a:rPr lang="en-US" dirty="0"/>
              <a:t>int max, num, n;</a:t>
            </a:r>
          </a:p>
          <a:p>
            <a:r>
              <a:rPr lang="en-US" dirty="0"/>
              <a:t>max = </a:t>
            </a:r>
            <a:r>
              <a:rPr lang="en-US" dirty="0" err="1"/>
              <a:t>Integer.MIN_VALUE</a:t>
            </a:r>
            <a:r>
              <a:rPr lang="en-US" dirty="0"/>
              <a:t>;</a:t>
            </a:r>
          </a:p>
          <a:p>
            <a:r>
              <a:rPr lang="en-US" dirty="0"/>
              <a:t>num = </a:t>
            </a:r>
            <a:r>
              <a:rPr lang="en-US" dirty="0" err="1"/>
              <a:t>kbd.nextInt</a:t>
            </a:r>
            <a:r>
              <a:rPr lang="en-US" dirty="0"/>
              <a:t>();</a:t>
            </a:r>
          </a:p>
          <a:p>
            <a:r>
              <a:rPr lang="en-US" dirty="0"/>
              <a:t>while (n &gt;= 0) {</a:t>
            </a:r>
          </a:p>
          <a:p>
            <a:r>
              <a:rPr lang="en-US" dirty="0"/>
              <a:t>    max = </a:t>
            </a:r>
            <a:r>
              <a:rPr lang="en-US" dirty="0" err="1"/>
              <a:t>Math.max</a:t>
            </a:r>
            <a:r>
              <a:rPr lang="en-US" dirty="0"/>
              <a:t>(max, num);</a:t>
            </a:r>
          </a:p>
          <a:p>
            <a:r>
              <a:rPr lang="en-US" dirty="0"/>
              <a:t>    num = </a:t>
            </a:r>
            <a:r>
              <a:rPr lang="en-US" dirty="0" err="1"/>
              <a:t>kbd.nextInt</a:t>
            </a:r>
            <a:r>
              <a:rPr lang="en-US" dirty="0"/>
              <a:t>();</a:t>
            </a:r>
          </a:p>
          <a:p>
            <a:r>
              <a:rPr lang="en-US" dirty="0"/>
              <a:t>}</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0938" y="692150"/>
            <a:ext cx="4556125" cy="3416300"/>
          </a:xfrm>
          <a:ln/>
        </p:spPr>
      </p:sp>
      <p:sp>
        <p:nvSpPr>
          <p:cNvPr id="58371" name="Notes Placeholder 2"/>
          <p:cNvSpPr>
            <a:spLocks noGrp="1"/>
          </p:cNvSpPr>
          <p:nvPr>
            <p:ph type="body" idx="1"/>
          </p:nvPr>
        </p:nvSpPr>
        <p:spPr>
          <a:noFill/>
          <a:ln w="9525"/>
        </p:spPr>
        <p:txBody>
          <a:bodyPr/>
          <a:lstStyle/>
          <a:p>
            <a:endParaRPr lang="en-CA"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150938" y="692150"/>
            <a:ext cx="4556125" cy="3416300"/>
          </a:xfrm>
          <a:ln/>
        </p:spPr>
      </p:sp>
      <p:sp>
        <p:nvSpPr>
          <p:cNvPr id="59395" name="Notes Placeholder 2"/>
          <p:cNvSpPr>
            <a:spLocks noGrp="1"/>
          </p:cNvSpPr>
          <p:nvPr>
            <p:ph type="body" idx="1"/>
          </p:nvPr>
        </p:nvSpPr>
        <p:spPr>
          <a:noFill/>
          <a:ln w="9525"/>
        </p:spPr>
        <p:txBody>
          <a:bodyPr/>
          <a:lstStyle/>
          <a:p>
            <a:endParaRPr lang="en-CA"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150938" y="692150"/>
            <a:ext cx="4556125" cy="3416300"/>
          </a:xfrm>
          <a:ln/>
        </p:spPr>
      </p:sp>
      <p:sp>
        <p:nvSpPr>
          <p:cNvPr id="60419" name="Notes Placeholder 2"/>
          <p:cNvSpPr>
            <a:spLocks noGrp="1"/>
          </p:cNvSpPr>
          <p:nvPr>
            <p:ph type="body" idx="1"/>
          </p:nvPr>
        </p:nvSpPr>
        <p:spPr>
          <a:noFill/>
          <a:ln w="9525"/>
        </p:spPr>
        <p:txBody>
          <a:bodyPr/>
          <a:lstStyle/>
          <a:p>
            <a:endParaRPr lang="en-CA"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CA"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150938" y="692150"/>
            <a:ext cx="4556125" cy="3416300"/>
          </a:xfrm>
          <a:ln/>
        </p:spPr>
      </p:sp>
      <p:sp>
        <p:nvSpPr>
          <p:cNvPr id="62467" name="Notes Placeholder 2"/>
          <p:cNvSpPr>
            <a:spLocks noGrp="1"/>
          </p:cNvSpPr>
          <p:nvPr>
            <p:ph type="body" idx="1"/>
          </p:nvPr>
        </p:nvSpPr>
        <p:spPr>
          <a:noFill/>
          <a:ln w="9525"/>
        </p:spPr>
        <p:txBody>
          <a:bodyPr/>
          <a:lstStyle/>
          <a:p>
            <a:endParaRPr lang="en-CA"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150938" y="692150"/>
            <a:ext cx="4556125" cy="3416300"/>
          </a:xfrm>
          <a:ln/>
        </p:spPr>
      </p:sp>
      <p:sp>
        <p:nvSpPr>
          <p:cNvPr id="63491" name="Notes Placeholder 2"/>
          <p:cNvSpPr>
            <a:spLocks noGrp="1"/>
          </p:cNvSpPr>
          <p:nvPr>
            <p:ph type="body" idx="1"/>
          </p:nvPr>
        </p:nvSpPr>
        <p:spPr>
          <a:noFill/>
          <a:ln w="9525"/>
        </p:spPr>
        <p:txBody>
          <a:bodyPr/>
          <a:lstStyle/>
          <a:p>
            <a:r>
              <a:rPr lang="en-CA" altLang="en-US" dirty="0"/>
              <a:t>for (int a = 1; a &lt;= 6; ++a) {</a:t>
            </a:r>
          </a:p>
          <a:p>
            <a:r>
              <a:rPr lang="en-CA" altLang="en-US" dirty="0"/>
              <a:t>    sop("Enter your grade on A" + a + ": ");</a:t>
            </a:r>
          </a:p>
          <a:p>
            <a:r>
              <a:rPr lang="en-CA" altLang="en-US" dirty="0"/>
              <a:t>    grade = </a:t>
            </a:r>
            <a:r>
              <a:rPr lang="en-CA" altLang="en-US" dirty="0" err="1"/>
              <a:t>kbd.nextInt</a:t>
            </a:r>
            <a:r>
              <a:rPr lang="en-CA" altLang="en-US" dirty="0"/>
              <a:t>();</a:t>
            </a:r>
          </a:p>
          <a:p>
            <a:r>
              <a:rPr lang="en-CA" altLang="en-US" dirty="0"/>
              <a:t>    </a:t>
            </a:r>
            <a:r>
              <a:rPr lang="en-CA" altLang="en-US" dirty="0" err="1"/>
              <a:t>kbd.nextLine</a:t>
            </a:r>
            <a:r>
              <a:rPr lang="en-CA" altLang="en-US" dirty="0"/>
              <a:t>();</a:t>
            </a:r>
          </a:p>
          <a:p>
            <a:r>
              <a:rPr lang="en-CA" altLang="en-US" dirty="0"/>
              <a:t>    if (grade &gt;= 90) {</a:t>
            </a:r>
          </a:p>
          <a:p>
            <a:r>
              <a:rPr lang="en-CA" altLang="en-US" dirty="0"/>
              <a:t>        </a:t>
            </a:r>
            <a:r>
              <a:rPr lang="en-CA" altLang="en-US" dirty="0" err="1"/>
              <a:t>sopln</a:t>
            </a:r>
            <a:r>
              <a:rPr lang="en-CA" altLang="en-US" dirty="0"/>
              <a:t>("Good work!</a:t>
            </a:r>
            <a:r>
              <a:rPr lang="en-CA" altLang="en-US" dirty="0">
                <a:sym typeface="Wingdings" panose="05000000000000000000" pitchFamily="2" charset="2"/>
              </a:rPr>
              <a:t>);</a:t>
            </a:r>
          </a:p>
          <a:p>
            <a:r>
              <a:rPr lang="en-CA" altLang="en-US" dirty="0">
                <a:sym typeface="Wingdings" panose="05000000000000000000" pitchFamily="2" charset="2"/>
              </a:rPr>
              <a:t>    }</a:t>
            </a:r>
          </a:p>
          <a:p>
            <a:r>
              <a:rPr lang="en-CA" altLang="en-US">
                <a:sym typeface="Wingdings" panose="05000000000000000000" pitchFamily="2" charset="2"/>
              </a:rPr>
              <a:t>}</a:t>
            </a:r>
            <a:endParaRPr lang="en-CA"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1150938" y="692150"/>
            <a:ext cx="4556125" cy="3416300"/>
          </a:xfrm>
          <a:ln/>
        </p:spPr>
      </p:sp>
      <p:sp>
        <p:nvSpPr>
          <p:cNvPr id="88067" name="Notes Placeholder 2"/>
          <p:cNvSpPr>
            <a:spLocks noGrp="1"/>
          </p:cNvSpPr>
          <p:nvPr>
            <p:ph type="body" idx="1"/>
          </p:nvPr>
        </p:nvSpPr>
        <p:spPr>
          <a:noFill/>
          <a:ln w="9525"/>
        </p:spPr>
        <p:txBody>
          <a:bodyPr/>
          <a:lstStyle/>
          <a:p>
            <a:pPr eaLnBrk="1" hangingPunct="1">
              <a:spcBef>
                <a:spcPct val="0"/>
              </a:spcBef>
            </a:pPr>
            <a:endParaRPr lang="en-CA"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0938" y="692150"/>
            <a:ext cx="4556125" cy="3416300"/>
          </a:xfrm>
          <a:ln/>
        </p:spPr>
      </p:sp>
      <p:sp>
        <p:nvSpPr>
          <p:cNvPr id="89091" name="Notes Placeholder 2"/>
          <p:cNvSpPr>
            <a:spLocks noGrp="1"/>
          </p:cNvSpPr>
          <p:nvPr>
            <p:ph type="body" idx="1"/>
          </p:nvPr>
        </p:nvSpPr>
        <p:spPr>
          <a:noFill/>
          <a:ln w="9525"/>
        </p:spPr>
        <p:txBody>
          <a:bodyPr/>
          <a:lstStyle/>
          <a:p>
            <a:pPr eaLnBrk="1" hangingPunct="1">
              <a:spcBef>
                <a:spcPct val="0"/>
              </a:spcBef>
            </a:pPr>
            <a:endParaRPr lang="en-CA"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0938" y="692150"/>
            <a:ext cx="4556125" cy="3416300"/>
          </a:xfrm>
          <a:ln/>
        </p:spPr>
      </p:sp>
      <p:sp>
        <p:nvSpPr>
          <p:cNvPr id="90115" name="Notes Placeholder 2"/>
          <p:cNvSpPr>
            <a:spLocks noGrp="1"/>
          </p:cNvSpPr>
          <p:nvPr>
            <p:ph type="body" idx="1"/>
          </p:nvPr>
        </p:nvSpPr>
        <p:spPr>
          <a:noFill/>
          <a:ln w="9525"/>
        </p:spPr>
        <p:txBody>
          <a:bodyPr/>
          <a:lstStyle/>
          <a:p>
            <a:pPr eaLnBrk="1" hangingPunct="1">
              <a:spcBef>
                <a:spcPct val="0"/>
              </a:spcBef>
            </a:pPr>
            <a:endParaRPr lang="en-C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150938" y="692150"/>
            <a:ext cx="4556125" cy="3416300"/>
          </a:xfrm>
          <a:ln/>
        </p:spPr>
      </p:sp>
      <p:sp>
        <p:nvSpPr>
          <p:cNvPr id="62467"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150938" y="692150"/>
            <a:ext cx="4556125" cy="3416300"/>
          </a:xfrm>
          <a:ln/>
        </p:spPr>
      </p:sp>
      <p:sp>
        <p:nvSpPr>
          <p:cNvPr id="91139" name="Notes Placeholder 2"/>
          <p:cNvSpPr>
            <a:spLocks noGrp="1"/>
          </p:cNvSpPr>
          <p:nvPr>
            <p:ph type="body" idx="1"/>
          </p:nvPr>
        </p:nvSpPr>
        <p:spPr>
          <a:noFill/>
          <a:ln w="9525"/>
        </p:spPr>
        <p:txBody>
          <a:bodyPr/>
          <a:lstStyle/>
          <a:p>
            <a:endParaRPr lang="en-CA"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150938" y="692150"/>
            <a:ext cx="4556125" cy="3416300"/>
          </a:xfrm>
          <a:ln/>
        </p:spPr>
      </p:sp>
      <p:sp>
        <p:nvSpPr>
          <p:cNvPr id="92163" name="Notes Placeholder 2"/>
          <p:cNvSpPr>
            <a:spLocks noGrp="1"/>
          </p:cNvSpPr>
          <p:nvPr>
            <p:ph type="body" idx="1"/>
          </p:nvPr>
        </p:nvSpPr>
        <p:spPr>
          <a:noFill/>
          <a:ln w="9525"/>
        </p:spPr>
        <p:txBody>
          <a:bodyPr/>
          <a:lstStyle/>
          <a:p>
            <a:pPr eaLnBrk="1" hangingPunct="1">
              <a:spcBef>
                <a:spcPct val="0"/>
              </a:spcBef>
            </a:pPr>
            <a:endParaRPr lang="en-CA"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1150938" y="692150"/>
            <a:ext cx="4556125" cy="3416300"/>
          </a:xfrm>
          <a:ln/>
        </p:spPr>
      </p:sp>
      <p:sp>
        <p:nvSpPr>
          <p:cNvPr id="93187" name="Notes Placeholder 2"/>
          <p:cNvSpPr>
            <a:spLocks noGrp="1"/>
          </p:cNvSpPr>
          <p:nvPr>
            <p:ph type="body" idx="1"/>
          </p:nvPr>
        </p:nvSpPr>
        <p:spPr>
          <a:noFill/>
          <a:ln w="9525"/>
        </p:spPr>
        <p:txBody>
          <a:bodyPr/>
          <a:lstStyle/>
          <a:p>
            <a:pPr eaLnBrk="1" hangingPunct="1">
              <a:spcBef>
                <a:spcPct val="0"/>
              </a:spcBef>
            </a:pPr>
            <a:endParaRPr lang="en-CA"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1150938" y="692150"/>
            <a:ext cx="4556125" cy="3416300"/>
          </a:xfrm>
          <a:ln/>
        </p:spPr>
      </p:sp>
      <p:sp>
        <p:nvSpPr>
          <p:cNvPr id="94211" name="Notes Placeholder 2"/>
          <p:cNvSpPr>
            <a:spLocks noGrp="1"/>
          </p:cNvSpPr>
          <p:nvPr>
            <p:ph type="body" idx="1"/>
          </p:nvPr>
        </p:nvSpPr>
        <p:spPr>
          <a:noFill/>
          <a:ln w="9525"/>
        </p:spPr>
        <p:txBody>
          <a:bodyPr/>
          <a:lstStyle/>
          <a:p>
            <a:endParaRPr lang="en-CA"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1150938" y="692150"/>
            <a:ext cx="4556125" cy="3416300"/>
          </a:xfrm>
          <a:ln/>
        </p:spPr>
      </p:sp>
      <p:sp>
        <p:nvSpPr>
          <p:cNvPr id="95235" name="Notes Placeholder 2"/>
          <p:cNvSpPr>
            <a:spLocks noGrp="1"/>
          </p:cNvSpPr>
          <p:nvPr>
            <p:ph type="body" idx="1"/>
          </p:nvPr>
        </p:nvSpPr>
        <p:spPr>
          <a:noFill/>
          <a:ln w="9525"/>
        </p:spPr>
        <p:txBody>
          <a:bodyPr/>
          <a:lstStyle/>
          <a:p>
            <a:pPr eaLnBrk="1" hangingPunct="1">
              <a:spcBef>
                <a:spcPct val="0"/>
              </a:spcBef>
            </a:pPr>
            <a:endParaRPr lang="en-CA"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50938" y="692150"/>
            <a:ext cx="4556125" cy="3416300"/>
          </a:xfrm>
          <a:ln/>
        </p:spPr>
      </p:sp>
      <p:sp>
        <p:nvSpPr>
          <p:cNvPr id="96259" name="Notes Placeholder 2"/>
          <p:cNvSpPr>
            <a:spLocks noGrp="1"/>
          </p:cNvSpPr>
          <p:nvPr>
            <p:ph type="body" idx="1"/>
          </p:nvPr>
        </p:nvSpPr>
        <p:spPr>
          <a:noFill/>
          <a:ln w="9525"/>
        </p:spPr>
        <p:txBody>
          <a:bodyPr/>
          <a:lstStyle/>
          <a:p>
            <a:pPr eaLnBrk="1" hangingPunct="1"/>
            <a:endParaRPr lang="en-CA" altLang="en-US"/>
          </a:p>
        </p:txBody>
      </p:sp>
      <p:sp>
        <p:nvSpPr>
          <p:cNvPr id="96260" name="Slide Number Placeholder 3"/>
          <p:cNvSpPr>
            <a:spLocks noGrp="1"/>
          </p:cNvSpPr>
          <p:nvPr>
            <p:ph type="sldNum" sz="quarter" idx="4294967295"/>
          </p:nvPr>
        </p:nvSpPr>
        <p:spPr bwMode="auto">
          <a:xfrm>
            <a:off x="3884613" y="8684926"/>
            <a:ext cx="2971800" cy="457513"/>
          </a:xfrm>
          <a:prstGeom prst="rect">
            <a:avLst/>
          </a:prstGeom>
          <a:noFill/>
          <a:ln>
            <a:miter lim="800000"/>
            <a:headEnd/>
            <a:tailEnd/>
          </a:ln>
        </p:spPr>
        <p:txBody>
          <a:bodyPr/>
          <a:lstStyle/>
          <a:p>
            <a:fld id="{730DCC43-4486-4A02-A3F8-6B942EA541CD}" type="slidenum">
              <a:rPr lang="en-CA" altLang="en-US"/>
              <a:pPr/>
              <a:t>65</a:t>
            </a:fld>
            <a:endParaRPr lang="en-CA"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50938" y="692150"/>
            <a:ext cx="4556125" cy="3416300"/>
          </a:xfrm>
          <a:ln/>
        </p:spPr>
      </p:sp>
      <p:sp>
        <p:nvSpPr>
          <p:cNvPr id="97283" name="Notes Placeholder 2"/>
          <p:cNvSpPr>
            <a:spLocks noGrp="1"/>
          </p:cNvSpPr>
          <p:nvPr>
            <p:ph type="body" idx="1"/>
          </p:nvPr>
        </p:nvSpPr>
        <p:spPr>
          <a:noFill/>
          <a:ln w="9525"/>
        </p:spPr>
        <p:txBody>
          <a:bodyPr/>
          <a:lstStyle/>
          <a:p>
            <a:pPr eaLnBrk="1" hangingPunct="1"/>
            <a:endParaRPr lang="en-CA" altLang="en-US"/>
          </a:p>
        </p:txBody>
      </p:sp>
      <p:sp>
        <p:nvSpPr>
          <p:cNvPr id="97284" name="Slide Number Placeholder 3"/>
          <p:cNvSpPr>
            <a:spLocks noGrp="1"/>
          </p:cNvSpPr>
          <p:nvPr>
            <p:ph type="sldNum" sz="quarter" idx="4294967295"/>
          </p:nvPr>
        </p:nvSpPr>
        <p:spPr bwMode="auto">
          <a:xfrm>
            <a:off x="3884613" y="8684926"/>
            <a:ext cx="2971800" cy="457513"/>
          </a:xfrm>
          <a:prstGeom prst="rect">
            <a:avLst/>
          </a:prstGeom>
          <a:noFill/>
          <a:ln>
            <a:miter lim="800000"/>
            <a:headEnd/>
            <a:tailEnd/>
          </a:ln>
        </p:spPr>
        <p:txBody>
          <a:bodyPr/>
          <a:lstStyle/>
          <a:p>
            <a:fld id="{0DE33159-5D39-4689-BC20-FC20B9326FCB}" type="slidenum">
              <a:rPr lang="en-CA" altLang="en-US"/>
              <a:pPr/>
              <a:t>66</a:t>
            </a:fld>
            <a:endParaRPr lang="en-CA"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1150938" y="692150"/>
            <a:ext cx="4556125" cy="3416300"/>
          </a:xfrm>
          <a:ln/>
        </p:spPr>
      </p:sp>
      <p:sp>
        <p:nvSpPr>
          <p:cNvPr id="98307" name="Notes Placeholder 2"/>
          <p:cNvSpPr>
            <a:spLocks noGrp="1"/>
          </p:cNvSpPr>
          <p:nvPr>
            <p:ph type="body" idx="1"/>
          </p:nvPr>
        </p:nvSpPr>
        <p:spPr>
          <a:noFill/>
          <a:ln w="9525"/>
        </p:spPr>
        <p:txBody>
          <a:bodyPr/>
          <a:lstStyle/>
          <a:p>
            <a:pPr eaLnBrk="1" hangingPunct="1"/>
            <a:endParaRPr lang="en-CA" altLang="en-US"/>
          </a:p>
        </p:txBody>
      </p:sp>
      <p:sp>
        <p:nvSpPr>
          <p:cNvPr id="98308" name="Slide Number Placeholder 3"/>
          <p:cNvSpPr>
            <a:spLocks noGrp="1"/>
          </p:cNvSpPr>
          <p:nvPr>
            <p:ph type="sldNum" sz="quarter" idx="4294967295"/>
          </p:nvPr>
        </p:nvSpPr>
        <p:spPr bwMode="auto">
          <a:xfrm>
            <a:off x="3884613" y="8684926"/>
            <a:ext cx="2971800" cy="457513"/>
          </a:xfrm>
          <a:prstGeom prst="rect">
            <a:avLst/>
          </a:prstGeom>
          <a:noFill/>
          <a:ln>
            <a:miter lim="800000"/>
            <a:headEnd/>
            <a:tailEnd/>
          </a:ln>
        </p:spPr>
        <p:txBody>
          <a:bodyPr/>
          <a:lstStyle/>
          <a:p>
            <a:fld id="{2AB5DA9A-8E1C-4DDD-B5B3-AF8F91F6C8B7}" type="slidenum">
              <a:rPr lang="en-CA" altLang="en-US"/>
              <a:pPr/>
              <a:t>67</a:t>
            </a:fld>
            <a:endParaRPr lang="en-CA"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1150938" y="692150"/>
            <a:ext cx="4556125" cy="3416300"/>
          </a:xfrm>
          <a:ln/>
        </p:spPr>
      </p:sp>
      <p:sp>
        <p:nvSpPr>
          <p:cNvPr id="99331" name="Notes Placeholder 2"/>
          <p:cNvSpPr>
            <a:spLocks noGrp="1"/>
          </p:cNvSpPr>
          <p:nvPr>
            <p:ph type="body" idx="1"/>
          </p:nvPr>
        </p:nvSpPr>
        <p:spPr>
          <a:noFill/>
          <a:ln w="9525"/>
        </p:spPr>
        <p:txBody>
          <a:bodyPr/>
          <a:lstStyle/>
          <a:p>
            <a:pPr eaLnBrk="1" hangingPunct="1"/>
            <a:endParaRPr lang="en-CA" altLang="en-US"/>
          </a:p>
        </p:txBody>
      </p:sp>
      <p:sp>
        <p:nvSpPr>
          <p:cNvPr id="99332" name="Slide Number Placeholder 3"/>
          <p:cNvSpPr>
            <a:spLocks noGrp="1"/>
          </p:cNvSpPr>
          <p:nvPr>
            <p:ph type="sldNum" sz="quarter" idx="4294967295"/>
          </p:nvPr>
        </p:nvSpPr>
        <p:spPr bwMode="auto">
          <a:xfrm>
            <a:off x="3884613" y="8684926"/>
            <a:ext cx="2971800" cy="457513"/>
          </a:xfrm>
          <a:prstGeom prst="rect">
            <a:avLst/>
          </a:prstGeom>
          <a:noFill/>
          <a:ln>
            <a:miter lim="800000"/>
            <a:headEnd/>
            <a:tailEnd/>
          </a:ln>
        </p:spPr>
        <p:txBody>
          <a:bodyPr/>
          <a:lstStyle/>
          <a:p>
            <a:fld id="{C50AB71D-1F44-4099-8768-2CBD0610A978}" type="slidenum">
              <a:rPr lang="en-CA" altLang="en-US"/>
              <a:pPr/>
              <a:t>68</a:t>
            </a:fld>
            <a:endParaRPr lang="en-CA"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50938" y="692150"/>
            <a:ext cx="4556125" cy="3416300"/>
          </a:xfrm>
          <a:ln cap="flat"/>
        </p:spPr>
      </p:sp>
      <p:sp>
        <p:nvSpPr>
          <p:cNvPr id="10957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150938" y="692150"/>
            <a:ext cx="4556125" cy="3416300"/>
          </a:xfrm>
          <a:ln/>
        </p:spPr>
      </p:sp>
      <p:sp>
        <p:nvSpPr>
          <p:cNvPr id="63491"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150938" y="692150"/>
            <a:ext cx="4556125" cy="3416300"/>
          </a:xfrm>
          <a:ln/>
        </p:spPr>
      </p:sp>
      <p:sp>
        <p:nvSpPr>
          <p:cNvPr id="64515" name="Notes Placeholder 2"/>
          <p:cNvSpPr>
            <a:spLocks noGrp="1"/>
          </p:cNvSpPr>
          <p:nvPr>
            <p:ph type="body" idx="1"/>
          </p:nvPr>
        </p:nvSpPr>
        <p:spPr>
          <a:noFill/>
          <a:ln w="9525"/>
        </p:spPr>
        <p:txBody>
          <a:bodyPr/>
          <a:lstStyle/>
          <a:p>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150938" y="692150"/>
            <a:ext cx="4556125" cy="3416300"/>
          </a:xfrm>
          <a:ln/>
        </p:spPr>
      </p:sp>
      <p:sp>
        <p:nvSpPr>
          <p:cNvPr id="65539" name="Notes Placeholder 2"/>
          <p:cNvSpPr>
            <a:spLocks noGrp="1"/>
          </p:cNvSpPr>
          <p:nvPr>
            <p:ph type="body" idx="1"/>
          </p:nvPr>
        </p:nvSpPr>
        <p:spPr>
          <a:noFill/>
          <a:ln w="9525"/>
        </p:spPr>
        <p:txBody>
          <a:bodyPr/>
          <a:lstStyle/>
          <a:p>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5A54039E-8048-4576-98C4-A15DB411C199}" type="datetimeFigureOut">
              <a:rPr lang="en-CA"/>
              <a:pPr>
                <a:defRPr/>
              </a:pPr>
              <a:t>2022-10-16</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C0286302-39DE-4B0B-A876-22470511A252}"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EFEB278F-045A-4695-9154-FCD3B55B5D31}" type="datetimeFigureOut">
              <a:rPr lang="en-CA"/>
              <a:pPr>
                <a:defRPr/>
              </a:pPr>
              <a:t>2022-10-16</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88EC3A2-D90E-4897-81FD-CBBE5EC7312F}"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2DFE61D7-027F-4B77-AF29-CD14E373B519}" type="datetimeFigureOut">
              <a:rPr lang="en-CA"/>
              <a:pPr>
                <a:defRPr/>
              </a:pPr>
              <a:t>2022-10-16</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4A2BC1B4-4438-43BA-A656-5F6EB959293F}" type="slidenum">
              <a:rPr lang="en-CA"/>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1485A654-F602-4C2C-94A2-A624CF88EF2B}" type="datetimeFigureOut">
              <a:rPr lang="en-CA"/>
              <a:pPr>
                <a:defRPr/>
              </a:pPr>
              <a:t>2022-10-16</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9F0F053B-1659-4B39-9BA0-48B738FC38F8}" type="slidenum">
              <a:rPr lang="en-CA"/>
              <a:pPr>
                <a:defRPr/>
              </a:pPr>
              <a:t>‹#›</a:t>
            </a:fld>
            <a:endParaRPr lang="en-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171450"/>
            <a:ext cx="1946275" cy="592455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73100" y="171450"/>
            <a:ext cx="5686425" cy="5924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73100" y="171450"/>
            <a:ext cx="7753350" cy="1123950"/>
          </a:xfrm>
        </p:spPr>
        <p:txBody>
          <a:bodyPr/>
          <a:lstStyle/>
          <a:p>
            <a:r>
              <a:rPr lang="en-US"/>
              <a:t>Click to edit Master title style</a:t>
            </a:r>
            <a:endParaRPr lang="en-CA"/>
          </a:p>
        </p:txBody>
      </p:sp>
      <p:sp>
        <p:nvSpPr>
          <p:cNvPr id="3" name="SmartArt Placeholder 2"/>
          <p:cNvSpPr>
            <a:spLocks noGrp="1"/>
          </p:cNvSpPr>
          <p:nvPr>
            <p:ph type="dgm" idx="1"/>
          </p:nvPr>
        </p:nvSpPr>
        <p:spPr>
          <a:xfrm>
            <a:off x="685800" y="1981200"/>
            <a:ext cx="7772400" cy="4114800"/>
          </a:xfrm>
        </p:spPr>
        <p:txBody>
          <a:bodyPr/>
          <a:lstStyle/>
          <a:p>
            <a:pPr lvl="0"/>
            <a:r>
              <a:rPr lang="en-US" noProof="0"/>
              <a:t>Click icon to add SmartArt graphic</a:t>
            </a:r>
            <a:endParaRPr lang="en-CA" noProof="0"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457200" y="1828800"/>
            <a:ext cx="8229600" cy="4648201"/>
          </a:xfrm>
        </p:spPr>
        <p:txBody>
          <a:bodyPr/>
          <a:lstStyle>
            <a:lvl2pPr>
              <a:spcBef>
                <a:spcPts val="336"/>
              </a:spcBef>
              <a:defRPr/>
            </a:lvl2pPr>
            <a:lvl3pPr>
              <a:spcBef>
                <a:spcPts val="288"/>
              </a:spcBef>
              <a:defRPr/>
            </a:lvl3pPr>
            <a:lvl4pPr>
              <a:spcBef>
                <a:spcPts val="240"/>
              </a:spcBef>
              <a:defRPr/>
            </a:lvl4pPr>
            <a:lvl5pPr>
              <a:spcBef>
                <a:spcPts val="24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8748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8748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8097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8097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90B749A-24D2-4EBB-8FE5-BF334582C232}" type="datetimeFigureOut">
              <a:rPr lang="en-CA"/>
              <a:pPr>
                <a:defRPr/>
              </a:pPr>
              <a:t>2022-10-16</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06AF7E45-C05B-4DC8-9E91-8E9D1CAB0099}" type="slidenum">
              <a:rPr lang="en-CA"/>
              <a:pPr>
                <a:defRPr/>
              </a:pPr>
              <a:t>‹#›</a:t>
            </a:fld>
            <a:endParaRPr lang="en-C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0965081-5D65-49EF-AA87-9EE0763251E5}" type="datetimeFigureOut">
              <a:rPr lang="en-CA" smtClean="0"/>
              <a:pPr>
                <a:defRPr/>
              </a:pPr>
              <a:t>2022-10-16</a:t>
            </a:fld>
            <a:endParaRPr lang="en-CA"/>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CA"/>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45E88B2-6970-43AF-95F0-20667C5289FD}" type="slidenum">
              <a:rPr lang="en-CA" smtClean="0"/>
              <a:pPr>
                <a:defRPr/>
              </a:pPr>
              <a:t>‹#›</a:t>
            </a:fld>
            <a:endParaRPr lang="en-CA"/>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FEB278F-045A-4695-9154-FCD3B55B5D31}" type="datetimeFigureOut">
              <a:rPr lang="en-CA" smtClean="0"/>
              <a:pPr>
                <a:defRPr/>
              </a:pPr>
              <a:t>2022-10-16</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88EC3A2-D90E-4897-81FD-CBBE5EC7312F}" type="slidenum">
              <a:rPr lang="en-CA" smtClean="0"/>
              <a:pPr>
                <a:defRPr/>
              </a:pPr>
              <a:t>‹#›</a:t>
            </a:fld>
            <a:endParaRPr lang="en-CA"/>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DFE61D7-027F-4B77-AF29-CD14E373B519}" type="datetimeFigureOut">
              <a:rPr lang="en-CA" smtClean="0"/>
              <a:pPr>
                <a:defRPr/>
              </a:pPr>
              <a:t>2022-10-16</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A2BC1B4-4438-43BA-A656-5F6EB959293F}" type="slidenum">
              <a:rPr lang="en-CA" smtClean="0"/>
              <a:pPr>
                <a:defRPr/>
              </a:pPr>
              <a:t>‹#›</a:t>
            </a:fld>
            <a:endParaRPr lang="en-CA"/>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pPr>
              <a:defRPr/>
            </a:pPr>
            <a:fld id="{9909D259-D545-40F5-8E27-0888A90CAAB9}" type="datetimeFigureOut">
              <a:rPr lang="en-CA"/>
              <a:pPr>
                <a:defRPr/>
              </a:pPr>
              <a:t>2022-10-16</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ADB75438-2708-474C-8E14-C0E4F1C09B89}" type="slidenum">
              <a:rPr lang="en-CA"/>
              <a:pPr>
                <a:defRPr/>
              </a:pPr>
              <a:t>‹#›</a:t>
            </a:fld>
            <a:endParaRPr lang="en-C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B080FAD-DCB9-4763-AEE2-A7ADC3E58BEF}" type="datetimeFigureOut">
              <a:rPr lang="en-CA" smtClean="0"/>
              <a:pPr/>
              <a:t>2022-10-16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610DBE-0913-4A70-BC56-53AF746D718E}" type="slidenum">
              <a:rPr lang="en-CA" smtClean="0"/>
              <a:pPr/>
              <a:t>‹#›</a:t>
            </a:fld>
            <a:endParaRPr lang="en-CA"/>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fld id="{183AA897-5323-4B9E-AB2C-D8E5F712E512}" type="datetimeFigureOut">
              <a:rPr lang="en-CA"/>
              <a:pPr>
                <a:defRPr/>
              </a:pPr>
              <a:t>2022-10-16</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05C2675C-FAE6-436C-A40C-6A9B78F03908}" type="slidenum">
              <a:rPr lang="en-CA"/>
              <a:pPr>
                <a:defRPr/>
              </a:pPr>
              <a:t>‹#›</a:t>
            </a:fld>
            <a:endParaRPr lang="en-C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171450"/>
            <a:ext cx="1946275" cy="592455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73100" y="171450"/>
            <a:ext cx="5686425" cy="5924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73100" y="171450"/>
            <a:ext cx="7753350" cy="1123950"/>
          </a:xfrm>
        </p:spPr>
        <p:txBody>
          <a:bodyPr/>
          <a:lstStyle/>
          <a:p>
            <a:r>
              <a:rPr lang="en-US"/>
              <a:t>Click to edit Master title style</a:t>
            </a:r>
            <a:endParaRPr lang="en-CA"/>
          </a:p>
        </p:txBody>
      </p:sp>
      <p:sp>
        <p:nvSpPr>
          <p:cNvPr id="3" name="SmartArt Placeholder 2"/>
          <p:cNvSpPr>
            <a:spLocks noGrp="1"/>
          </p:cNvSpPr>
          <p:nvPr>
            <p:ph type="dgm" idx="1"/>
          </p:nvPr>
        </p:nvSpPr>
        <p:spPr>
          <a:xfrm>
            <a:off x="685800" y="1981200"/>
            <a:ext cx="7772400" cy="4114800"/>
          </a:xfrm>
        </p:spPr>
        <p:txBody>
          <a:bodyPr/>
          <a:lstStyle/>
          <a:p>
            <a:pPr lvl="0"/>
            <a:r>
              <a:rPr lang="en-US" noProof="0"/>
              <a:t>Click icon to add SmartArt graphic</a:t>
            </a:r>
            <a:endParaRPr lang="en-CA" noProof="0"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28B8AEAE-C719-4AEF-A8B8-1CECADE60E4C}" type="datetimeFigureOut">
              <a:rPr lang="en-CA"/>
              <a:pPr>
                <a:defRPr/>
              </a:pPr>
              <a:t>2022-10-16</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C811A804-1BDC-4A00-8C01-D0C49C41C9DD}" type="slidenum">
              <a:rPr lang="en-CA"/>
              <a:pPr>
                <a:defRPr/>
              </a:pPr>
              <a:t>‹#›</a:t>
            </a:fld>
            <a:endParaRPr lang="en-C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171450"/>
            <a:ext cx="1946275" cy="592455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73100" y="171450"/>
            <a:ext cx="5686425" cy="5924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73100" y="171450"/>
            <a:ext cx="7753350" cy="1123950"/>
          </a:xfrm>
        </p:spPr>
        <p:txBody>
          <a:bodyPr/>
          <a:lstStyle/>
          <a:p>
            <a:r>
              <a:rPr lang="en-US"/>
              <a:t>Click to edit Master title style</a:t>
            </a:r>
            <a:endParaRPr lang="en-CA"/>
          </a:p>
        </p:txBody>
      </p:sp>
      <p:sp>
        <p:nvSpPr>
          <p:cNvPr id="3" name="SmartArt Placeholder 2"/>
          <p:cNvSpPr>
            <a:spLocks noGrp="1"/>
          </p:cNvSpPr>
          <p:nvPr>
            <p:ph type="dgm" idx="1"/>
          </p:nvPr>
        </p:nvSpPr>
        <p:spPr>
          <a:xfrm>
            <a:off x="685800" y="1981200"/>
            <a:ext cx="7772400" cy="4114800"/>
          </a:xfrm>
        </p:spPr>
        <p:txBody>
          <a:bodyPr/>
          <a:lstStyle/>
          <a:p>
            <a:pPr lvl="0"/>
            <a:r>
              <a:rPr lang="en-US" noProof="0"/>
              <a:t>Click icon to add SmartArt graphic</a:t>
            </a:r>
            <a:endParaRPr lang="en-CA"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8CEF83-24BB-4DB9-A039-3EC22AEF2148}" type="datetimeFigureOut">
              <a:rPr lang="en-CA"/>
              <a:pPr>
                <a:defRPr/>
              </a:pPr>
              <a:t>2022-10-16</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0B6E1A4D-B17D-4AC3-89A1-99F1C4DD58E8}"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09C61ED-296E-4E9E-A3F7-2042B6D0F00F}" type="datetimeFigureOut">
              <a:rPr lang="en-CA"/>
              <a:pPr>
                <a:defRPr/>
              </a:pPr>
              <a:t>2022-10-16</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DF51445A-13DD-4E9A-95CA-AE1CEB3C236D}"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0965081-5D65-49EF-AA87-9EE0763251E5}" type="datetimeFigureOut">
              <a:rPr lang="en-CA"/>
              <a:pPr>
                <a:defRPr/>
              </a:pPr>
              <a:t>2022-10-16</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D45E88B2-6970-43AF-95F0-20667C5289F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CA"/>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2179F7-3D14-466F-B420-470A2F49F73E}" type="datetimeFigureOut">
              <a:rPr lang="en-CA"/>
              <a:pPr>
                <a:defRPr/>
              </a:pPr>
              <a:t>2022-10-16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5AA882C-888C-4E12-8B53-E9A7A4484BC2}"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670718"/>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19"/>
          <p:cNvGrpSpPr>
            <a:grpSpLocks/>
          </p:cNvGrpSpPr>
          <p:nvPr/>
        </p:nvGrpSpPr>
        <p:grpSpPr bwMode="auto">
          <a:xfrm>
            <a:off x="0" y="1385888"/>
            <a:ext cx="8364538" cy="290512"/>
            <a:chOff x="0" y="873"/>
            <a:chExt cx="5269" cy="183"/>
          </a:xfrm>
        </p:grpSpPr>
        <p:grpSp>
          <p:nvGrpSpPr>
            <p:cNvPr id="2053" name="Group 4"/>
            <p:cNvGrpSpPr>
              <a:grpSpLocks/>
            </p:cNvGrpSpPr>
            <p:nvPr/>
          </p:nvGrpSpPr>
          <p:grpSpPr bwMode="auto">
            <a:xfrm>
              <a:off x="5146" y="873"/>
              <a:ext cx="123" cy="182"/>
              <a:chOff x="5146" y="873"/>
              <a:chExt cx="123" cy="182"/>
            </a:xfrm>
          </p:grpSpPr>
          <p:sp>
            <p:nvSpPr>
              <p:cNvPr id="2" name="Rectangle 2"/>
              <p:cNvSpPr>
                <a:spLocks noChangeArrowheads="1"/>
              </p:cNvSpPr>
              <p:nvPr/>
            </p:nvSpPr>
            <p:spPr bwMode="auto">
              <a:xfrm>
                <a:off x="5240" y="873"/>
                <a:ext cx="29" cy="182"/>
              </a:xfrm>
              <a:prstGeom prst="rect">
                <a:avLst/>
              </a:prstGeom>
              <a:solidFill>
                <a:srgbClr val="C0C0FF"/>
              </a:solidFill>
              <a:ln w="12700">
                <a:noFill/>
                <a:miter lim="800000"/>
                <a:headEnd/>
                <a:tailEnd/>
              </a:ln>
              <a:effectLst/>
            </p:spPr>
            <p:txBody>
              <a:bodyPr wrap="none" anchor="ctr"/>
              <a:lstStyle/>
              <a:p>
                <a:pPr>
                  <a:defRPr/>
                </a:pPr>
                <a:endParaRPr lang="en-CA" dirty="0"/>
              </a:p>
            </p:txBody>
          </p:sp>
          <p:sp>
            <p:nvSpPr>
              <p:cNvPr id="1027" name="Rectangle 3"/>
              <p:cNvSpPr>
                <a:spLocks noChangeArrowheads="1"/>
              </p:cNvSpPr>
              <p:nvPr/>
            </p:nvSpPr>
            <p:spPr bwMode="auto">
              <a:xfrm>
                <a:off x="5146" y="873"/>
                <a:ext cx="59" cy="182"/>
              </a:xfrm>
              <a:prstGeom prst="rect">
                <a:avLst/>
              </a:prstGeom>
              <a:solidFill>
                <a:srgbClr val="C0C0FF"/>
              </a:solidFill>
              <a:ln w="12700">
                <a:noFill/>
                <a:miter lim="800000"/>
                <a:headEnd/>
                <a:tailEnd/>
              </a:ln>
              <a:effectLst/>
            </p:spPr>
            <p:txBody>
              <a:bodyPr wrap="none" anchor="ctr"/>
              <a:lstStyle/>
              <a:p>
                <a:pPr>
                  <a:defRPr/>
                </a:pPr>
                <a:endParaRPr lang="en-CA" dirty="0"/>
              </a:p>
            </p:txBody>
          </p:sp>
        </p:grpSp>
        <p:grpSp>
          <p:nvGrpSpPr>
            <p:cNvPr id="2054" name="Group 7"/>
            <p:cNvGrpSpPr>
              <a:grpSpLocks/>
            </p:cNvGrpSpPr>
            <p:nvPr/>
          </p:nvGrpSpPr>
          <p:grpSpPr bwMode="auto">
            <a:xfrm>
              <a:off x="4836" y="873"/>
              <a:ext cx="263" cy="182"/>
              <a:chOff x="4836" y="873"/>
              <a:chExt cx="263" cy="182"/>
            </a:xfrm>
          </p:grpSpPr>
          <p:sp>
            <p:nvSpPr>
              <p:cNvPr id="3" name="Rectangle 5"/>
              <p:cNvSpPr>
                <a:spLocks noChangeArrowheads="1"/>
              </p:cNvSpPr>
              <p:nvPr/>
            </p:nvSpPr>
            <p:spPr bwMode="auto">
              <a:xfrm>
                <a:off x="5006" y="873"/>
                <a:ext cx="93" cy="182"/>
              </a:xfrm>
              <a:prstGeom prst="rect">
                <a:avLst/>
              </a:prstGeom>
              <a:solidFill>
                <a:srgbClr val="8080FF"/>
              </a:solidFill>
              <a:ln w="12700">
                <a:noFill/>
                <a:miter lim="800000"/>
                <a:headEnd/>
                <a:tailEnd/>
              </a:ln>
              <a:effectLst/>
            </p:spPr>
            <p:txBody>
              <a:bodyPr wrap="none" anchor="ctr"/>
              <a:lstStyle/>
              <a:p>
                <a:pPr>
                  <a:defRPr/>
                </a:pPr>
                <a:endParaRPr lang="en-CA" dirty="0"/>
              </a:p>
            </p:txBody>
          </p:sp>
          <p:sp>
            <p:nvSpPr>
              <p:cNvPr id="4" name="Rectangle 6"/>
              <p:cNvSpPr>
                <a:spLocks noChangeArrowheads="1"/>
              </p:cNvSpPr>
              <p:nvPr/>
            </p:nvSpPr>
            <p:spPr bwMode="auto">
              <a:xfrm>
                <a:off x="4836" y="873"/>
                <a:ext cx="127" cy="182"/>
              </a:xfrm>
              <a:prstGeom prst="rect">
                <a:avLst/>
              </a:prstGeom>
              <a:solidFill>
                <a:srgbClr val="8080FF"/>
              </a:solidFill>
              <a:ln w="12700">
                <a:noFill/>
                <a:miter lim="800000"/>
                <a:headEnd/>
                <a:tailEnd/>
              </a:ln>
              <a:effectLst/>
            </p:spPr>
            <p:txBody>
              <a:bodyPr wrap="none" anchor="ctr"/>
              <a:lstStyle/>
              <a:p>
                <a:pPr>
                  <a:defRPr/>
                </a:pPr>
                <a:endParaRPr lang="en-CA" dirty="0"/>
              </a:p>
            </p:txBody>
          </p:sp>
        </p:grpSp>
        <p:grpSp>
          <p:nvGrpSpPr>
            <p:cNvPr id="2055" name="Group 10"/>
            <p:cNvGrpSpPr>
              <a:grpSpLocks/>
            </p:cNvGrpSpPr>
            <p:nvPr/>
          </p:nvGrpSpPr>
          <p:grpSpPr bwMode="auto">
            <a:xfrm>
              <a:off x="4407" y="873"/>
              <a:ext cx="386" cy="182"/>
              <a:chOff x="4407" y="873"/>
              <a:chExt cx="386" cy="182"/>
            </a:xfrm>
          </p:grpSpPr>
          <p:sp>
            <p:nvSpPr>
              <p:cNvPr id="5" name="Rectangle 8"/>
              <p:cNvSpPr>
                <a:spLocks noChangeArrowheads="1"/>
              </p:cNvSpPr>
              <p:nvPr/>
            </p:nvSpPr>
            <p:spPr bwMode="auto">
              <a:xfrm>
                <a:off x="4639" y="873"/>
                <a:ext cx="154" cy="182"/>
              </a:xfrm>
              <a:prstGeom prst="rect">
                <a:avLst/>
              </a:prstGeom>
              <a:solidFill>
                <a:srgbClr val="4040FF"/>
              </a:solidFill>
              <a:ln w="12700">
                <a:noFill/>
                <a:miter lim="800000"/>
                <a:headEnd/>
                <a:tailEnd/>
              </a:ln>
              <a:effectLst/>
            </p:spPr>
            <p:txBody>
              <a:bodyPr wrap="none" anchor="ctr"/>
              <a:lstStyle/>
              <a:p>
                <a:pPr>
                  <a:defRPr/>
                </a:pPr>
                <a:endParaRPr lang="en-CA" dirty="0"/>
              </a:p>
            </p:txBody>
          </p:sp>
          <p:sp>
            <p:nvSpPr>
              <p:cNvPr id="6" name="Rectangle 9"/>
              <p:cNvSpPr>
                <a:spLocks noChangeArrowheads="1"/>
              </p:cNvSpPr>
              <p:nvPr/>
            </p:nvSpPr>
            <p:spPr bwMode="auto">
              <a:xfrm>
                <a:off x="4407" y="873"/>
                <a:ext cx="189" cy="182"/>
              </a:xfrm>
              <a:prstGeom prst="rect">
                <a:avLst/>
              </a:prstGeom>
              <a:solidFill>
                <a:srgbClr val="4040FF"/>
              </a:solidFill>
              <a:ln w="12700">
                <a:noFill/>
                <a:miter lim="800000"/>
                <a:headEnd/>
                <a:tailEnd/>
              </a:ln>
              <a:effectLst/>
            </p:spPr>
            <p:txBody>
              <a:bodyPr wrap="none" anchor="ctr"/>
              <a:lstStyle/>
              <a:p>
                <a:pPr>
                  <a:defRPr/>
                </a:pPr>
                <a:endParaRPr lang="en-CA" dirty="0"/>
              </a:p>
            </p:txBody>
          </p:sp>
        </p:grpSp>
        <p:grpSp>
          <p:nvGrpSpPr>
            <p:cNvPr id="2056" name="Group 15"/>
            <p:cNvGrpSpPr>
              <a:grpSpLocks/>
            </p:cNvGrpSpPr>
            <p:nvPr/>
          </p:nvGrpSpPr>
          <p:grpSpPr bwMode="auto">
            <a:xfrm>
              <a:off x="3176" y="873"/>
              <a:ext cx="1188" cy="183"/>
              <a:chOff x="3176" y="873"/>
              <a:chExt cx="1188" cy="183"/>
            </a:xfrm>
          </p:grpSpPr>
          <p:sp>
            <p:nvSpPr>
              <p:cNvPr id="1035" name="Rectangle 11"/>
              <p:cNvSpPr>
                <a:spLocks noChangeArrowheads="1"/>
              </p:cNvSpPr>
              <p:nvPr/>
            </p:nvSpPr>
            <p:spPr bwMode="auto">
              <a:xfrm>
                <a:off x="4146" y="873"/>
                <a:ext cx="218" cy="182"/>
              </a:xfrm>
              <a:prstGeom prst="rect">
                <a:avLst/>
              </a:prstGeom>
              <a:solidFill>
                <a:srgbClr val="0000FF"/>
              </a:solidFill>
              <a:ln w="12700">
                <a:noFill/>
                <a:miter lim="800000"/>
                <a:headEnd/>
                <a:tailEnd/>
              </a:ln>
              <a:effectLst/>
            </p:spPr>
            <p:txBody>
              <a:bodyPr wrap="none" anchor="ctr"/>
              <a:lstStyle/>
              <a:p>
                <a:pPr>
                  <a:defRPr/>
                </a:pPr>
                <a:endParaRPr lang="en-CA" dirty="0"/>
              </a:p>
            </p:txBody>
          </p:sp>
          <p:sp>
            <p:nvSpPr>
              <p:cNvPr id="1036" name="Rectangle 12"/>
              <p:cNvSpPr>
                <a:spLocks noChangeArrowheads="1"/>
              </p:cNvSpPr>
              <p:nvPr/>
            </p:nvSpPr>
            <p:spPr bwMode="auto">
              <a:xfrm>
                <a:off x="3855" y="873"/>
                <a:ext cx="249" cy="182"/>
              </a:xfrm>
              <a:prstGeom prst="rect">
                <a:avLst/>
              </a:prstGeom>
              <a:solidFill>
                <a:srgbClr val="0000FF"/>
              </a:solidFill>
              <a:ln w="12700">
                <a:noFill/>
                <a:miter lim="800000"/>
                <a:headEnd/>
                <a:tailEnd/>
              </a:ln>
              <a:effectLst/>
            </p:spPr>
            <p:txBody>
              <a:bodyPr wrap="none" anchor="ctr"/>
              <a:lstStyle/>
              <a:p>
                <a:pPr>
                  <a:defRPr/>
                </a:pPr>
                <a:endParaRPr lang="en-CA" dirty="0"/>
              </a:p>
            </p:txBody>
          </p:sp>
          <p:sp>
            <p:nvSpPr>
              <p:cNvPr id="1037" name="Rectangle 13"/>
              <p:cNvSpPr>
                <a:spLocks noChangeArrowheads="1"/>
              </p:cNvSpPr>
              <p:nvPr/>
            </p:nvSpPr>
            <p:spPr bwMode="auto">
              <a:xfrm>
                <a:off x="3530" y="873"/>
                <a:ext cx="283" cy="183"/>
              </a:xfrm>
              <a:prstGeom prst="rect">
                <a:avLst/>
              </a:prstGeom>
              <a:solidFill>
                <a:srgbClr val="0000FF"/>
              </a:solidFill>
              <a:ln w="12700">
                <a:noFill/>
                <a:miter lim="800000"/>
                <a:headEnd/>
                <a:tailEnd/>
              </a:ln>
              <a:effectLst/>
            </p:spPr>
            <p:txBody>
              <a:bodyPr wrap="none" anchor="ctr"/>
              <a:lstStyle/>
              <a:p>
                <a:pPr>
                  <a:defRPr/>
                </a:pPr>
                <a:endParaRPr lang="en-CA" dirty="0"/>
              </a:p>
            </p:txBody>
          </p:sp>
          <p:sp>
            <p:nvSpPr>
              <p:cNvPr id="1038" name="Rectangle 14"/>
              <p:cNvSpPr>
                <a:spLocks noChangeArrowheads="1"/>
              </p:cNvSpPr>
              <p:nvPr/>
            </p:nvSpPr>
            <p:spPr bwMode="auto">
              <a:xfrm>
                <a:off x="3176" y="873"/>
                <a:ext cx="313" cy="182"/>
              </a:xfrm>
              <a:prstGeom prst="rect">
                <a:avLst/>
              </a:prstGeom>
              <a:solidFill>
                <a:srgbClr val="0000FF"/>
              </a:solidFill>
              <a:ln w="12700">
                <a:noFill/>
                <a:miter lim="800000"/>
                <a:headEnd/>
                <a:tailEnd/>
              </a:ln>
              <a:effectLst/>
            </p:spPr>
            <p:txBody>
              <a:bodyPr wrap="none" anchor="ctr"/>
              <a:lstStyle/>
              <a:p>
                <a:pPr>
                  <a:defRPr/>
                </a:pPr>
                <a:endParaRPr lang="en-CA" dirty="0"/>
              </a:p>
            </p:txBody>
          </p:sp>
        </p:grpSp>
        <p:grpSp>
          <p:nvGrpSpPr>
            <p:cNvPr id="2057" name="Group 18"/>
            <p:cNvGrpSpPr>
              <a:grpSpLocks/>
            </p:cNvGrpSpPr>
            <p:nvPr/>
          </p:nvGrpSpPr>
          <p:grpSpPr bwMode="auto">
            <a:xfrm>
              <a:off x="0" y="873"/>
              <a:ext cx="3136" cy="182"/>
              <a:chOff x="0" y="873"/>
              <a:chExt cx="3136" cy="182"/>
            </a:xfrm>
          </p:grpSpPr>
          <p:sp>
            <p:nvSpPr>
              <p:cNvPr id="1040" name="Rectangle 16"/>
              <p:cNvSpPr>
                <a:spLocks noChangeArrowheads="1"/>
              </p:cNvSpPr>
              <p:nvPr/>
            </p:nvSpPr>
            <p:spPr bwMode="auto">
              <a:xfrm>
                <a:off x="2792" y="873"/>
                <a:ext cx="344" cy="182"/>
              </a:xfrm>
              <a:prstGeom prst="rect">
                <a:avLst/>
              </a:prstGeom>
              <a:solidFill>
                <a:srgbClr val="0000E0"/>
              </a:solidFill>
              <a:ln w="12700">
                <a:noFill/>
                <a:miter lim="800000"/>
                <a:headEnd/>
                <a:tailEnd/>
              </a:ln>
              <a:effectLst/>
            </p:spPr>
            <p:txBody>
              <a:bodyPr wrap="none" anchor="ctr"/>
              <a:lstStyle/>
              <a:p>
                <a:pPr>
                  <a:defRPr/>
                </a:pPr>
                <a:endParaRPr lang="en-CA" dirty="0"/>
              </a:p>
            </p:txBody>
          </p:sp>
          <p:sp>
            <p:nvSpPr>
              <p:cNvPr id="1041" name="Rectangle 17"/>
              <p:cNvSpPr>
                <a:spLocks noChangeArrowheads="1"/>
              </p:cNvSpPr>
              <p:nvPr/>
            </p:nvSpPr>
            <p:spPr bwMode="auto">
              <a:xfrm>
                <a:off x="0" y="873"/>
                <a:ext cx="2750" cy="182"/>
              </a:xfrm>
              <a:prstGeom prst="rect">
                <a:avLst/>
              </a:prstGeom>
              <a:solidFill>
                <a:srgbClr val="0000E0"/>
              </a:solidFill>
              <a:ln w="12700">
                <a:noFill/>
                <a:miter lim="800000"/>
                <a:headEnd/>
                <a:tailEnd/>
              </a:ln>
              <a:effectLst/>
            </p:spPr>
            <p:txBody>
              <a:bodyPr wrap="none" anchor="ctr"/>
              <a:lstStyle/>
              <a:p>
                <a:pPr>
                  <a:defRPr/>
                </a:pPr>
                <a:endParaRPr lang="en-CA" dirty="0"/>
              </a:p>
            </p:txBody>
          </p:sp>
        </p:grpSp>
      </p:grpSp>
      <p:sp>
        <p:nvSpPr>
          <p:cNvPr id="1044" name="Rectangle 20"/>
          <p:cNvSpPr>
            <a:spLocks noGrp="1" noChangeArrowheads="1"/>
          </p:cNvSpPr>
          <p:nvPr>
            <p:ph type="title"/>
          </p:nvPr>
        </p:nvSpPr>
        <p:spPr bwMode="auto">
          <a:xfrm>
            <a:off x="673100" y="171450"/>
            <a:ext cx="7753350" cy="112395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a:t>Click to edit Master title style</a:t>
            </a:r>
          </a:p>
        </p:txBody>
      </p:sp>
      <p:sp>
        <p:nvSpPr>
          <p:cNvPr id="1045" name="Rectangle 21"/>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10000"/>
        </a:spcBef>
        <a:spcAft>
          <a:spcPct val="0"/>
        </a:spcAft>
        <a:buClr>
          <a:schemeClr val="tx2"/>
        </a:buClr>
        <a:buSzPct val="100000"/>
        <a:buFont typeface="Wingdings" pitchFamily="2" charset="2"/>
        <a:buChar char="s"/>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10000"/>
        </a:spcBef>
        <a:spcAft>
          <a:spcPct val="0"/>
        </a:spcAft>
        <a:buClr>
          <a:schemeClr val="tx2"/>
        </a:buClr>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020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endParaRPr lang="en-CA" dirty="0"/>
          </a:p>
        </p:txBody>
      </p:sp>
      <p:sp>
        <p:nvSpPr>
          <p:cNvPr id="1027" name="Text Placeholder 2"/>
          <p:cNvSpPr>
            <a:spLocks noGrp="1"/>
          </p:cNvSpPr>
          <p:nvPr>
            <p:ph type="body" idx="1"/>
          </p:nvPr>
        </p:nvSpPr>
        <p:spPr bwMode="auto">
          <a:xfrm>
            <a:off x="457200" y="19510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rtl="0" eaLnBrk="1" fontAlgn="base" hangingPunct="1">
        <a:spcBef>
          <a:spcPct val="0"/>
        </a:spcBef>
        <a:spcAft>
          <a:spcPct val="0"/>
        </a:spcAft>
        <a:defRPr sz="4400" kern="1200">
          <a:solidFill>
            <a:schemeClr val="tx1"/>
          </a:solidFill>
          <a:latin typeface="Times New Roman" pitchFamily="18" charset="0"/>
          <a:ea typeface="+mj-ea"/>
          <a:cs typeface="Times New Roman" pitchFamily="18"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tx2"/>
        </a:buClr>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Clr>
          <a:schemeClr val="tx2"/>
        </a:buClr>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1" fontAlgn="base" hangingPunct="1">
        <a:spcBef>
          <a:spcPct val="20000"/>
        </a:spcBef>
        <a:spcAft>
          <a:spcPct val="0"/>
        </a:spcAft>
        <a:buClr>
          <a:schemeClr val="tx2"/>
        </a:buClr>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1" fontAlgn="base" hangingPunct="1">
        <a:spcBef>
          <a:spcPct val="20000"/>
        </a:spcBef>
        <a:spcAft>
          <a:spcPct val="0"/>
        </a:spcAft>
        <a:buClr>
          <a:schemeClr val="tx2"/>
        </a:buClr>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1" fontAlgn="base" hangingPunct="1">
        <a:spcBef>
          <a:spcPct val="20000"/>
        </a:spcBef>
        <a:spcAft>
          <a:spcPct val="0"/>
        </a:spcAft>
        <a:buClr>
          <a:schemeClr val="tx2"/>
        </a:buClr>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80FAD-DCB9-4763-AEE2-A7ADC3E58BEF}" type="datetimeFigureOut">
              <a:rPr lang="en-CA" smtClean="0"/>
              <a:pPr/>
              <a:t>2022-10-16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10DBE-0913-4A70-BC56-53AF746D718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670718"/>
            </a:gs>
            <a:gs pos="100000">
              <a:schemeClr val="bg1"/>
            </a:gs>
          </a:gsLst>
          <a:lin ang="5400000" scaled="1"/>
        </a:gradFill>
        <a:effectLst/>
      </p:bgPr>
    </p:bg>
    <p:spTree>
      <p:nvGrpSpPr>
        <p:cNvPr id="1" name=""/>
        <p:cNvGrpSpPr/>
        <p:nvPr/>
      </p:nvGrpSpPr>
      <p:grpSpPr>
        <a:xfrm>
          <a:off x="0" y="0"/>
          <a:ext cx="0" cy="0"/>
          <a:chOff x="0" y="0"/>
          <a:chExt cx="0" cy="0"/>
        </a:xfrm>
      </p:grpSpPr>
      <p:grpSp>
        <p:nvGrpSpPr>
          <p:cNvPr id="7" name="Group 19"/>
          <p:cNvGrpSpPr>
            <a:grpSpLocks/>
          </p:cNvGrpSpPr>
          <p:nvPr/>
        </p:nvGrpSpPr>
        <p:grpSpPr bwMode="auto">
          <a:xfrm>
            <a:off x="0" y="1385888"/>
            <a:ext cx="8364538" cy="290512"/>
            <a:chOff x="0" y="873"/>
            <a:chExt cx="5269" cy="183"/>
          </a:xfrm>
        </p:grpSpPr>
        <p:grpSp>
          <p:nvGrpSpPr>
            <p:cNvPr id="8" name="Group 4"/>
            <p:cNvGrpSpPr>
              <a:grpSpLocks/>
            </p:cNvGrpSpPr>
            <p:nvPr/>
          </p:nvGrpSpPr>
          <p:grpSpPr bwMode="auto">
            <a:xfrm>
              <a:off x="5146" y="873"/>
              <a:ext cx="123" cy="182"/>
              <a:chOff x="5146" y="873"/>
              <a:chExt cx="123" cy="182"/>
            </a:xfrm>
          </p:grpSpPr>
          <p:sp>
            <p:nvSpPr>
              <p:cNvPr id="2" name="Rectangle 2"/>
              <p:cNvSpPr>
                <a:spLocks noChangeArrowheads="1"/>
              </p:cNvSpPr>
              <p:nvPr/>
            </p:nvSpPr>
            <p:spPr bwMode="auto">
              <a:xfrm>
                <a:off x="5240" y="873"/>
                <a:ext cx="29" cy="182"/>
              </a:xfrm>
              <a:prstGeom prst="rect">
                <a:avLst/>
              </a:prstGeom>
              <a:solidFill>
                <a:srgbClr val="C0C0FF"/>
              </a:solidFill>
              <a:ln w="12700">
                <a:noFill/>
                <a:miter lim="800000"/>
                <a:headEnd/>
                <a:tailEnd/>
              </a:ln>
              <a:effectLst/>
            </p:spPr>
            <p:txBody>
              <a:bodyPr wrap="none" anchor="ctr"/>
              <a:lstStyle/>
              <a:p>
                <a:pPr>
                  <a:defRPr/>
                </a:pPr>
                <a:endParaRPr lang="en-CA" dirty="0"/>
              </a:p>
            </p:txBody>
          </p:sp>
          <p:sp>
            <p:nvSpPr>
              <p:cNvPr id="1027" name="Rectangle 3"/>
              <p:cNvSpPr>
                <a:spLocks noChangeArrowheads="1"/>
              </p:cNvSpPr>
              <p:nvPr/>
            </p:nvSpPr>
            <p:spPr bwMode="auto">
              <a:xfrm>
                <a:off x="5146" y="873"/>
                <a:ext cx="59" cy="182"/>
              </a:xfrm>
              <a:prstGeom prst="rect">
                <a:avLst/>
              </a:prstGeom>
              <a:solidFill>
                <a:srgbClr val="C0C0FF"/>
              </a:solidFill>
              <a:ln w="12700">
                <a:noFill/>
                <a:miter lim="800000"/>
                <a:headEnd/>
                <a:tailEnd/>
              </a:ln>
              <a:effectLst/>
            </p:spPr>
            <p:txBody>
              <a:bodyPr wrap="none" anchor="ctr"/>
              <a:lstStyle/>
              <a:p>
                <a:pPr>
                  <a:defRPr/>
                </a:pPr>
                <a:endParaRPr lang="en-CA" dirty="0"/>
              </a:p>
            </p:txBody>
          </p:sp>
        </p:grpSp>
        <p:grpSp>
          <p:nvGrpSpPr>
            <p:cNvPr id="9" name="Group 7"/>
            <p:cNvGrpSpPr>
              <a:grpSpLocks/>
            </p:cNvGrpSpPr>
            <p:nvPr/>
          </p:nvGrpSpPr>
          <p:grpSpPr bwMode="auto">
            <a:xfrm>
              <a:off x="4836" y="873"/>
              <a:ext cx="263" cy="182"/>
              <a:chOff x="4836" y="873"/>
              <a:chExt cx="263" cy="182"/>
            </a:xfrm>
          </p:grpSpPr>
          <p:sp>
            <p:nvSpPr>
              <p:cNvPr id="3" name="Rectangle 5"/>
              <p:cNvSpPr>
                <a:spLocks noChangeArrowheads="1"/>
              </p:cNvSpPr>
              <p:nvPr/>
            </p:nvSpPr>
            <p:spPr bwMode="auto">
              <a:xfrm>
                <a:off x="5006" y="873"/>
                <a:ext cx="93" cy="182"/>
              </a:xfrm>
              <a:prstGeom prst="rect">
                <a:avLst/>
              </a:prstGeom>
              <a:solidFill>
                <a:srgbClr val="8080FF"/>
              </a:solidFill>
              <a:ln w="12700">
                <a:noFill/>
                <a:miter lim="800000"/>
                <a:headEnd/>
                <a:tailEnd/>
              </a:ln>
              <a:effectLst/>
            </p:spPr>
            <p:txBody>
              <a:bodyPr wrap="none" anchor="ctr"/>
              <a:lstStyle/>
              <a:p>
                <a:pPr>
                  <a:defRPr/>
                </a:pPr>
                <a:endParaRPr lang="en-CA" dirty="0"/>
              </a:p>
            </p:txBody>
          </p:sp>
          <p:sp>
            <p:nvSpPr>
              <p:cNvPr id="4" name="Rectangle 6"/>
              <p:cNvSpPr>
                <a:spLocks noChangeArrowheads="1"/>
              </p:cNvSpPr>
              <p:nvPr/>
            </p:nvSpPr>
            <p:spPr bwMode="auto">
              <a:xfrm>
                <a:off x="4836" y="873"/>
                <a:ext cx="127" cy="182"/>
              </a:xfrm>
              <a:prstGeom prst="rect">
                <a:avLst/>
              </a:prstGeom>
              <a:solidFill>
                <a:srgbClr val="8080FF"/>
              </a:solidFill>
              <a:ln w="12700">
                <a:noFill/>
                <a:miter lim="800000"/>
                <a:headEnd/>
                <a:tailEnd/>
              </a:ln>
              <a:effectLst/>
            </p:spPr>
            <p:txBody>
              <a:bodyPr wrap="none" anchor="ctr"/>
              <a:lstStyle/>
              <a:p>
                <a:pPr>
                  <a:defRPr/>
                </a:pPr>
                <a:endParaRPr lang="en-CA" dirty="0"/>
              </a:p>
            </p:txBody>
          </p:sp>
        </p:grpSp>
        <p:grpSp>
          <p:nvGrpSpPr>
            <p:cNvPr id="10" name="Group 10"/>
            <p:cNvGrpSpPr>
              <a:grpSpLocks/>
            </p:cNvGrpSpPr>
            <p:nvPr/>
          </p:nvGrpSpPr>
          <p:grpSpPr bwMode="auto">
            <a:xfrm>
              <a:off x="4407" y="873"/>
              <a:ext cx="386" cy="182"/>
              <a:chOff x="4407" y="873"/>
              <a:chExt cx="386" cy="182"/>
            </a:xfrm>
          </p:grpSpPr>
          <p:sp>
            <p:nvSpPr>
              <p:cNvPr id="5" name="Rectangle 8"/>
              <p:cNvSpPr>
                <a:spLocks noChangeArrowheads="1"/>
              </p:cNvSpPr>
              <p:nvPr/>
            </p:nvSpPr>
            <p:spPr bwMode="auto">
              <a:xfrm>
                <a:off x="4639" y="873"/>
                <a:ext cx="154" cy="182"/>
              </a:xfrm>
              <a:prstGeom prst="rect">
                <a:avLst/>
              </a:prstGeom>
              <a:solidFill>
                <a:srgbClr val="4040FF"/>
              </a:solidFill>
              <a:ln w="12700">
                <a:noFill/>
                <a:miter lim="800000"/>
                <a:headEnd/>
                <a:tailEnd/>
              </a:ln>
              <a:effectLst/>
            </p:spPr>
            <p:txBody>
              <a:bodyPr wrap="none" anchor="ctr"/>
              <a:lstStyle/>
              <a:p>
                <a:pPr>
                  <a:defRPr/>
                </a:pPr>
                <a:endParaRPr lang="en-CA" dirty="0"/>
              </a:p>
            </p:txBody>
          </p:sp>
          <p:sp>
            <p:nvSpPr>
              <p:cNvPr id="6" name="Rectangle 9"/>
              <p:cNvSpPr>
                <a:spLocks noChangeArrowheads="1"/>
              </p:cNvSpPr>
              <p:nvPr/>
            </p:nvSpPr>
            <p:spPr bwMode="auto">
              <a:xfrm>
                <a:off x="4407" y="873"/>
                <a:ext cx="189" cy="182"/>
              </a:xfrm>
              <a:prstGeom prst="rect">
                <a:avLst/>
              </a:prstGeom>
              <a:solidFill>
                <a:srgbClr val="4040FF"/>
              </a:solidFill>
              <a:ln w="12700">
                <a:noFill/>
                <a:miter lim="800000"/>
                <a:headEnd/>
                <a:tailEnd/>
              </a:ln>
              <a:effectLst/>
            </p:spPr>
            <p:txBody>
              <a:bodyPr wrap="none" anchor="ctr"/>
              <a:lstStyle/>
              <a:p>
                <a:pPr>
                  <a:defRPr/>
                </a:pPr>
                <a:endParaRPr lang="en-CA" dirty="0"/>
              </a:p>
            </p:txBody>
          </p:sp>
        </p:grpSp>
        <p:grpSp>
          <p:nvGrpSpPr>
            <p:cNvPr id="11" name="Group 15"/>
            <p:cNvGrpSpPr>
              <a:grpSpLocks/>
            </p:cNvGrpSpPr>
            <p:nvPr/>
          </p:nvGrpSpPr>
          <p:grpSpPr bwMode="auto">
            <a:xfrm>
              <a:off x="3176" y="873"/>
              <a:ext cx="1188" cy="183"/>
              <a:chOff x="3176" y="873"/>
              <a:chExt cx="1188" cy="183"/>
            </a:xfrm>
          </p:grpSpPr>
          <p:sp>
            <p:nvSpPr>
              <p:cNvPr id="1035" name="Rectangle 11"/>
              <p:cNvSpPr>
                <a:spLocks noChangeArrowheads="1"/>
              </p:cNvSpPr>
              <p:nvPr/>
            </p:nvSpPr>
            <p:spPr bwMode="auto">
              <a:xfrm>
                <a:off x="4146" y="873"/>
                <a:ext cx="218" cy="182"/>
              </a:xfrm>
              <a:prstGeom prst="rect">
                <a:avLst/>
              </a:prstGeom>
              <a:solidFill>
                <a:srgbClr val="0000FF"/>
              </a:solidFill>
              <a:ln w="12700">
                <a:noFill/>
                <a:miter lim="800000"/>
                <a:headEnd/>
                <a:tailEnd/>
              </a:ln>
              <a:effectLst/>
            </p:spPr>
            <p:txBody>
              <a:bodyPr wrap="none" anchor="ctr"/>
              <a:lstStyle/>
              <a:p>
                <a:pPr>
                  <a:defRPr/>
                </a:pPr>
                <a:endParaRPr lang="en-CA" dirty="0"/>
              </a:p>
            </p:txBody>
          </p:sp>
          <p:sp>
            <p:nvSpPr>
              <p:cNvPr id="1036" name="Rectangle 12"/>
              <p:cNvSpPr>
                <a:spLocks noChangeArrowheads="1"/>
              </p:cNvSpPr>
              <p:nvPr/>
            </p:nvSpPr>
            <p:spPr bwMode="auto">
              <a:xfrm>
                <a:off x="3855" y="873"/>
                <a:ext cx="249" cy="182"/>
              </a:xfrm>
              <a:prstGeom prst="rect">
                <a:avLst/>
              </a:prstGeom>
              <a:solidFill>
                <a:srgbClr val="0000FF"/>
              </a:solidFill>
              <a:ln w="12700">
                <a:noFill/>
                <a:miter lim="800000"/>
                <a:headEnd/>
                <a:tailEnd/>
              </a:ln>
              <a:effectLst/>
            </p:spPr>
            <p:txBody>
              <a:bodyPr wrap="none" anchor="ctr"/>
              <a:lstStyle/>
              <a:p>
                <a:pPr>
                  <a:defRPr/>
                </a:pPr>
                <a:endParaRPr lang="en-CA" dirty="0"/>
              </a:p>
            </p:txBody>
          </p:sp>
          <p:sp>
            <p:nvSpPr>
              <p:cNvPr id="1037" name="Rectangle 13"/>
              <p:cNvSpPr>
                <a:spLocks noChangeArrowheads="1"/>
              </p:cNvSpPr>
              <p:nvPr/>
            </p:nvSpPr>
            <p:spPr bwMode="auto">
              <a:xfrm>
                <a:off x="3530" y="873"/>
                <a:ext cx="283" cy="183"/>
              </a:xfrm>
              <a:prstGeom prst="rect">
                <a:avLst/>
              </a:prstGeom>
              <a:solidFill>
                <a:srgbClr val="0000FF"/>
              </a:solidFill>
              <a:ln w="12700">
                <a:noFill/>
                <a:miter lim="800000"/>
                <a:headEnd/>
                <a:tailEnd/>
              </a:ln>
              <a:effectLst/>
            </p:spPr>
            <p:txBody>
              <a:bodyPr wrap="none" anchor="ctr"/>
              <a:lstStyle/>
              <a:p>
                <a:pPr>
                  <a:defRPr/>
                </a:pPr>
                <a:endParaRPr lang="en-CA" dirty="0"/>
              </a:p>
            </p:txBody>
          </p:sp>
          <p:sp>
            <p:nvSpPr>
              <p:cNvPr id="1038" name="Rectangle 14"/>
              <p:cNvSpPr>
                <a:spLocks noChangeArrowheads="1"/>
              </p:cNvSpPr>
              <p:nvPr/>
            </p:nvSpPr>
            <p:spPr bwMode="auto">
              <a:xfrm>
                <a:off x="3176" y="873"/>
                <a:ext cx="313" cy="182"/>
              </a:xfrm>
              <a:prstGeom prst="rect">
                <a:avLst/>
              </a:prstGeom>
              <a:solidFill>
                <a:srgbClr val="0000FF"/>
              </a:solidFill>
              <a:ln w="12700">
                <a:noFill/>
                <a:miter lim="800000"/>
                <a:headEnd/>
                <a:tailEnd/>
              </a:ln>
              <a:effectLst/>
            </p:spPr>
            <p:txBody>
              <a:bodyPr wrap="none" anchor="ctr"/>
              <a:lstStyle/>
              <a:p>
                <a:pPr>
                  <a:defRPr/>
                </a:pPr>
                <a:endParaRPr lang="en-CA" dirty="0"/>
              </a:p>
            </p:txBody>
          </p:sp>
        </p:grpSp>
        <p:grpSp>
          <p:nvGrpSpPr>
            <p:cNvPr id="12" name="Group 18"/>
            <p:cNvGrpSpPr>
              <a:grpSpLocks/>
            </p:cNvGrpSpPr>
            <p:nvPr/>
          </p:nvGrpSpPr>
          <p:grpSpPr bwMode="auto">
            <a:xfrm>
              <a:off x="0" y="873"/>
              <a:ext cx="3136" cy="182"/>
              <a:chOff x="0" y="873"/>
              <a:chExt cx="3136" cy="182"/>
            </a:xfrm>
          </p:grpSpPr>
          <p:sp>
            <p:nvSpPr>
              <p:cNvPr id="1040" name="Rectangle 16"/>
              <p:cNvSpPr>
                <a:spLocks noChangeArrowheads="1"/>
              </p:cNvSpPr>
              <p:nvPr/>
            </p:nvSpPr>
            <p:spPr bwMode="auto">
              <a:xfrm>
                <a:off x="2792" y="873"/>
                <a:ext cx="344" cy="182"/>
              </a:xfrm>
              <a:prstGeom prst="rect">
                <a:avLst/>
              </a:prstGeom>
              <a:solidFill>
                <a:srgbClr val="0000E0"/>
              </a:solidFill>
              <a:ln w="12700">
                <a:noFill/>
                <a:miter lim="800000"/>
                <a:headEnd/>
                <a:tailEnd/>
              </a:ln>
              <a:effectLst/>
            </p:spPr>
            <p:txBody>
              <a:bodyPr wrap="none" anchor="ctr"/>
              <a:lstStyle/>
              <a:p>
                <a:pPr>
                  <a:defRPr/>
                </a:pPr>
                <a:endParaRPr lang="en-CA" dirty="0"/>
              </a:p>
            </p:txBody>
          </p:sp>
          <p:sp>
            <p:nvSpPr>
              <p:cNvPr id="1041" name="Rectangle 17"/>
              <p:cNvSpPr>
                <a:spLocks noChangeArrowheads="1"/>
              </p:cNvSpPr>
              <p:nvPr/>
            </p:nvSpPr>
            <p:spPr bwMode="auto">
              <a:xfrm>
                <a:off x="0" y="873"/>
                <a:ext cx="2750" cy="182"/>
              </a:xfrm>
              <a:prstGeom prst="rect">
                <a:avLst/>
              </a:prstGeom>
              <a:solidFill>
                <a:srgbClr val="0000E0"/>
              </a:solidFill>
              <a:ln w="12700">
                <a:noFill/>
                <a:miter lim="800000"/>
                <a:headEnd/>
                <a:tailEnd/>
              </a:ln>
              <a:effectLst/>
            </p:spPr>
            <p:txBody>
              <a:bodyPr wrap="none" anchor="ctr"/>
              <a:lstStyle/>
              <a:p>
                <a:pPr>
                  <a:defRPr/>
                </a:pPr>
                <a:endParaRPr lang="en-CA" dirty="0"/>
              </a:p>
            </p:txBody>
          </p:sp>
        </p:grpSp>
      </p:grpSp>
      <p:sp>
        <p:nvSpPr>
          <p:cNvPr id="1044" name="Rectangle 20"/>
          <p:cNvSpPr>
            <a:spLocks noGrp="1" noChangeArrowheads="1"/>
          </p:cNvSpPr>
          <p:nvPr>
            <p:ph type="title"/>
          </p:nvPr>
        </p:nvSpPr>
        <p:spPr bwMode="auto">
          <a:xfrm>
            <a:off x="673100" y="171450"/>
            <a:ext cx="7753350" cy="112395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a:t>Click to edit Master title style</a:t>
            </a:r>
          </a:p>
        </p:txBody>
      </p:sp>
      <p:sp>
        <p:nvSpPr>
          <p:cNvPr id="1045" name="Rectangle 21"/>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10000"/>
        </a:spcBef>
        <a:spcAft>
          <a:spcPct val="0"/>
        </a:spcAft>
        <a:buClr>
          <a:schemeClr val="tx2"/>
        </a:buClr>
        <a:buSzPct val="100000"/>
        <a:buFont typeface="Wingdings" pitchFamily="2" charset="2"/>
        <a:buChar char="s"/>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10000"/>
        </a:spcBef>
        <a:spcAft>
          <a:spcPct val="0"/>
        </a:spcAft>
        <a:buClr>
          <a:schemeClr val="tx2"/>
        </a:buClr>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670718"/>
            </a:gs>
            <a:gs pos="100000">
              <a:schemeClr val="bg1"/>
            </a:gs>
          </a:gsLst>
          <a:lin ang="5400000" scaled="1"/>
        </a:gradFill>
        <a:effectLst/>
      </p:bgPr>
    </p:bg>
    <p:spTree>
      <p:nvGrpSpPr>
        <p:cNvPr id="1" name=""/>
        <p:cNvGrpSpPr/>
        <p:nvPr/>
      </p:nvGrpSpPr>
      <p:grpSpPr>
        <a:xfrm>
          <a:off x="0" y="0"/>
          <a:ext cx="0" cy="0"/>
          <a:chOff x="0" y="0"/>
          <a:chExt cx="0" cy="0"/>
        </a:xfrm>
      </p:grpSpPr>
      <p:grpSp>
        <p:nvGrpSpPr>
          <p:cNvPr id="7" name="Group 19"/>
          <p:cNvGrpSpPr>
            <a:grpSpLocks/>
          </p:cNvGrpSpPr>
          <p:nvPr/>
        </p:nvGrpSpPr>
        <p:grpSpPr bwMode="auto">
          <a:xfrm>
            <a:off x="0" y="1385888"/>
            <a:ext cx="8364538" cy="290512"/>
            <a:chOff x="0" y="873"/>
            <a:chExt cx="5269" cy="183"/>
          </a:xfrm>
        </p:grpSpPr>
        <p:grpSp>
          <p:nvGrpSpPr>
            <p:cNvPr id="8" name="Group 4"/>
            <p:cNvGrpSpPr>
              <a:grpSpLocks/>
            </p:cNvGrpSpPr>
            <p:nvPr/>
          </p:nvGrpSpPr>
          <p:grpSpPr bwMode="auto">
            <a:xfrm>
              <a:off x="5146" y="873"/>
              <a:ext cx="123" cy="182"/>
              <a:chOff x="5146" y="873"/>
              <a:chExt cx="123" cy="182"/>
            </a:xfrm>
          </p:grpSpPr>
          <p:sp>
            <p:nvSpPr>
              <p:cNvPr id="2" name="Rectangle 2"/>
              <p:cNvSpPr>
                <a:spLocks noChangeArrowheads="1"/>
              </p:cNvSpPr>
              <p:nvPr/>
            </p:nvSpPr>
            <p:spPr bwMode="auto">
              <a:xfrm>
                <a:off x="5240" y="873"/>
                <a:ext cx="29" cy="182"/>
              </a:xfrm>
              <a:prstGeom prst="rect">
                <a:avLst/>
              </a:prstGeom>
              <a:solidFill>
                <a:srgbClr val="C0C0FF"/>
              </a:solidFill>
              <a:ln w="12700">
                <a:noFill/>
                <a:miter lim="800000"/>
                <a:headEnd/>
                <a:tailEnd/>
              </a:ln>
              <a:effectLst/>
            </p:spPr>
            <p:txBody>
              <a:bodyPr wrap="none" anchor="ctr"/>
              <a:lstStyle/>
              <a:p>
                <a:pPr>
                  <a:defRPr/>
                </a:pPr>
                <a:endParaRPr lang="en-CA" dirty="0"/>
              </a:p>
            </p:txBody>
          </p:sp>
          <p:sp>
            <p:nvSpPr>
              <p:cNvPr id="1027" name="Rectangle 3"/>
              <p:cNvSpPr>
                <a:spLocks noChangeArrowheads="1"/>
              </p:cNvSpPr>
              <p:nvPr/>
            </p:nvSpPr>
            <p:spPr bwMode="auto">
              <a:xfrm>
                <a:off x="5146" y="873"/>
                <a:ext cx="59" cy="182"/>
              </a:xfrm>
              <a:prstGeom prst="rect">
                <a:avLst/>
              </a:prstGeom>
              <a:solidFill>
                <a:srgbClr val="C0C0FF"/>
              </a:solidFill>
              <a:ln w="12700">
                <a:noFill/>
                <a:miter lim="800000"/>
                <a:headEnd/>
                <a:tailEnd/>
              </a:ln>
              <a:effectLst/>
            </p:spPr>
            <p:txBody>
              <a:bodyPr wrap="none" anchor="ctr"/>
              <a:lstStyle/>
              <a:p>
                <a:pPr>
                  <a:defRPr/>
                </a:pPr>
                <a:endParaRPr lang="en-CA" dirty="0"/>
              </a:p>
            </p:txBody>
          </p:sp>
        </p:grpSp>
        <p:grpSp>
          <p:nvGrpSpPr>
            <p:cNvPr id="9" name="Group 7"/>
            <p:cNvGrpSpPr>
              <a:grpSpLocks/>
            </p:cNvGrpSpPr>
            <p:nvPr/>
          </p:nvGrpSpPr>
          <p:grpSpPr bwMode="auto">
            <a:xfrm>
              <a:off x="4836" y="873"/>
              <a:ext cx="263" cy="182"/>
              <a:chOff x="4836" y="873"/>
              <a:chExt cx="263" cy="182"/>
            </a:xfrm>
          </p:grpSpPr>
          <p:sp>
            <p:nvSpPr>
              <p:cNvPr id="3" name="Rectangle 5"/>
              <p:cNvSpPr>
                <a:spLocks noChangeArrowheads="1"/>
              </p:cNvSpPr>
              <p:nvPr/>
            </p:nvSpPr>
            <p:spPr bwMode="auto">
              <a:xfrm>
                <a:off x="5006" y="873"/>
                <a:ext cx="93" cy="182"/>
              </a:xfrm>
              <a:prstGeom prst="rect">
                <a:avLst/>
              </a:prstGeom>
              <a:solidFill>
                <a:srgbClr val="8080FF"/>
              </a:solidFill>
              <a:ln w="12700">
                <a:noFill/>
                <a:miter lim="800000"/>
                <a:headEnd/>
                <a:tailEnd/>
              </a:ln>
              <a:effectLst/>
            </p:spPr>
            <p:txBody>
              <a:bodyPr wrap="none" anchor="ctr"/>
              <a:lstStyle/>
              <a:p>
                <a:pPr>
                  <a:defRPr/>
                </a:pPr>
                <a:endParaRPr lang="en-CA" dirty="0"/>
              </a:p>
            </p:txBody>
          </p:sp>
          <p:sp>
            <p:nvSpPr>
              <p:cNvPr id="4" name="Rectangle 6"/>
              <p:cNvSpPr>
                <a:spLocks noChangeArrowheads="1"/>
              </p:cNvSpPr>
              <p:nvPr/>
            </p:nvSpPr>
            <p:spPr bwMode="auto">
              <a:xfrm>
                <a:off x="4836" y="873"/>
                <a:ext cx="127" cy="182"/>
              </a:xfrm>
              <a:prstGeom prst="rect">
                <a:avLst/>
              </a:prstGeom>
              <a:solidFill>
                <a:srgbClr val="8080FF"/>
              </a:solidFill>
              <a:ln w="12700">
                <a:noFill/>
                <a:miter lim="800000"/>
                <a:headEnd/>
                <a:tailEnd/>
              </a:ln>
              <a:effectLst/>
            </p:spPr>
            <p:txBody>
              <a:bodyPr wrap="none" anchor="ctr"/>
              <a:lstStyle/>
              <a:p>
                <a:pPr>
                  <a:defRPr/>
                </a:pPr>
                <a:endParaRPr lang="en-CA" dirty="0"/>
              </a:p>
            </p:txBody>
          </p:sp>
        </p:grpSp>
        <p:grpSp>
          <p:nvGrpSpPr>
            <p:cNvPr id="10" name="Group 10"/>
            <p:cNvGrpSpPr>
              <a:grpSpLocks/>
            </p:cNvGrpSpPr>
            <p:nvPr/>
          </p:nvGrpSpPr>
          <p:grpSpPr bwMode="auto">
            <a:xfrm>
              <a:off x="4407" y="873"/>
              <a:ext cx="386" cy="182"/>
              <a:chOff x="4407" y="873"/>
              <a:chExt cx="386" cy="182"/>
            </a:xfrm>
          </p:grpSpPr>
          <p:sp>
            <p:nvSpPr>
              <p:cNvPr id="5" name="Rectangle 8"/>
              <p:cNvSpPr>
                <a:spLocks noChangeArrowheads="1"/>
              </p:cNvSpPr>
              <p:nvPr/>
            </p:nvSpPr>
            <p:spPr bwMode="auto">
              <a:xfrm>
                <a:off x="4639" y="873"/>
                <a:ext cx="154" cy="182"/>
              </a:xfrm>
              <a:prstGeom prst="rect">
                <a:avLst/>
              </a:prstGeom>
              <a:solidFill>
                <a:srgbClr val="4040FF"/>
              </a:solidFill>
              <a:ln w="12700">
                <a:noFill/>
                <a:miter lim="800000"/>
                <a:headEnd/>
                <a:tailEnd/>
              </a:ln>
              <a:effectLst/>
            </p:spPr>
            <p:txBody>
              <a:bodyPr wrap="none" anchor="ctr"/>
              <a:lstStyle/>
              <a:p>
                <a:pPr>
                  <a:defRPr/>
                </a:pPr>
                <a:endParaRPr lang="en-CA" dirty="0"/>
              </a:p>
            </p:txBody>
          </p:sp>
          <p:sp>
            <p:nvSpPr>
              <p:cNvPr id="6" name="Rectangle 9"/>
              <p:cNvSpPr>
                <a:spLocks noChangeArrowheads="1"/>
              </p:cNvSpPr>
              <p:nvPr/>
            </p:nvSpPr>
            <p:spPr bwMode="auto">
              <a:xfrm>
                <a:off x="4407" y="873"/>
                <a:ext cx="189" cy="182"/>
              </a:xfrm>
              <a:prstGeom prst="rect">
                <a:avLst/>
              </a:prstGeom>
              <a:solidFill>
                <a:srgbClr val="4040FF"/>
              </a:solidFill>
              <a:ln w="12700">
                <a:noFill/>
                <a:miter lim="800000"/>
                <a:headEnd/>
                <a:tailEnd/>
              </a:ln>
              <a:effectLst/>
            </p:spPr>
            <p:txBody>
              <a:bodyPr wrap="none" anchor="ctr"/>
              <a:lstStyle/>
              <a:p>
                <a:pPr>
                  <a:defRPr/>
                </a:pPr>
                <a:endParaRPr lang="en-CA" dirty="0"/>
              </a:p>
            </p:txBody>
          </p:sp>
        </p:grpSp>
        <p:grpSp>
          <p:nvGrpSpPr>
            <p:cNvPr id="11" name="Group 15"/>
            <p:cNvGrpSpPr>
              <a:grpSpLocks/>
            </p:cNvGrpSpPr>
            <p:nvPr/>
          </p:nvGrpSpPr>
          <p:grpSpPr bwMode="auto">
            <a:xfrm>
              <a:off x="3176" y="873"/>
              <a:ext cx="1188" cy="183"/>
              <a:chOff x="3176" y="873"/>
              <a:chExt cx="1188" cy="183"/>
            </a:xfrm>
          </p:grpSpPr>
          <p:sp>
            <p:nvSpPr>
              <p:cNvPr id="1035" name="Rectangle 11"/>
              <p:cNvSpPr>
                <a:spLocks noChangeArrowheads="1"/>
              </p:cNvSpPr>
              <p:nvPr/>
            </p:nvSpPr>
            <p:spPr bwMode="auto">
              <a:xfrm>
                <a:off x="4146" y="873"/>
                <a:ext cx="218" cy="182"/>
              </a:xfrm>
              <a:prstGeom prst="rect">
                <a:avLst/>
              </a:prstGeom>
              <a:solidFill>
                <a:srgbClr val="0000FF"/>
              </a:solidFill>
              <a:ln w="12700">
                <a:noFill/>
                <a:miter lim="800000"/>
                <a:headEnd/>
                <a:tailEnd/>
              </a:ln>
              <a:effectLst/>
            </p:spPr>
            <p:txBody>
              <a:bodyPr wrap="none" anchor="ctr"/>
              <a:lstStyle/>
              <a:p>
                <a:pPr>
                  <a:defRPr/>
                </a:pPr>
                <a:endParaRPr lang="en-CA" dirty="0"/>
              </a:p>
            </p:txBody>
          </p:sp>
          <p:sp>
            <p:nvSpPr>
              <p:cNvPr id="1036" name="Rectangle 12"/>
              <p:cNvSpPr>
                <a:spLocks noChangeArrowheads="1"/>
              </p:cNvSpPr>
              <p:nvPr/>
            </p:nvSpPr>
            <p:spPr bwMode="auto">
              <a:xfrm>
                <a:off x="3855" y="873"/>
                <a:ext cx="249" cy="182"/>
              </a:xfrm>
              <a:prstGeom prst="rect">
                <a:avLst/>
              </a:prstGeom>
              <a:solidFill>
                <a:srgbClr val="0000FF"/>
              </a:solidFill>
              <a:ln w="12700">
                <a:noFill/>
                <a:miter lim="800000"/>
                <a:headEnd/>
                <a:tailEnd/>
              </a:ln>
              <a:effectLst/>
            </p:spPr>
            <p:txBody>
              <a:bodyPr wrap="none" anchor="ctr"/>
              <a:lstStyle/>
              <a:p>
                <a:pPr>
                  <a:defRPr/>
                </a:pPr>
                <a:endParaRPr lang="en-CA" dirty="0"/>
              </a:p>
            </p:txBody>
          </p:sp>
          <p:sp>
            <p:nvSpPr>
              <p:cNvPr id="1037" name="Rectangle 13"/>
              <p:cNvSpPr>
                <a:spLocks noChangeArrowheads="1"/>
              </p:cNvSpPr>
              <p:nvPr/>
            </p:nvSpPr>
            <p:spPr bwMode="auto">
              <a:xfrm>
                <a:off x="3530" y="873"/>
                <a:ext cx="283" cy="183"/>
              </a:xfrm>
              <a:prstGeom prst="rect">
                <a:avLst/>
              </a:prstGeom>
              <a:solidFill>
                <a:srgbClr val="0000FF"/>
              </a:solidFill>
              <a:ln w="12700">
                <a:noFill/>
                <a:miter lim="800000"/>
                <a:headEnd/>
                <a:tailEnd/>
              </a:ln>
              <a:effectLst/>
            </p:spPr>
            <p:txBody>
              <a:bodyPr wrap="none" anchor="ctr"/>
              <a:lstStyle/>
              <a:p>
                <a:pPr>
                  <a:defRPr/>
                </a:pPr>
                <a:endParaRPr lang="en-CA" dirty="0"/>
              </a:p>
            </p:txBody>
          </p:sp>
          <p:sp>
            <p:nvSpPr>
              <p:cNvPr id="1038" name="Rectangle 14"/>
              <p:cNvSpPr>
                <a:spLocks noChangeArrowheads="1"/>
              </p:cNvSpPr>
              <p:nvPr/>
            </p:nvSpPr>
            <p:spPr bwMode="auto">
              <a:xfrm>
                <a:off x="3176" y="873"/>
                <a:ext cx="313" cy="182"/>
              </a:xfrm>
              <a:prstGeom prst="rect">
                <a:avLst/>
              </a:prstGeom>
              <a:solidFill>
                <a:srgbClr val="0000FF"/>
              </a:solidFill>
              <a:ln w="12700">
                <a:noFill/>
                <a:miter lim="800000"/>
                <a:headEnd/>
                <a:tailEnd/>
              </a:ln>
              <a:effectLst/>
            </p:spPr>
            <p:txBody>
              <a:bodyPr wrap="none" anchor="ctr"/>
              <a:lstStyle/>
              <a:p>
                <a:pPr>
                  <a:defRPr/>
                </a:pPr>
                <a:endParaRPr lang="en-CA" dirty="0"/>
              </a:p>
            </p:txBody>
          </p:sp>
        </p:grpSp>
        <p:grpSp>
          <p:nvGrpSpPr>
            <p:cNvPr id="12" name="Group 18"/>
            <p:cNvGrpSpPr>
              <a:grpSpLocks/>
            </p:cNvGrpSpPr>
            <p:nvPr/>
          </p:nvGrpSpPr>
          <p:grpSpPr bwMode="auto">
            <a:xfrm>
              <a:off x="0" y="873"/>
              <a:ext cx="3136" cy="182"/>
              <a:chOff x="0" y="873"/>
              <a:chExt cx="3136" cy="182"/>
            </a:xfrm>
          </p:grpSpPr>
          <p:sp>
            <p:nvSpPr>
              <p:cNvPr id="1040" name="Rectangle 16"/>
              <p:cNvSpPr>
                <a:spLocks noChangeArrowheads="1"/>
              </p:cNvSpPr>
              <p:nvPr/>
            </p:nvSpPr>
            <p:spPr bwMode="auto">
              <a:xfrm>
                <a:off x="2792" y="873"/>
                <a:ext cx="344" cy="182"/>
              </a:xfrm>
              <a:prstGeom prst="rect">
                <a:avLst/>
              </a:prstGeom>
              <a:solidFill>
                <a:srgbClr val="0000E0"/>
              </a:solidFill>
              <a:ln w="12700">
                <a:noFill/>
                <a:miter lim="800000"/>
                <a:headEnd/>
                <a:tailEnd/>
              </a:ln>
              <a:effectLst/>
            </p:spPr>
            <p:txBody>
              <a:bodyPr wrap="none" anchor="ctr"/>
              <a:lstStyle/>
              <a:p>
                <a:pPr>
                  <a:defRPr/>
                </a:pPr>
                <a:endParaRPr lang="en-CA" dirty="0"/>
              </a:p>
            </p:txBody>
          </p:sp>
          <p:sp>
            <p:nvSpPr>
              <p:cNvPr id="1041" name="Rectangle 17"/>
              <p:cNvSpPr>
                <a:spLocks noChangeArrowheads="1"/>
              </p:cNvSpPr>
              <p:nvPr/>
            </p:nvSpPr>
            <p:spPr bwMode="auto">
              <a:xfrm>
                <a:off x="0" y="873"/>
                <a:ext cx="2750" cy="182"/>
              </a:xfrm>
              <a:prstGeom prst="rect">
                <a:avLst/>
              </a:prstGeom>
              <a:solidFill>
                <a:srgbClr val="0000E0"/>
              </a:solidFill>
              <a:ln w="12700">
                <a:noFill/>
                <a:miter lim="800000"/>
                <a:headEnd/>
                <a:tailEnd/>
              </a:ln>
              <a:effectLst/>
            </p:spPr>
            <p:txBody>
              <a:bodyPr wrap="none" anchor="ctr"/>
              <a:lstStyle/>
              <a:p>
                <a:pPr>
                  <a:defRPr/>
                </a:pPr>
                <a:endParaRPr lang="en-CA" dirty="0"/>
              </a:p>
            </p:txBody>
          </p:sp>
        </p:grpSp>
      </p:grpSp>
      <p:sp>
        <p:nvSpPr>
          <p:cNvPr id="1044" name="Rectangle 20"/>
          <p:cNvSpPr>
            <a:spLocks noGrp="1" noChangeArrowheads="1"/>
          </p:cNvSpPr>
          <p:nvPr>
            <p:ph type="title"/>
          </p:nvPr>
        </p:nvSpPr>
        <p:spPr bwMode="auto">
          <a:xfrm>
            <a:off x="673100" y="171450"/>
            <a:ext cx="7753350" cy="112395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a:t>Click to edit Master title style</a:t>
            </a:r>
          </a:p>
        </p:txBody>
      </p:sp>
      <p:sp>
        <p:nvSpPr>
          <p:cNvPr id="1045" name="Rectangle 21"/>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10000"/>
        </a:spcBef>
        <a:spcAft>
          <a:spcPct val="0"/>
        </a:spcAft>
        <a:buClr>
          <a:schemeClr val="tx2"/>
        </a:buClr>
        <a:buSzPct val="100000"/>
        <a:buFont typeface="Wingdings" pitchFamily="2" charset="2"/>
        <a:buChar char="s"/>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10000"/>
        </a:spcBef>
        <a:spcAft>
          <a:spcPct val="0"/>
        </a:spcAft>
        <a:buClr>
          <a:schemeClr val="tx2"/>
        </a:buClr>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1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US"/>
              <a:t>Repeating Actions</a:t>
            </a:r>
          </a:p>
        </p:txBody>
      </p:sp>
      <p:sp>
        <p:nvSpPr>
          <p:cNvPr id="16387" name="Rectangle 3"/>
          <p:cNvSpPr>
            <a:spLocks noGrp="1" noChangeArrowheads="1"/>
          </p:cNvSpPr>
          <p:nvPr>
            <p:ph type="subTitle" idx="1"/>
          </p:nvPr>
        </p:nvSpPr>
        <p:spPr/>
        <p:txBody>
          <a:bodyPr rtlCol="0">
            <a:normAutofit fontScale="92500" lnSpcReduction="10000"/>
          </a:bodyPr>
          <a:lstStyle/>
          <a:p>
            <a:pPr marL="342900" indent="-342900" eaLnBrk="1" fontAlgn="auto" hangingPunct="1">
              <a:spcAft>
                <a:spcPts val="0"/>
              </a:spcAft>
              <a:buFont typeface="Arial" pitchFamily="34" charset="0"/>
              <a:buNone/>
              <a:defRPr/>
            </a:pPr>
            <a:r>
              <a:rPr lang="en-US" dirty="0"/>
              <a:t>The “while” and “for” Controls</a:t>
            </a:r>
          </a:p>
          <a:p>
            <a:pPr marL="342900" indent="-342900" eaLnBrk="1" fontAlgn="auto" hangingPunct="1">
              <a:spcAft>
                <a:spcPts val="0"/>
              </a:spcAft>
              <a:buFont typeface="Arial" pitchFamily="34" charset="0"/>
              <a:buNone/>
              <a:defRPr/>
            </a:pPr>
            <a:endParaRPr lang="en-US" sz="2800" dirty="0"/>
          </a:p>
          <a:p>
            <a:pPr marL="342900" indent="-342900" eaLnBrk="1" fontAlgn="auto" hangingPunct="1">
              <a:spcAft>
                <a:spcPts val="0"/>
              </a:spcAft>
              <a:buFont typeface="Arial" pitchFamily="34" charset="0"/>
              <a:buNone/>
              <a:defRPr/>
            </a:pPr>
            <a:r>
              <a:rPr lang="en-US" sz="2800" dirty="0"/>
              <a:t>(Also: Special Assignment Operators and Constants)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dirty="0"/>
              <a:t>The “while” Control</a:t>
            </a:r>
          </a:p>
        </p:txBody>
      </p:sp>
      <p:sp>
        <p:nvSpPr>
          <p:cNvPr id="12291" name="Content Placeholder 2"/>
          <p:cNvSpPr>
            <a:spLocks noGrp="1"/>
          </p:cNvSpPr>
          <p:nvPr>
            <p:ph idx="1"/>
          </p:nvPr>
        </p:nvSpPr>
        <p:spPr/>
        <p:txBody>
          <a:bodyPr/>
          <a:lstStyle/>
          <a:p>
            <a:pPr eaLnBrk="1" hangingPunct="1"/>
            <a:r>
              <a:rPr lang="en-CA"/>
              <a:t>Java Syntax</a:t>
            </a:r>
          </a:p>
          <a:p>
            <a:pPr lvl="1" eaLnBrk="1" hangingPunct="1"/>
            <a:r>
              <a:rPr lang="en-CA">
                <a:solidFill>
                  <a:schemeClr val="tx2"/>
                </a:solidFill>
              </a:rPr>
              <a:t>while (</a:t>
            </a:r>
            <a:r>
              <a:rPr lang="en-CA" i="1">
                <a:solidFill>
                  <a:schemeClr val="tx2"/>
                </a:solidFill>
              </a:rPr>
              <a:t>condition</a:t>
            </a:r>
            <a:r>
              <a:rPr lang="en-CA">
                <a:solidFill>
                  <a:schemeClr val="tx2"/>
                </a:solidFill>
              </a:rPr>
              <a:t>) {</a:t>
            </a:r>
            <a:br>
              <a:rPr lang="en-CA">
                <a:solidFill>
                  <a:schemeClr val="tx2"/>
                </a:solidFill>
              </a:rPr>
            </a:br>
            <a:r>
              <a:rPr lang="en-CA">
                <a:solidFill>
                  <a:schemeClr val="tx2"/>
                </a:solidFill>
              </a:rPr>
              <a:t>	    </a:t>
            </a:r>
            <a:r>
              <a:rPr lang="en-CA" i="1">
                <a:solidFill>
                  <a:schemeClr val="tx2"/>
                </a:solidFill>
              </a:rPr>
              <a:t>repeatedAction(s)</a:t>
            </a:r>
            <a:r>
              <a:rPr lang="en-CA">
                <a:solidFill>
                  <a:schemeClr val="tx2"/>
                </a:solidFill>
              </a:rPr>
              <a:t>;</a:t>
            </a:r>
            <a:br>
              <a:rPr lang="en-CA">
                <a:solidFill>
                  <a:schemeClr val="tx2"/>
                </a:solidFill>
              </a:rPr>
            </a:br>
            <a:r>
              <a:rPr lang="en-CA">
                <a:solidFill>
                  <a:schemeClr val="tx2"/>
                </a:solidFill>
              </a:rPr>
              <a:t>}</a:t>
            </a:r>
          </a:p>
          <a:p>
            <a:pPr lvl="1" eaLnBrk="1" hangingPunct="1"/>
            <a:r>
              <a:rPr lang="en-CA"/>
              <a:t>if the condition is true, do the repeated action.</a:t>
            </a:r>
          </a:p>
          <a:p>
            <a:pPr lvl="2" eaLnBrk="1" hangingPunct="1"/>
            <a:r>
              <a:rPr lang="en-CA"/>
              <a:t>then repeat as necessary! (keep doing the repeated action until the condition becomes false)</a:t>
            </a:r>
          </a:p>
          <a:p>
            <a:pPr lvl="1" eaLnBrk="1" hangingPunct="1"/>
            <a:r>
              <a:rPr lang="en-CA"/>
              <a:t>if condition </a:t>
            </a:r>
            <a:r>
              <a:rPr lang="en-CA" i="1"/>
              <a:t>starts out </a:t>
            </a:r>
            <a:r>
              <a:rPr lang="en-CA"/>
              <a:t>false, body gets skipped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CA" dirty="0"/>
              <a:t>Note: No “else” for “while”</a:t>
            </a:r>
          </a:p>
        </p:txBody>
      </p:sp>
      <p:sp>
        <p:nvSpPr>
          <p:cNvPr id="13315" name="Content Placeholder 2"/>
          <p:cNvSpPr>
            <a:spLocks noGrp="1"/>
          </p:cNvSpPr>
          <p:nvPr>
            <p:ph idx="1"/>
          </p:nvPr>
        </p:nvSpPr>
        <p:spPr/>
        <p:txBody>
          <a:bodyPr/>
          <a:lstStyle/>
          <a:p>
            <a:pPr eaLnBrk="1" hangingPunct="1"/>
            <a:r>
              <a:rPr lang="en-CA" dirty="0"/>
              <a:t>You can change an if to a while</a:t>
            </a:r>
          </a:p>
          <a:p>
            <a:pPr lvl="1" eaLnBrk="1" hangingPunct="1"/>
            <a:r>
              <a:rPr lang="en-CA" dirty="0"/>
              <a:t>if the data is bad, ask again</a:t>
            </a:r>
          </a:p>
          <a:p>
            <a:pPr lvl="1" eaLnBrk="1" hangingPunct="1"/>
            <a:r>
              <a:rPr lang="en-CA" dirty="0"/>
              <a:t>if the data is </a:t>
            </a:r>
            <a:r>
              <a:rPr lang="en-CA" i="1" dirty="0"/>
              <a:t>still</a:t>
            </a:r>
            <a:r>
              <a:rPr lang="en-CA" dirty="0"/>
              <a:t> bad, ask </a:t>
            </a:r>
            <a:r>
              <a:rPr lang="en-CA" i="1" dirty="0"/>
              <a:t>again</a:t>
            </a:r>
            <a:endParaRPr lang="en-CA" dirty="0"/>
          </a:p>
          <a:p>
            <a:pPr lvl="1" eaLnBrk="1" hangingPunct="1"/>
            <a:r>
              <a:rPr lang="en-CA" dirty="0"/>
              <a:t>…</a:t>
            </a:r>
          </a:p>
          <a:p>
            <a:pPr eaLnBrk="1" hangingPunct="1"/>
            <a:r>
              <a:rPr lang="en-CA" dirty="0"/>
              <a:t>You can’t change an if-else to a while</a:t>
            </a:r>
          </a:p>
          <a:p>
            <a:pPr lvl="1" eaLnBrk="1" hangingPunct="1"/>
            <a:r>
              <a:rPr lang="en-CA" dirty="0"/>
              <a:t>if the data is bad, ask again, otherwise use it</a:t>
            </a:r>
          </a:p>
          <a:p>
            <a:pPr lvl="1" eaLnBrk="1" hangingPunct="1"/>
            <a:r>
              <a:rPr lang="en-CA" dirty="0">
                <a:sym typeface="Wingdings" pitchFamily="2" charset="2"/>
              </a:rPr>
              <a:t>if the data’s still bad, ask again, otherwise use it</a:t>
            </a:r>
          </a:p>
          <a:p>
            <a:pPr lvl="1" eaLnBrk="1" hangingPunct="1"/>
            <a:r>
              <a:rPr lang="en-CA" dirty="0">
                <a:sym typeface="Wingdings" pitchFamily="2" charset="2"/>
              </a:rPr>
              <a:t> just do the “use it” part </a:t>
            </a:r>
            <a:r>
              <a:rPr lang="en-CA" i="1" dirty="0">
                <a:sym typeface="Wingdings" pitchFamily="2" charset="2"/>
              </a:rPr>
              <a:t>after the loop</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a:t>Exercise:  Getting a Valid Grade</a:t>
            </a:r>
          </a:p>
        </p:txBody>
      </p:sp>
      <p:sp>
        <p:nvSpPr>
          <p:cNvPr id="14339" name="Rectangle 3"/>
          <p:cNvSpPr>
            <a:spLocks noGrp="1" noChangeArrowheads="1"/>
          </p:cNvSpPr>
          <p:nvPr>
            <p:ph idx="1"/>
          </p:nvPr>
        </p:nvSpPr>
        <p:spPr>
          <a:xfrm>
            <a:off x="685800" y="1981200"/>
            <a:ext cx="7772400" cy="4111625"/>
          </a:xfrm>
          <a:solidFill>
            <a:schemeClr val="bg2"/>
          </a:solidFill>
          <a:ln>
            <a:solidFill>
              <a:schemeClr val="tx1"/>
            </a:solidFill>
          </a:ln>
        </p:spPr>
        <p:txBody>
          <a:bodyPr/>
          <a:lstStyle/>
          <a:p>
            <a:pPr eaLnBrk="1" hangingPunct="1">
              <a:buFont typeface="Wingdings" pitchFamily="2" charset="2"/>
              <a:buNone/>
            </a:pPr>
            <a:r>
              <a:rPr lang="en-US" sz="2000" dirty="0">
                <a:latin typeface="Courier New" pitchFamily="49" charset="0"/>
              </a:rPr>
              <a:t>What did you get on the test? </a:t>
            </a:r>
            <a:r>
              <a:rPr lang="en-US" sz="2000" b="1" dirty="0">
                <a:solidFill>
                  <a:schemeClr val="hlink"/>
                </a:solidFill>
                <a:latin typeface="Courier New" pitchFamily="49" charset="0"/>
              </a:rPr>
              <a:t>1000</a:t>
            </a:r>
          </a:p>
          <a:p>
            <a:pPr eaLnBrk="1" hangingPunct="1">
              <a:buFont typeface="Wingdings" pitchFamily="2" charset="2"/>
              <a:buNone/>
            </a:pPr>
            <a:r>
              <a:rPr lang="en-US" sz="2000" dirty="0">
                <a:latin typeface="Courier New" pitchFamily="49" charset="0"/>
              </a:rPr>
              <a:t>Grade must be 0 to 100: </a:t>
            </a:r>
            <a:r>
              <a:rPr lang="en-US" sz="2000" b="1" dirty="0">
                <a:solidFill>
                  <a:schemeClr val="hlink"/>
                </a:solidFill>
                <a:latin typeface="Courier New" pitchFamily="49" charset="0"/>
              </a:rPr>
              <a:t>999</a:t>
            </a:r>
          </a:p>
          <a:p>
            <a:pPr eaLnBrk="1" hangingPunct="1">
              <a:buFont typeface="Wingdings" pitchFamily="2" charset="2"/>
              <a:buNone/>
            </a:pPr>
            <a:r>
              <a:rPr lang="en-US" sz="2000" dirty="0">
                <a:latin typeface="Courier New" pitchFamily="49" charset="0"/>
              </a:rPr>
              <a:t>Grade must be 0 to 100: </a:t>
            </a:r>
            <a:r>
              <a:rPr lang="en-US" sz="2000" b="1" dirty="0">
                <a:solidFill>
                  <a:schemeClr val="hlink"/>
                </a:solidFill>
                <a:latin typeface="Courier New" pitchFamily="49" charset="0"/>
              </a:rPr>
              <a:t>9998</a:t>
            </a:r>
          </a:p>
          <a:p>
            <a:pPr eaLnBrk="1" hangingPunct="1">
              <a:buFont typeface="Wingdings" pitchFamily="2" charset="2"/>
              <a:buNone/>
            </a:pPr>
            <a:r>
              <a:rPr lang="en-US" sz="2000" dirty="0">
                <a:latin typeface="Courier New" pitchFamily="49" charset="0"/>
              </a:rPr>
              <a:t>Grade must be 0 to 100: </a:t>
            </a:r>
            <a:r>
              <a:rPr lang="en-US" sz="2000" b="1" dirty="0">
                <a:solidFill>
                  <a:schemeClr val="hlink"/>
                </a:solidFill>
                <a:latin typeface="Courier New" pitchFamily="49" charset="0"/>
              </a:rPr>
              <a:t>98</a:t>
            </a:r>
          </a:p>
          <a:p>
            <a:pPr eaLnBrk="1" hangingPunct="1">
              <a:buFont typeface="Wingdings" pitchFamily="2" charset="2"/>
              <a:buNone/>
            </a:pPr>
            <a:endParaRPr lang="en-US" sz="2000" dirty="0">
              <a:latin typeface="Courier New" pitchFamily="49" charset="0"/>
            </a:endParaRPr>
          </a:p>
          <a:p>
            <a:pPr eaLnBrk="1" hangingPunct="1">
              <a:buFont typeface="Wingdings" pitchFamily="2" charset="2"/>
              <a:buNone/>
            </a:pPr>
            <a:r>
              <a:rPr lang="en-US" sz="2000" dirty="0">
                <a:latin typeface="Courier New" pitchFamily="49" charset="0"/>
              </a:rPr>
              <a:t>What did you get on the test? </a:t>
            </a:r>
            <a:r>
              <a:rPr lang="en-US" sz="2000" b="1" dirty="0">
                <a:solidFill>
                  <a:schemeClr val="hlink"/>
                </a:solidFill>
                <a:latin typeface="Courier New" pitchFamily="49" charset="0"/>
              </a:rPr>
              <a:t>100</a:t>
            </a:r>
          </a:p>
          <a:p>
            <a:pPr eaLnBrk="1" hangingPunct="1">
              <a:buFont typeface="Wingdings" pitchFamily="2" charset="2"/>
              <a:buNone/>
            </a:pPr>
            <a:endParaRPr lang="en-US" sz="2000" dirty="0">
              <a:latin typeface="Courier New" pitchFamily="49" charset="0"/>
            </a:endParaRPr>
          </a:p>
          <a:p>
            <a:pPr eaLnBrk="1" hangingPunct="1">
              <a:buFont typeface="Wingdings" pitchFamily="2" charset="2"/>
              <a:buNone/>
            </a:pPr>
            <a:r>
              <a:rPr lang="en-US" sz="2000" dirty="0">
                <a:latin typeface="Courier New" pitchFamily="49" charset="0"/>
              </a:rPr>
              <a:t>What did you get on the test? </a:t>
            </a:r>
            <a:r>
              <a:rPr lang="en-US" sz="2000" b="1" dirty="0">
                <a:solidFill>
                  <a:schemeClr val="hlink"/>
                </a:solidFill>
                <a:latin typeface="Courier New" pitchFamily="49" charset="0"/>
              </a:rPr>
              <a:t>0</a:t>
            </a:r>
          </a:p>
          <a:p>
            <a:pPr eaLnBrk="1" hangingPunct="1">
              <a:buFont typeface="Wingdings" pitchFamily="2" charset="2"/>
              <a:buNone/>
            </a:pPr>
            <a:endParaRPr lang="en-US" sz="2000" b="1" dirty="0">
              <a:solidFill>
                <a:schemeClr val="hlink"/>
              </a:solidFill>
              <a:latin typeface="Courier New" pitchFamily="49" charset="0"/>
            </a:endParaRPr>
          </a:p>
          <a:p>
            <a:pPr eaLnBrk="1" hangingPunct="1">
              <a:buFont typeface="Wingdings" pitchFamily="2" charset="2"/>
              <a:buNone/>
            </a:pPr>
            <a:r>
              <a:rPr lang="en-US" sz="2000" dirty="0">
                <a:latin typeface="Courier New" pitchFamily="49" charset="0"/>
              </a:rPr>
              <a:t>What did you get on the test? </a:t>
            </a:r>
            <a:r>
              <a:rPr lang="en-US" sz="2000" b="1" dirty="0">
                <a:solidFill>
                  <a:schemeClr val="hlink"/>
                </a:solidFill>
                <a:latin typeface="Courier New" pitchFamily="49" charset="0"/>
              </a:rPr>
              <a:t>-10</a:t>
            </a:r>
          </a:p>
          <a:p>
            <a:pPr eaLnBrk="1" hangingPunct="1">
              <a:buFont typeface="Wingdings" pitchFamily="2" charset="2"/>
              <a:buNone/>
            </a:pPr>
            <a:r>
              <a:rPr lang="en-US" sz="2000" dirty="0">
                <a:latin typeface="Courier New" pitchFamily="49" charset="0"/>
              </a:rPr>
              <a:t>Grade must be 0 to 100: </a:t>
            </a:r>
            <a:r>
              <a:rPr lang="en-US" sz="2000" b="1" dirty="0">
                <a:solidFill>
                  <a:schemeClr val="hlink"/>
                </a:solidFill>
                <a:latin typeface="Courier New" pitchFamily="49" charset="0"/>
              </a:rPr>
              <a:t>100</a:t>
            </a:r>
          </a:p>
        </p:txBody>
      </p:sp>
      <p:sp>
        <p:nvSpPr>
          <p:cNvPr id="14340" name="Line 4"/>
          <p:cNvSpPr>
            <a:spLocks noChangeShapeType="1"/>
          </p:cNvSpPr>
          <p:nvPr/>
        </p:nvSpPr>
        <p:spPr bwMode="auto">
          <a:xfrm>
            <a:off x="685800" y="3644900"/>
            <a:ext cx="7772400" cy="0"/>
          </a:xfrm>
          <a:prstGeom prst="line">
            <a:avLst/>
          </a:prstGeom>
          <a:noFill/>
          <a:ln w="12700">
            <a:solidFill>
              <a:schemeClr val="tx1"/>
            </a:solidFill>
            <a:round/>
            <a:headEnd/>
            <a:tailEnd/>
          </a:ln>
        </p:spPr>
        <p:txBody>
          <a:bodyPr/>
          <a:lstStyle/>
          <a:p>
            <a:endParaRPr lang="en-CA"/>
          </a:p>
        </p:txBody>
      </p:sp>
      <p:sp>
        <p:nvSpPr>
          <p:cNvPr id="14341" name="Line 5"/>
          <p:cNvSpPr>
            <a:spLocks noChangeShapeType="1"/>
          </p:cNvSpPr>
          <p:nvPr/>
        </p:nvSpPr>
        <p:spPr bwMode="auto">
          <a:xfrm>
            <a:off x="685800" y="5072063"/>
            <a:ext cx="7772400" cy="0"/>
          </a:xfrm>
          <a:prstGeom prst="line">
            <a:avLst/>
          </a:prstGeom>
          <a:noFill/>
          <a:ln w="12700">
            <a:solidFill>
              <a:schemeClr val="tx1"/>
            </a:solidFill>
            <a:round/>
            <a:headEnd/>
            <a:tailEnd/>
          </a:ln>
        </p:spPr>
        <p:txBody>
          <a:bodyPr/>
          <a:lstStyle/>
          <a:p>
            <a:endParaRPr lang="en-CA"/>
          </a:p>
        </p:txBody>
      </p:sp>
      <p:sp>
        <p:nvSpPr>
          <p:cNvPr id="14342" name="Line 4"/>
          <p:cNvSpPr>
            <a:spLocks noChangeShapeType="1"/>
          </p:cNvSpPr>
          <p:nvPr/>
        </p:nvSpPr>
        <p:spPr bwMode="auto">
          <a:xfrm>
            <a:off x="684213" y="4365625"/>
            <a:ext cx="7772400" cy="0"/>
          </a:xfrm>
          <a:prstGeom prst="line">
            <a:avLst/>
          </a:prstGeom>
          <a:noFill/>
          <a:ln w="12700">
            <a:solidFill>
              <a:schemeClr val="tx1"/>
            </a:solidFill>
            <a:round/>
            <a:headEnd/>
            <a:tailEnd/>
          </a:ln>
        </p:spPr>
        <p:txBody>
          <a:bodyPr/>
          <a:lstStyle/>
          <a:p>
            <a:endParaRPr lang="en-CA"/>
          </a:p>
        </p:txBody>
      </p:sp>
      <p:sp>
        <p:nvSpPr>
          <p:cNvPr id="14343" name="TextBox 8"/>
          <p:cNvSpPr txBox="1">
            <a:spLocks noChangeArrowheads="1"/>
          </p:cNvSpPr>
          <p:nvPr/>
        </p:nvSpPr>
        <p:spPr bwMode="auto">
          <a:xfrm>
            <a:off x="0" y="6396038"/>
            <a:ext cx="9144000" cy="461962"/>
          </a:xfrm>
          <a:prstGeom prst="rect">
            <a:avLst/>
          </a:prstGeom>
          <a:noFill/>
          <a:ln w="9525">
            <a:noFill/>
            <a:miter lim="800000"/>
            <a:headEnd/>
            <a:tailEnd/>
          </a:ln>
        </p:spPr>
        <p:txBody>
          <a:bodyPr>
            <a:spAutoFit/>
          </a:bodyPr>
          <a:lstStyle/>
          <a:p>
            <a:pPr algn="r"/>
            <a:r>
              <a:rPr lang="en-CA">
                <a:solidFill>
                  <a:schemeClr val="accent1"/>
                </a:solidFill>
              </a:rPr>
              <a:t>do the </a:t>
            </a:r>
            <a:r>
              <a:rPr lang="en-CA" b="1">
                <a:solidFill>
                  <a:schemeClr val="accent1"/>
                </a:solidFill>
              </a:rPr>
              <a:t>A</a:t>
            </a:r>
            <a:r>
              <a:rPr lang="en-CA">
                <a:solidFill>
                  <a:schemeClr val="accent1"/>
                </a:solidFill>
              </a:rPr>
              <a:t> step; </a:t>
            </a:r>
            <a:r>
              <a:rPr lang="en-CA" i="1">
                <a:solidFill>
                  <a:schemeClr val="accent1"/>
                </a:solidFill>
              </a:rPr>
              <a:t>as necessary </a:t>
            </a:r>
            <a:r>
              <a:rPr lang="en-CA">
                <a:solidFill>
                  <a:schemeClr val="accent1"/>
                </a:solidFill>
              </a:rPr>
              <a:t>do the </a:t>
            </a:r>
            <a:r>
              <a:rPr lang="en-CA" b="1">
                <a:solidFill>
                  <a:schemeClr val="accent1"/>
                </a:solidFill>
              </a:rPr>
              <a:t>B</a:t>
            </a:r>
            <a:r>
              <a:rPr lang="en-CA">
                <a:solidFill>
                  <a:schemeClr val="accent1"/>
                </a:solidFill>
              </a:rPr>
              <a:t> step</a:t>
            </a:r>
          </a:p>
        </p:txBody>
      </p:sp>
      <p:sp>
        <p:nvSpPr>
          <p:cNvPr id="14344" name="TextBox 5"/>
          <p:cNvSpPr txBox="1">
            <a:spLocks noChangeArrowheads="1"/>
          </p:cNvSpPr>
          <p:nvPr/>
        </p:nvSpPr>
        <p:spPr bwMode="auto">
          <a:xfrm>
            <a:off x="8051800" y="1989138"/>
            <a:ext cx="407988" cy="1570037"/>
          </a:xfrm>
          <a:prstGeom prst="rect">
            <a:avLst/>
          </a:prstGeom>
          <a:noFill/>
          <a:ln w="9525">
            <a:noFill/>
            <a:miter lim="800000"/>
            <a:headEnd/>
            <a:tailEnd/>
          </a:ln>
        </p:spPr>
        <p:txBody>
          <a:bodyPr wrap="none">
            <a:spAutoFit/>
          </a:bodyPr>
          <a:lstStyle/>
          <a:p>
            <a:r>
              <a:rPr lang="en-CA"/>
              <a:t>A</a:t>
            </a:r>
          </a:p>
          <a:p>
            <a:r>
              <a:rPr lang="en-CA"/>
              <a:t>B</a:t>
            </a:r>
          </a:p>
          <a:p>
            <a:r>
              <a:rPr lang="en-CA"/>
              <a:t>B</a:t>
            </a:r>
          </a:p>
          <a:p>
            <a:r>
              <a:rPr lang="en-CA"/>
              <a:t>B</a:t>
            </a:r>
          </a:p>
        </p:txBody>
      </p:sp>
      <p:sp>
        <p:nvSpPr>
          <p:cNvPr id="14345" name="TextBox 6"/>
          <p:cNvSpPr txBox="1">
            <a:spLocks noChangeArrowheads="1"/>
          </p:cNvSpPr>
          <p:nvPr/>
        </p:nvSpPr>
        <p:spPr bwMode="auto">
          <a:xfrm>
            <a:off x="8051800" y="5229225"/>
            <a:ext cx="407988" cy="830263"/>
          </a:xfrm>
          <a:prstGeom prst="rect">
            <a:avLst/>
          </a:prstGeom>
          <a:noFill/>
          <a:ln w="9525">
            <a:noFill/>
            <a:miter lim="800000"/>
            <a:headEnd/>
            <a:tailEnd/>
          </a:ln>
        </p:spPr>
        <p:txBody>
          <a:bodyPr wrap="none">
            <a:spAutoFit/>
          </a:bodyPr>
          <a:lstStyle/>
          <a:p>
            <a:r>
              <a:rPr lang="en-CA"/>
              <a:t>A</a:t>
            </a:r>
          </a:p>
          <a:p>
            <a:r>
              <a:rPr lang="en-CA"/>
              <a:t>B</a:t>
            </a:r>
          </a:p>
        </p:txBody>
      </p:sp>
      <p:sp>
        <p:nvSpPr>
          <p:cNvPr id="14346" name="TextBox 6"/>
          <p:cNvSpPr txBox="1">
            <a:spLocks noChangeArrowheads="1"/>
          </p:cNvSpPr>
          <p:nvPr/>
        </p:nvSpPr>
        <p:spPr bwMode="auto">
          <a:xfrm>
            <a:off x="8027988" y="3789363"/>
            <a:ext cx="407987" cy="461962"/>
          </a:xfrm>
          <a:prstGeom prst="rect">
            <a:avLst/>
          </a:prstGeom>
          <a:noFill/>
          <a:ln w="9525">
            <a:noFill/>
            <a:miter lim="800000"/>
            <a:headEnd/>
            <a:tailEnd/>
          </a:ln>
        </p:spPr>
        <p:txBody>
          <a:bodyPr wrap="none">
            <a:spAutoFit/>
          </a:bodyPr>
          <a:lstStyle/>
          <a:p>
            <a:r>
              <a:rPr lang="en-CA"/>
              <a:t>A</a:t>
            </a:r>
          </a:p>
        </p:txBody>
      </p:sp>
      <p:sp>
        <p:nvSpPr>
          <p:cNvPr id="14347" name="TextBox 6"/>
          <p:cNvSpPr txBox="1">
            <a:spLocks noChangeArrowheads="1"/>
          </p:cNvSpPr>
          <p:nvPr/>
        </p:nvSpPr>
        <p:spPr bwMode="auto">
          <a:xfrm>
            <a:off x="8027988" y="4479925"/>
            <a:ext cx="407987" cy="461963"/>
          </a:xfrm>
          <a:prstGeom prst="rect">
            <a:avLst/>
          </a:prstGeom>
          <a:noFill/>
          <a:ln w="9525">
            <a:noFill/>
            <a:miter lim="800000"/>
            <a:headEnd/>
            <a:tailEnd/>
          </a:ln>
        </p:spPr>
        <p:txBody>
          <a:bodyPr wrap="none">
            <a:spAutoFit/>
          </a:bodyPr>
          <a:lstStyle/>
          <a:p>
            <a:r>
              <a:rPr lang="en-CA"/>
              <a:t>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Things to Notice</a:t>
            </a:r>
          </a:p>
        </p:txBody>
      </p:sp>
      <p:sp>
        <p:nvSpPr>
          <p:cNvPr id="139267" name="Rectangle 3"/>
          <p:cNvSpPr>
            <a:spLocks noGrp="1" noChangeArrowheads="1"/>
          </p:cNvSpPr>
          <p:nvPr>
            <p:ph idx="1"/>
          </p:nvPr>
        </p:nvSpPr>
        <p:spPr>
          <a:xfrm>
            <a:off x="685800" y="1981200"/>
            <a:ext cx="7772400" cy="4305300"/>
          </a:xfrm>
        </p:spPr>
        <p:txBody>
          <a:bodyPr rtlCol="0">
            <a:normAutofit/>
          </a:bodyPr>
          <a:lstStyle/>
          <a:p>
            <a:pPr eaLnBrk="1" fontAlgn="auto" hangingPunct="1">
              <a:spcAft>
                <a:spcPts val="0"/>
              </a:spcAft>
              <a:buFont typeface="Arial" pitchFamily="34" charset="0"/>
              <a:buChar char="•"/>
              <a:defRPr/>
            </a:pPr>
            <a:r>
              <a:rPr lang="en-US" dirty="0"/>
              <a:t>In both examples:</a:t>
            </a:r>
          </a:p>
          <a:p>
            <a:pPr lvl="1" eaLnBrk="1" fontAlgn="auto" hangingPunct="1">
              <a:spcAft>
                <a:spcPts val="0"/>
              </a:spcAft>
              <a:buFont typeface="Arial" pitchFamily="34" charset="0"/>
              <a:buChar char="–"/>
              <a:defRPr/>
            </a:pPr>
            <a:r>
              <a:rPr lang="en-US" dirty="0"/>
              <a:t>needed to get </a:t>
            </a:r>
            <a:r>
              <a:rPr lang="en-US" b="1" dirty="0"/>
              <a:t>first answer </a:t>
            </a:r>
            <a:r>
              <a:rPr lang="en-US" i="1" dirty="0"/>
              <a:t>before</a:t>
            </a:r>
            <a:r>
              <a:rPr lang="en-US" dirty="0"/>
              <a:t> the loop</a:t>
            </a:r>
            <a:br>
              <a:rPr lang="en-US" dirty="0"/>
            </a:br>
            <a:r>
              <a:rPr lang="en-US" dirty="0"/>
              <a:t>(</a:t>
            </a:r>
            <a:r>
              <a:rPr lang="en-US" i="1" dirty="0"/>
              <a:t>loop initialization</a:t>
            </a:r>
            <a:r>
              <a:rPr lang="en-US" dirty="0"/>
              <a:t>)</a:t>
            </a:r>
          </a:p>
          <a:p>
            <a:pPr lvl="1" eaLnBrk="1" fontAlgn="auto" hangingPunct="1">
              <a:spcAft>
                <a:spcPts val="0"/>
              </a:spcAft>
              <a:buFont typeface="Arial" pitchFamily="34" charset="0"/>
              <a:buChar char="–"/>
              <a:defRPr/>
            </a:pPr>
            <a:r>
              <a:rPr lang="en-US" dirty="0"/>
              <a:t>see if the input is </a:t>
            </a:r>
            <a:r>
              <a:rPr lang="en-US" b="1" i="1" dirty="0"/>
              <a:t>not</a:t>
            </a:r>
            <a:r>
              <a:rPr lang="en-US" dirty="0"/>
              <a:t> what we’re looking for (</a:t>
            </a:r>
            <a:r>
              <a:rPr lang="en-US" i="1" dirty="0"/>
              <a:t>loop test</a:t>
            </a:r>
            <a:r>
              <a:rPr lang="en-US" dirty="0"/>
              <a:t>)</a:t>
            </a:r>
          </a:p>
          <a:p>
            <a:pPr lvl="1" eaLnBrk="1" fontAlgn="auto" hangingPunct="1">
              <a:spcAft>
                <a:spcPts val="0"/>
              </a:spcAft>
              <a:buFont typeface="Arial" pitchFamily="34" charset="0"/>
              <a:buChar char="–"/>
              <a:defRPr/>
            </a:pPr>
            <a:r>
              <a:rPr lang="en-US" dirty="0"/>
              <a:t>last command in loop is to </a:t>
            </a:r>
            <a:r>
              <a:rPr lang="en-US" i="1" dirty="0"/>
              <a:t>get new input</a:t>
            </a:r>
            <a:br>
              <a:rPr lang="en-US" dirty="0"/>
            </a:br>
            <a:r>
              <a:rPr lang="en-US" dirty="0"/>
              <a:t>(</a:t>
            </a:r>
            <a:r>
              <a:rPr lang="en-US" i="1" dirty="0"/>
              <a:t>loop update</a:t>
            </a:r>
            <a:r>
              <a:rPr lang="en-US" dirty="0"/>
              <a:t>)</a:t>
            </a:r>
          </a:p>
          <a:p>
            <a:pPr lvl="1" eaLnBrk="1" fontAlgn="auto" hangingPunct="1">
              <a:spcAft>
                <a:spcPts val="0"/>
              </a:spcAft>
              <a:buFont typeface="Arial" pitchFamily="34" charset="0"/>
              <a:buChar char="–"/>
              <a:defRPr/>
            </a:pPr>
            <a:r>
              <a:rPr lang="en-US" dirty="0"/>
              <a:t>it’s the </a:t>
            </a:r>
            <a:r>
              <a:rPr lang="en-US" b="1" i="1" dirty="0"/>
              <a:t>same variable</a:t>
            </a:r>
            <a:r>
              <a:rPr lang="en-US" b="1" dirty="0"/>
              <a:t> </a:t>
            </a:r>
            <a:r>
              <a:rPr lang="en-US" dirty="0"/>
              <a:t>in initialization, test and update (the </a:t>
            </a:r>
            <a:r>
              <a:rPr lang="en-US" i="1" dirty="0"/>
              <a:t>loop control variable</a:t>
            </a: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Parts of a (while) Loop</a:t>
            </a:r>
          </a:p>
        </p:txBody>
      </p:sp>
      <p:sp>
        <p:nvSpPr>
          <p:cNvPr id="16387" name="Rectangle 3"/>
          <p:cNvSpPr>
            <a:spLocks noGrp="1" noChangeArrowheads="1"/>
          </p:cNvSpPr>
          <p:nvPr>
            <p:ph idx="1"/>
          </p:nvPr>
        </p:nvSpPr>
        <p:spPr>
          <a:xfrm>
            <a:off x="228600" y="1981200"/>
            <a:ext cx="9220200" cy="4876800"/>
          </a:xfrm>
        </p:spPr>
        <p:txBody>
          <a:bodyPr/>
          <a:lstStyle/>
          <a:p>
            <a:pPr eaLnBrk="1" hangingPunct="1">
              <a:buFont typeface="Wingdings" pitchFamily="2" charset="2"/>
              <a:buNone/>
            </a:pPr>
            <a:r>
              <a:rPr lang="en-US" sz="2400" dirty="0" err="1">
                <a:solidFill>
                  <a:schemeClr val="tx2"/>
                </a:solidFill>
                <a:latin typeface="Courier New" pitchFamily="49" charset="0"/>
              </a:rPr>
              <a:t>System.out.print</a:t>
            </a:r>
            <a:r>
              <a:rPr lang="en-US" sz="2400" dirty="0">
                <a:solidFill>
                  <a:schemeClr val="tx2"/>
                </a:solidFill>
                <a:latin typeface="Courier New" pitchFamily="49" charset="0"/>
              </a:rPr>
              <a:t>("You have a disability? ");</a:t>
            </a:r>
          </a:p>
          <a:p>
            <a:pPr eaLnBrk="1" hangingPunct="1">
              <a:buFont typeface="Wingdings" pitchFamily="2" charset="2"/>
              <a:buNone/>
            </a:pPr>
            <a:r>
              <a:rPr lang="en-US" sz="2400" dirty="0">
                <a:solidFill>
                  <a:schemeClr val="tx2"/>
                </a:solidFill>
                <a:latin typeface="Courier New" pitchFamily="49" charset="0"/>
              </a:rPr>
              <a:t>resp = </a:t>
            </a:r>
            <a:r>
              <a:rPr lang="en-US" sz="2400" dirty="0" err="1">
                <a:solidFill>
                  <a:schemeClr val="tx2"/>
                </a:solidFill>
                <a:latin typeface="Courier New" pitchFamily="49" charset="0"/>
              </a:rPr>
              <a:t>kbd.next</a:t>
            </a:r>
            <a:r>
              <a:rPr lang="en-US" sz="2400" dirty="0">
                <a:solidFill>
                  <a:schemeClr val="tx2"/>
                </a:solidFill>
                <a:latin typeface="Courier New" pitchFamily="49" charset="0"/>
              </a:rPr>
              <a:t>();    </a:t>
            </a:r>
            <a:r>
              <a:rPr lang="en-US" sz="2400" dirty="0" err="1">
                <a:solidFill>
                  <a:schemeClr val="tx2"/>
                </a:solidFill>
                <a:latin typeface="Courier New" pitchFamily="49" charset="0"/>
              </a:rPr>
              <a:t>kbd.nextLine</a:t>
            </a:r>
            <a:r>
              <a:rPr lang="en-US" sz="2400" dirty="0">
                <a:solidFill>
                  <a:schemeClr val="tx2"/>
                </a:solidFill>
                <a:latin typeface="Courier New" pitchFamily="49" charset="0"/>
              </a:rPr>
              <a:t>();</a:t>
            </a:r>
          </a:p>
        </p:txBody>
      </p:sp>
      <p:sp>
        <p:nvSpPr>
          <p:cNvPr id="16388" name="Rectangle 4"/>
          <p:cNvSpPr>
            <a:spLocks noChangeArrowheads="1"/>
          </p:cNvSpPr>
          <p:nvPr/>
        </p:nvSpPr>
        <p:spPr bwMode="auto">
          <a:xfrm>
            <a:off x="228600" y="1981200"/>
            <a:ext cx="8534400" cy="914400"/>
          </a:xfrm>
          <a:prstGeom prst="rect">
            <a:avLst/>
          </a:prstGeom>
          <a:noFill/>
          <a:ln w="12700">
            <a:solidFill>
              <a:schemeClr val="tx1"/>
            </a:solidFill>
            <a:miter lim="800000"/>
            <a:headEnd/>
            <a:tailEnd/>
          </a:ln>
        </p:spPr>
        <p:txBody>
          <a:bodyPr wrap="none" anchor="ctr"/>
          <a:lstStyle/>
          <a:p>
            <a:endParaRPr lang="en-CA"/>
          </a:p>
        </p:txBody>
      </p:sp>
      <p:sp>
        <p:nvSpPr>
          <p:cNvPr id="16389" name="Rectangle 7"/>
          <p:cNvSpPr>
            <a:spLocks noChangeArrowheads="1"/>
          </p:cNvSpPr>
          <p:nvPr/>
        </p:nvSpPr>
        <p:spPr bwMode="auto">
          <a:xfrm>
            <a:off x="228600" y="3000375"/>
            <a:ext cx="8915400" cy="3400425"/>
          </a:xfrm>
          <a:prstGeom prst="rect">
            <a:avLst/>
          </a:prstGeom>
          <a:noFill/>
          <a:ln w="12700">
            <a:noFill/>
            <a:miter lim="800000"/>
            <a:headEnd/>
            <a:tailEnd/>
          </a:ln>
        </p:spPr>
        <p:txBody>
          <a:bodyPr wrap="none"/>
          <a:lstStyle/>
          <a:p>
            <a:pPr algn="ctr"/>
            <a:r>
              <a:rPr lang="en-US" sz="3200" i="1" dirty="0"/>
              <a:t>Initialization</a:t>
            </a:r>
          </a:p>
          <a:p>
            <a:pPr algn="ctr"/>
            <a:r>
              <a:rPr lang="en-US" sz="2800" dirty="0"/>
              <a:t>Happens before the “while” command</a:t>
            </a:r>
          </a:p>
          <a:p>
            <a:pPr algn="ctr"/>
            <a:r>
              <a:rPr lang="en-US" sz="2800" dirty="0"/>
              <a:t>Gets the first data value</a:t>
            </a:r>
          </a:p>
          <a:p>
            <a:pPr algn="ctr"/>
            <a:r>
              <a:rPr lang="en-US" sz="2800" dirty="0"/>
              <a:t>(Example:  the user’s first answer to the question)</a:t>
            </a:r>
          </a:p>
        </p:txBody>
      </p:sp>
      <p:sp>
        <p:nvSpPr>
          <p:cNvPr id="16390" name="TextBox 8"/>
          <p:cNvSpPr txBox="1">
            <a:spLocks noChangeArrowheads="1"/>
          </p:cNvSpPr>
          <p:nvPr/>
        </p:nvSpPr>
        <p:spPr bwMode="auto">
          <a:xfrm>
            <a:off x="5292725" y="6396038"/>
            <a:ext cx="3851275" cy="461962"/>
          </a:xfrm>
          <a:prstGeom prst="rect">
            <a:avLst/>
          </a:prstGeom>
          <a:noFill/>
          <a:ln w="9525">
            <a:noFill/>
            <a:miter lim="800000"/>
            <a:headEnd/>
            <a:tailEnd/>
          </a:ln>
        </p:spPr>
        <p:txBody>
          <a:bodyPr>
            <a:spAutoFit/>
          </a:bodyPr>
          <a:lstStyle/>
          <a:p>
            <a:pPr algn="r"/>
            <a:r>
              <a:rPr lang="en-CA" i="1">
                <a:solidFill>
                  <a:schemeClr val="accent1"/>
                </a:solidFill>
              </a:rPr>
              <a:t>loop control variable: resp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Parts of a (while) Loop</a:t>
            </a:r>
          </a:p>
        </p:txBody>
      </p:sp>
      <p:sp>
        <p:nvSpPr>
          <p:cNvPr id="17411" name="Rectangle 3"/>
          <p:cNvSpPr>
            <a:spLocks noGrp="1" noChangeArrowheads="1"/>
          </p:cNvSpPr>
          <p:nvPr>
            <p:ph idx="1"/>
          </p:nvPr>
        </p:nvSpPr>
        <p:spPr>
          <a:xfrm>
            <a:off x="228600" y="1981200"/>
            <a:ext cx="9220200" cy="4876800"/>
          </a:xfrm>
        </p:spPr>
        <p:txBody>
          <a:bodyPr/>
          <a:lstStyle/>
          <a:p>
            <a:pPr eaLnBrk="1" hangingPunct="1">
              <a:buFont typeface="Wingdings" pitchFamily="2" charset="2"/>
              <a:buNone/>
            </a:pPr>
            <a:endParaRPr lang="en-US" sz="2400" dirty="0">
              <a:solidFill>
                <a:srgbClr val="FFFF00"/>
              </a:solidFill>
              <a:latin typeface="Courier New" pitchFamily="49" charset="0"/>
            </a:endParaRPr>
          </a:p>
          <a:p>
            <a:pPr eaLnBrk="1" hangingPunct="1">
              <a:buFont typeface="Wingdings" pitchFamily="2" charset="2"/>
              <a:buNone/>
            </a:pPr>
            <a:endParaRPr lang="en-US" sz="2400" dirty="0">
              <a:solidFill>
                <a:srgbClr val="FFFF00"/>
              </a:solidFill>
              <a:latin typeface="Courier New" pitchFamily="49" charset="0"/>
            </a:endParaRPr>
          </a:p>
          <a:p>
            <a:pPr eaLnBrk="1" hangingPunct="1">
              <a:buFont typeface="Wingdings" pitchFamily="2" charset="2"/>
              <a:buNone/>
            </a:pPr>
            <a:r>
              <a:rPr lang="en-US" sz="2400" dirty="0">
                <a:solidFill>
                  <a:schemeClr val="tx2"/>
                </a:solidFill>
                <a:latin typeface="Courier New" pitchFamily="49" charset="0"/>
              </a:rPr>
              <a:t>while (!</a:t>
            </a:r>
            <a:r>
              <a:rPr lang="en-US" sz="2400" dirty="0" err="1">
                <a:solidFill>
                  <a:schemeClr val="tx2"/>
                </a:solidFill>
                <a:latin typeface="Courier New" pitchFamily="49" charset="0"/>
              </a:rPr>
              <a:t>resp.equalsIgnoreCase</a:t>
            </a:r>
            <a:r>
              <a:rPr lang="en-US" sz="2400" dirty="0">
                <a:solidFill>
                  <a:schemeClr val="tx2"/>
                </a:solidFill>
                <a:latin typeface="Courier New" pitchFamily="49" charset="0"/>
              </a:rPr>
              <a:t>("YES")</a:t>
            </a:r>
          </a:p>
          <a:p>
            <a:pPr eaLnBrk="1" hangingPunct="1">
              <a:buFont typeface="Wingdings" pitchFamily="2" charset="2"/>
              <a:buNone/>
            </a:pPr>
            <a:r>
              <a:rPr lang="en-US" sz="2400" dirty="0">
                <a:solidFill>
                  <a:schemeClr val="tx2"/>
                </a:solidFill>
                <a:latin typeface="Courier New" pitchFamily="49" charset="0"/>
              </a:rPr>
              <a:t>       &amp;&amp; !</a:t>
            </a:r>
            <a:r>
              <a:rPr lang="en-US" sz="2400" dirty="0" err="1">
                <a:solidFill>
                  <a:schemeClr val="tx2"/>
                </a:solidFill>
                <a:latin typeface="Courier New" pitchFamily="49" charset="0"/>
              </a:rPr>
              <a:t>resp.equalsIgnoreCase</a:t>
            </a:r>
            <a:r>
              <a:rPr lang="en-US" sz="2400" dirty="0">
                <a:solidFill>
                  <a:schemeClr val="tx2"/>
                </a:solidFill>
                <a:latin typeface="Courier New" pitchFamily="49" charset="0"/>
              </a:rPr>
              <a:t>("NO")) {</a:t>
            </a:r>
          </a:p>
        </p:txBody>
      </p:sp>
      <p:sp>
        <p:nvSpPr>
          <p:cNvPr id="17412" name="Rectangle 4"/>
          <p:cNvSpPr>
            <a:spLocks noChangeArrowheads="1"/>
          </p:cNvSpPr>
          <p:nvPr/>
        </p:nvSpPr>
        <p:spPr bwMode="auto">
          <a:xfrm>
            <a:off x="228600" y="3716338"/>
            <a:ext cx="8915400" cy="3048000"/>
          </a:xfrm>
          <a:prstGeom prst="rect">
            <a:avLst/>
          </a:prstGeom>
          <a:noFill/>
          <a:ln w="12700">
            <a:noFill/>
            <a:miter lim="800000"/>
            <a:headEnd/>
            <a:tailEnd/>
          </a:ln>
        </p:spPr>
        <p:txBody>
          <a:bodyPr wrap="none"/>
          <a:lstStyle/>
          <a:p>
            <a:pPr algn="ctr"/>
            <a:r>
              <a:rPr lang="en-US" sz="3200" i="1" dirty="0"/>
              <a:t>Test</a:t>
            </a:r>
          </a:p>
          <a:p>
            <a:pPr algn="ctr"/>
            <a:r>
              <a:rPr lang="en-US" sz="2800" dirty="0"/>
              <a:t>In parentheses after the “while”</a:t>
            </a:r>
          </a:p>
          <a:p>
            <a:pPr algn="ctr"/>
            <a:r>
              <a:rPr lang="en-US" sz="2800" dirty="0"/>
              <a:t>Is the test to </a:t>
            </a:r>
            <a:r>
              <a:rPr lang="en-US" sz="2800" i="1" dirty="0"/>
              <a:t>keep going</a:t>
            </a:r>
            <a:endParaRPr lang="en-US" sz="2800" dirty="0"/>
          </a:p>
          <a:p>
            <a:pPr algn="ctr"/>
            <a:r>
              <a:rPr lang="en-US" sz="2800" dirty="0"/>
              <a:t>Is </a:t>
            </a:r>
            <a:r>
              <a:rPr lang="en-US" sz="2800" i="1" dirty="0"/>
              <a:t>opposite</a:t>
            </a:r>
            <a:r>
              <a:rPr lang="en-US" sz="2800" dirty="0"/>
              <a:t> of when to stop</a:t>
            </a:r>
          </a:p>
          <a:p>
            <a:pPr algn="ctr"/>
            <a:r>
              <a:rPr lang="en-US" sz="2800" dirty="0"/>
              <a:t>(Example:  Stop when is resp is YES or NO;</a:t>
            </a:r>
          </a:p>
          <a:p>
            <a:pPr algn="ctr"/>
            <a:r>
              <a:rPr lang="en-US" sz="2800" i="1" dirty="0"/>
              <a:t>i.e. </a:t>
            </a:r>
            <a:r>
              <a:rPr lang="en-US" sz="2800" dirty="0"/>
              <a:t>Keep going if resp is not YES </a:t>
            </a:r>
            <a:r>
              <a:rPr lang="en-US" sz="2800" i="1" dirty="0"/>
              <a:t>and</a:t>
            </a:r>
            <a:r>
              <a:rPr lang="en-US" sz="2800" dirty="0"/>
              <a:t> it’s not NO)</a:t>
            </a:r>
          </a:p>
        </p:txBody>
      </p:sp>
      <p:sp>
        <p:nvSpPr>
          <p:cNvPr id="17413" name="Rectangle 6"/>
          <p:cNvSpPr>
            <a:spLocks noChangeArrowheads="1"/>
          </p:cNvSpPr>
          <p:nvPr/>
        </p:nvSpPr>
        <p:spPr bwMode="auto">
          <a:xfrm>
            <a:off x="1600200" y="2895600"/>
            <a:ext cx="5614988" cy="914400"/>
          </a:xfrm>
          <a:prstGeom prst="rect">
            <a:avLst/>
          </a:prstGeom>
          <a:noFill/>
          <a:ln w="12700">
            <a:solidFill>
              <a:schemeClr val="tx1"/>
            </a:solidFill>
            <a:miter lim="800000"/>
            <a:headEnd/>
            <a:tailEnd/>
          </a:ln>
        </p:spPr>
        <p:txBody>
          <a:bodyPr wrap="none" anchor="ctr"/>
          <a:lstStyle/>
          <a:p>
            <a:endParaRPr lang="en-CA"/>
          </a:p>
        </p:txBody>
      </p:sp>
      <p:sp>
        <p:nvSpPr>
          <p:cNvPr id="17414" name="TextBox 8"/>
          <p:cNvSpPr txBox="1">
            <a:spLocks noChangeArrowheads="1"/>
          </p:cNvSpPr>
          <p:nvPr/>
        </p:nvSpPr>
        <p:spPr bwMode="auto">
          <a:xfrm>
            <a:off x="5292725" y="6396038"/>
            <a:ext cx="3851275" cy="461962"/>
          </a:xfrm>
          <a:prstGeom prst="rect">
            <a:avLst/>
          </a:prstGeom>
          <a:noFill/>
          <a:ln w="9525">
            <a:noFill/>
            <a:miter lim="800000"/>
            <a:headEnd/>
            <a:tailEnd/>
          </a:ln>
        </p:spPr>
        <p:txBody>
          <a:bodyPr>
            <a:spAutoFit/>
          </a:bodyPr>
          <a:lstStyle/>
          <a:p>
            <a:pPr algn="r"/>
            <a:r>
              <a:rPr lang="en-CA" i="1">
                <a:solidFill>
                  <a:schemeClr val="accent1"/>
                </a:solidFill>
              </a:rPr>
              <a:t>loop control variable: resp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Parts of a (while) Loop</a:t>
            </a:r>
          </a:p>
        </p:txBody>
      </p:sp>
      <p:sp>
        <p:nvSpPr>
          <p:cNvPr id="18435" name="Rectangle 3"/>
          <p:cNvSpPr>
            <a:spLocks noGrp="1" noChangeArrowheads="1"/>
          </p:cNvSpPr>
          <p:nvPr>
            <p:ph idx="1"/>
          </p:nvPr>
        </p:nvSpPr>
        <p:spPr>
          <a:xfrm>
            <a:off x="228600" y="1981200"/>
            <a:ext cx="9220200" cy="4876800"/>
          </a:xfrm>
        </p:spPr>
        <p:txBody>
          <a:bodyPr/>
          <a:lstStyle/>
          <a:p>
            <a:pPr eaLnBrk="1" hangingPunct="1">
              <a:buFont typeface="Wingdings" pitchFamily="2" charset="2"/>
              <a:buNone/>
            </a:pPr>
            <a:endParaRPr lang="en-US" sz="2400" dirty="0">
              <a:solidFill>
                <a:srgbClr val="FFFF00"/>
              </a:solidFill>
              <a:latin typeface="Courier New" pitchFamily="49" charset="0"/>
            </a:endParaRPr>
          </a:p>
          <a:p>
            <a:pPr eaLnBrk="1" hangingPunct="1">
              <a:buFont typeface="Wingdings" pitchFamily="2" charset="2"/>
              <a:buNone/>
            </a:pPr>
            <a:endParaRPr lang="en-US" sz="2400" dirty="0">
              <a:solidFill>
                <a:srgbClr val="FFFF00"/>
              </a:solidFill>
              <a:latin typeface="Courier New" pitchFamily="49" charset="0"/>
            </a:endParaRPr>
          </a:p>
          <a:p>
            <a:pPr eaLnBrk="1" hangingPunct="1">
              <a:buFont typeface="Wingdings" pitchFamily="2" charset="2"/>
              <a:buNone/>
            </a:pPr>
            <a:endParaRPr lang="en-US" sz="2400" dirty="0">
              <a:solidFill>
                <a:srgbClr val="FFFF00"/>
              </a:solidFill>
              <a:latin typeface="Courier New" pitchFamily="49" charset="0"/>
            </a:endParaRPr>
          </a:p>
          <a:p>
            <a:pPr eaLnBrk="1" hangingPunct="1">
              <a:buFont typeface="Wingdings" pitchFamily="2" charset="2"/>
              <a:buNone/>
            </a:pPr>
            <a:endParaRPr lang="en-US" sz="2400" dirty="0">
              <a:solidFill>
                <a:srgbClr val="FFFF00"/>
              </a:solidFill>
              <a:latin typeface="Courier New" pitchFamily="49" charset="0"/>
            </a:endParaRPr>
          </a:p>
          <a:p>
            <a:pPr eaLnBrk="1" hangingPunct="1">
              <a:buFont typeface="Wingdings" pitchFamily="2" charset="2"/>
              <a:buNone/>
            </a:pPr>
            <a:r>
              <a:rPr lang="en-US" sz="2400" dirty="0">
                <a:solidFill>
                  <a:srgbClr val="FFFF00"/>
                </a:solidFill>
                <a:latin typeface="Courier New" pitchFamily="49" charset="0"/>
              </a:rPr>
              <a:t>    </a:t>
            </a:r>
            <a:r>
              <a:rPr lang="en-US" sz="2400" dirty="0" err="1">
                <a:solidFill>
                  <a:schemeClr val="tx2"/>
                </a:solidFill>
                <a:latin typeface="Courier New" pitchFamily="49" charset="0"/>
              </a:rPr>
              <a:t>System.out.print</a:t>
            </a:r>
            <a:r>
              <a:rPr lang="en-US" sz="2400" dirty="0">
                <a:solidFill>
                  <a:schemeClr val="tx2"/>
                </a:solidFill>
                <a:latin typeface="Courier New" pitchFamily="49" charset="0"/>
              </a:rPr>
              <a:t>("Yes or no? ");</a:t>
            </a:r>
          </a:p>
        </p:txBody>
      </p:sp>
      <p:sp>
        <p:nvSpPr>
          <p:cNvPr id="18436" name="Rectangle 4"/>
          <p:cNvSpPr>
            <a:spLocks noChangeArrowheads="1"/>
          </p:cNvSpPr>
          <p:nvPr/>
        </p:nvSpPr>
        <p:spPr bwMode="auto">
          <a:xfrm>
            <a:off x="228600" y="4267200"/>
            <a:ext cx="8915400" cy="2133600"/>
          </a:xfrm>
          <a:prstGeom prst="rect">
            <a:avLst/>
          </a:prstGeom>
          <a:noFill/>
          <a:ln w="12700">
            <a:noFill/>
            <a:miter lim="800000"/>
            <a:headEnd/>
            <a:tailEnd/>
          </a:ln>
        </p:spPr>
        <p:txBody>
          <a:bodyPr wrap="none"/>
          <a:lstStyle/>
          <a:p>
            <a:pPr algn="ctr"/>
            <a:r>
              <a:rPr lang="en-US" sz="3200" i="1"/>
              <a:t>Process</a:t>
            </a:r>
          </a:p>
          <a:p>
            <a:pPr algn="ctr"/>
            <a:r>
              <a:rPr lang="en-US" sz="2800"/>
              <a:t>This is the thing we want to do to each data value</a:t>
            </a:r>
          </a:p>
          <a:p>
            <a:pPr algn="ctr"/>
            <a:r>
              <a:rPr lang="en-US" sz="2800"/>
              <a:t>(Example:  Tell user what we’re looking for.)</a:t>
            </a:r>
          </a:p>
        </p:txBody>
      </p:sp>
      <p:sp>
        <p:nvSpPr>
          <p:cNvPr id="18437" name="Rectangle 6"/>
          <p:cNvSpPr>
            <a:spLocks noChangeArrowheads="1"/>
          </p:cNvSpPr>
          <p:nvPr/>
        </p:nvSpPr>
        <p:spPr bwMode="auto">
          <a:xfrm>
            <a:off x="990600" y="3733800"/>
            <a:ext cx="5943600" cy="457200"/>
          </a:xfrm>
          <a:prstGeom prst="rect">
            <a:avLst/>
          </a:prstGeom>
          <a:noFill/>
          <a:ln w="12700">
            <a:solidFill>
              <a:schemeClr val="tx1"/>
            </a:solidFill>
            <a:miter lim="800000"/>
            <a:headEnd/>
            <a:tailEnd/>
          </a:ln>
        </p:spPr>
        <p:txBody>
          <a:bodyPr wrap="none" anchor="ctr"/>
          <a:lstStyle/>
          <a:p>
            <a:endParaRPr lang="en-C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Parts of a (while) Loop</a:t>
            </a:r>
          </a:p>
        </p:txBody>
      </p:sp>
      <p:sp>
        <p:nvSpPr>
          <p:cNvPr id="19459" name="Rectangle 3"/>
          <p:cNvSpPr>
            <a:spLocks noGrp="1" noChangeArrowheads="1"/>
          </p:cNvSpPr>
          <p:nvPr>
            <p:ph idx="1"/>
          </p:nvPr>
        </p:nvSpPr>
        <p:spPr>
          <a:xfrm>
            <a:off x="228600" y="1981200"/>
            <a:ext cx="9220200" cy="4876800"/>
          </a:xfrm>
        </p:spPr>
        <p:txBody>
          <a:bodyPr/>
          <a:lstStyle/>
          <a:p>
            <a:pPr eaLnBrk="1" hangingPunct="1">
              <a:buFont typeface="Wingdings" pitchFamily="2" charset="2"/>
              <a:buNone/>
            </a:pPr>
            <a:endParaRPr lang="en-US" sz="2400">
              <a:solidFill>
                <a:srgbClr val="FFFF00"/>
              </a:solidFill>
              <a:latin typeface="Courier New" pitchFamily="49" charset="0"/>
            </a:endParaRPr>
          </a:p>
          <a:p>
            <a:pPr eaLnBrk="1" hangingPunct="1">
              <a:buFont typeface="Wingdings" pitchFamily="2" charset="2"/>
              <a:buNone/>
            </a:pPr>
            <a:endParaRPr lang="en-US" sz="2400">
              <a:solidFill>
                <a:srgbClr val="FFFF00"/>
              </a:solidFill>
              <a:latin typeface="Courier New" pitchFamily="49" charset="0"/>
            </a:endParaRPr>
          </a:p>
          <a:p>
            <a:pPr eaLnBrk="1" hangingPunct="1">
              <a:buFont typeface="Wingdings" pitchFamily="2" charset="2"/>
              <a:buNone/>
            </a:pPr>
            <a:endParaRPr lang="en-US" sz="2400">
              <a:solidFill>
                <a:srgbClr val="FFFF00"/>
              </a:solidFill>
              <a:latin typeface="Courier New" pitchFamily="49" charset="0"/>
            </a:endParaRPr>
          </a:p>
          <a:p>
            <a:pPr eaLnBrk="1" hangingPunct="1">
              <a:buFont typeface="Wingdings" pitchFamily="2" charset="2"/>
              <a:buNone/>
            </a:pPr>
            <a:endParaRPr lang="en-US" sz="2400">
              <a:solidFill>
                <a:srgbClr val="FFFF00"/>
              </a:solidFill>
              <a:latin typeface="Courier New" pitchFamily="49" charset="0"/>
            </a:endParaRPr>
          </a:p>
          <a:p>
            <a:pPr eaLnBrk="1" hangingPunct="1">
              <a:buFont typeface="Wingdings" pitchFamily="2" charset="2"/>
              <a:buNone/>
            </a:pPr>
            <a:endParaRPr lang="en-US" sz="2400">
              <a:solidFill>
                <a:srgbClr val="FFFF00"/>
              </a:solidFill>
              <a:latin typeface="Courier New" pitchFamily="49" charset="0"/>
            </a:endParaRPr>
          </a:p>
          <a:p>
            <a:pPr eaLnBrk="1" hangingPunct="1">
              <a:buFont typeface="Wingdings" pitchFamily="2" charset="2"/>
              <a:buNone/>
            </a:pPr>
            <a:r>
              <a:rPr lang="en-US" sz="2400">
                <a:solidFill>
                  <a:schemeClr val="tx2"/>
                </a:solidFill>
                <a:latin typeface="Courier New" pitchFamily="49" charset="0"/>
              </a:rPr>
              <a:t>    resp = kbd.next();    kbd.nextLine();</a:t>
            </a:r>
          </a:p>
        </p:txBody>
      </p:sp>
      <p:sp>
        <p:nvSpPr>
          <p:cNvPr id="19460" name="Rectangle 4"/>
          <p:cNvSpPr>
            <a:spLocks noChangeArrowheads="1"/>
          </p:cNvSpPr>
          <p:nvPr/>
        </p:nvSpPr>
        <p:spPr bwMode="auto">
          <a:xfrm>
            <a:off x="228600" y="4581525"/>
            <a:ext cx="8915400" cy="2133600"/>
          </a:xfrm>
          <a:prstGeom prst="rect">
            <a:avLst/>
          </a:prstGeom>
          <a:noFill/>
          <a:ln w="12700">
            <a:noFill/>
            <a:miter lim="800000"/>
            <a:headEnd/>
            <a:tailEnd/>
          </a:ln>
        </p:spPr>
        <p:txBody>
          <a:bodyPr wrap="none"/>
          <a:lstStyle/>
          <a:p>
            <a:pPr algn="ctr"/>
            <a:r>
              <a:rPr lang="en-US" sz="3200" i="1"/>
              <a:t>Update</a:t>
            </a:r>
          </a:p>
          <a:p>
            <a:pPr algn="ctr"/>
            <a:r>
              <a:rPr lang="en-US" sz="2800"/>
              <a:t>Last thing to do in the loop!!!</a:t>
            </a:r>
          </a:p>
          <a:p>
            <a:pPr algn="ctr"/>
            <a:r>
              <a:rPr lang="en-US" sz="2800"/>
              <a:t>Get the next data value</a:t>
            </a:r>
          </a:p>
          <a:p>
            <a:pPr algn="ctr"/>
            <a:r>
              <a:rPr lang="en-US" sz="2800"/>
              <a:t>(Example:  the user’s next response)</a:t>
            </a:r>
          </a:p>
        </p:txBody>
      </p:sp>
      <p:sp>
        <p:nvSpPr>
          <p:cNvPr id="19461" name="Rectangle 6"/>
          <p:cNvSpPr>
            <a:spLocks noChangeArrowheads="1"/>
          </p:cNvSpPr>
          <p:nvPr/>
        </p:nvSpPr>
        <p:spPr bwMode="auto">
          <a:xfrm>
            <a:off x="990600" y="4191000"/>
            <a:ext cx="7081838" cy="457200"/>
          </a:xfrm>
          <a:prstGeom prst="rect">
            <a:avLst/>
          </a:prstGeom>
          <a:noFill/>
          <a:ln w="12700">
            <a:solidFill>
              <a:schemeClr val="tx1"/>
            </a:solidFill>
            <a:miter lim="800000"/>
            <a:headEnd/>
            <a:tailEnd/>
          </a:ln>
        </p:spPr>
        <p:txBody>
          <a:bodyPr wrap="none" anchor="ctr"/>
          <a:lstStyle/>
          <a:p>
            <a:endParaRPr lang="en-CA"/>
          </a:p>
        </p:txBody>
      </p:sp>
      <p:sp>
        <p:nvSpPr>
          <p:cNvPr id="19462" name="TextBox 8"/>
          <p:cNvSpPr txBox="1">
            <a:spLocks noChangeArrowheads="1"/>
          </p:cNvSpPr>
          <p:nvPr/>
        </p:nvSpPr>
        <p:spPr bwMode="auto">
          <a:xfrm>
            <a:off x="5292725" y="6396038"/>
            <a:ext cx="3851275" cy="461962"/>
          </a:xfrm>
          <a:prstGeom prst="rect">
            <a:avLst/>
          </a:prstGeom>
          <a:noFill/>
          <a:ln w="9525">
            <a:noFill/>
            <a:miter lim="800000"/>
            <a:headEnd/>
            <a:tailEnd/>
          </a:ln>
        </p:spPr>
        <p:txBody>
          <a:bodyPr>
            <a:spAutoFit/>
          </a:bodyPr>
          <a:lstStyle/>
          <a:p>
            <a:pPr algn="r"/>
            <a:r>
              <a:rPr lang="en-CA" i="1">
                <a:solidFill>
                  <a:schemeClr val="accent1"/>
                </a:solidFill>
              </a:rPr>
              <a:t>loop control variable: resp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Initialization &amp; Update</a:t>
            </a:r>
          </a:p>
        </p:txBody>
      </p:sp>
      <p:sp>
        <p:nvSpPr>
          <p:cNvPr id="20483" name="Rectangle 3"/>
          <p:cNvSpPr>
            <a:spLocks noGrp="1" noChangeArrowheads="1"/>
          </p:cNvSpPr>
          <p:nvPr>
            <p:ph idx="1"/>
          </p:nvPr>
        </p:nvSpPr>
        <p:spPr>
          <a:xfrm>
            <a:off x="228600" y="1981200"/>
            <a:ext cx="9220200" cy="4876800"/>
          </a:xfrm>
        </p:spPr>
        <p:txBody>
          <a:bodyPr/>
          <a:lstStyle/>
          <a:p>
            <a:pPr eaLnBrk="1" hangingPunct="1">
              <a:buFont typeface="Wingdings" pitchFamily="2" charset="2"/>
              <a:buNone/>
            </a:pPr>
            <a:r>
              <a:rPr lang="en-US" sz="2400" dirty="0" err="1">
                <a:solidFill>
                  <a:srgbClr val="FFFF00"/>
                </a:solidFill>
                <a:latin typeface="Courier New" pitchFamily="49" charset="0"/>
              </a:rPr>
              <a:t>System.out.print</a:t>
            </a:r>
            <a:r>
              <a:rPr lang="en-US" sz="2400" dirty="0">
                <a:solidFill>
                  <a:srgbClr val="FFFF00"/>
                </a:solidFill>
                <a:latin typeface="Courier New" pitchFamily="49" charset="0"/>
              </a:rPr>
              <a:t>("You have a disability? ");</a:t>
            </a:r>
          </a:p>
          <a:p>
            <a:pPr eaLnBrk="1" hangingPunct="1">
              <a:buFont typeface="Wingdings" pitchFamily="2" charset="2"/>
              <a:buNone/>
            </a:pPr>
            <a:r>
              <a:rPr lang="en-US" sz="2400" dirty="0">
                <a:solidFill>
                  <a:schemeClr val="tx2"/>
                </a:solidFill>
                <a:latin typeface="Courier New" pitchFamily="49" charset="0"/>
              </a:rPr>
              <a:t>resp = </a:t>
            </a:r>
            <a:r>
              <a:rPr lang="en-US" sz="2400" dirty="0" err="1">
                <a:solidFill>
                  <a:schemeClr val="tx2"/>
                </a:solidFill>
                <a:latin typeface="Courier New" pitchFamily="49" charset="0"/>
              </a:rPr>
              <a:t>kbd.next</a:t>
            </a:r>
            <a:r>
              <a:rPr lang="en-US" sz="2400" dirty="0">
                <a:solidFill>
                  <a:schemeClr val="tx2"/>
                </a:solidFill>
                <a:latin typeface="Courier New" pitchFamily="49" charset="0"/>
              </a:rPr>
              <a:t>();  </a:t>
            </a:r>
            <a:r>
              <a:rPr lang="en-US" sz="2400" dirty="0" err="1">
                <a:solidFill>
                  <a:schemeClr val="tx2"/>
                </a:solidFill>
                <a:latin typeface="Courier New" pitchFamily="49" charset="0"/>
              </a:rPr>
              <a:t>kbd.nextLine</a:t>
            </a:r>
            <a:r>
              <a:rPr lang="en-US" sz="2400" dirty="0">
                <a:solidFill>
                  <a:schemeClr val="tx2"/>
                </a:solidFill>
                <a:latin typeface="Courier New" pitchFamily="49" charset="0"/>
              </a:rPr>
              <a:t>();</a:t>
            </a:r>
          </a:p>
          <a:p>
            <a:pPr eaLnBrk="1" hangingPunct="1">
              <a:buFont typeface="Wingdings" pitchFamily="2" charset="2"/>
              <a:buNone/>
            </a:pPr>
            <a:endParaRPr lang="en-US" sz="2400" dirty="0">
              <a:solidFill>
                <a:srgbClr val="FFFF00"/>
              </a:solidFill>
              <a:latin typeface="Courier New" pitchFamily="49" charset="0"/>
            </a:endParaRPr>
          </a:p>
          <a:p>
            <a:pPr eaLnBrk="1" hangingPunct="1">
              <a:buFont typeface="Wingdings" pitchFamily="2" charset="2"/>
              <a:buNone/>
            </a:pPr>
            <a:endParaRPr lang="en-US" sz="2400" dirty="0">
              <a:solidFill>
                <a:srgbClr val="FFFF00"/>
              </a:solidFill>
              <a:latin typeface="Courier New" pitchFamily="49" charset="0"/>
            </a:endParaRPr>
          </a:p>
          <a:p>
            <a:pPr eaLnBrk="1" hangingPunct="1">
              <a:buFont typeface="Wingdings" pitchFamily="2" charset="2"/>
              <a:buNone/>
            </a:pPr>
            <a:endParaRPr lang="en-US" sz="2400" dirty="0">
              <a:solidFill>
                <a:srgbClr val="FFFF00"/>
              </a:solidFill>
              <a:latin typeface="Courier New" pitchFamily="49" charset="0"/>
            </a:endParaRPr>
          </a:p>
          <a:p>
            <a:pPr eaLnBrk="1" hangingPunct="1">
              <a:buFont typeface="Wingdings" pitchFamily="2" charset="2"/>
              <a:buNone/>
            </a:pPr>
            <a:r>
              <a:rPr lang="en-US" sz="2400" dirty="0">
                <a:solidFill>
                  <a:srgbClr val="FFFF00"/>
                </a:solidFill>
                <a:latin typeface="Courier New" pitchFamily="49" charset="0"/>
              </a:rPr>
              <a:t>    </a:t>
            </a:r>
            <a:r>
              <a:rPr lang="en-US" sz="2400" dirty="0">
                <a:solidFill>
                  <a:schemeClr val="tx2"/>
                </a:solidFill>
                <a:latin typeface="Courier New" pitchFamily="49" charset="0"/>
              </a:rPr>
              <a:t>resp = </a:t>
            </a:r>
            <a:r>
              <a:rPr lang="en-US" sz="2400" dirty="0" err="1">
                <a:solidFill>
                  <a:schemeClr val="tx2"/>
                </a:solidFill>
                <a:latin typeface="Courier New" pitchFamily="49" charset="0"/>
              </a:rPr>
              <a:t>kbd.next</a:t>
            </a:r>
            <a:r>
              <a:rPr lang="en-US" sz="2400" dirty="0">
                <a:solidFill>
                  <a:schemeClr val="tx2"/>
                </a:solidFill>
                <a:latin typeface="Courier New" pitchFamily="49" charset="0"/>
              </a:rPr>
              <a:t>();    </a:t>
            </a:r>
            <a:r>
              <a:rPr lang="en-US" sz="2400" dirty="0" err="1">
                <a:solidFill>
                  <a:schemeClr val="tx2"/>
                </a:solidFill>
                <a:latin typeface="Courier New" pitchFamily="49" charset="0"/>
              </a:rPr>
              <a:t>kbd.nextLine</a:t>
            </a:r>
            <a:r>
              <a:rPr lang="en-US" sz="2400" dirty="0">
                <a:solidFill>
                  <a:schemeClr val="tx2"/>
                </a:solidFill>
                <a:latin typeface="Courier New" pitchFamily="49" charset="0"/>
              </a:rPr>
              <a:t>();</a:t>
            </a:r>
          </a:p>
        </p:txBody>
      </p:sp>
      <p:sp>
        <p:nvSpPr>
          <p:cNvPr id="20484" name="Rectangle 4"/>
          <p:cNvSpPr>
            <a:spLocks noChangeArrowheads="1"/>
          </p:cNvSpPr>
          <p:nvPr/>
        </p:nvSpPr>
        <p:spPr bwMode="auto">
          <a:xfrm>
            <a:off x="228600" y="4724400"/>
            <a:ext cx="8915400" cy="2133600"/>
          </a:xfrm>
          <a:prstGeom prst="rect">
            <a:avLst/>
          </a:prstGeom>
          <a:noFill/>
          <a:ln w="12700">
            <a:noFill/>
            <a:miter lim="800000"/>
            <a:headEnd/>
            <a:tailEnd/>
          </a:ln>
        </p:spPr>
        <p:txBody>
          <a:bodyPr wrap="none"/>
          <a:lstStyle/>
          <a:p>
            <a:pPr algn="ctr"/>
            <a:r>
              <a:rPr lang="en-US" sz="3200" i="1"/>
              <a:t>Usually the Same</a:t>
            </a:r>
          </a:p>
          <a:p>
            <a:pPr algn="ctr"/>
            <a:r>
              <a:rPr lang="en-US" sz="2800"/>
              <a:t>Especially if it’s an input command.</a:t>
            </a:r>
          </a:p>
          <a:p>
            <a:pPr algn="ctr"/>
            <a:r>
              <a:rPr lang="en-US" sz="2800"/>
              <a:t>(There are often </a:t>
            </a:r>
            <a:r>
              <a:rPr lang="en-US" sz="2800" i="1"/>
              <a:t>slight</a:t>
            </a:r>
            <a:r>
              <a:rPr lang="en-US" sz="2800"/>
              <a:t> variations.)</a:t>
            </a:r>
          </a:p>
        </p:txBody>
      </p:sp>
      <p:sp>
        <p:nvSpPr>
          <p:cNvPr id="20485" name="Rectangle 6"/>
          <p:cNvSpPr>
            <a:spLocks noChangeArrowheads="1"/>
          </p:cNvSpPr>
          <p:nvPr/>
        </p:nvSpPr>
        <p:spPr bwMode="auto">
          <a:xfrm>
            <a:off x="990600" y="4191000"/>
            <a:ext cx="7081838" cy="457200"/>
          </a:xfrm>
          <a:prstGeom prst="rect">
            <a:avLst/>
          </a:prstGeom>
          <a:noFill/>
          <a:ln w="12700">
            <a:solidFill>
              <a:schemeClr val="tx1"/>
            </a:solidFill>
            <a:miter lim="800000"/>
            <a:headEnd/>
            <a:tailEnd/>
          </a:ln>
        </p:spPr>
        <p:txBody>
          <a:bodyPr wrap="none" anchor="ctr"/>
          <a:lstStyle/>
          <a:p>
            <a:endParaRPr lang="en-CA"/>
          </a:p>
        </p:txBody>
      </p:sp>
      <p:sp useBgFill="1">
        <p:nvSpPr>
          <p:cNvPr id="20486" name="Rectangle 5"/>
          <p:cNvSpPr>
            <a:spLocks noChangeArrowheads="1"/>
          </p:cNvSpPr>
          <p:nvPr/>
        </p:nvSpPr>
        <p:spPr bwMode="auto">
          <a:xfrm>
            <a:off x="285750" y="1857375"/>
            <a:ext cx="8534400" cy="571500"/>
          </a:xfrm>
          <a:prstGeom prst="rect">
            <a:avLst/>
          </a:prstGeom>
          <a:ln w="12700">
            <a:noFill/>
            <a:miter lim="800000"/>
            <a:headEnd/>
            <a:tailEnd/>
          </a:ln>
        </p:spPr>
        <p:txBody>
          <a:bodyPr wrap="none" anchor="ctr"/>
          <a:lstStyle/>
          <a:p>
            <a:endParaRPr lang="en-CA"/>
          </a:p>
        </p:txBody>
      </p:sp>
      <p:sp>
        <p:nvSpPr>
          <p:cNvPr id="20487" name="Rectangle 6"/>
          <p:cNvSpPr>
            <a:spLocks noChangeArrowheads="1"/>
          </p:cNvSpPr>
          <p:nvPr/>
        </p:nvSpPr>
        <p:spPr bwMode="auto">
          <a:xfrm>
            <a:off x="250825" y="2420938"/>
            <a:ext cx="6572250" cy="457200"/>
          </a:xfrm>
          <a:prstGeom prst="rect">
            <a:avLst/>
          </a:prstGeom>
          <a:noFill/>
          <a:ln w="12700">
            <a:solidFill>
              <a:schemeClr val="tx1"/>
            </a:solidFill>
            <a:miter lim="800000"/>
            <a:headEnd/>
            <a:tailEnd/>
          </a:ln>
        </p:spPr>
        <p:txBody>
          <a:bodyPr wrap="none" anchor="ctr"/>
          <a:lstStyle/>
          <a:p>
            <a:endParaRPr lang="en-CA"/>
          </a:p>
        </p:txBody>
      </p:sp>
      <p:sp>
        <p:nvSpPr>
          <p:cNvPr id="20488" name="TextBox 8"/>
          <p:cNvSpPr txBox="1">
            <a:spLocks noChangeArrowheads="1"/>
          </p:cNvSpPr>
          <p:nvPr/>
        </p:nvSpPr>
        <p:spPr bwMode="auto">
          <a:xfrm>
            <a:off x="5292725" y="6396038"/>
            <a:ext cx="3851275" cy="461962"/>
          </a:xfrm>
          <a:prstGeom prst="rect">
            <a:avLst/>
          </a:prstGeom>
          <a:noFill/>
          <a:ln w="9525">
            <a:noFill/>
            <a:miter lim="800000"/>
            <a:headEnd/>
            <a:tailEnd/>
          </a:ln>
        </p:spPr>
        <p:txBody>
          <a:bodyPr>
            <a:spAutoFit/>
          </a:bodyPr>
          <a:lstStyle/>
          <a:p>
            <a:pPr algn="r"/>
            <a:r>
              <a:rPr lang="en-CA" i="1">
                <a:solidFill>
                  <a:schemeClr val="accent1"/>
                </a:solidFill>
              </a:rPr>
              <a:t>loop control variable: resp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Loop Execution</a:t>
            </a:r>
          </a:p>
        </p:txBody>
      </p:sp>
      <p:sp>
        <p:nvSpPr>
          <p:cNvPr id="21507" name="Rectangle 3"/>
          <p:cNvSpPr>
            <a:spLocks noGrp="1" noChangeArrowheads="1"/>
          </p:cNvSpPr>
          <p:nvPr>
            <p:ph idx="1"/>
          </p:nvPr>
        </p:nvSpPr>
        <p:spPr/>
        <p:txBody>
          <a:bodyPr/>
          <a:lstStyle/>
          <a:p>
            <a:pPr eaLnBrk="1" hangingPunct="1"/>
            <a:r>
              <a:rPr lang="en-US" dirty="0"/>
              <a:t>Initialization is carried out</a:t>
            </a:r>
          </a:p>
          <a:p>
            <a:pPr eaLnBrk="1" hangingPunct="1"/>
            <a:r>
              <a:rPr lang="en-US" dirty="0"/>
              <a:t>Loop condition is tested</a:t>
            </a:r>
          </a:p>
          <a:p>
            <a:pPr lvl="1" eaLnBrk="1" hangingPunct="1">
              <a:buSzPct val="75000"/>
            </a:pPr>
            <a:r>
              <a:rPr lang="en-US" dirty="0"/>
              <a:t>if test passed</a:t>
            </a:r>
          </a:p>
          <a:p>
            <a:pPr lvl="2" eaLnBrk="1" hangingPunct="1">
              <a:buSzPct val="75000"/>
            </a:pPr>
            <a:r>
              <a:rPr lang="en-US" dirty="0"/>
              <a:t>Body is executed</a:t>
            </a:r>
          </a:p>
          <a:p>
            <a:pPr lvl="2" eaLnBrk="1" hangingPunct="1">
              <a:buSzPct val="75000"/>
            </a:pPr>
            <a:r>
              <a:rPr lang="en-US" dirty="0"/>
              <a:t>Update command is executed</a:t>
            </a:r>
          </a:p>
          <a:p>
            <a:pPr lvl="2" eaLnBrk="1" hangingPunct="1">
              <a:buSzPct val="75000"/>
            </a:pPr>
            <a:r>
              <a:rPr lang="en-US" dirty="0"/>
              <a:t>Goes back to loop condition</a:t>
            </a:r>
          </a:p>
          <a:p>
            <a:pPr eaLnBrk="1" hangingPunct="1"/>
            <a:r>
              <a:rPr lang="en-US" dirty="0"/>
              <a:t>Continues until test fails</a:t>
            </a:r>
          </a:p>
          <a:p>
            <a:pPr lvl="1" eaLnBrk="1" hangingPunct="1"/>
            <a:r>
              <a:rPr lang="en-US" dirty="0"/>
              <a:t>“termination condition”</a:t>
            </a:r>
          </a:p>
        </p:txBody>
      </p:sp>
      <p:sp>
        <p:nvSpPr>
          <p:cNvPr id="21508" name="Curved Left Arrow 3"/>
          <p:cNvSpPr>
            <a:spLocks noChangeArrowheads="1"/>
          </p:cNvSpPr>
          <p:nvPr/>
        </p:nvSpPr>
        <p:spPr bwMode="auto">
          <a:xfrm flipV="1">
            <a:off x="5292080" y="2580878"/>
            <a:ext cx="714375" cy="2000250"/>
          </a:xfrm>
          <a:prstGeom prst="curvedLeftArrow">
            <a:avLst>
              <a:gd name="adj1" fmla="val 25006"/>
              <a:gd name="adj2" fmla="val 49998"/>
              <a:gd name="adj3" fmla="val 25000"/>
            </a:avLst>
          </a:prstGeom>
          <a:solidFill>
            <a:schemeClr val="accent1"/>
          </a:solidFill>
          <a:ln w="12700" algn="ctr">
            <a:solidFill>
              <a:schemeClr val="tx1"/>
            </a:solidFill>
            <a:round/>
            <a:headEnd/>
            <a:tailEnd/>
          </a:ln>
        </p:spPr>
        <p:txBody>
          <a:bodyPr/>
          <a:lstStyle/>
          <a:p>
            <a:endParaRPr lang="en-CA"/>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CA" dirty="0"/>
              <a:t>Overview</a:t>
            </a:r>
          </a:p>
        </p:txBody>
      </p:sp>
      <p:sp>
        <p:nvSpPr>
          <p:cNvPr id="4099" name="Content Placeholder 2"/>
          <p:cNvSpPr>
            <a:spLocks noGrp="1"/>
          </p:cNvSpPr>
          <p:nvPr>
            <p:ph idx="1"/>
          </p:nvPr>
        </p:nvSpPr>
        <p:spPr/>
        <p:txBody>
          <a:bodyPr/>
          <a:lstStyle/>
          <a:p>
            <a:pPr eaLnBrk="1" hangingPunct="1"/>
            <a:r>
              <a:rPr lang="en-CA" dirty="0"/>
              <a:t>Conditional control review</a:t>
            </a:r>
          </a:p>
          <a:p>
            <a:pPr eaLnBrk="1" hangingPunct="1"/>
            <a:r>
              <a:rPr lang="en-CA" dirty="0"/>
              <a:t>Testing for yes or no</a:t>
            </a:r>
          </a:p>
          <a:p>
            <a:pPr eaLnBrk="1" hangingPunct="1"/>
            <a:r>
              <a:rPr lang="en-CA" dirty="0"/>
              <a:t>Repeating the test</a:t>
            </a:r>
          </a:p>
          <a:p>
            <a:pPr eaLnBrk="1" hangingPunct="1"/>
            <a:r>
              <a:rPr lang="en-CA" dirty="0"/>
              <a:t>Sentinel loops (while)</a:t>
            </a:r>
          </a:p>
          <a:p>
            <a:pPr eaLnBrk="1" hangingPunct="1"/>
            <a:r>
              <a:rPr lang="en-CA" dirty="0"/>
              <a:t>Counting loops (for)</a:t>
            </a:r>
          </a:p>
          <a:p>
            <a:pPr lvl="1"/>
            <a:r>
              <a:rPr lang="en-CA" dirty="0"/>
              <a:t>increment, decrement and special assignment</a:t>
            </a:r>
          </a:p>
          <a:p>
            <a:pPr eaLnBrk="1" hangingPunct="1"/>
            <a:r>
              <a:rPr lang="en-CA" dirty="0"/>
              <a:t>Nesting loops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On the Importance of Updates</a:t>
            </a:r>
          </a:p>
        </p:txBody>
      </p:sp>
      <p:sp>
        <p:nvSpPr>
          <p:cNvPr id="22531" name="Rectangle 3"/>
          <p:cNvSpPr>
            <a:spLocks noGrp="1" noChangeArrowheads="1"/>
          </p:cNvSpPr>
          <p:nvPr>
            <p:ph idx="1"/>
          </p:nvPr>
        </p:nvSpPr>
        <p:spPr/>
        <p:txBody>
          <a:bodyPr/>
          <a:lstStyle/>
          <a:p>
            <a:pPr eaLnBrk="1" hangingPunct="1">
              <a:tabLst>
                <a:tab pos="7531100" algn="r"/>
              </a:tabLst>
            </a:pPr>
            <a:r>
              <a:rPr lang="en-US" dirty="0"/>
              <a:t>It’s important that you do it!</a:t>
            </a:r>
            <a:endParaRPr lang="en-US" sz="2400" dirty="0">
              <a:solidFill>
                <a:srgbClr val="FFFF00"/>
              </a:solidFill>
            </a:endParaRPr>
          </a:p>
          <a:p>
            <a:pPr eaLnBrk="1" hangingPunct="1">
              <a:buFont typeface="Wingdings" pitchFamily="2" charset="2"/>
              <a:buNone/>
              <a:tabLst>
                <a:tab pos="7531100" algn="r"/>
              </a:tabLst>
            </a:pPr>
            <a:endParaRPr lang="en-US" sz="2000" dirty="0">
              <a:solidFill>
                <a:srgbClr val="FFFF00"/>
              </a:solidFill>
              <a:latin typeface="Courier New" pitchFamily="49" charset="0"/>
              <a:cs typeface="Courier New" pitchFamily="49" charset="0"/>
            </a:endParaRPr>
          </a:p>
          <a:p>
            <a:pPr eaLnBrk="1" hangingPunct="1">
              <a:buFont typeface="Wingdings" pitchFamily="2" charset="2"/>
              <a:buNone/>
              <a:tabLst>
                <a:tab pos="7531100" algn="r"/>
              </a:tabLst>
            </a:pPr>
            <a:r>
              <a:rPr lang="en-US" sz="2000" dirty="0">
                <a:solidFill>
                  <a:schemeClr val="tx2"/>
                </a:solidFill>
                <a:latin typeface="Courier New" pitchFamily="49" charset="0"/>
                <a:cs typeface="Courier New" pitchFamily="49" charset="0"/>
              </a:rPr>
              <a:t>Sop("…</a:t>
            </a:r>
            <a:r>
              <a:rPr lang="en-US" sz="2000" dirty="0" err="1">
                <a:solidFill>
                  <a:schemeClr val="tx2"/>
                </a:solidFill>
                <a:latin typeface="Courier New" pitchFamily="49" charset="0"/>
                <a:cs typeface="Courier New" pitchFamily="49" charset="0"/>
              </a:rPr>
              <a:t>isability</a:t>
            </a:r>
            <a:r>
              <a:rPr lang="en-US" sz="2000" dirty="0">
                <a:solidFill>
                  <a:schemeClr val="tx2"/>
                </a:solidFill>
                <a:latin typeface="Courier New" pitchFamily="49" charset="0"/>
                <a:cs typeface="Courier New" pitchFamily="49" charset="0"/>
              </a:rPr>
              <a:t>?");</a:t>
            </a:r>
          </a:p>
          <a:p>
            <a:pPr eaLnBrk="1" hangingPunct="1">
              <a:buFont typeface="Wingdings" pitchFamily="2" charset="2"/>
              <a:buNone/>
              <a:tabLst>
                <a:tab pos="7531100" algn="r"/>
              </a:tabLst>
            </a:pPr>
            <a:r>
              <a:rPr lang="en-US" sz="2000" dirty="0">
                <a:solidFill>
                  <a:schemeClr val="tx2"/>
                </a:solidFill>
                <a:latin typeface="Courier New" pitchFamily="49" charset="0"/>
                <a:cs typeface="Courier New" pitchFamily="49" charset="0"/>
              </a:rPr>
              <a:t>r = </a:t>
            </a:r>
            <a:r>
              <a:rPr lang="en-US" sz="2000" dirty="0" err="1">
                <a:solidFill>
                  <a:schemeClr val="tx2"/>
                </a:solidFill>
                <a:latin typeface="Courier New" pitchFamily="49" charset="0"/>
                <a:cs typeface="Courier New" pitchFamily="49" charset="0"/>
              </a:rPr>
              <a:t>kbd.next</a:t>
            </a:r>
            <a:r>
              <a:rPr lang="en-US" sz="2000" dirty="0">
                <a:solidFill>
                  <a:schemeClr val="tx2"/>
                </a:solidFill>
                <a:latin typeface="Courier New" pitchFamily="49" charset="0"/>
                <a:cs typeface="Courier New" pitchFamily="49" charset="0"/>
              </a:rPr>
              <a:t>();</a:t>
            </a:r>
          </a:p>
          <a:p>
            <a:pPr eaLnBrk="1" hangingPunct="1">
              <a:buFont typeface="Wingdings" pitchFamily="2" charset="2"/>
              <a:buNone/>
              <a:tabLst>
                <a:tab pos="7531100" algn="r"/>
              </a:tabLst>
            </a:pPr>
            <a:r>
              <a:rPr lang="en-US" sz="2000" dirty="0">
                <a:solidFill>
                  <a:schemeClr val="tx2"/>
                </a:solidFill>
                <a:latin typeface="Courier New" pitchFamily="49" charset="0"/>
                <a:cs typeface="Courier New" pitchFamily="49" charset="0"/>
              </a:rPr>
              <a:t>while (!</a:t>
            </a:r>
            <a:r>
              <a:rPr lang="en-US" sz="2000" dirty="0" err="1">
                <a:solidFill>
                  <a:schemeClr val="tx2"/>
                </a:solidFill>
                <a:latin typeface="Courier New" pitchFamily="49" charset="0"/>
                <a:cs typeface="Courier New" pitchFamily="49" charset="0"/>
              </a:rPr>
              <a:t>r.equals</a:t>
            </a:r>
            <a:r>
              <a:rPr lang="en-US" sz="2000" dirty="0">
                <a:solidFill>
                  <a:schemeClr val="tx2"/>
                </a:solidFill>
                <a:latin typeface="Courier New" pitchFamily="49" charset="0"/>
                <a:cs typeface="Courier New" pitchFamily="49" charset="0"/>
              </a:rPr>
              <a:t>("yes")</a:t>
            </a:r>
            <a:br>
              <a:rPr lang="en-US" sz="2000" dirty="0">
                <a:solidFill>
                  <a:schemeClr val="tx2"/>
                </a:solidFill>
                <a:latin typeface="Courier New" pitchFamily="49" charset="0"/>
                <a:cs typeface="Courier New" pitchFamily="49" charset="0"/>
              </a:rPr>
            </a:br>
            <a:r>
              <a:rPr lang="en-US" sz="2000" dirty="0">
                <a:solidFill>
                  <a:schemeClr val="tx2"/>
                </a:solidFill>
                <a:latin typeface="Courier New" pitchFamily="49" charset="0"/>
                <a:cs typeface="Courier New" pitchFamily="49" charset="0"/>
              </a:rPr>
              <a:t> &amp;&amp; !</a:t>
            </a:r>
            <a:r>
              <a:rPr lang="en-US" sz="2000" dirty="0" err="1">
                <a:solidFill>
                  <a:schemeClr val="tx2"/>
                </a:solidFill>
                <a:latin typeface="Courier New" pitchFamily="49" charset="0"/>
                <a:cs typeface="Courier New" pitchFamily="49" charset="0"/>
              </a:rPr>
              <a:t>r.equals</a:t>
            </a:r>
            <a:r>
              <a:rPr lang="en-US" sz="2000" dirty="0">
                <a:solidFill>
                  <a:schemeClr val="tx2"/>
                </a:solidFill>
                <a:latin typeface="Courier New" pitchFamily="49" charset="0"/>
                <a:cs typeface="Courier New" pitchFamily="49" charset="0"/>
              </a:rPr>
              <a:t>("no")) {</a:t>
            </a:r>
            <a:br>
              <a:rPr lang="en-US" sz="2000" dirty="0">
                <a:solidFill>
                  <a:schemeClr val="tx2"/>
                </a:solidFill>
                <a:latin typeface="Courier New" pitchFamily="49" charset="0"/>
                <a:cs typeface="Courier New" pitchFamily="49" charset="0"/>
              </a:rPr>
            </a:br>
            <a:r>
              <a:rPr lang="en-US" sz="2000" dirty="0">
                <a:solidFill>
                  <a:schemeClr val="tx2"/>
                </a:solidFill>
                <a:latin typeface="Courier New" pitchFamily="49" charset="0"/>
                <a:cs typeface="Courier New" pitchFamily="49" charset="0"/>
              </a:rPr>
              <a:t>Sop("Yes or no? ");</a:t>
            </a:r>
          </a:p>
          <a:p>
            <a:pPr eaLnBrk="1" hangingPunct="1">
              <a:buFont typeface="Wingdings" pitchFamily="2" charset="2"/>
              <a:buNone/>
              <a:tabLst>
                <a:tab pos="7531100" algn="r"/>
              </a:tabLst>
            </a:pPr>
            <a:r>
              <a:rPr lang="en-US" sz="2000" dirty="0">
                <a:solidFill>
                  <a:schemeClr val="tx2"/>
                </a:solidFill>
                <a:latin typeface="Courier New" pitchFamily="49" charset="0"/>
                <a:cs typeface="Courier New" pitchFamily="49" charset="0"/>
              </a:rPr>
              <a:t>  </a:t>
            </a:r>
            <a:r>
              <a:rPr lang="en-US" sz="2000" i="1" dirty="0">
                <a:solidFill>
                  <a:schemeClr val="accent1"/>
                </a:solidFill>
                <a:latin typeface="Courier New" pitchFamily="49" charset="0"/>
                <a:cs typeface="Courier New" pitchFamily="49" charset="0"/>
              </a:rPr>
              <a:t>// missing update!</a:t>
            </a:r>
          </a:p>
          <a:p>
            <a:pPr eaLnBrk="1" hangingPunct="1">
              <a:buFont typeface="Wingdings" pitchFamily="2" charset="2"/>
              <a:buNone/>
              <a:tabLst>
                <a:tab pos="7531100" algn="r"/>
              </a:tabLst>
            </a:pPr>
            <a:r>
              <a:rPr lang="en-US" sz="2000" dirty="0">
                <a:solidFill>
                  <a:schemeClr val="tx2"/>
                </a:solidFill>
                <a:latin typeface="Courier New" pitchFamily="49" charset="0"/>
                <a:cs typeface="Courier New" pitchFamily="49" charset="0"/>
              </a:rPr>
              <a:t>}</a:t>
            </a:r>
            <a:endParaRPr lang="en-US" sz="2400" dirty="0">
              <a:solidFill>
                <a:schemeClr val="tx2"/>
              </a:solidFill>
              <a:latin typeface="Courier New" pitchFamily="49" charset="0"/>
              <a:cs typeface="Courier New" pitchFamily="49" charset="0"/>
            </a:endParaRPr>
          </a:p>
        </p:txBody>
      </p:sp>
      <p:sp>
        <p:nvSpPr>
          <p:cNvPr id="144388" name="Rectangle 4"/>
          <p:cNvSpPr>
            <a:spLocks noChangeArrowheads="1"/>
          </p:cNvSpPr>
          <p:nvPr/>
        </p:nvSpPr>
        <p:spPr bwMode="auto">
          <a:xfrm>
            <a:off x="4578350" y="2636838"/>
            <a:ext cx="3810000" cy="4221162"/>
          </a:xfrm>
          <a:prstGeom prst="rect">
            <a:avLst/>
          </a:prstGeom>
          <a:solidFill>
            <a:schemeClr val="bg2"/>
          </a:solidFill>
          <a:ln w="12700">
            <a:solidFill>
              <a:schemeClr val="tx1"/>
            </a:solidFill>
            <a:miter lim="800000"/>
            <a:headEnd/>
            <a:tailEnd/>
          </a:ln>
        </p:spPr>
        <p:txBody>
          <a:bodyPr/>
          <a:lstStyle/>
          <a:p>
            <a:r>
              <a:rPr lang="en-US"/>
              <a:t>You have a disability?  </a:t>
            </a:r>
            <a:r>
              <a:rPr lang="en-US" b="1">
                <a:solidFill>
                  <a:schemeClr val="hlink"/>
                </a:solidFill>
              </a:rPr>
              <a:t>yup</a:t>
            </a:r>
          </a:p>
          <a:p>
            <a:r>
              <a:rPr lang="en-US"/>
              <a:t>Yes or no? Yes or no? Yes or no? Yes or no? Yes or no? Yes or no? Yes or no? Yes or no? Yes or no? Yes or no? Yes or no? Yes or no? Yes or no? Yes or no? Yes or no? Yes or no? Yes or no? Yes or no? Yes or no? Yes or no? Yes or no? Yes or no? Yes or no? Yes or no? Yes or no?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4388">
                                            <p:txEl>
                                              <p:pRg st="0" end="0"/>
                                            </p:txEl>
                                          </p:spTgt>
                                        </p:tgtEl>
                                        <p:attrNameLst>
                                          <p:attrName>style.visibility</p:attrName>
                                        </p:attrNameLst>
                                      </p:cBhvr>
                                      <p:to>
                                        <p:strVal val="visible"/>
                                      </p:to>
                                    </p:set>
                                    <p:animEffect transition="in" filter="wipe(up)">
                                      <p:cBhvr>
                                        <p:cTn id="7" dur="500"/>
                                        <p:tgtEl>
                                          <p:spTgt spid="1443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4388">
                                            <p:txEl>
                                              <p:pRg st="1" end="1"/>
                                            </p:txEl>
                                          </p:spTgt>
                                        </p:tgtEl>
                                        <p:attrNameLst>
                                          <p:attrName>style.visibility</p:attrName>
                                        </p:attrNameLst>
                                      </p:cBhvr>
                                      <p:to>
                                        <p:strVal val="visible"/>
                                      </p:to>
                                    </p:set>
                                    <p:animEffect transition="in" filter="wipe(up)">
                                      <p:cBhvr>
                                        <p:cTn id="12" dur="500"/>
                                        <p:tgtEl>
                                          <p:spTgt spid="1443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On the Importance of Updates</a:t>
            </a:r>
          </a:p>
        </p:txBody>
      </p:sp>
      <p:sp>
        <p:nvSpPr>
          <p:cNvPr id="23555" name="Rectangle 3"/>
          <p:cNvSpPr>
            <a:spLocks noGrp="1" noChangeArrowheads="1"/>
          </p:cNvSpPr>
          <p:nvPr>
            <p:ph idx="1"/>
          </p:nvPr>
        </p:nvSpPr>
        <p:spPr/>
        <p:txBody>
          <a:bodyPr/>
          <a:lstStyle/>
          <a:p>
            <a:pPr eaLnBrk="1" hangingPunct="1">
              <a:tabLst>
                <a:tab pos="7531100" algn="r"/>
              </a:tabLst>
            </a:pPr>
            <a:r>
              <a:rPr lang="en-US" dirty="0"/>
              <a:t>It’s important that you do it </a:t>
            </a:r>
            <a:r>
              <a:rPr lang="en-US" i="1" dirty="0"/>
              <a:t>last</a:t>
            </a:r>
            <a:r>
              <a:rPr lang="en-US" dirty="0"/>
              <a:t>!</a:t>
            </a:r>
          </a:p>
          <a:p>
            <a:pPr eaLnBrk="1" hangingPunct="1">
              <a:buFont typeface="Wingdings" pitchFamily="2" charset="2"/>
              <a:buNone/>
              <a:tabLst>
                <a:tab pos="7531100" algn="r"/>
              </a:tabLst>
            </a:pPr>
            <a:endParaRPr lang="en-US" sz="2000" dirty="0">
              <a:solidFill>
                <a:srgbClr val="FFFF00"/>
              </a:solidFill>
              <a:latin typeface="Courier New" pitchFamily="49" charset="0"/>
              <a:cs typeface="Courier New" pitchFamily="49" charset="0"/>
            </a:endParaRPr>
          </a:p>
          <a:p>
            <a:pPr eaLnBrk="1" hangingPunct="1">
              <a:buFont typeface="Wingdings" pitchFamily="2" charset="2"/>
              <a:buNone/>
              <a:tabLst>
                <a:tab pos="7531100" algn="r"/>
              </a:tabLst>
            </a:pPr>
            <a:r>
              <a:rPr lang="en-US" sz="2000" dirty="0">
                <a:solidFill>
                  <a:schemeClr val="tx2"/>
                </a:solidFill>
                <a:latin typeface="Courier New" pitchFamily="49" charset="0"/>
                <a:cs typeface="Courier New" pitchFamily="49" charset="0"/>
              </a:rPr>
              <a:t>Sop("…</a:t>
            </a:r>
            <a:r>
              <a:rPr lang="en-US" sz="2000" dirty="0" err="1">
                <a:solidFill>
                  <a:schemeClr val="tx2"/>
                </a:solidFill>
                <a:latin typeface="Courier New" pitchFamily="49" charset="0"/>
                <a:cs typeface="Courier New" pitchFamily="49" charset="0"/>
              </a:rPr>
              <a:t>isability</a:t>
            </a:r>
            <a:r>
              <a:rPr lang="en-US" sz="2000" dirty="0">
                <a:solidFill>
                  <a:schemeClr val="tx2"/>
                </a:solidFill>
                <a:latin typeface="Courier New" pitchFamily="49" charset="0"/>
                <a:cs typeface="Courier New" pitchFamily="49" charset="0"/>
              </a:rPr>
              <a:t>? ");</a:t>
            </a:r>
          </a:p>
          <a:p>
            <a:pPr eaLnBrk="1" hangingPunct="1">
              <a:buFont typeface="Wingdings" pitchFamily="2" charset="2"/>
              <a:buNone/>
              <a:tabLst>
                <a:tab pos="7531100" algn="r"/>
              </a:tabLst>
            </a:pPr>
            <a:r>
              <a:rPr lang="en-US" sz="2000" dirty="0">
                <a:solidFill>
                  <a:schemeClr val="tx2"/>
                </a:solidFill>
                <a:latin typeface="Courier New" pitchFamily="49" charset="0"/>
                <a:cs typeface="Courier New" pitchFamily="49" charset="0"/>
              </a:rPr>
              <a:t>r = </a:t>
            </a:r>
            <a:r>
              <a:rPr lang="en-US" sz="2000" dirty="0" err="1">
                <a:solidFill>
                  <a:schemeClr val="tx2"/>
                </a:solidFill>
                <a:latin typeface="Courier New" pitchFamily="49" charset="0"/>
                <a:cs typeface="Courier New" pitchFamily="49" charset="0"/>
              </a:rPr>
              <a:t>kbd.next</a:t>
            </a:r>
            <a:r>
              <a:rPr lang="en-US" sz="2000" dirty="0">
                <a:solidFill>
                  <a:schemeClr val="tx2"/>
                </a:solidFill>
                <a:latin typeface="Courier New" pitchFamily="49" charset="0"/>
                <a:cs typeface="Courier New" pitchFamily="49" charset="0"/>
              </a:rPr>
              <a:t>();</a:t>
            </a:r>
          </a:p>
          <a:p>
            <a:pPr eaLnBrk="1" hangingPunct="1">
              <a:buFont typeface="Wingdings" pitchFamily="2" charset="2"/>
              <a:buNone/>
              <a:tabLst>
                <a:tab pos="7531100" algn="r"/>
              </a:tabLst>
            </a:pPr>
            <a:r>
              <a:rPr lang="en-US" sz="2000" dirty="0">
                <a:solidFill>
                  <a:schemeClr val="tx2"/>
                </a:solidFill>
                <a:latin typeface="Courier New" pitchFamily="49" charset="0"/>
                <a:cs typeface="Courier New" pitchFamily="49" charset="0"/>
              </a:rPr>
              <a:t>while (!</a:t>
            </a:r>
            <a:r>
              <a:rPr lang="en-US" sz="2000" dirty="0" err="1">
                <a:solidFill>
                  <a:schemeClr val="tx2"/>
                </a:solidFill>
                <a:latin typeface="Courier New" pitchFamily="49" charset="0"/>
                <a:cs typeface="Courier New" pitchFamily="49" charset="0"/>
              </a:rPr>
              <a:t>r.equals</a:t>
            </a:r>
            <a:r>
              <a:rPr lang="en-US" sz="2000" dirty="0">
                <a:solidFill>
                  <a:schemeClr val="tx2"/>
                </a:solidFill>
                <a:latin typeface="Courier New" pitchFamily="49" charset="0"/>
                <a:cs typeface="Courier New" pitchFamily="49" charset="0"/>
              </a:rPr>
              <a:t>("yes")</a:t>
            </a:r>
            <a:br>
              <a:rPr lang="en-US" sz="2000" dirty="0">
                <a:solidFill>
                  <a:schemeClr val="tx2"/>
                </a:solidFill>
                <a:latin typeface="Courier New" pitchFamily="49" charset="0"/>
                <a:cs typeface="Courier New" pitchFamily="49" charset="0"/>
              </a:rPr>
            </a:br>
            <a:r>
              <a:rPr lang="en-US" sz="2000" dirty="0">
                <a:solidFill>
                  <a:schemeClr val="tx2"/>
                </a:solidFill>
                <a:latin typeface="Courier New" pitchFamily="49" charset="0"/>
                <a:cs typeface="Courier New" pitchFamily="49" charset="0"/>
              </a:rPr>
              <a:t>  &amp;&amp; !</a:t>
            </a:r>
            <a:r>
              <a:rPr lang="en-US" sz="2000" dirty="0" err="1">
                <a:solidFill>
                  <a:schemeClr val="tx2"/>
                </a:solidFill>
                <a:latin typeface="Courier New" pitchFamily="49" charset="0"/>
                <a:cs typeface="Courier New" pitchFamily="49" charset="0"/>
              </a:rPr>
              <a:t>r.equals</a:t>
            </a:r>
            <a:r>
              <a:rPr lang="en-US" sz="2000" dirty="0">
                <a:solidFill>
                  <a:schemeClr val="tx2"/>
                </a:solidFill>
                <a:latin typeface="Courier New" pitchFamily="49" charset="0"/>
                <a:cs typeface="Courier New" pitchFamily="49" charset="0"/>
              </a:rPr>
              <a:t>("no")) {</a:t>
            </a:r>
            <a:br>
              <a:rPr lang="en-US" sz="2000" dirty="0">
                <a:solidFill>
                  <a:schemeClr val="tx2"/>
                </a:solidFill>
                <a:latin typeface="Courier New" pitchFamily="49" charset="0"/>
                <a:cs typeface="Courier New" pitchFamily="49" charset="0"/>
              </a:rPr>
            </a:br>
            <a:r>
              <a:rPr lang="en-US" sz="2000" dirty="0">
                <a:solidFill>
                  <a:schemeClr val="tx2"/>
                </a:solidFill>
                <a:latin typeface="Courier New" pitchFamily="49" charset="0"/>
                <a:cs typeface="Courier New" pitchFamily="49" charset="0"/>
              </a:rPr>
              <a:t>r = </a:t>
            </a:r>
            <a:r>
              <a:rPr lang="en-US" sz="2000" dirty="0" err="1">
                <a:solidFill>
                  <a:schemeClr val="tx2"/>
                </a:solidFill>
                <a:latin typeface="Courier New" pitchFamily="49" charset="0"/>
                <a:cs typeface="Courier New" pitchFamily="49" charset="0"/>
              </a:rPr>
              <a:t>kbd.next</a:t>
            </a:r>
            <a:r>
              <a:rPr lang="en-US" sz="2000" dirty="0">
                <a:solidFill>
                  <a:schemeClr val="tx2"/>
                </a:solidFill>
                <a:latin typeface="Courier New" pitchFamily="49" charset="0"/>
                <a:cs typeface="Courier New" pitchFamily="49" charset="0"/>
              </a:rPr>
              <a:t>();</a:t>
            </a:r>
            <a:br>
              <a:rPr lang="en-US" sz="2000" dirty="0">
                <a:solidFill>
                  <a:schemeClr val="tx2"/>
                </a:solidFill>
                <a:latin typeface="Courier New" pitchFamily="49" charset="0"/>
                <a:cs typeface="Courier New" pitchFamily="49" charset="0"/>
              </a:rPr>
            </a:br>
            <a:r>
              <a:rPr lang="en-US" sz="2000" dirty="0">
                <a:solidFill>
                  <a:schemeClr val="tx2"/>
                </a:solidFill>
                <a:latin typeface="Courier New" pitchFamily="49" charset="0"/>
                <a:cs typeface="Courier New" pitchFamily="49" charset="0"/>
              </a:rPr>
              <a:t>Sop("Yes or no? ");</a:t>
            </a:r>
          </a:p>
          <a:p>
            <a:pPr eaLnBrk="1" hangingPunct="1">
              <a:buFont typeface="Wingdings" pitchFamily="2" charset="2"/>
              <a:buNone/>
              <a:tabLst>
                <a:tab pos="7531100" algn="r"/>
              </a:tabLst>
            </a:pPr>
            <a:r>
              <a:rPr lang="en-US" sz="2000" dirty="0">
                <a:solidFill>
                  <a:schemeClr val="tx2"/>
                </a:solidFill>
                <a:latin typeface="Courier New" pitchFamily="49" charset="0"/>
                <a:cs typeface="Courier New" pitchFamily="49" charset="0"/>
              </a:rPr>
              <a:t>}</a:t>
            </a:r>
          </a:p>
          <a:p>
            <a:pPr eaLnBrk="1" hangingPunct="1">
              <a:buFont typeface="Wingdings" pitchFamily="2" charset="2"/>
              <a:buNone/>
              <a:tabLst>
                <a:tab pos="7531100" algn="r"/>
              </a:tabLst>
            </a:pPr>
            <a:endParaRPr lang="en-US" dirty="0"/>
          </a:p>
        </p:txBody>
      </p:sp>
      <p:sp>
        <p:nvSpPr>
          <p:cNvPr id="144389" name="Rectangle 5"/>
          <p:cNvSpPr>
            <a:spLocks noChangeArrowheads="1"/>
          </p:cNvSpPr>
          <p:nvPr/>
        </p:nvSpPr>
        <p:spPr bwMode="auto">
          <a:xfrm>
            <a:off x="4724400" y="2708275"/>
            <a:ext cx="3810000" cy="3071813"/>
          </a:xfrm>
          <a:prstGeom prst="rect">
            <a:avLst/>
          </a:prstGeom>
          <a:solidFill>
            <a:schemeClr val="bg2"/>
          </a:solidFill>
          <a:ln w="12700">
            <a:solidFill>
              <a:schemeClr val="tx1"/>
            </a:solidFill>
            <a:miter lim="800000"/>
            <a:headEnd/>
            <a:tailEnd/>
          </a:ln>
        </p:spPr>
        <p:txBody>
          <a:bodyPr/>
          <a:lstStyle/>
          <a:p>
            <a:r>
              <a:rPr lang="en-US"/>
              <a:t>You have a disability?  </a:t>
            </a:r>
            <a:r>
              <a:rPr lang="en-US" b="1">
                <a:solidFill>
                  <a:schemeClr val="hlink"/>
                </a:solidFill>
              </a:rPr>
              <a:t>yup</a:t>
            </a:r>
          </a:p>
          <a:p>
            <a:r>
              <a:rPr lang="en-US" b="1">
                <a:solidFill>
                  <a:schemeClr val="hlink"/>
                </a:solidFill>
              </a:rPr>
              <a:t>hello?</a:t>
            </a:r>
          </a:p>
          <a:p>
            <a:r>
              <a:rPr lang="en-US"/>
              <a:t>Yes or no? </a:t>
            </a:r>
            <a:r>
              <a:rPr lang="en-US" b="1">
                <a:solidFill>
                  <a:schemeClr val="hlink"/>
                </a:solidFill>
              </a:rPr>
              <a:t>what?</a:t>
            </a:r>
            <a:endParaRPr lang="en-US"/>
          </a:p>
          <a:p>
            <a:r>
              <a:rPr lang="en-US"/>
              <a:t>Yes or no? </a:t>
            </a:r>
            <a:r>
              <a:rPr lang="en-US" b="1">
                <a:solidFill>
                  <a:schemeClr val="hlink"/>
                </a:solidFill>
              </a:rPr>
              <a:t>yes</a:t>
            </a:r>
            <a:endParaRPr lang="en-US"/>
          </a:p>
          <a:p>
            <a:r>
              <a:rPr lang="en-US"/>
              <a:t>Yes or no? People with disabilities should contact the department of social services at the address below.</a:t>
            </a:r>
          </a:p>
          <a:p>
            <a:endParaRPr lang="en-US" b="1">
              <a:solidFill>
                <a:schemeClr val="hlink"/>
              </a:solidFill>
            </a:endParaRP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9">
                                            <p:txEl>
                                              <p:pRg st="0" end="0"/>
                                            </p:txEl>
                                          </p:spTgt>
                                        </p:tgtEl>
                                        <p:attrNameLst>
                                          <p:attrName>style.visibility</p:attrName>
                                        </p:attrNameLst>
                                      </p:cBhvr>
                                      <p:to>
                                        <p:strVal val="visible"/>
                                      </p:to>
                                    </p:set>
                                    <p:animEffect transition="in" filter="wipe(left)">
                                      <p:cBhvr>
                                        <p:cTn id="7" dur="500"/>
                                        <p:tgtEl>
                                          <p:spTgt spid="144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389">
                                            <p:txEl>
                                              <p:pRg st="1" end="1"/>
                                            </p:txEl>
                                          </p:spTgt>
                                        </p:tgtEl>
                                        <p:attrNameLst>
                                          <p:attrName>style.visibility</p:attrName>
                                        </p:attrNameLst>
                                      </p:cBhvr>
                                      <p:to>
                                        <p:strVal val="visible"/>
                                      </p:to>
                                    </p:set>
                                    <p:animEffect transition="in" filter="wipe(left)">
                                      <p:cBhvr>
                                        <p:cTn id="12" dur="500"/>
                                        <p:tgtEl>
                                          <p:spTgt spid="144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4389">
                                            <p:txEl>
                                              <p:pRg st="2" end="2"/>
                                            </p:txEl>
                                          </p:spTgt>
                                        </p:tgtEl>
                                        <p:attrNameLst>
                                          <p:attrName>style.visibility</p:attrName>
                                        </p:attrNameLst>
                                      </p:cBhvr>
                                      <p:to>
                                        <p:strVal val="visible"/>
                                      </p:to>
                                    </p:set>
                                    <p:animEffect transition="in" filter="wipe(left)">
                                      <p:cBhvr>
                                        <p:cTn id="17" dur="500"/>
                                        <p:tgtEl>
                                          <p:spTgt spid="1443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4389">
                                            <p:txEl>
                                              <p:pRg st="3" end="3"/>
                                            </p:txEl>
                                          </p:spTgt>
                                        </p:tgtEl>
                                        <p:attrNameLst>
                                          <p:attrName>style.visibility</p:attrName>
                                        </p:attrNameLst>
                                      </p:cBhvr>
                                      <p:to>
                                        <p:strVal val="visible"/>
                                      </p:to>
                                    </p:set>
                                    <p:animEffect transition="in" filter="wipe(left)">
                                      <p:cBhvr>
                                        <p:cTn id="22" dur="500"/>
                                        <p:tgtEl>
                                          <p:spTgt spid="1443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4389">
                                            <p:txEl>
                                              <p:pRg st="4" end="4"/>
                                            </p:txEl>
                                          </p:spTgt>
                                        </p:tgtEl>
                                        <p:attrNameLst>
                                          <p:attrName>style.visibility</p:attrName>
                                        </p:attrNameLst>
                                      </p:cBhvr>
                                      <p:to>
                                        <p:strVal val="visible"/>
                                      </p:to>
                                    </p:set>
                                    <p:animEffect transition="in" filter="wipe(left)">
                                      <p:cBhvr>
                                        <p:cTn id="27" dur="500"/>
                                        <p:tgtEl>
                                          <p:spTgt spid="1443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CA"/>
              <a:t>Not Just for Bad Input</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CA" dirty="0"/>
              <a:t>Can use while loops for good data, too</a:t>
            </a:r>
          </a:p>
          <a:p>
            <a:pPr lvl="1" eaLnBrk="1" fontAlgn="auto" hangingPunct="1">
              <a:spcAft>
                <a:spcPts val="0"/>
              </a:spcAft>
              <a:buFont typeface="Arial" pitchFamily="34" charset="0"/>
              <a:buChar char="–"/>
              <a:defRPr/>
            </a:pPr>
            <a:r>
              <a:rPr lang="en-CA" dirty="0"/>
              <a:t>recall </a:t>
            </a:r>
            <a:r>
              <a:rPr lang="en-CA" dirty="0" err="1"/>
              <a:t>JavaAverage</a:t>
            </a:r>
            <a:endParaRPr lang="en-CA" dirty="0"/>
          </a:p>
          <a:p>
            <a:pPr lvl="1" eaLnBrk="1" fontAlgn="auto" hangingPunct="1">
              <a:spcAft>
                <a:spcPts val="0"/>
              </a:spcAft>
              <a:buFont typeface="Arial" pitchFamily="34" charset="0"/>
              <a:buChar char="–"/>
              <a:defRPr/>
            </a:pPr>
            <a:endParaRPr lang="en-CA" dirty="0"/>
          </a:p>
          <a:p>
            <a:pPr lvl="1" eaLnBrk="1" fontAlgn="auto" hangingPunct="1">
              <a:spcAft>
                <a:spcPts val="0"/>
              </a:spcAft>
              <a:buFont typeface="Arial" pitchFamily="34" charset="0"/>
              <a:buChar char="–"/>
              <a:defRPr/>
            </a:pPr>
            <a:endParaRPr lang="en-CA" dirty="0"/>
          </a:p>
          <a:p>
            <a:pPr lvl="1" eaLnBrk="1" fontAlgn="auto" hangingPunct="1">
              <a:spcAft>
                <a:spcPts val="0"/>
              </a:spcAft>
              <a:buFont typeface="Arial" pitchFamily="34" charset="0"/>
              <a:buChar char="–"/>
              <a:defRPr/>
            </a:pPr>
            <a:endParaRPr lang="en-CA" dirty="0"/>
          </a:p>
          <a:p>
            <a:pPr lvl="1" eaLnBrk="1" fontAlgn="auto" hangingPunct="1">
              <a:spcAft>
                <a:spcPts val="0"/>
              </a:spcAft>
              <a:buFont typeface="Arial" pitchFamily="34" charset="0"/>
              <a:buChar char="–"/>
              <a:defRPr/>
            </a:pPr>
            <a:endParaRPr lang="en-CA" dirty="0"/>
          </a:p>
          <a:p>
            <a:pPr lvl="1" eaLnBrk="1" fontAlgn="auto" hangingPunct="1">
              <a:spcAft>
                <a:spcPts val="0"/>
              </a:spcAft>
              <a:buFont typeface="Arial" pitchFamily="34" charset="0"/>
              <a:buChar char="–"/>
              <a:defRPr/>
            </a:pPr>
            <a:endParaRPr lang="en-CA" dirty="0"/>
          </a:p>
          <a:p>
            <a:pPr lvl="1" eaLnBrk="1" fontAlgn="auto" hangingPunct="1">
              <a:spcAft>
                <a:spcPts val="0"/>
              </a:spcAft>
              <a:buFont typeface="Arial" pitchFamily="34" charset="0"/>
              <a:buChar char="–"/>
              <a:defRPr/>
            </a:pPr>
            <a:endParaRPr lang="en-CA" dirty="0"/>
          </a:p>
          <a:p>
            <a:pPr lvl="1" eaLnBrk="1" fontAlgn="auto" hangingPunct="1">
              <a:spcAft>
                <a:spcPts val="0"/>
              </a:spcAft>
              <a:buFont typeface="Arial" pitchFamily="34" charset="0"/>
              <a:buChar char="–"/>
              <a:defRPr/>
            </a:pPr>
            <a:endParaRPr lang="en-CA" dirty="0"/>
          </a:p>
          <a:p>
            <a:pPr lvl="1" eaLnBrk="1" fontAlgn="auto" hangingPunct="1">
              <a:spcAft>
                <a:spcPts val="0"/>
              </a:spcAft>
              <a:buFont typeface="Arial" pitchFamily="34" charset="0"/>
              <a:buChar char="–"/>
              <a:defRPr/>
            </a:pPr>
            <a:r>
              <a:rPr lang="en-CA" dirty="0"/>
              <a:t>bad input </a:t>
            </a:r>
            <a:r>
              <a:rPr lang="en-CA" dirty="0">
                <a:sym typeface="Wingdings" pitchFamily="2" charset="2"/>
              </a:rPr>
              <a:t> loop ends</a:t>
            </a:r>
            <a:endParaRPr lang="en-CA" dirty="0"/>
          </a:p>
        </p:txBody>
      </p:sp>
      <p:sp>
        <p:nvSpPr>
          <p:cNvPr id="4" name="Rectangle 5"/>
          <p:cNvSpPr>
            <a:spLocks noChangeArrowheads="1"/>
          </p:cNvSpPr>
          <p:nvPr/>
        </p:nvSpPr>
        <p:spPr bwMode="auto">
          <a:xfrm>
            <a:off x="827088" y="2780382"/>
            <a:ext cx="7632700" cy="2736850"/>
          </a:xfrm>
          <a:prstGeom prst="rect">
            <a:avLst/>
          </a:prstGeom>
          <a:solidFill>
            <a:schemeClr val="bg2"/>
          </a:solidFill>
          <a:ln w="12700">
            <a:solidFill>
              <a:schemeClr val="tx1"/>
            </a:solidFill>
            <a:miter lim="800000"/>
            <a:headEnd/>
            <a:tailEnd/>
          </a:ln>
        </p:spPr>
        <p:txBody>
          <a:bodyPr/>
          <a:lstStyle/>
          <a:p>
            <a:r>
              <a:rPr lang="en-US"/>
              <a:t>Enter a number:  </a:t>
            </a:r>
            <a:r>
              <a:rPr lang="en-US" b="1">
                <a:solidFill>
                  <a:schemeClr val="hlink"/>
                </a:solidFill>
              </a:rPr>
              <a:t>10</a:t>
            </a:r>
          </a:p>
          <a:p>
            <a:r>
              <a:rPr lang="en-US"/>
              <a:t>Enter another number or -1 to quit: </a:t>
            </a:r>
            <a:r>
              <a:rPr lang="en-US" b="1">
                <a:solidFill>
                  <a:schemeClr val="hlink"/>
                </a:solidFill>
              </a:rPr>
              <a:t>20</a:t>
            </a:r>
            <a:endParaRPr lang="en-US"/>
          </a:p>
          <a:p>
            <a:r>
              <a:rPr lang="en-US"/>
              <a:t>Enter another number or -1 to quit: </a:t>
            </a:r>
            <a:r>
              <a:rPr lang="en-US" b="1">
                <a:solidFill>
                  <a:schemeClr val="hlink"/>
                </a:solidFill>
              </a:rPr>
              <a:t>30</a:t>
            </a:r>
            <a:endParaRPr lang="en-US"/>
          </a:p>
          <a:p>
            <a:r>
              <a:rPr lang="en-US"/>
              <a:t>Enter another number or -1 to quit: </a:t>
            </a:r>
            <a:r>
              <a:rPr lang="en-US" b="1">
                <a:solidFill>
                  <a:schemeClr val="hlink"/>
                </a:solidFill>
              </a:rPr>
              <a:t>40</a:t>
            </a:r>
            <a:endParaRPr lang="en-US"/>
          </a:p>
          <a:p>
            <a:r>
              <a:rPr lang="en-US"/>
              <a:t>Enter another number or -1 to quit: </a:t>
            </a:r>
            <a:r>
              <a:rPr lang="en-US" b="1">
                <a:solidFill>
                  <a:schemeClr val="hlink"/>
                </a:solidFill>
              </a:rPr>
              <a:t>-1</a:t>
            </a:r>
            <a:endParaRPr lang="en-US"/>
          </a:p>
          <a:p>
            <a:endParaRPr lang="en-US"/>
          </a:p>
          <a:p>
            <a:r>
              <a:rPr lang="en-US"/>
              <a:t>The average of the positive numbers you entered is 25.0.</a:t>
            </a:r>
          </a:p>
          <a:p>
            <a:endParaRPr lang="en-US" b="1">
              <a:solidFill>
                <a:schemeClr val="hlink"/>
              </a:solidFill>
            </a:endParaRPr>
          </a:p>
          <a:p>
            <a:endParaRPr lang="en-US"/>
          </a:p>
        </p:txBody>
      </p:sp>
      <p:sp>
        <p:nvSpPr>
          <p:cNvPr id="24581" name="TextBox 6"/>
          <p:cNvSpPr txBox="1">
            <a:spLocks noChangeArrowheads="1"/>
          </p:cNvSpPr>
          <p:nvPr/>
        </p:nvSpPr>
        <p:spPr bwMode="auto">
          <a:xfrm>
            <a:off x="8051800" y="2780382"/>
            <a:ext cx="407988" cy="2678112"/>
          </a:xfrm>
          <a:prstGeom prst="rect">
            <a:avLst/>
          </a:prstGeom>
          <a:noFill/>
          <a:ln w="9525">
            <a:noFill/>
            <a:miter lim="800000"/>
            <a:headEnd/>
            <a:tailEnd/>
          </a:ln>
        </p:spPr>
        <p:txBody>
          <a:bodyPr wrap="none">
            <a:spAutoFit/>
          </a:bodyPr>
          <a:lstStyle/>
          <a:p>
            <a:r>
              <a:rPr lang="en-CA"/>
              <a:t>A</a:t>
            </a:r>
          </a:p>
          <a:p>
            <a:r>
              <a:rPr lang="en-CA"/>
              <a:t>B</a:t>
            </a:r>
          </a:p>
          <a:p>
            <a:r>
              <a:rPr lang="en-CA"/>
              <a:t>B</a:t>
            </a:r>
          </a:p>
          <a:p>
            <a:r>
              <a:rPr lang="en-CA"/>
              <a:t>B</a:t>
            </a:r>
          </a:p>
          <a:p>
            <a:r>
              <a:rPr lang="en-CA"/>
              <a:t>B</a:t>
            </a:r>
          </a:p>
          <a:p>
            <a:r>
              <a:rPr lang="en-CA"/>
              <a:t>C</a:t>
            </a:r>
          </a:p>
          <a:p>
            <a:r>
              <a:rPr lang="en-CA"/>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left)">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Getting an Average</a:t>
            </a:r>
          </a:p>
        </p:txBody>
      </p:sp>
      <p:sp>
        <p:nvSpPr>
          <p:cNvPr id="137219" name="Rectangle 3"/>
          <p:cNvSpPr>
            <a:spLocks noGrp="1" noChangeArrowheads="1"/>
          </p:cNvSpPr>
          <p:nvPr>
            <p:ph idx="1"/>
          </p:nvPr>
        </p:nvSpPr>
        <p:spPr>
          <a:xfrm>
            <a:off x="714375" y="1981200"/>
            <a:ext cx="7818438" cy="4256088"/>
          </a:xfrm>
        </p:spPr>
        <p:txBody>
          <a:bodyPr rtlCol="0">
            <a:normAutofit/>
          </a:bodyPr>
          <a:lstStyle/>
          <a:p>
            <a:pPr eaLnBrk="1" fontAlgn="auto" hangingPunct="1">
              <a:spcBef>
                <a:spcPts val="300"/>
              </a:spcBef>
              <a:spcAft>
                <a:spcPts val="0"/>
              </a:spcAft>
              <a:buFont typeface="Wingdings" pitchFamily="2" charset="2"/>
              <a:buNone/>
              <a:defRPr/>
            </a:pPr>
            <a:r>
              <a:rPr lang="en-US" sz="2000" dirty="0" err="1">
                <a:solidFill>
                  <a:schemeClr val="tx2"/>
                </a:solidFill>
                <a:latin typeface="Courier New" pitchFamily="49" charset="0"/>
              </a:rPr>
              <a:t>System.out.print</a:t>
            </a:r>
            <a:r>
              <a:rPr lang="en-US" sz="2000" dirty="0">
                <a:solidFill>
                  <a:schemeClr val="tx2"/>
                </a:solidFill>
                <a:latin typeface="Courier New" pitchFamily="49" charset="0"/>
              </a:rPr>
              <a:t>("Enter a number: ");         </a:t>
            </a:r>
            <a:r>
              <a:rPr lang="en-US" sz="2000" i="1" dirty="0">
                <a:solidFill>
                  <a:schemeClr val="accent1"/>
                </a:solidFill>
                <a:latin typeface="Courier New" pitchFamily="49" charset="0"/>
              </a:rPr>
              <a:t>// A</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num = </a:t>
            </a:r>
            <a:r>
              <a:rPr lang="en-US" sz="2000" dirty="0" err="1">
                <a:solidFill>
                  <a:schemeClr val="tx2"/>
                </a:solidFill>
                <a:latin typeface="Courier New" pitchFamily="49" charset="0"/>
              </a:rPr>
              <a:t>kbd.nextInt</a:t>
            </a: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dirty="0" err="1">
                <a:solidFill>
                  <a:schemeClr val="tx2"/>
                </a:solidFill>
                <a:latin typeface="Courier New" pitchFamily="49" charset="0"/>
              </a:rPr>
              <a:t>kbd.nextLine</a:t>
            </a: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b="1" dirty="0">
                <a:solidFill>
                  <a:schemeClr val="tx2"/>
                </a:solidFill>
                <a:latin typeface="Courier New" pitchFamily="49" charset="0"/>
              </a:rPr>
              <a:t>while (num &gt;= 0) </a:t>
            </a:r>
            <a:r>
              <a:rPr lang="en-US" sz="2000" dirty="0">
                <a:solidFill>
                  <a:schemeClr val="tx2"/>
                </a:solidFill>
                <a:latin typeface="Courier New" pitchFamily="49" charset="0"/>
              </a:rPr>
              <a:t>{   </a:t>
            </a:r>
            <a:r>
              <a:rPr lang="en-US" sz="2000" i="1" dirty="0">
                <a:solidFill>
                  <a:schemeClr val="accent1"/>
                </a:solidFill>
                <a:latin typeface="Courier New" pitchFamily="49" charset="0"/>
              </a:rPr>
              <a:t>// no negative #s</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    </a:t>
            </a:r>
            <a:r>
              <a:rPr lang="en-US" sz="2000" dirty="0" err="1">
                <a:solidFill>
                  <a:schemeClr val="tx2"/>
                </a:solidFill>
                <a:latin typeface="Courier New" pitchFamily="49" charset="0"/>
              </a:rPr>
              <a:t>System.out.print</a:t>
            </a:r>
            <a:r>
              <a:rPr lang="en-US" sz="2000" dirty="0">
                <a:solidFill>
                  <a:schemeClr val="tx2"/>
                </a:solidFill>
                <a:latin typeface="Courier New" pitchFamily="49" charset="0"/>
              </a:rPr>
              <a:t>("Enter … quit: ");       </a:t>
            </a:r>
            <a:r>
              <a:rPr lang="en-US" sz="2000" i="1" dirty="0">
                <a:solidFill>
                  <a:schemeClr val="accent1"/>
                </a:solidFill>
                <a:latin typeface="Courier New" pitchFamily="49" charset="0"/>
              </a:rPr>
              <a:t>// B</a:t>
            </a:r>
            <a:endParaRPr lang="en-US" sz="2000" dirty="0">
              <a:solidFill>
                <a:schemeClr val="tx2"/>
              </a:solidFill>
              <a:latin typeface="Courier New" pitchFamily="49" charset="0"/>
            </a:endParaRP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    num = </a:t>
            </a:r>
            <a:r>
              <a:rPr lang="en-US" sz="2000" dirty="0" err="1">
                <a:solidFill>
                  <a:schemeClr val="tx2"/>
                </a:solidFill>
                <a:latin typeface="Courier New" pitchFamily="49" charset="0"/>
              </a:rPr>
              <a:t>kbd.next</a:t>
            </a: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    </a:t>
            </a:r>
            <a:r>
              <a:rPr lang="en-US" sz="2000" dirty="0" err="1">
                <a:solidFill>
                  <a:schemeClr val="tx2"/>
                </a:solidFill>
                <a:latin typeface="Courier New" pitchFamily="49" charset="0"/>
              </a:rPr>
              <a:t>kbd.nextLine</a:t>
            </a: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dirty="0" err="1">
                <a:solidFill>
                  <a:schemeClr val="tx2"/>
                </a:solidFill>
                <a:latin typeface="Courier New" pitchFamily="49" charset="0"/>
              </a:rPr>
              <a:t>System.out.println</a:t>
            </a:r>
            <a:r>
              <a:rPr lang="en-US" sz="2000" dirty="0">
                <a:solidFill>
                  <a:schemeClr val="tx2"/>
                </a:solidFill>
                <a:latin typeface="Courier New" pitchFamily="49" charset="0"/>
              </a:rPr>
              <a:t>();	                      </a:t>
            </a:r>
            <a:r>
              <a:rPr lang="en-US" sz="2000" i="1" dirty="0">
                <a:solidFill>
                  <a:schemeClr val="accent1"/>
                </a:solidFill>
                <a:latin typeface="Courier New" pitchFamily="49" charset="0"/>
              </a:rPr>
              <a:t>// C</a:t>
            </a:r>
          </a:p>
          <a:p>
            <a:pPr eaLnBrk="1" fontAlgn="auto" hangingPunct="1">
              <a:spcBef>
                <a:spcPts val="300"/>
              </a:spcBef>
              <a:spcAft>
                <a:spcPts val="0"/>
              </a:spcAft>
              <a:buFont typeface="Wingdings" pitchFamily="2" charset="2"/>
              <a:buNone/>
              <a:defRPr/>
            </a:pPr>
            <a:r>
              <a:rPr lang="en-US" sz="2000" dirty="0" err="1">
                <a:solidFill>
                  <a:schemeClr val="tx2"/>
                </a:solidFill>
                <a:latin typeface="Courier New" pitchFamily="49" charset="0"/>
              </a:rPr>
              <a:t>System.out.println</a:t>
            </a:r>
            <a:r>
              <a:rPr lang="en-US" sz="2000" dirty="0">
                <a:solidFill>
                  <a:schemeClr val="tx2"/>
                </a:solidFill>
                <a:latin typeface="Courier New" pitchFamily="49" charset="0"/>
              </a:rPr>
              <a:t>("The average … is ….");    </a:t>
            </a:r>
            <a:r>
              <a:rPr lang="en-US" sz="2000" i="1" dirty="0">
                <a:solidFill>
                  <a:schemeClr val="accent1"/>
                </a:solidFill>
                <a:latin typeface="Courier New" pitchFamily="49" charset="0"/>
              </a:rPr>
              <a:t>// D</a:t>
            </a:r>
          </a:p>
        </p:txBody>
      </p:sp>
      <p:sp>
        <p:nvSpPr>
          <p:cNvPr id="25604" name="TextBox 3"/>
          <p:cNvSpPr txBox="1">
            <a:spLocks noChangeArrowheads="1"/>
          </p:cNvSpPr>
          <p:nvPr/>
        </p:nvSpPr>
        <p:spPr bwMode="auto">
          <a:xfrm>
            <a:off x="0" y="6381750"/>
            <a:ext cx="9144000" cy="461963"/>
          </a:xfrm>
          <a:prstGeom prst="rect">
            <a:avLst/>
          </a:prstGeom>
          <a:noFill/>
          <a:ln w="9525">
            <a:noFill/>
            <a:miter lim="800000"/>
            <a:headEnd/>
            <a:tailEnd/>
          </a:ln>
        </p:spPr>
        <p:txBody>
          <a:bodyPr>
            <a:spAutoFit/>
          </a:bodyPr>
          <a:lstStyle/>
          <a:p>
            <a:pPr algn="r"/>
            <a:r>
              <a:rPr lang="en-CA" i="1">
                <a:solidFill>
                  <a:schemeClr val="accent1"/>
                </a:solidFill>
              </a:rPr>
              <a:t>Still need to sum the numbers and calculate the average….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CA"/>
              <a:t>Loop Processing</a:t>
            </a:r>
          </a:p>
        </p:txBody>
      </p:sp>
      <p:sp>
        <p:nvSpPr>
          <p:cNvPr id="26627" name="Content Placeholder 2"/>
          <p:cNvSpPr>
            <a:spLocks noGrp="1"/>
          </p:cNvSpPr>
          <p:nvPr>
            <p:ph idx="1"/>
          </p:nvPr>
        </p:nvSpPr>
        <p:spPr/>
        <p:txBody>
          <a:bodyPr/>
          <a:lstStyle/>
          <a:p>
            <a:pPr eaLnBrk="1" hangingPunct="1"/>
            <a:r>
              <a:rPr lang="en-CA"/>
              <a:t>Extra stuff that needs doing inside loop</a:t>
            </a:r>
          </a:p>
          <a:p>
            <a:pPr lvl="1" eaLnBrk="1" hangingPunct="1"/>
            <a:r>
              <a:rPr lang="en-CA"/>
              <a:t>For </a:t>
            </a:r>
            <a:r>
              <a:rPr lang="en-CA" i="1"/>
              <a:t>each</a:t>
            </a:r>
            <a:r>
              <a:rPr lang="en-CA"/>
              <a:t> of the numbers, we must...</a:t>
            </a:r>
          </a:p>
          <a:p>
            <a:pPr lvl="1" eaLnBrk="1" hangingPunct="1"/>
            <a:r>
              <a:rPr lang="en-CA"/>
              <a:t>...add it to a running sum, and...</a:t>
            </a:r>
          </a:p>
          <a:p>
            <a:pPr lvl="1" eaLnBrk="1" hangingPunct="1"/>
            <a:r>
              <a:rPr lang="en-CA"/>
              <a:t>...count it</a:t>
            </a:r>
          </a:p>
          <a:p>
            <a:pPr eaLnBrk="1" hangingPunct="1"/>
            <a:r>
              <a:rPr lang="en-CA"/>
              <a:t>Remember:  inside the loop, you only have </a:t>
            </a:r>
            <a:r>
              <a:rPr lang="en-CA" i="1"/>
              <a:t>one </a:t>
            </a:r>
            <a:r>
              <a:rPr lang="en-CA"/>
              <a:t>piece of data</a:t>
            </a:r>
          </a:p>
          <a:p>
            <a:pPr lvl="1" eaLnBrk="1" hangingPunct="1"/>
            <a:r>
              <a:rPr lang="en-CA"/>
              <a:t>add </a:t>
            </a:r>
            <a:r>
              <a:rPr lang="en-CA" i="1"/>
              <a:t>it</a:t>
            </a:r>
            <a:r>
              <a:rPr lang="en-CA"/>
              <a:t> to the running sum (not </a:t>
            </a:r>
            <a:r>
              <a:rPr lang="en-CA" i="1"/>
              <a:t>them</a:t>
            </a:r>
            <a:r>
              <a:rPr lang="en-CA"/>
              <a:t>)</a:t>
            </a:r>
          </a:p>
          <a:p>
            <a:pPr lvl="1" eaLnBrk="1" hangingPunct="1"/>
            <a:r>
              <a:rPr lang="en-CA"/>
              <a:t>count </a:t>
            </a:r>
            <a:r>
              <a:rPr lang="en-CA" i="1"/>
              <a:t>it</a:t>
            </a:r>
            <a:r>
              <a:rPr lang="en-CA"/>
              <a:t> (not </a:t>
            </a:r>
            <a:r>
              <a:rPr lang="en-CA" i="1"/>
              <a:t>them</a:t>
            </a:r>
            <a:r>
              <a:rPr lang="en-CA"/>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CA"/>
              <a:t>Adding and Assigning</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CA" dirty="0"/>
              <a:t>Recall that we use + to add, = to assign</a:t>
            </a:r>
          </a:p>
          <a:p>
            <a:pPr lvl="1" eaLnBrk="1" fontAlgn="auto" hangingPunct="1">
              <a:spcAft>
                <a:spcPts val="0"/>
              </a:spcAft>
              <a:buFont typeface="Wingdings" pitchFamily="2" charset="2"/>
              <a:buNone/>
              <a:defRPr/>
            </a:pPr>
            <a:r>
              <a:rPr lang="en-CA" sz="2400" dirty="0" err="1">
                <a:solidFill>
                  <a:schemeClr val="tx2"/>
                </a:solidFill>
              </a:rPr>
              <a:t>totalTax</a:t>
            </a:r>
            <a:r>
              <a:rPr lang="en-CA" sz="2400" dirty="0">
                <a:solidFill>
                  <a:schemeClr val="tx2"/>
                </a:solidFill>
              </a:rPr>
              <a:t> = </a:t>
            </a:r>
            <a:r>
              <a:rPr lang="en-CA" sz="2400" dirty="0" err="1">
                <a:solidFill>
                  <a:schemeClr val="tx2"/>
                </a:solidFill>
              </a:rPr>
              <a:t>provTax</a:t>
            </a:r>
            <a:r>
              <a:rPr lang="en-CA" sz="2400" dirty="0">
                <a:solidFill>
                  <a:schemeClr val="tx2"/>
                </a:solidFill>
              </a:rPr>
              <a:t> + </a:t>
            </a:r>
            <a:r>
              <a:rPr lang="en-CA" sz="2400" dirty="0" err="1">
                <a:solidFill>
                  <a:schemeClr val="tx2"/>
                </a:solidFill>
              </a:rPr>
              <a:t>fedTax</a:t>
            </a:r>
            <a:r>
              <a:rPr lang="en-CA" sz="2400" dirty="0">
                <a:solidFill>
                  <a:schemeClr val="tx2"/>
                </a:solidFill>
              </a:rPr>
              <a:t>;</a:t>
            </a:r>
          </a:p>
          <a:p>
            <a:pPr lvl="1" eaLnBrk="1" fontAlgn="auto" hangingPunct="1">
              <a:spcAft>
                <a:spcPts val="0"/>
              </a:spcAft>
              <a:buFont typeface="Arial" pitchFamily="34" charset="0"/>
              <a:buChar char="–"/>
              <a:defRPr/>
            </a:pPr>
            <a:r>
              <a:rPr lang="en-CA" sz="2400" dirty="0" err="1">
                <a:solidFill>
                  <a:schemeClr val="tx2"/>
                </a:solidFill>
              </a:rPr>
              <a:t>provTax</a:t>
            </a:r>
            <a:r>
              <a:rPr lang="en-CA" sz="2400" dirty="0">
                <a:solidFill>
                  <a:schemeClr val="tx2"/>
                </a:solidFill>
              </a:rPr>
              <a:t> + </a:t>
            </a:r>
            <a:r>
              <a:rPr lang="en-CA" sz="2400" dirty="0" err="1">
                <a:solidFill>
                  <a:schemeClr val="tx2"/>
                </a:solidFill>
              </a:rPr>
              <a:t>fedtax</a:t>
            </a:r>
            <a:r>
              <a:rPr lang="en-CA" sz="2400" dirty="0">
                <a:solidFill>
                  <a:schemeClr val="tx2"/>
                </a:solidFill>
              </a:rPr>
              <a:t> </a:t>
            </a:r>
            <a:r>
              <a:rPr lang="en-CA" dirty="0"/>
              <a:t>just adds the numbers</a:t>
            </a:r>
          </a:p>
          <a:p>
            <a:pPr lvl="1" eaLnBrk="1" fontAlgn="auto" hangingPunct="1">
              <a:spcAft>
                <a:spcPts val="0"/>
              </a:spcAft>
              <a:buFont typeface="Arial" pitchFamily="34" charset="0"/>
              <a:buChar char="–"/>
              <a:defRPr/>
            </a:pPr>
            <a:r>
              <a:rPr lang="en-CA" sz="2400" dirty="0" err="1">
                <a:solidFill>
                  <a:schemeClr val="tx2"/>
                </a:solidFill>
              </a:rPr>
              <a:t>totalTax</a:t>
            </a:r>
            <a:r>
              <a:rPr lang="en-CA" sz="2400" dirty="0">
                <a:solidFill>
                  <a:schemeClr val="tx2"/>
                </a:solidFill>
              </a:rPr>
              <a:t> =</a:t>
            </a:r>
            <a:r>
              <a:rPr lang="en-CA" sz="2400" dirty="0">
                <a:solidFill>
                  <a:srgbClr val="FFFF00"/>
                </a:solidFill>
              </a:rPr>
              <a:t> </a:t>
            </a:r>
            <a:r>
              <a:rPr lang="en-CA" dirty="0"/>
              <a:t>saves the answer</a:t>
            </a:r>
          </a:p>
          <a:p>
            <a:pPr eaLnBrk="1" fontAlgn="auto" hangingPunct="1">
              <a:spcAft>
                <a:spcPts val="0"/>
              </a:spcAft>
              <a:buFont typeface="Arial" pitchFamily="34" charset="0"/>
              <a:buChar char="•"/>
              <a:defRPr/>
            </a:pPr>
            <a:r>
              <a:rPr lang="en-CA" dirty="0"/>
              <a:t>We can put the two steps together</a:t>
            </a:r>
          </a:p>
          <a:p>
            <a:pPr lvl="1" eaLnBrk="1" fontAlgn="auto" hangingPunct="1">
              <a:spcAft>
                <a:spcPts val="0"/>
              </a:spcAft>
              <a:buFont typeface="Wingdings" pitchFamily="2" charset="2"/>
              <a:buNone/>
              <a:defRPr/>
            </a:pPr>
            <a:r>
              <a:rPr lang="en-CA" sz="2400" dirty="0">
                <a:solidFill>
                  <a:schemeClr val="tx2"/>
                </a:solidFill>
              </a:rPr>
              <a:t>sum += num;</a:t>
            </a:r>
          </a:p>
          <a:p>
            <a:pPr lvl="1" eaLnBrk="1" fontAlgn="auto" hangingPunct="1">
              <a:spcAft>
                <a:spcPts val="0"/>
              </a:spcAft>
              <a:buFont typeface="Arial" pitchFamily="34" charset="0"/>
              <a:buChar char="–"/>
              <a:defRPr/>
            </a:pPr>
            <a:r>
              <a:rPr lang="en-CA" dirty="0">
                <a:solidFill>
                  <a:schemeClr val="tx2"/>
                </a:solidFill>
              </a:rPr>
              <a:t>+=</a:t>
            </a:r>
            <a:r>
              <a:rPr lang="en-CA" dirty="0"/>
              <a:t> </a:t>
            </a:r>
            <a:r>
              <a:rPr lang="en-CA" dirty="0">
                <a:sym typeface="Wingdings" pitchFamily="2" charset="2"/>
              </a:rPr>
              <a:t> add and assign</a:t>
            </a:r>
          </a:p>
          <a:p>
            <a:pPr lvl="1" eaLnBrk="1" fontAlgn="auto" hangingPunct="1">
              <a:spcAft>
                <a:spcPts val="0"/>
              </a:spcAft>
              <a:buFont typeface="Arial" pitchFamily="34" charset="0"/>
              <a:buChar char="–"/>
              <a:defRPr/>
            </a:pPr>
            <a:r>
              <a:rPr lang="en-CA" dirty="0">
                <a:sym typeface="Wingdings" pitchFamily="2" charset="2"/>
              </a:rPr>
              <a:t>add these numbers together and save the answer</a:t>
            </a:r>
          </a:p>
          <a:p>
            <a:pPr lvl="2" eaLnBrk="1" fontAlgn="auto" hangingPunct="1">
              <a:spcAft>
                <a:spcPts val="0"/>
              </a:spcAft>
              <a:buFont typeface="Arial" pitchFamily="34" charset="0"/>
              <a:buChar char="•"/>
              <a:defRPr/>
            </a:pPr>
            <a:r>
              <a:rPr lang="en-CA" dirty="0">
                <a:sym typeface="Wingdings" pitchFamily="2" charset="2"/>
              </a:rPr>
              <a:t>saved in the variable on the left</a:t>
            </a:r>
          </a:p>
          <a:p>
            <a:pPr lvl="2" eaLnBrk="1" fontAlgn="auto" hangingPunct="1">
              <a:spcAft>
                <a:spcPts val="0"/>
              </a:spcAft>
              <a:buFont typeface="Arial" pitchFamily="34" charset="0"/>
              <a:buChar char="•"/>
              <a:defRPr/>
            </a:pPr>
            <a:r>
              <a:rPr lang="en-CA" dirty="0">
                <a:sym typeface="Wingdings" pitchFamily="2" charset="2"/>
              </a:rPr>
              <a:t>so same as </a:t>
            </a:r>
            <a:r>
              <a:rPr lang="en-CA" dirty="0">
                <a:solidFill>
                  <a:schemeClr val="tx2"/>
                </a:solidFill>
                <a:sym typeface="Wingdings" pitchFamily="2" charset="2"/>
              </a:rPr>
              <a:t>sum = sum + (num);</a:t>
            </a:r>
            <a:endParaRPr lang="en-CA" dirty="0">
              <a:solidFill>
                <a:schemeClr val="tx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CA"/>
              <a:t>Special Assignment Operators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tabLst>
                <a:tab pos="7531100" algn="r"/>
              </a:tabLst>
              <a:defRPr/>
            </a:pPr>
            <a:r>
              <a:rPr lang="en-CA" dirty="0"/>
              <a:t>Works for all the math operators</a:t>
            </a:r>
          </a:p>
          <a:p>
            <a:pPr lvl="1" eaLnBrk="1" fontAlgn="auto" hangingPunct="1">
              <a:spcAft>
                <a:spcPts val="0"/>
              </a:spcAft>
              <a:buNone/>
              <a:tabLst>
                <a:tab pos="7531100" algn="r"/>
              </a:tabLst>
              <a:defRPr/>
            </a:pPr>
            <a:r>
              <a:rPr lang="en-CA" i="1" dirty="0" err="1">
                <a:solidFill>
                  <a:schemeClr val="tx2"/>
                </a:solidFill>
              </a:rPr>
              <a:t>var</a:t>
            </a:r>
            <a:r>
              <a:rPr lang="en-CA" dirty="0">
                <a:solidFill>
                  <a:schemeClr val="tx2"/>
                </a:solidFill>
              </a:rPr>
              <a:t> </a:t>
            </a:r>
            <a:r>
              <a:rPr lang="en-CA" b="1" dirty="0">
                <a:solidFill>
                  <a:schemeClr val="tx2"/>
                </a:solidFill>
              </a:rPr>
              <a:t>+= </a:t>
            </a:r>
            <a:r>
              <a:rPr lang="en-CA" i="1" dirty="0" err="1">
                <a:solidFill>
                  <a:schemeClr val="tx2"/>
                </a:solidFill>
              </a:rPr>
              <a:t>expr</a:t>
            </a:r>
            <a:r>
              <a:rPr lang="en-CA" dirty="0">
                <a:solidFill>
                  <a:schemeClr val="tx2"/>
                </a:solidFill>
              </a:rPr>
              <a:t>	</a:t>
            </a:r>
            <a:r>
              <a:rPr lang="en-CA" i="1" dirty="0"/>
              <a:t>add </a:t>
            </a:r>
            <a:r>
              <a:rPr lang="en-CA" i="1" dirty="0" err="1"/>
              <a:t>expr</a:t>
            </a:r>
            <a:r>
              <a:rPr lang="en-CA" i="1" dirty="0"/>
              <a:t> to </a:t>
            </a:r>
            <a:r>
              <a:rPr lang="en-CA" i="1" dirty="0" err="1"/>
              <a:t>var</a:t>
            </a:r>
            <a:endParaRPr lang="en-CA" i="1" dirty="0"/>
          </a:p>
          <a:p>
            <a:pPr lvl="1" eaLnBrk="1" fontAlgn="auto" hangingPunct="1">
              <a:spcAft>
                <a:spcPts val="0"/>
              </a:spcAft>
              <a:buNone/>
              <a:tabLst>
                <a:tab pos="7531100" algn="r"/>
              </a:tabLst>
              <a:defRPr/>
            </a:pPr>
            <a:r>
              <a:rPr lang="en-CA" i="1" dirty="0" err="1">
                <a:solidFill>
                  <a:schemeClr val="tx2"/>
                </a:solidFill>
              </a:rPr>
              <a:t>var</a:t>
            </a:r>
            <a:r>
              <a:rPr lang="en-CA" dirty="0">
                <a:solidFill>
                  <a:schemeClr val="tx2"/>
                </a:solidFill>
              </a:rPr>
              <a:t> </a:t>
            </a:r>
            <a:r>
              <a:rPr lang="en-CA" b="1" dirty="0">
                <a:solidFill>
                  <a:schemeClr val="tx2"/>
                </a:solidFill>
                <a:latin typeface="Courier New" pitchFamily="49" charset="0"/>
                <a:cs typeface="Courier New" pitchFamily="49" charset="0"/>
              </a:rPr>
              <a:t>-</a:t>
            </a:r>
            <a:r>
              <a:rPr lang="en-CA" b="1" dirty="0">
                <a:solidFill>
                  <a:schemeClr val="tx2"/>
                </a:solidFill>
              </a:rPr>
              <a:t>= </a:t>
            </a:r>
            <a:r>
              <a:rPr lang="en-CA" i="1" dirty="0" err="1">
                <a:solidFill>
                  <a:schemeClr val="tx2"/>
                </a:solidFill>
              </a:rPr>
              <a:t>expr</a:t>
            </a:r>
            <a:r>
              <a:rPr lang="en-CA" dirty="0">
                <a:solidFill>
                  <a:schemeClr val="tx2"/>
                </a:solidFill>
              </a:rPr>
              <a:t>	</a:t>
            </a:r>
            <a:r>
              <a:rPr lang="en-CA" i="1" dirty="0"/>
              <a:t>subtract </a:t>
            </a:r>
            <a:r>
              <a:rPr lang="en-CA" i="1" dirty="0" err="1"/>
              <a:t>expr</a:t>
            </a:r>
            <a:r>
              <a:rPr lang="en-CA" i="1" dirty="0"/>
              <a:t> from </a:t>
            </a:r>
            <a:r>
              <a:rPr lang="en-CA" i="1" dirty="0" err="1"/>
              <a:t>var</a:t>
            </a:r>
            <a:endParaRPr lang="en-CA" i="1" dirty="0"/>
          </a:p>
          <a:p>
            <a:pPr lvl="1" eaLnBrk="1" fontAlgn="auto" hangingPunct="1">
              <a:spcAft>
                <a:spcPts val="0"/>
              </a:spcAft>
              <a:buNone/>
              <a:tabLst>
                <a:tab pos="7531100" algn="r"/>
              </a:tabLst>
              <a:defRPr/>
            </a:pPr>
            <a:r>
              <a:rPr lang="en-CA" i="1" dirty="0" err="1">
                <a:solidFill>
                  <a:schemeClr val="tx2"/>
                </a:solidFill>
              </a:rPr>
              <a:t>var</a:t>
            </a:r>
            <a:r>
              <a:rPr lang="en-CA" dirty="0">
                <a:solidFill>
                  <a:schemeClr val="tx2"/>
                </a:solidFill>
              </a:rPr>
              <a:t> </a:t>
            </a:r>
            <a:r>
              <a:rPr lang="en-CA" b="1" dirty="0">
                <a:solidFill>
                  <a:schemeClr val="tx2"/>
                </a:solidFill>
                <a:latin typeface="Courier New" pitchFamily="49" charset="0"/>
                <a:cs typeface="Courier New" pitchFamily="49" charset="0"/>
              </a:rPr>
              <a:t>*</a:t>
            </a:r>
            <a:r>
              <a:rPr lang="en-CA" b="1" dirty="0">
                <a:solidFill>
                  <a:schemeClr val="tx2"/>
                </a:solidFill>
              </a:rPr>
              <a:t>= </a:t>
            </a:r>
            <a:r>
              <a:rPr lang="en-CA" i="1" dirty="0" err="1">
                <a:solidFill>
                  <a:schemeClr val="tx2"/>
                </a:solidFill>
              </a:rPr>
              <a:t>expr</a:t>
            </a:r>
            <a:r>
              <a:rPr lang="en-CA" dirty="0">
                <a:solidFill>
                  <a:schemeClr val="tx2"/>
                </a:solidFill>
              </a:rPr>
              <a:t>	</a:t>
            </a:r>
            <a:r>
              <a:rPr lang="en-CA" i="1" dirty="0"/>
              <a:t>multiply </a:t>
            </a:r>
            <a:r>
              <a:rPr lang="en-CA" i="1" dirty="0" err="1"/>
              <a:t>var</a:t>
            </a:r>
            <a:r>
              <a:rPr lang="en-CA" i="1" dirty="0"/>
              <a:t> by </a:t>
            </a:r>
            <a:r>
              <a:rPr lang="en-CA" i="1" dirty="0" err="1"/>
              <a:t>expr</a:t>
            </a:r>
            <a:endParaRPr lang="en-CA" i="1" dirty="0"/>
          </a:p>
          <a:p>
            <a:pPr lvl="1" eaLnBrk="1" fontAlgn="auto" hangingPunct="1">
              <a:spcAft>
                <a:spcPts val="0"/>
              </a:spcAft>
              <a:buNone/>
              <a:tabLst>
                <a:tab pos="7531100" algn="r"/>
              </a:tabLst>
              <a:defRPr/>
            </a:pPr>
            <a:r>
              <a:rPr lang="en-CA" i="1" dirty="0" err="1">
                <a:solidFill>
                  <a:schemeClr val="tx2"/>
                </a:solidFill>
              </a:rPr>
              <a:t>var</a:t>
            </a:r>
            <a:r>
              <a:rPr lang="en-CA" dirty="0">
                <a:solidFill>
                  <a:schemeClr val="tx2"/>
                </a:solidFill>
              </a:rPr>
              <a:t> </a:t>
            </a:r>
            <a:r>
              <a:rPr lang="en-CA" b="1" dirty="0">
                <a:solidFill>
                  <a:schemeClr val="tx2"/>
                </a:solidFill>
                <a:latin typeface="Courier New" pitchFamily="49" charset="0"/>
                <a:cs typeface="Courier New" pitchFamily="49" charset="0"/>
              </a:rPr>
              <a:t>/</a:t>
            </a:r>
            <a:r>
              <a:rPr lang="en-CA" b="1" dirty="0">
                <a:solidFill>
                  <a:schemeClr val="tx2"/>
                </a:solidFill>
              </a:rPr>
              <a:t>= </a:t>
            </a:r>
            <a:r>
              <a:rPr lang="en-CA" i="1" dirty="0" err="1">
                <a:solidFill>
                  <a:schemeClr val="tx2"/>
                </a:solidFill>
              </a:rPr>
              <a:t>expr</a:t>
            </a:r>
            <a:r>
              <a:rPr lang="en-CA" dirty="0">
                <a:solidFill>
                  <a:schemeClr val="tx2"/>
                </a:solidFill>
              </a:rPr>
              <a:t>	</a:t>
            </a:r>
            <a:r>
              <a:rPr lang="en-CA" i="1" dirty="0"/>
              <a:t>divide </a:t>
            </a:r>
            <a:r>
              <a:rPr lang="en-CA" i="1" dirty="0" err="1"/>
              <a:t>var</a:t>
            </a:r>
            <a:r>
              <a:rPr lang="en-CA" i="1" dirty="0"/>
              <a:t> by </a:t>
            </a:r>
            <a:r>
              <a:rPr lang="en-CA" i="1" dirty="0" err="1"/>
              <a:t>expr</a:t>
            </a:r>
            <a:endParaRPr lang="en-CA" i="1" dirty="0"/>
          </a:p>
          <a:p>
            <a:pPr lvl="1" eaLnBrk="1" fontAlgn="auto" hangingPunct="1">
              <a:spcAft>
                <a:spcPts val="0"/>
              </a:spcAft>
              <a:buNone/>
              <a:tabLst>
                <a:tab pos="7531100" algn="r"/>
              </a:tabLst>
              <a:defRPr/>
            </a:pPr>
            <a:r>
              <a:rPr lang="en-CA" i="1" dirty="0" err="1">
                <a:solidFill>
                  <a:schemeClr val="tx2"/>
                </a:solidFill>
              </a:rPr>
              <a:t>var</a:t>
            </a:r>
            <a:r>
              <a:rPr lang="en-CA" dirty="0">
                <a:solidFill>
                  <a:schemeClr val="tx2"/>
                </a:solidFill>
              </a:rPr>
              <a:t> </a:t>
            </a:r>
            <a:r>
              <a:rPr lang="en-CA" b="1" dirty="0">
                <a:solidFill>
                  <a:schemeClr val="tx2"/>
                </a:solidFill>
                <a:latin typeface="Courier New" pitchFamily="49" charset="0"/>
                <a:cs typeface="Courier New" pitchFamily="49" charset="0"/>
              </a:rPr>
              <a:t>%</a:t>
            </a:r>
            <a:r>
              <a:rPr lang="en-CA" b="1" dirty="0">
                <a:solidFill>
                  <a:schemeClr val="tx2"/>
                </a:solidFill>
              </a:rPr>
              <a:t>= </a:t>
            </a:r>
            <a:r>
              <a:rPr lang="en-CA" i="1" dirty="0" err="1">
                <a:solidFill>
                  <a:schemeClr val="tx2"/>
                </a:solidFill>
              </a:rPr>
              <a:t>expr</a:t>
            </a:r>
            <a:r>
              <a:rPr lang="en-CA" dirty="0"/>
              <a:t>	</a:t>
            </a:r>
            <a:r>
              <a:rPr lang="en-CA" i="1" dirty="0"/>
              <a:t>(exercise)</a:t>
            </a:r>
          </a:p>
          <a:p>
            <a:pPr lvl="2" eaLnBrk="1" fontAlgn="auto" hangingPunct="1">
              <a:spcAft>
                <a:spcPts val="0"/>
              </a:spcAft>
              <a:buFont typeface="Arial" pitchFamily="34" charset="0"/>
              <a:buChar char="•"/>
              <a:tabLst>
                <a:tab pos="7531100" algn="r"/>
              </a:tabLst>
              <a:defRPr/>
            </a:pPr>
            <a:r>
              <a:rPr lang="en-CA" dirty="0" err="1"/>
              <a:t>var</a:t>
            </a:r>
            <a:r>
              <a:rPr lang="en-CA" dirty="0"/>
              <a:t> must be a variable</a:t>
            </a:r>
          </a:p>
          <a:p>
            <a:pPr lvl="2" eaLnBrk="1" fontAlgn="auto" hangingPunct="1">
              <a:spcAft>
                <a:spcPts val="0"/>
              </a:spcAft>
              <a:buFont typeface="Arial" pitchFamily="34" charset="0"/>
              <a:buChar char="•"/>
              <a:tabLst>
                <a:tab pos="7531100" algn="r"/>
              </a:tabLst>
              <a:defRPr/>
            </a:pPr>
            <a:r>
              <a:rPr lang="en-CA" dirty="0" err="1"/>
              <a:t>expr</a:t>
            </a:r>
            <a:r>
              <a:rPr lang="en-CA" dirty="0"/>
              <a:t> can be an expression</a:t>
            </a:r>
          </a:p>
          <a:p>
            <a:pPr lvl="2" eaLnBrk="1" fontAlgn="auto" hangingPunct="1">
              <a:spcAft>
                <a:spcPts val="0"/>
              </a:spcAft>
              <a:buFontTx/>
              <a:buNone/>
              <a:tabLst>
                <a:tab pos="7531100" algn="r"/>
              </a:tabLst>
              <a:defRPr/>
            </a:pPr>
            <a:r>
              <a:rPr lang="en-CA" dirty="0" err="1">
                <a:solidFill>
                  <a:schemeClr val="tx2"/>
                </a:solidFill>
              </a:rPr>
              <a:t>courseGrade</a:t>
            </a:r>
            <a:r>
              <a:rPr lang="en-CA" dirty="0">
                <a:solidFill>
                  <a:schemeClr val="tx2"/>
                </a:solidFill>
              </a:rPr>
              <a:t> += LAB_WEIGHT * </a:t>
            </a:r>
            <a:r>
              <a:rPr lang="en-CA" dirty="0" err="1">
                <a:solidFill>
                  <a:schemeClr val="tx2"/>
                </a:solidFill>
              </a:rPr>
              <a:t>labPercent</a:t>
            </a:r>
            <a:r>
              <a:rPr lang="en-CA" dirty="0">
                <a:solidFill>
                  <a:schemeClr val="tx2"/>
                </a:solidFill>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CA"/>
              <a:t>Counting</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CA" dirty="0"/>
              <a:t>Adding one to a variable is </a:t>
            </a:r>
            <a:r>
              <a:rPr lang="en-CA" i="1" dirty="0"/>
              <a:t>very common</a:t>
            </a:r>
            <a:endParaRPr lang="en-CA" dirty="0"/>
          </a:p>
          <a:p>
            <a:pPr lvl="1" eaLnBrk="1" fontAlgn="auto" hangingPunct="1">
              <a:spcAft>
                <a:spcPts val="0"/>
              </a:spcAft>
              <a:buFont typeface="Arial" pitchFamily="34" charset="0"/>
              <a:buChar char="–"/>
              <a:defRPr/>
            </a:pPr>
            <a:r>
              <a:rPr lang="en-CA" dirty="0"/>
              <a:t>that’s what counting is!</a:t>
            </a:r>
          </a:p>
          <a:p>
            <a:pPr eaLnBrk="1" fontAlgn="auto" hangingPunct="1">
              <a:spcAft>
                <a:spcPts val="0"/>
              </a:spcAft>
              <a:buFont typeface="Arial" pitchFamily="34" charset="0"/>
              <a:buChar char="•"/>
              <a:defRPr/>
            </a:pPr>
            <a:r>
              <a:rPr lang="en-CA" dirty="0"/>
              <a:t>Could use += to add one...</a:t>
            </a:r>
          </a:p>
          <a:p>
            <a:pPr lvl="1" eaLnBrk="1" fontAlgn="auto" hangingPunct="1">
              <a:spcAft>
                <a:spcPts val="0"/>
              </a:spcAft>
              <a:buFont typeface="Wingdings" pitchFamily="2" charset="2"/>
              <a:buNone/>
              <a:defRPr/>
            </a:pPr>
            <a:r>
              <a:rPr lang="en-CA" sz="2400" dirty="0">
                <a:solidFill>
                  <a:schemeClr val="tx2"/>
                </a:solidFill>
              </a:rPr>
              <a:t>count += 1;</a:t>
            </a:r>
          </a:p>
          <a:p>
            <a:pPr eaLnBrk="1" fontAlgn="auto" hangingPunct="1">
              <a:spcAft>
                <a:spcPts val="0"/>
              </a:spcAft>
              <a:buFont typeface="Arial" pitchFamily="34" charset="0"/>
              <a:buChar char="•"/>
              <a:defRPr/>
            </a:pPr>
            <a:r>
              <a:rPr lang="en-CA" dirty="0"/>
              <a:t>...but that’s five keystrokes</a:t>
            </a:r>
          </a:p>
          <a:p>
            <a:pPr eaLnBrk="1" fontAlgn="auto" hangingPunct="1">
              <a:spcAft>
                <a:spcPts val="0"/>
              </a:spcAft>
              <a:buFont typeface="Arial" pitchFamily="34" charset="0"/>
              <a:buChar char="•"/>
              <a:defRPr/>
            </a:pPr>
            <a:r>
              <a:rPr lang="en-CA" dirty="0"/>
              <a:t>We can do it in two</a:t>
            </a:r>
          </a:p>
          <a:p>
            <a:pPr lvl="1" eaLnBrk="1" fontAlgn="auto" hangingPunct="1">
              <a:spcAft>
                <a:spcPts val="0"/>
              </a:spcAft>
              <a:buFont typeface="Wingdings" pitchFamily="2" charset="2"/>
              <a:buNone/>
              <a:defRPr/>
            </a:pPr>
            <a:r>
              <a:rPr lang="en-CA" sz="2400" dirty="0">
                <a:solidFill>
                  <a:schemeClr val="tx2"/>
                </a:solidFill>
              </a:rPr>
              <a:t>count++;</a:t>
            </a:r>
          </a:p>
          <a:p>
            <a:pPr lvl="1" eaLnBrk="1" fontAlgn="auto" hangingPunct="1">
              <a:spcAft>
                <a:spcPts val="0"/>
              </a:spcAft>
              <a:buFont typeface="Arial" pitchFamily="34" charset="0"/>
              <a:buChar char="–"/>
              <a:defRPr/>
            </a:pPr>
            <a:r>
              <a:rPr lang="en-CA" dirty="0">
                <a:solidFill>
                  <a:schemeClr val="tx2"/>
                </a:solidFill>
              </a:rPr>
              <a:t>++</a:t>
            </a:r>
            <a:r>
              <a:rPr lang="en-CA" dirty="0"/>
              <a:t> </a:t>
            </a:r>
            <a:r>
              <a:rPr lang="en-CA" dirty="0">
                <a:sym typeface="Wingdings" pitchFamily="2" charset="2"/>
              </a:rPr>
              <a:t> add one to this variable</a:t>
            </a:r>
          </a:p>
          <a:p>
            <a:pPr lvl="1" eaLnBrk="1" fontAlgn="auto" hangingPunct="1">
              <a:spcAft>
                <a:spcPts val="0"/>
              </a:spcAft>
              <a:buFont typeface="Arial" pitchFamily="34" charset="0"/>
              <a:buChar char="–"/>
              <a:defRPr/>
            </a:pPr>
            <a:r>
              <a:rPr lang="en-CA" dirty="0">
                <a:sym typeface="Wingdings" pitchFamily="2" charset="2"/>
              </a:rPr>
              <a:t>called “increment”</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CA"/>
              <a:t>Increment &amp; Decrement</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tabLst>
                <a:tab pos="7531100" algn="r"/>
              </a:tabLst>
              <a:defRPr/>
            </a:pPr>
            <a:r>
              <a:rPr lang="en-CA" dirty="0"/>
              <a:t>These operations are common in loops</a:t>
            </a:r>
          </a:p>
          <a:p>
            <a:pPr lvl="1" eaLnBrk="1" fontAlgn="auto" hangingPunct="1">
              <a:spcAft>
                <a:spcPts val="0"/>
              </a:spcAft>
              <a:buNone/>
              <a:tabLst>
                <a:tab pos="7531100" algn="r"/>
              </a:tabLst>
              <a:defRPr/>
            </a:pPr>
            <a:r>
              <a:rPr lang="en-CA" sz="2400" i="1" dirty="0">
                <a:solidFill>
                  <a:schemeClr val="tx2"/>
                </a:solidFill>
                <a:latin typeface="Courier New" pitchFamily="49" charset="0"/>
                <a:cs typeface="Courier New" pitchFamily="49" charset="0"/>
              </a:rPr>
              <a:t>var</a:t>
            </a:r>
            <a:r>
              <a:rPr lang="en-CA" sz="2400" b="1" i="1" dirty="0">
                <a:solidFill>
                  <a:schemeClr val="tx2"/>
                </a:solidFill>
                <a:latin typeface="Courier New" pitchFamily="49" charset="0"/>
                <a:cs typeface="Courier New" pitchFamily="49" charset="0"/>
              </a:rPr>
              <a:t>++</a:t>
            </a:r>
            <a:r>
              <a:rPr lang="en-CA" dirty="0"/>
              <a:t>	</a:t>
            </a:r>
            <a:r>
              <a:rPr lang="en-CA" i="1" dirty="0"/>
              <a:t>add one to var</a:t>
            </a:r>
          </a:p>
          <a:p>
            <a:pPr lvl="1" eaLnBrk="1" fontAlgn="auto" hangingPunct="1">
              <a:spcAft>
                <a:spcPts val="0"/>
              </a:spcAft>
              <a:buNone/>
              <a:tabLst>
                <a:tab pos="7531100" algn="r"/>
              </a:tabLst>
              <a:defRPr/>
            </a:pPr>
            <a:r>
              <a:rPr lang="en-CA" sz="2400" b="1" i="1" dirty="0">
                <a:solidFill>
                  <a:schemeClr val="tx2"/>
                </a:solidFill>
                <a:latin typeface="Courier New" pitchFamily="49" charset="0"/>
                <a:cs typeface="Courier New" pitchFamily="49" charset="0"/>
              </a:rPr>
              <a:t>++</a:t>
            </a:r>
            <a:r>
              <a:rPr lang="en-CA" sz="2400" i="1" dirty="0">
                <a:solidFill>
                  <a:schemeClr val="tx2"/>
                </a:solidFill>
                <a:latin typeface="Courier New" pitchFamily="49" charset="0"/>
                <a:cs typeface="Courier New" pitchFamily="49" charset="0"/>
              </a:rPr>
              <a:t>var</a:t>
            </a:r>
            <a:r>
              <a:rPr lang="en-CA" dirty="0"/>
              <a:t>	</a:t>
            </a:r>
            <a:r>
              <a:rPr lang="en-CA" i="1" dirty="0"/>
              <a:t>add one to var</a:t>
            </a:r>
          </a:p>
          <a:p>
            <a:pPr lvl="1" eaLnBrk="1" fontAlgn="auto" hangingPunct="1">
              <a:spcAft>
                <a:spcPts val="0"/>
              </a:spcAft>
              <a:buNone/>
              <a:tabLst>
                <a:tab pos="7531100" algn="r"/>
              </a:tabLst>
              <a:defRPr/>
            </a:pPr>
            <a:r>
              <a:rPr lang="en-CA" sz="2400" i="1" dirty="0">
                <a:solidFill>
                  <a:schemeClr val="tx2"/>
                </a:solidFill>
                <a:latin typeface="Courier New" pitchFamily="49" charset="0"/>
                <a:cs typeface="Courier New" pitchFamily="49" charset="0"/>
              </a:rPr>
              <a:t>var</a:t>
            </a:r>
            <a:r>
              <a:rPr lang="en-CA" sz="2400" b="1" i="1" dirty="0">
                <a:solidFill>
                  <a:schemeClr val="tx2"/>
                </a:solidFill>
                <a:latin typeface="Courier New" pitchFamily="49" charset="0"/>
                <a:cs typeface="Courier New" pitchFamily="49" charset="0"/>
              </a:rPr>
              <a:t>--</a:t>
            </a:r>
            <a:r>
              <a:rPr lang="en-CA" dirty="0"/>
              <a:t>	</a:t>
            </a:r>
            <a:r>
              <a:rPr lang="en-CA" i="1" dirty="0"/>
              <a:t>subtract one from var</a:t>
            </a:r>
          </a:p>
          <a:p>
            <a:pPr lvl="1" eaLnBrk="1" fontAlgn="auto" hangingPunct="1">
              <a:spcAft>
                <a:spcPts val="0"/>
              </a:spcAft>
              <a:buNone/>
              <a:tabLst>
                <a:tab pos="7531100" algn="r"/>
              </a:tabLst>
              <a:defRPr/>
            </a:pPr>
            <a:r>
              <a:rPr lang="en-CA" sz="2400" b="1" i="1" dirty="0">
                <a:solidFill>
                  <a:schemeClr val="tx2"/>
                </a:solidFill>
                <a:latin typeface="Courier New" pitchFamily="49" charset="0"/>
                <a:cs typeface="Courier New" pitchFamily="49" charset="0"/>
              </a:rPr>
              <a:t>--</a:t>
            </a:r>
            <a:r>
              <a:rPr lang="en-CA" sz="2400" i="1" dirty="0">
                <a:solidFill>
                  <a:schemeClr val="tx2"/>
                </a:solidFill>
                <a:latin typeface="Courier New" pitchFamily="49" charset="0"/>
                <a:cs typeface="Courier New" pitchFamily="49" charset="0"/>
              </a:rPr>
              <a:t>var</a:t>
            </a:r>
            <a:r>
              <a:rPr lang="en-CA" dirty="0"/>
              <a:t>	</a:t>
            </a:r>
            <a:r>
              <a:rPr lang="en-CA" i="1" dirty="0"/>
              <a:t>subtract one from var</a:t>
            </a:r>
          </a:p>
          <a:p>
            <a:pPr eaLnBrk="1" fontAlgn="auto" hangingPunct="1">
              <a:spcAft>
                <a:spcPts val="0"/>
              </a:spcAft>
              <a:buFont typeface="Arial" pitchFamily="34" charset="0"/>
              <a:buChar char="•"/>
              <a:tabLst>
                <a:tab pos="7531100" algn="r"/>
              </a:tabLst>
              <a:defRPr/>
            </a:pPr>
            <a:r>
              <a:rPr lang="en-CA" dirty="0"/>
              <a:t>You will see both </a:t>
            </a:r>
            <a:r>
              <a:rPr lang="en-CA" i="1" dirty="0"/>
              <a:t>prefix</a:t>
            </a:r>
            <a:r>
              <a:rPr lang="en-CA" dirty="0"/>
              <a:t> &amp; </a:t>
            </a:r>
            <a:r>
              <a:rPr lang="en-CA" i="1" dirty="0"/>
              <a:t>suffix</a:t>
            </a:r>
            <a:r>
              <a:rPr lang="en-CA" dirty="0"/>
              <a:t> versions</a:t>
            </a:r>
          </a:p>
          <a:p>
            <a:pPr lvl="1" eaLnBrk="1" fontAlgn="auto" hangingPunct="1">
              <a:spcAft>
                <a:spcPts val="0"/>
              </a:spcAft>
              <a:buFont typeface="Arial" pitchFamily="34" charset="0"/>
              <a:buChar char="–"/>
              <a:tabLst>
                <a:tab pos="7531100" algn="r"/>
              </a:tabLst>
              <a:defRPr/>
            </a:pPr>
            <a:r>
              <a:rPr lang="en-CA" dirty="0"/>
              <a:t>they are </a:t>
            </a:r>
            <a:r>
              <a:rPr lang="en-CA" i="1" dirty="0"/>
              <a:t>slightly </a:t>
            </a:r>
            <a:r>
              <a:rPr lang="en-CA" dirty="0"/>
              <a:t>different</a:t>
            </a:r>
          </a:p>
          <a:p>
            <a:pPr lvl="1" eaLnBrk="1" fontAlgn="auto" hangingPunct="1">
              <a:spcAft>
                <a:spcPts val="0"/>
              </a:spcAft>
              <a:buFont typeface="Arial" pitchFamily="34" charset="0"/>
              <a:buChar char="–"/>
              <a:tabLst>
                <a:tab pos="7531100" algn="r"/>
              </a:tabLst>
              <a:defRPr/>
            </a:pPr>
            <a:r>
              <a:rPr lang="en-CA" dirty="0"/>
              <a:t>difference only matters if used in expressions</a:t>
            </a:r>
          </a:p>
          <a:p>
            <a:pPr lvl="2" fontAlgn="auto">
              <a:spcAft>
                <a:spcPts val="0"/>
              </a:spcAft>
              <a:buFont typeface="Arial" pitchFamily="34" charset="0"/>
              <a:buChar char="–"/>
              <a:tabLst>
                <a:tab pos="7531100" algn="r"/>
              </a:tabLst>
              <a:defRPr/>
            </a:pPr>
            <a:r>
              <a:rPr lang="en-CA" dirty="0"/>
              <a:t>DO NOT use them in expressions!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CA"/>
              <a:t>JavaAverage Review</a:t>
            </a:r>
          </a:p>
        </p:txBody>
      </p:sp>
      <p:sp>
        <p:nvSpPr>
          <p:cNvPr id="31747" name="Content Placeholder 2"/>
          <p:cNvSpPr>
            <a:spLocks noGrp="1"/>
          </p:cNvSpPr>
          <p:nvPr>
            <p:ph idx="1"/>
          </p:nvPr>
        </p:nvSpPr>
        <p:spPr>
          <a:xfrm>
            <a:off x="685800" y="1981200"/>
            <a:ext cx="8458200" cy="4114800"/>
          </a:xfrm>
        </p:spPr>
        <p:txBody>
          <a:bodyPr/>
          <a:lstStyle/>
          <a:p>
            <a:pPr eaLnBrk="1" hangingPunct="1">
              <a:spcBef>
                <a:spcPct val="0"/>
              </a:spcBef>
              <a:buFont typeface="Wingdings" pitchFamily="2" charset="2"/>
              <a:buNone/>
            </a:pPr>
            <a:r>
              <a:rPr lang="en-CA" sz="2000">
                <a:solidFill>
                  <a:schemeClr val="tx2"/>
                </a:solidFill>
                <a:latin typeface="Courier New" pitchFamily="49" charset="0"/>
                <a:cs typeface="Courier New" pitchFamily="49" charset="0"/>
              </a:rPr>
              <a:t>int sum, count, num;</a:t>
            </a:r>
          </a:p>
          <a:p>
            <a:pPr eaLnBrk="1" hangingPunct="1">
              <a:spcBef>
                <a:spcPct val="0"/>
              </a:spcBef>
              <a:buFont typeface="Wingdings" pitchFamily="2" charset="2"/>
              <a:buNone/>
            </a:pPr>
            <a:r>
              <a:rPr lang="en-CA" sz="2000">
                <a:solidFill>
                  <a:schemeClr val="tx2"/>
                </a:solidFill>
                <a:latin typeface="Courier New" pitchFamily="49" charset="0"/>
                <a:cs typeface="Courier New" pitchFamily="49" charset="0"/>
              </a:rPr>
              <a:t>double ave;</a:t>
            </a:r>
          </a:p>
          <a:p>
            <a:pPr eaLnBrk="1" hangingPunct="1">
              <a:spcBef>
                <a:spcPct val="0"/>
              </a:spcBef>
              <a:buFont typeface="Wingdings" pitchFamily="2" charset="2"/>
              <a:buNone/>
            </a:pPr>
            <a:endParaRPr lang="en-CA" sz="2000">
              <a:solidFill>
                <a:schemeClr val="tx2"/>
              </a:solidFill>
              <a:latin typeface="Courier New" pitchFamily="49" charset="0"/>
              <a:cs typeface="Courier New" pitchFamily="49" charset="0"/>
            </a:endParaRPr>
          </a:p>
          <a:p>
            <a:pPr eaLnBrk="1" hangingPunct="1">
              <a:spcBef>
                <a:spcPct val="0"/>
              </a:spcBef>
              <a:buFont typeface="Wingdings" pitchFamily="2" charset="2"/>
              <a:buNone/>
            </a:pPr>
            <a:r>
              <a:rPr lang="en-CA" sz="2000">
                <a:solidFill>
                  <a:schemeClr val="tx2"/>
                </a:solidFill>
                <a:latin typeface="Courier New" pitchFamily="49" charset="0"/>
                <a:cs typeface="Courier New" pitchFamily="49" charset="0"/>
              </a:rPr>
              <a:t>sum = 0;</a:t>
            </a:r>
          </a:p>
          <a:p>
            <a:pPr eaLnBrk="1" hangingPunct="1">
              <a:spcBef>
                <a:spcPct val="0"/>
              </a:spcBef>
              <a:buFont typeface="Wingdings" pitchFamily="2" charset="2"/>
              <a:buNone/>
            </a:pPr>
            <a:r>
              <a:rPr lang="en-CA" sz="2000">
                <a:solidFill>
                  <a:schemeClr val="tx2"/>
                </a:solidFill>
                <a:latin typeface="Courier New" pitchFamily="49" charset="0"/>
                <a:cs typeface="Courier New" pitchFamily="49" charset="0"/>
              </a:rPr>
              <a:t>count = 0;</a:t>
            </a:r>
          </a:p>
          <a:p>
            <a:pPr eaLnBrk="1" hangingPunct="1">
              <a:spcBef>
                <a:spcPct val="0"/>
              </a:spcBef>
              <a:buFont typeface="Wingdings" pitchFamily="2" charset="2"/>
              <a:buNone/>
            </a:pPr>
            <a:r>
              <a:rPr lang="en-CA" sz="2000">
                <a:solidFill>
                  <a:schemeClr val="tx2"/>
                </a:solidFill>
                <a:latin typeface="Courier New" pitchFamily="49" charset="0"/>
                <a:cs typeface="Courier New" pitchFamily="49" charset="0"/>
              </a:rPr>
              <a:t>num = kbd.nextInt();  kbd.nextLine();     </a:t>
            </a:r>
            <a:r>
              <a:rPr lang="en-CA" sz="2000" i="1">
                <a:solidFill>
                  <a:schemeClr val="accent1"/>
                </a:solidFill>
                <a:latin typeface="Courier New" pitchFamily="49" charset="0"/>
                <a:cs typeface="Courier New" pitchFamily="49" charset="0"/>
              </a:rPr>
              <a:t>// LCV init. </a:t>
            </a:r>
          </a:p>
          <a:p>
            <a:pPr eaLnBrk="1" hangingPunct="1">
              <a:spcBef>
                <a:spcPct val="0"/>
              </a:spcBef>
              <a:buFont typeface="Wingdings" pitchFamily="2" charset="2"/>
              <a:buNone/>
            </a:pPr>
            <a:r>
              <a:rPr lang="en-CA" sz="2000">
                <a:solidFill>
                  <a:schemeClr val="tx2"/>
                </a:solidFill>
                <a:latin typeface="Courier New" pitchFamily="49" charset="0"/>
                <a:cs typeface="Courier New" pitchFamily="49" charset="0"/>
              </a:rPr>
              <a:t>while (num &gt;= 0) {                        </a:t>
            </a:r>
            <a:r>
              <a:rPr lang="en-CA" sz="2000" i="1">
                <a:solidFill>
                  <a:schemeClr val="accent1"/>
                </a:solidFill>
                <a:latin typeface="Courier New" pitchFamily="49" charset="0"/>
                <a:cs typeface="Courier New" pitchFamily="49" charset="0"/>
              </a:rPr>
              <a:t>// LCV test.</a:t>
            </a:r>
            <a:endParaRPr lang="en-CA" sz="2000">
              <a:solidFill>
                <a:schemeClr val="accent1"/>
              </a:solidFill>
              <a:latin typeface="Courier New" pitchFamily="49" charset="0"/>
              <a:cs typeface="Courier New" pitchFamily="49" charset="0"/>
            </a:endParaRPr>
          </a:p>
          <a:p>
            <a:pPr eaLnBrk="1" hangingPunct="1">
              <a:spcBef>
                <a:spcPct val="0"/>
              </a:spcBef>
              <a:buFont typeface="Wingdings" pitchFamily="2" charset="2"/>
              <a:buNone/>
            </a:pPr>
            <a:r>
              <a:rPr lang="en-CA" sz="2000" b="1">
                <a:solidFill>
                  <a:schemeClr val="tx2"/>
                </a:solidFill>
                <a:latin typeface="Courier New" pitchFamily="49" charset="0"/>
                <a:cs typeface="Courier New" pitchFamily="49" charset="0"/>
              </a:rPr>
              <a:t>    sum += num;    </a:t>
            </a:r>
            <a:r>
              <a:rPr lang="en-CA" sz="2000" b="1" i="1">
                <a:solidFill>
                  <a:schemeClr val="tx2"/>
                </a:solidFill>
                <a:latin typeface="Courier New" pitchFamily="49" charset="0"/>
                <a:cs typeface="Courier New" pitchFamily="49" charset="0"/>
              </a:rPr>
              <a:t>// add num to sum</a:t>
            </a:r>
          </a:p>
          <a:p>
            <a:pPr eaLnBrk="1" hangingPunct="1">
              <a:spcBef>
                <a:spcPct val="0"/>
              </a:spcBef>
              <a:buFont typeface="Wingdings" pitchFamily="2" charset="2"/>
              <a:buNone/>
            </a:pPr>
            <a:r>
              <a:rPr lang="en-CA" sz="2000" b="1">
                <a:solidFill>
                  <a:schemeClr val="tx2"/>
                </a:solidFill>
                <a:latin typeface="Courier New" pitchFamily="49" charset="0"/>
                <a:cs typeface="Courier New" pitchFamily="49" charset="0"/>
              </a:rPr>
              <a:t>    count++;       </a:t>
            </a:r>
            <a:r>
              <a:rPr lang="en-CA" sz="2000" b="1" i="1">
                <a:solidFill>
                  <a:schemeClr val="tx2"/>
                </a:solidFill>
                <a:latin typeface="Courier New" pitchFamily="49" charset="0"/>
                <a:cs typeface="Courier New" pitchFamily="49" charset="0"/>
              </a:rPr>
              <a:t>// count num</a:t>
            </a:r>
          </a:p>
          <a:p>
            <a:pPr eaLnBrk="1" hangingPunct="1">
              <a:spcBef>
                <a:spcPct val="0"/>
              </a:spcBef>
              <a:buFont typeface="Wingdings" pitchFamily="2" charset="2"/>
              <a:buNone/>
            </a:pPr>
            <a:r>
              <a:rPr lang="en-CA" sz="2000">
                <a:solidFill>
                  <a:schemeClr val="tx2"/>
                </a:solidFill>
                <a:latin typeface="Courier New" pitchFamily="49" charset="0"/>
                <a:cs typeface="Courier New" pitchFamily="49" charset="0"/>
              </a:rPr>
              <a:t>    num = kbd.nextInt();  kbd.nextLine(); </a:t>
            </a:r>
            <a:r>
              <a:rPr lang="en-CA" sz="2000" i="1">
                <a:solidFill>
                  <a:schemeClr val="accent1"/>
                </a:solidFill>
                <a:latin typeface="Courier New" pitchFamily="49" charset="0"/>
                <a:cs typeface="Courier New" pitchFamily="49" charset="0"/>
              </a:rPr>
              <a:t>// LCV upd.</a:t>
            </a:r>
          </a:p>
          <a:p>
            <a:pPr eaLnBrk="1" hangingPunct="1">
              <a:spcBef>
                <a:spcPct val="0"/>
              </a:spcBef>
              <a:buFont typeface="Wingdings" pitchFamily="2" charset="2"/>
              <a:buNone/>
            </a:pPr>
            <a:r>
              <a:rPr lang="en-CA" sz="200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a:solidFill>
                  <a:schemeClr val="tx2"/>
                </a:solidFill>
                <a:latin typeface="Courier New" pitchFamily="49" charset="0"/>
                <a:cs typeface="Courier New" pitchFamily="49" charset="0"/>
              </a:rPr>
              <a:t>ave = (double)sum / (double)count;</a:t>
            </a:r>
          </a:p>
          <a:p>
            <a:pPr eaLnBrk="1" hangingPunct="1">
              <a:spcBef>
                <a:spcPct val="0"/>
              </a:spcBef>
              <a:buFont typeface="Wingdings" pitchFamily="2" charset="2"/>
              <a:buNone/>
            </a:pPr>
            <a:endParaRPr lang="en-CA" sz="2000">
              <a:solidFill>
                <a:schemeClr val="tx2"/>
              </a:solidFill>
              <a:latin typeface="Courier New" pitchFamily="49" charset="0"/>
              <a:cs typeface="Courier New" pitchFamily="49" charset="0"/>
            </a:endParaRPr>
          </a:p>
        </p:txBody>
      </p:sp>
      <p:sp>
        <p:nvSpPr>
          <p:cNvPr id="31748" name="TextBox 8"/>
          <p:cNvSpPr txBox="1">
            <a:spLocks noChangeArrowheads="1"/>
          </p:cNvSpPr>
          <p:nvPr/>
        </p:nvSpPr>
        <p:spPr bwMode="auto">
          <a:xfrm>
            <a:off x="5292725" y="6396038"/>
            <a:ext cx="3851275" cy="461962"/>
          </a:xfrm>
          <a:prstGeom prst="rect">
            <a:avLst/>
          </a:prstGeom>
          <a:noFill/>
          <a:ln w="9525">
            <a:noFill/>
            <a:miter lim="800000"/>
            <a:headEnd/>
            <a:tailEnd/>
          </a:ln>
        </p:spPr>
        <p:txBody>
          <a:bodyPr>
            <a:spAutoFit/>
          </a:bodyPr>
          <a:lstStyle/>
          <a:p>
            <a:pPr algn="r"/>
            <a:r>
              <a:rPr lang="en-CA" i="1">
                <a:solidFill>
                  <a:schemeClr val="accent1"/>
                </a:solidFill>
              </a:rPr>
              <a:t>Needs S.o.p commands!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t>Yes or Whatever!</a:t>
            </a:r>
          </a:p>
        </p:txBody>
      </p:sp>
      <p:sp>
        <p:nvSpPr>
          <p:cNvPr id="5123" name="Content Placeholder 2"/>
          <p:cNvSpPr>
            <a:spLocks noGrp="1"/>
          </p:cNvSpPr>
          <p:nvPr>
            <p:ph idx="1"/>
          </p:nvPr>
        </p:nvSpPr>
        <p:spPr/>
        <p:txBody>
          <a:bodyPr/>
          <a:lstStyle/>
          <a:p>
            <a:pPr eaLnBrk="1" hangingPunct="1"/>
            <a:r>
              <a:rPr lang="en-US" dirty="0"/>
              <a:t>Recall “Do you want fries with that?”</a:t>
            </a:r>
          </a:p>
          <a:p>
            <a:pPr lvl="1" eaLnBrk="1" hangingPunct="1"/>
            <a:r>
              <a:rPr lang="en-US" dirty="0"/>
              <a:t>accepts “yes” in any case </a:t>
            </a:r>
          </a:p>
          <a:p>
            <a:pPr lvl="2" eaLnBrk="1" hangingPunct="1"/>
            <a:r>
              <a:rPr lang="en-US" dirty="0"/>
              <a:t>“yes”, “YES”, “Yes”, “Yes, please.”, …</a:t>
            </a:r>
          </a:p>
          <a:p>
            <a:pPr lvl="1" eaLnBrk="1" hangingPunct="1"/>
            <a:r>
              <a:rPr lang="en-US" sz="2400" dirty="0">
                <a:solidFill>
                  <a:schemeClr val="tx2"/>
                </a:solidFill>
              </a:rPr>
              <a:t>if (</a:t>
            </a:r>
            <a:r>
              <a:rPr lang="en-US" sz="2400" dirty="0" err="1">
                <a:solidFill>
                  <a:schemeClr val="tx2"/>
                </a:solidFill>
              </a:rPr>
              <a:t>resp.toLowerCase</a:t>
            </a:r>
            <a:r>
              <a:rPr lang="en-US" sz="2400" dirty="0">
                <a:solidFill>
                  <a:schemeClr val="tx2"/>
                </a:solidFill>
              </a:rPr>
              <a:t>().</a:t>
            </a:r>
            <a:r>
              <a:rPr lang="en-US" sz="2400" dirty="0" err="1">
                <a:solidFill>
                  <a:schemeClr val="tx2"/>
                </a:solidFill>
              </a:rPr>
              <a:t>startsWith</a:t>
            </a:r>
            <a:r>
              <a:rPr lang="en-US" sz="2400" dirty="0">
                <a:solidFill>
                  <a:schemeClr val="tx2"/>
                </a:solidFill>
              </a:rPr>
              <a:t>("yes")) {</a:t>
            </a:r>
            <a:br>
              <a:rPr lang="en-US" sz="2400" dirty="0">
                <a:solidFill>
                  <a:schemeClr val="tx2"/>
                </a:solidFill>
              </a:rPr>
            </a:br>
            <a:r>
              <a:rPr lang="en-US" sz="2400" dirty="0">
                <a:solidFill>
                  <a:schemeClr val="tx2"/>
                </a:solidFill>
              </a:rPr>
              <a:t>    </a:t>
            </a:r>
            <a:r>
              <a:rPr lang="en-US" sz="2400" dirty="0" err="1">
                <a:solidFill>
                  <a:schemeClr val="tx2"/>
                </a:solidFill>
              </a:rPr>
              <a:t>order.add</a:t>
            </a:r>
            <a:r>
              <a:rPr lang="en-US" sz="2400" dirty="0">
                <a:solidFill>
                  <a:schemeClr val="tx2"/>
                </a:solidFill>
              </a:rPr>
              <a:t>("fries");</a:t>
            </a:r>
            <a:br>
              <a:rPr lang="en-US" sz="2400" dirty="0">
                <a:solidFill>
                  <a:schemeClr val="tx2"/>
                </a:solidFill>
              </a:rPr>
            </a:br>
            <a:r>
              <a:rPr lang="en-US" sz="2400" dirty="0">
                <a:solidFill>
                  <a:schemeClr val="tx2"/>
                </a:solidFill>
              </a:rPr>
              <a:t>}</a:t>
            </a:r>
          </a:p>
          <a:p>
            <a:pPr lvl="1" eaLnBrk="1" hangingPunct="1"/>
            <a:r>
              <a:rPr lang="en-US" dirty="0"/>
              <a:t>…treats anything else as no</a:t>
            </a:r>
          </a:p>
          <a:p>
            <a:pPr lvl="2" eaLnBrk="1" hangingPunct="1"/>
            <a:r>
              <a:rPr lang="en-US" dirty="0"/>
              <a:t>“no”, “nope”, “nah”, …</a:t>
            </a:r>
          </a:p>
          <a:p>
            <a:pPr lvl="2" eaLnBrk="1" hangingPunct="1"/>
            <a:r>
              <a:rPr lang="en-US" dirty="0"/>
              <a:t>“sure”, “yeah”, “yup”,  …</a:t>
            </a:r>
          </a:p>
          <a:p>
            <a:pPr lvl="2" eaLnBrk="1" hangingPunct="1"/>
            <a:r>
              <a:rPr lang="en-US" dirty="0"/>
              <a:t>“what”, “pardon me?”, “</a:t>
            </a:r>
            <a:r>
              <a:rPr lang="en-US" dirty="0" err="1"/>
              <a:t>ummm</a:t>
            </a:r>
            <a:r>
              <a:rPr lang="en-US"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CA" dirty="0"/>
              <a:t>Exercise</a:t>
            </a:r>
          </a:p>
        </p:txBody>
      </p:sp>
      <p:sp>
        <p:nvSpPr>
          <p:cNvPr id="32771" name="Content Placeholder 2"/>
          <p:cNvSpPr>
            <a:spLocks noGrp="1"/>
          </p:cNvSpPr>
          <p:nvPr>
            <p:ph idx="1"/>
          </p:nvPr>
        </p:nvSpPr>
        <p:spPr/>
        <p:txBody>
          <a:bodyPr/>
          <a:lstStyle/>
          <a:p>
            <a:pPr eaLnBrk="1" hangingPunct="1"/>
            <a:r>
              <a:rPr lang="en-CA"/>
              <a:t>Track the variables’ values</a:t>
            </a:r>
          </a:p>
          <a:p>
            <a:pPr eaLnBrk="1" hangingPunct="1">
              <a:spcBef>
                <a:spcPct val="0"/>
              </a:spcBef>
              <a:buFont typeface="Wingdings" pitchFamily="2" charset="2"/>
              <a:buNone/>
            </a:pPr>
            <a:r>
              <a:rPr lang="en-CA" sz="2000">
                <a:solidFill>
                  <a:srgbClr val="FFFF00"/>
                </a:solidFill>
                <a:latin typeface="Courier New" pitchFamily="49" charset="0"/>
                <a:cs typeface="Courier New" pitchFamily="49" charset="0"/>
              </a:rPr>
              <a:t>		</a:t>
            </a:r>
            <a:r>
              <a:rPr lang="en-CA" sz="2000">
                <a:latin typeface="Courier New" pitchFamily="49" charset="0"/>
                <a:cs typeface="Courier New" pitchFamily="49" charset="0"/>
              </a:rPr>
              <a:t>			</a:t>
            </a:r>
            <a:r>
              <a:rPr lang="en-CA" sz="2000" u="sng">
                <a:latin typeface="Courier New" pitchFamily="49" charset="0"/>
                <a:cs typeface="Courier New" pitchFamily="49" charset="0"/>
              </a:rPr>
              <a:t>a</a:t>
            </a:r>
            <a:r>
              <a:rPr lang="en-CA" sz="2000">
                <a:latin typeface="Courier New" pitchFamily="49" charset="0"/>
                <a:cs typeface="Courier New" pitchFamily="49" charset="0"/>
              </a:rPr>
              <a:t>	</a:t>
            </a:r>
            <a:r>
              <a:rPr lang="en-CA" sz="2000" u="sng">
                <a:latin typeface="Courier New" pitchFamily="49" charset="0"/>
                <a:cs typeface="Courier New" pitchFamily="49" charset="0"/>
              </a:rPr>
              <a:t>b</a:t>
            </a:r>
            <a:r>
              <a:rPr lang="en-CA" sz="2000">
                <a:latin typeface="Courier New" pitchFamily="49" charset="0"/>
                <a:cs typeface="Courier New" pitchFamily="49" charset="0"/>
              </a:rPr>
              <a:t>	</a:t>
            </a:r>
            <a:r>
              <a:rPr lang="en-CA" sz="2000" u="sng">
                <a:latin typeface="Courier New" pitchFamily="49" charset="0"/>
                <a:cs typeface="Courier New" pitchFamily="49" charset="0"/>
              </a:rPr>
              <a:t>c</a:t>
            </a:r>
          </a:p>
          <a:p>
            <a:pPr eaLnBrk="1" hangingPunct="1">
              <a:spcBef>
                <a:spcPct val="0"/>
              </a:spcBef>
              <a:buFont typeface="Wingdings" pitchFamily="2" charset="2"/>
              <a:buNone/>
            </a:pPr>
            <a:r>
              <a:rPr lang="en-CA" sz="2000">
                <a:latin typeface="Courier New" pitchFamily="49" charset="0"/>
                <a:cs typeface="Courier New" pitchFamily="49" charset="0"/>
              </a:rPr>
              <a:t>	a = 1;			1	?	?</a:t>
            </a:r>
          </a:p>
          <a:p>
            <a:pPr eaLnBrk="1" hangingPunct="1">
              <a:spcBef>
                <a:spcPct val="0"/>
              </a:spcBef>
              <a:buFont typeface="Wingdings" pitchFamily="2" charset="2"/>
              <a:buNone/>
            </a:pPr>
            <a:r>
              <a:rPr lang="en-CA" sz="2000">
                <a:latin typeface="Courier New" pitchFamily="49" charset="0"/>
                <a:cs typeface="Courier New" pitchFamily="49" charset="0"/>
              </a:rPr>
              <a:t>	a++;</a:t>
            </a:r>
          </a:p>
          <a:p>
            <a:pPr eaLnBrk="1" hangingPunct="1">
              <a:spcBef>
                <a:spcPct val="0"/>
              </a:spcBef>
              <a:buFont typeface="Wingdings" pitchFamily="2" charset="2"/>
              <a:buNone/>
            </a:pPr>
            <a:r>
              <a:rPr lang="en-CA" sz="2000">
                <a:latin typeface="Courier New" pitchFamily="49" charset="0"/>
                <a:cs typeface="Courier New" pitchFamily="49" charset="0"/>
              </a:rPr>
              <a:t>	b = a + 6;</a:t>
            </a:r>
          </a:p>
          <a:p>
            <a:pPr eaLnBrk="1" hangingPunct="1">
              <a:spcBef>
                <a:spcPct val="0"/>
              </a:spcBef>
              <a:buFont typeface="Wingdings" pitchFamily="2" charset="2"/>
              <a:buNone/>
            </a:pPr>
            <a:r>
              <a:rPr lang="en-CA" sz="2000">
                <a:latin typeface="Courier New" pitchFamily="49" charset="0"/>
                <a:cs typeface="Courier New" pitchFamily="49" charset="0"/>
              </a:rPr>
              <a:t>	b--;</a:t>
            </a:r>
          </a:p>
          <a:p>
            <a:pPr eaLnBrk="1" hangingPunct="1">
              <a:spcBef>
                <a:spcPct val="0"/>
              </a:spcBef>
              <a:buFont typeface="Wingdings" pitchFamily="2" charset="2"/>
              <a:buNone/>
            </a:pPr>
            <a:r>
              <a:rPr lang="en-CA" sz="2000">
                <a:latin typeface="Courier New" pitchFamily="49" charset="0"/>
                <a:cs typeface="Courier New" pitchFamily="49" charset="0"/>
              </a:rPr>
              <a:t>	c = b * 5;</a:t>
            </a:r>
          </a:p>
          <a:p>
            <a:pPr eaLnBrk="1" hangingPunct="1">
              <a:spcBef>
                <a:spcPct val="0"/>
              </a:spcBef>
              <a:buFont typeface="Wingdings" pitchFamily="2" charset="2"/>
              <a:buNone/>
            </a:pPr>
            <a:r>
              <a:rPr lang="en-CA" sz="2000">
                <a:latin typeface="Courier New" pitchFamily="49" charset="0"/>
                <a:cs typeface="Courier New" pitchFamily="49" charset="0"/>
              </a:rPr>
              <a:t>	c += a;</a:t>
            </a:r>
          </a:p>
          <a:p>
            <a:pPr eaLnBrk="1" hangingPunct="1">
              <a:spcBef>
                <a:spcPct val="0"/>
              </a:spcBef>
              <a:buFont typeface="Wingdings" pitchFamily="2" charset="2"/>
              <a:buNone/>
            </a:pPr>
            <a:r>
              <a:rPr lang="en-CA" sz="2000">
                <a:latin typeface="Courier New" pitchFamily="49" charset="0"/>
                <a:cs typeface="Courier New" pitchFamily="49" charset="0"/>
              </a:rPr>
              <a:t>	a *= 10;</a:t>
            </a:r>
          </a:p>
          <a:p>
            <a:pPr eaLnBrk="1" hangingPunct="1">
              <a:spcBef>
                <a:spcPct val="0"/>
              </a:spcBef>
              <a:buFont typeface="Wingdings" pitchFamily="2" charset="2"/>
              <a:buNone/>
            </a:pPr>
            <a:r>
              <a:rPr lang="en-CA" sz="2000">
                <a:latin typeface="Courier New" pitchFamily="49" charset="0"/>
                <a:cs typeface="Courier New" pitchFamily="49" charset="0"/>
              </a:rPr>
              <a:t>	b /= 2;</a:t>
            </a:r>
          </a:p>
          <a:p>
            <a:pPr eaLnBrk="1" hangingPunct="1">
              <a:spcBef>
                <a:spcPct val="0"/>
              </a:spcBef>
              <a:buFont typeface="Wingdings" pitchFamily="2" charset="2"/>
              <a:buNone/>
            </a:pPr>
            <a:r>
              <a:rPr lang="en-CA" sz="2000">
                <a:latin typeface="Courier New" pitchFamily="49" charset="0"/>
                <a:cs typeface="Courier New" pitchFamily="49" charset="0"/>
              </a:rPr>
              <a:t>	c %= 4;</a:t>
            </a:r>
          </a:p>
          <a:p>
            <a:pPr eaLnBrk="1" hangingPunct="1">
              <a:spcBef>
                <a:spcPct val="0"/>
              </a:spcBef>
              <a:buFont typeface="Wingdings" pitchFamily="2" charset="2"/>
              <a:buNone/>
            </a:pPr>
            <a:r>
              <a:rPr lang="en-CA" sz="2000">
                <a:latin typeface="Courier New" pitchFamily="49" charset="0"/>
                <a:cs typeface="Courier New" pitchFamily="49" charset="0"/>
              </a:rPr>
              <a:t>	a *= b + c;</a:t>
            </a:r>
          </a:p>
          <a:p>
            <a:pPr lvl="1" eaLnBrk="1" hangingPunct="1"/>
            <a:r>
              <a:rPr lang="en-CA"/>
              <a:t>note:  sums b and c </a:t>
            </a:r>
            <a:r>
              <a:rPr lang="en-CA" i="1"/>
              <a:t>before</a:t>
            </a:r>
            <a:r>
              <a:rPr lang="en-CA"/>
              <a:t> it multiplies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CA"/>
              <a:t>Definite or Indefinite</a:t>
            </a:r>
          </a:p>
        </p:txBody>
      </p:sp>
      <p:sp>
        <p:nvSpPr>
          <p:cNvPr id="33795" name="Content Placeholder 2"/>
          <p:cNvSpPr>
            <a:spLocks noGrp="1"/>
          </p:cNvSpPr>
          <p:nvPr>
            <p:ph idx="1"/>
          </p:nvPr>
        </p:nvSpPr>
        <p:spPr/>
        <p:txBody>
          <a:bodyPr/>
          <a:lstStyle/>
          <a:p>
            <a:pPr eaLnBrk="1" hangingPunct="1"/>
            <a:r>
              <a:rPr lang="en-CA" dirty="0"/>
              <a:t>Repeat unknown number of times</a:t>
            </a:r>
          </a:p>
          <a:p>
            <a:pPr lvl="1" eaLnBrk="1" hangingPunct="1"/>
            <a:r>
              <a:rPr lang="en-CA" dirty="0"/>
              <a:t>ABBBBBBCD, ABBBBCD, ACD, ABCD, ...</a:t>
            </a:r>
          </a:p>
          <a:p>
            <a:pPr lvl="1" eaLnBrk="1" hangingPunct="1"/>
            <a:r>
              <a:rPr lang="en-CA" dirty="0"/>
              <a:t>“indefinite iteration” or “data controlled loop”</a:t>
            </a:r>
          </a:p>
          <a:p>
            <a:pPr lvl="1" eaLnBrk="1" hangingPunct="1"/>
            <a:r>
              <a:rPr lang="en-CA" dirty="0"/>
              <a:t>usually a while loop</a:t>
            </a:r>
          </a:p>
          <a:p>
            <a:pPr eaLnBrk="1" hangingPunct="1"/>
            <a:r>
              <a:rPr lang="en-CA" dirty="0"/>
              <a:t>Repeat known number of times</a:t>
            </a:r>
          </a:p>
          <a:p>
            <a:pPr lvl="1" eaLnBrk="1" hangingPunct="1"/>
            <a:r>
              <a:rPr lang="en-CA" dirty="0"/>
              <a:t>ABBBC, ABBBC, ABBBC, ABBBC, ...</a:t>
            </a:r>
          </a:p>
          <a:p>
            <a:pPr lvl="1" eaLnBrk="1" hangingPunct="1"/>
            <a:r>
              <a:rPr lang="en-CA" dirty="0"/>
              <a:t>“definite iteration” or “count controlled loop”</a:t>
            </a:r>
          </a:p>
          <a:p>
            <a:pPr lvl="1" eaLnBrk="1" hangingPunct="1"/>
            <a:r>
              <a:rPr lang="en-CA" dirty="0"/>
              <a:t>can be done with a while loop</a:t>
            </a:r>
          </a:p>
          <a:p>
            <a:pPr lvl="2" eaLnBrk="1" hangingPunct="1"/>
            <a:r>
              <a:rPr lang="en-CA" dirty="0"/>
              <a:t>but there is a better way!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CA"/>
              <a:t>Count-Controlled</a:t>
            </a:r>
          </a:p>
        </p:txBody>
      </p:sp>
      <p:sp>
        <p:nvSpPr>
          <p:cNvPr id="34819" name="Content Placeholder 2"/>
          <p:cNvSpPr>
            <a:spLocks noGrp="1"/>
          </p:cNvSpPr>
          <p:nvPr>
            <p:ph idx="1"/>
          </p:nvPr>
        </p:nvSpPr>
        <p:spPr/>
        <p:txBody>
          <a:bodyPr/>
          <a:lstStyle/>
          <a:p>
            <a:pPr eaLnBrk="1" hangingPunct="1"/>
            <a:r>
              <a:rPr lang="en-CA"/>
              <a:t>It’s not the data that tells us to stop</a:t>
            </a:r>
          </a:p>
          <a:p>
            <a:pPr lvl="1" eaLnBrk="1" hangingPunct="1"/>
            <a:r>
              <a:rPr lang="en-CA"/>
              <a:t>just count how many times it’s done</a:t>
            </a:r>
          </a:p>
        </p:txBody>
      </p:sp>
      <p:sp>
        <p:nvSpPr>
          <p:cNvPr id="4" name="Rectangle 5"/>
          <p:cNvSpPr>
            <a:spLocks noChangeArrowheads="1"/>
          </p:cNvSpPr>
          <p:nvPr/>
        </p:nvSpPr>
        <p:spPr bwMode="auto">
          <a:xfrm>
            <a:off x="827088" y="2781300"/>
            <a:ext cx="7632700" cy="3024188"/>
          </a:xfrm>
          <a:prstGeom prst="rect">
            <a:avLst/>
          </a:prstGeom>
          <a:solidFill>
            <a:schemeClr val="bg2"/>
          </a:solidFill>
          <a:ln w="12700">
            <a:solidFill>
              <a:schemeClr val="tx1"/>
            </a:solidFill>
            <a:miter lim="800000"/>
            <a:headEnd/>
            <a:tailEnd/>
          </a:ln>
        </p:spPr>
        <p:txBody>
          <a:bodyPr/>
          <a:lstStyle/>
          <a:p>
            <a:r>
              <a:rPr lang="en-US"/>
              <a:t>Enter your A1 grade:  </a:t>
            </a:r>
            <a:r>
              <a:rPr lang="en-US" b="1">
                <a:solidFill>
                  <a:schemeClr val="hlink"/>
                </a:solidFill>
              </a:rPr>
              <a:t>100</a:t>
            </a:r>
          </a:p>
          <a:p>
            <a:r>
              <a:rPr lang="en-US"/>
              <a:t>Enter your A2 grade:  </a:t>
            </a:r>
            <a:r>
              <a:rPr lang="en-US" b="1">
                <a:solidFill>
                  <a:schemeClr val="hlink"/>
                </a:solidFill>
              </a:rPr>
              <a:t>98</a:t>
            </a:r>
          </a:p>
          <a:p>
            <a:r>
              <a:rPr lang="en-US"/>
              <a:t>Enter your A3 grade:  </a:t>
            </a:r>
            <a:r>
              <a:rPr lang="en-US" b="1">
                <a:solidFill>
                  <a:schemeClr val="hlink"/>
                </a:solidFill>
              </a:rPr>
              <a:t>87</a:t>
            </a:r>
          </a:p>
          <a:p>
            <a:r>
              <a:rPr lang="en-US"/>
              <a:t>Enter your A4 grade:  </a:t>
            </a:r>
            <a:r>
              <a:rPr lang="en-US" b="1">
                <a:solidFill>
                  <a:schemeClr val="hlink"/>
                </a:solidFill>
              </a:rPr>
              <a:t>99</a:t>
            </a:r>
          </a:p>
          <a:p>
            <a:r>
              <a:rPr lang="en-US"/>
              <a:t>Enter your A5 grade:  </a:t>
            </a:r>
            <a:r>
              <a:rPr lang="en-US" b="1">
                <a:solidFill>
                  <a:schemeClr val="hlink"/>
                </a:solidFill>
              </a:rPr>
              <a:t>100</a:t>
            </a:r>
          </a:p>
          <a:p>
            <a:r>
              <a:rPr lang="en-US"/>
              <a:t>Enter your A6 grade:  </a:t>
            </a:r>
            <a:r>
              <a:rPr lang="en-US" b="1">
                <a:solidFill>
                  <a:schemeClr val="hlink"/>
                </a:solidFill>
              </a:rPr>
              <a:t>80</a:t>
            </a:r>
          </a:p>
          <a:p>
            <a:endParaRPr lang="en-US" b="1">
              <a:solidFill>
                <a:schemeClr val="hlink"/>
              </a:solidFill>
            </a:endParaRPr>
          </a:p>
          <a:p>
            <a:r>
              <a:rPr lang="en-US"/>
              <a:t>Your average is  94.0.</a:t>
            </a:r>
            <a:endParaRPr lang="en-US" b="1">
              <a:solidFill>
                <a:schemeClr val="hlink"/>
              </a:solidFill>
            </a:endParaRPr>
          </a:p>
          <a:p>
            <a:endParaRPr lang="en-US"/>
          </a:p>
        </p:txBody>
      </p:sp>
      <p:sp>
        <p:nvSpPr>
          <p:cNvPr id="34821" name="TextBox 6"/>
          <p:cNvSpPr txBox="1">
            <a:spLocks noChangeArrowheads="1"/>
          </p:cNvSpPr>
          <p:nvPr/>
        </p:nvSpPr>
        <p:spPr bwMode="auto">
          <a:xfrm>
            <a:off x="8051800" y="2781300"/>
            <a:ext cx="407988" cy="3048000"/>
          </a:xfrm>
          <a:prstGeom prst="rect">
            <a:avLst/>
          </a:prstGeom>
          <a:noFill/>
          <a:ln w="9525">
            <a:noFill/>
            <a:miter lim="800000"/>
            <a:headEnd/>
            <a:tailEnd/>
          </a:ln>
        </p:spPr>
        <p:txBody>
          <a:bodyPr wrap="none">
            <a:spAutoFit/>
          </a:bodyPr>
          <a:lstStyle/>
          <a:p>
            <a:r>
              <a:rPr lang="en-CA"/>
              <a:t>A</a:t>
            </a:r>
          </a:p>
          <a:p>
            <a:r>
              <a:rPr lang="en-CA"/>
              <a:t>A</a:t>
            </a:r>
          </a:p>
          <a:p>
            <a:r>
              <a:rPr lang="en-CA"/>
              <a:t>A</a:t>
            </a:r>
          </a:p>
          <a:p>
            <a:r>
              <a:rPr lang="en-CA"/>
              <a:t>A</a:t>
            </a:r>
          </a:p>
          <a:p>
            <a:r>
              <a:rPr lang="en-CA"/>
              <a:t>A</a:t>
            </a:r>
          </a:p>
          <a:p>
            <a:r>
              <a:rPr lang="en-CA"/>
              <a:t>A</a:t>
            </a:r>
          </a:p>
          <a:p>
            <a:r>
              <a:rPr lang="en-CA"/>
              <a:t>B</a:t>
            </a:r>
          </a:p>
          <a:p>
            <a:r>
              <a:rPr lang="en-CA"/>
              <a:t>C</a:t>
            </a:r>
          </a:p>
        </p:txBody>
      </p:sp>
      <p:sp>
        <p:nvSpPr>
          <p:cNvPr id="34822" name="TextBox 8"/>
          <p:cNvSpPr txBox="1">
            <a:spLocks noChangeArrowheads="1"/>
          </p:cNvSpPr>
          <p:nvPr/>
        </p:nvSpPr>
        <p:spPr bwMode="auto">
          <a:xfrm>
            <a:off x="2555875" y="6396038"/>
            <a:ext cx="6588125" cy="461962"/>
          </a:xfrm>
          <a:prstGeom prst="rect">
            <a:avLst/>
          </a:prstGeom>
          <a:noFill/>
          <a:ln w="9525">
            <a:noFill/>
            <a:miter lim="800000"/>
            <a:headEnd/>
            <a:tailEnd/>
          </a:ln>
        </p:spPr>
        <p:txBody>
          <a:bodyPr>
            <a:spAutoFit/>
          </a:bodyPr>
          <a:lstStyle/>
          <a:p>
            <a:pPr algn="r"/>
            <a:r>
              <a:rPr lang="en-CA" i="1">
                <a:solidFill>
                  <a:schemeClr val="accent1"/>
                </a:solidFill>
              </a:rPr>
              <a:t>loop control variable: the assignment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CA"/>
              <a:t>Count-Controlled while Loop</a:t>
            </a:r>
          </a:p>
        </p:txBody>
      </p:sp>
      <p:sp>
        <p:nvSpPr>
          <p:cNvPr id="35843" name="Content Placeholder 2"/>
          <p:cNvSpPr>
            <a:spLocks noGrp="1"/>
          </p:cNvSpPr>
          <p:nvPr>
            <p:ph idx="1"/>
          </p:nvPr>
        </p:nvSpPr>
        <p:spPr/>
        <p:txBody>
          <a:bodyPr/>
          <a:lstStyle/>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int sum, </a:t>
            </a:r>
            <a:r>
              <a:rPr lang="en-CA" sz="2000" dirty="0" err="1">
                <a:solidFill>
                  <a:schemeClr val="tx2"/>
                </a:solidFill>
                <a:latin typeface="Courier New" pitchFamily="49" charset="0"/>
                <a:cs typeface="Courier New" pitchFamily="49" charset="0"/>
              </a:rPr>
              <a:t>asgn</a:t>
            </a:r>
            <a:r>
              <a:rPr lang="en-CA" sz="2000" dirty="0">
                <a:solidFill>
                  <a:schemeClr val="tx2"/>
                </a:solidFill>
                <a:latin typeface="Courier New" pitchFamily="49" charset="0"/>
                <a:cs typeface="Courier New" pitchFamily="49" charset="0"/>
              </a:rPr>
              <a:t>, grade;</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double </a:t>
            </a: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sum = 0;</a:t>
            </a:r>
          </a:p>
          <a:p>
            <a:pPr eaLnBrk="1" hangingPunct="1">
              <a:spcBef>
                <a:spcPct val="0"/>
              </a:spcBef>
              <a:buFont typeface="Wingdings" pitchFamily="2" charset="2"/>
              <a:buNone/>
            </a:pP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 1;</a:t>
            </a:r>
            <a:r>
              <a:rPr lang="en-CA" sz="2000" b="1" i="1" dirty="0">
                <a:solidFill>
                  <a:schemeClr val="tx2"/>
                </a:solidFill>
                <a:latin typeface="Courier New" pitchFamily="49" charset="0"/>
                <a:cs typeface="Courier New" pitchFamily="49" charset="0"/>
              </a:rPr>
              <a:t>           </a:t>
            </a:r>
            <a:r>
              <a:rPr lang="en-CA" sz="2000" b="1" i="1" dirty="0">
                <a:solidFill>
                  <a:schemeClr val="accent1"/>
                </a:solidFill>
                <a:latin typeface="Courier New" pitchFamily="49" charset="0"/>
                <a:cs typeface="Courier New" pitchFamily="49" charset="0"/>
              </a:rPr>
              <a:t>// LCV initialized</a:t>
            </a:r>
          </a:p>
          <a:p>
            <a:pPr eaLnBrk="1" hangingPunct="1">
              <a:spcBef>
                <a:spcPct val="0"/>
              </a:spcBef>
              <a:buFont typeface="Wingdings" pitchFamily="2" charset="2"/>
              <a:buNone/>
            </a:pPr>
            <a:r>
              <a:rPr lang="en-CA" sz="2000" b="1" dirty="0">
                <a:solidFill>
                  <a:schemeClr val="tx2"/>
                </a:solidFill>
                <a:latin typeface="Courier New" pitchFamily="49" charset="0"/>
                <a:cs typeface="Courier New" pitchFamily="49" charset="0"/>
              </a:rPr>
              <a:t>while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&lt;= 6) </a:t>
            </a:r>
            <a:r>
              <a:rPr lang="en-CA" sz="2000" dirty="0">
                <a:solidFill>
                  <a:schemeClr val="tx2"/>
                </a:solidFill>
                <a:latin typeface="Courier New" pitchFamily="49" charset="0"/>
                <a:cs typeface="Courier New" pitchFamily="49" charset="0"/>
              </a:rPr>
              <a:t>{</a:t>
            </a:r>
            <a:r>
              <a:rPr lang="en-CA" sz="2000" b="1" i="1" dirty="0">
                <a:solidFill>
                  <a:schemeClr val="tx2"/>
                </a:solidFill>
                <a:latin typeface="Courier New" pitchFamily="49" charset="0"/>
                <a:cs typeface="Courier New" pitchFamily="49" charset="0"/>
              </a:rPr>
              <a:t> </a:t>
            </a:r>
            <a:r>
              <a:rPr lang="en-CA" sz="2000" b="1" i="1" dirty="0">
                <a:solidFill>
                  <a:schemeClr val="accent1"/>
                </a:solidFill>
                <a:latin typeface="Courier New" pitchFamily="49" charset="0"/>
                <a:cs typeface="Courier New" pitchFamily="49" charset="0"/>
              </a:rPr>
              <a:t>// LCV tested</a:t>
            </a:r>
            <a:endParaRPr lang="en-CA" sz="2000" dirty="0">
              <a:solidFill>
                <a:schemeClr val="accent1"/>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grade = </a:t>
            </a:r>
            <a:r>
              <a:rPr lang="en-CA" sz="2000" dirty="0" err="1">
                <a:solidFill>
                  <a:schemeClr val="tx2"/>
                </a:solidFill>
                <a:latin typeface="Courier New" pitchFamily="49" charset="0"/>
                <a:cs typeface="Courier New" pitchFamily="49" charset="0"/>
              </a:rPr>
              <a:t>kbd.nextInt</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kbd.nextLine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sum += grade;</a:t>
            </a:r>
          </a:p>
          <a:p>
            <a:pPr eaLnBrk="1" hangingPunct="1">
              <a:spcBef>
                <a:spcPct val="0"/>
              </a:spcBef>
              <a:buFont typeface="Wingdings" pitchFamily="2" charset="2"/>
              <a:buNone/>
            </a:pPr>
            <a:r>
              <a:rPr lang="en-CA" sz="2000" b="1" dirty="0">
                <a:solidFill>
                  <a:schemeClr val="tx2"/>
                </a:solidFill>
                <a:latin typeface="Courier New" pitchFamily="49" charset="0"/>
                <a:cs typeface="Courier New" pitchFamily="49" charset="0"/>
              </a:rPr>
              <a:t>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a:t>
            </a:r>
            <a:r>
              <a:rPr lang="en-CA" sz="2000" b="1" i="1" dirty="0">
                <a:solidFill>
                  <a:schemeClr val="tx2"/>
                </a:solidFill>
                <a:latin typeface="Courier New" pitchFamily="49" charset="0"/>
                <a:cs typeface="Courier New" pitchFamily="49" charset="0"/>
              </a:rPr>
              <a:t>         </a:t>
            </a:r>
            <a:r>
              <a:rPr lang="en-CA" sz="2000" b="1" i="1" dirty="0">
                <a:solidFill>
                  <a:schemeClr val="accent1"/>
                </a:solidFill>
                <a:latin typeface="Courier New" pitchFamily="49" charset="0"/>
                <a:cs typeface="Courier New" pitchFamily="49" charset="0"/>
              </a:rPr>
              <a:t>// LCV updated</a:t>
            </a:r>
            <a:endParaRPr lang="en-CA" sz="2000" b="1" dirty="0">
              <a:solidFill>
                <a:schemeClr val="accent1"/>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 = (double)sum / 6;</a:t>
            </a: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p:txBody>
      </p:sp>
      <p:sp>
        <p:nvSpPr>
          <p:cNvPr id="35844" name="TextBox 8"/>
          <p:cNvSpPr txBox="1">
            <a:spLocks noChangeArrowheads="1"/>
          </p:cNvSpPr>
          <p:nvPr/>
        </p:nvSpPr>
        <p:spPr bwMode="auto">
          <a:xfrm>
            <a:off x="2411413" y="5613400"/>
            <a:ext cx="6732587" cy="1200150"/>
          </a:xfrm>
          <a:prstGeom prst="rect">
            <a:avLst/>
          </a:prstGeom>
          <a:noFill/>
          <a:ln w="9525">
            <a:noFill/>
            <a:miter lim="800000"/>
            <a:headEnd/>
            <a:tailEnd/>
          </a:ln>
        </p:spPr>
        <p:txBody>
          <a:bodyPr anchor="b">
            <a:spAutoFit/>
          </a:bodyPr>
          <a:lstStyle/>
          <a:p>
            <a:pPr algn="r"/>
            <a:r>
              <a:rPr lang="en-CA" i="1">
                <a:solidFill>
                  <a:schemeClr val="accent1"/>
                </a:solidFill>
              </a:rPr>
              <a:t>Needs S.o.p commands!</a:t>
            </a:r>
          </a:p>
          <a:p>
            <a:pPr algn="r"/>
            <a:r>
              <a:rPr lang="en-CA" i="1">
                <a:solidFill>
                  <a:schemeClr val="accent1"/>
                </a:solidFill>
              </a:rPr>
              <a:t>Question:  why not divide by </a:t>
            </a:r>
            <a:r>
              <a:rPr lang="en-CA">
                <a:solidFill>
                  <a:schemeClr val="accent1"/>
                </a:solidFill>
              </a:rPr>
              <a:t>asgn </a:t>
            </a:r>
            <a:r>
              <a:rPr lang="en-CA" i="1">
                <a:solidFill>
                  <a:schemeClr val="accent1"/>
                </a:solidFill>
              </a:rPr>
              <a:t>instead of 6?</a:t>
            </a:r>
          </a:p>
          <a:p>
            <a:pPr algn="r"/>
            <a:r>
              <a:rPr lang="en-CA" i="1">
                <a:solidFill>
                  <a:schemeClr val="accent1"/>
                </a:solidFill>
              </a:rPr>
              <a:t>Question:  why </a:t>
            </a:r>
            <a:r>
              <a:rPr lang="en-CA">
                <a:solidFill>
                  <a:schemeClr val="accent1"/>
                </a:solidFill>
              </a:rPr>
              <a:t>(double)sum</a:t>
            </a:r>
            <a:r>
              <a:rPr lang="en-CA" i="1">
                <a:solidFill>
                  <a:schemeClr val="accent1"/>
                </a:solidFill>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CA"/>
              <a:t>The for Control</a:t>
            </a:r>
          </a:p>
        </p:txBody>
      </p:sp>
      <p:sp>
        <p:nvSpPr>
          <p:cNvPr id="39939" name="Content Placeholder 2"/>
          <p:cNvSpPr>
            <a:spLocks noGrp="1"/>
          </p:cNvSpPr>
          <p:nvPr>
            <p:ph idx="1"/>
          </p:nvPr>
        </p:nvSpPr>
        <p:spPr/>
        <p:txBody>
          <a:bodyPr/>
          <a:lstStyle/>
          <a:p>
            <a:pPr eaLnBrk="1" hangingPunct="1"/>
            <a:r>
              <a:rPr lang="en-CA" dirty="0"/>
              <a:t>Count-controlled loops very common</a:t>
            </a:r>
          </a:p>
          <a:p>
            <a:pPr eaLnBrk="1" hangingPunct="1"/>
            <a:r>
              <a:rPr lang="en-CA" dirty="0"/>
              <a:t>Want a shorter/easier way to make them</a:t>
            </a:r>
          </a:p>
          <a:p>
            <a:pPr eaLnBrk="1" hangingPunct="1"/>
            <a:r>
              <a:rPr lang="en-CA" dirty="0"/>
              <a:t>All loop control actions in one place</a:t>
            </a:r>
          </a:p>
          <a:p>
            <a:pPr lvl="1" eaLnBrk="1" hangingPunct="1"/>
            <a:r>
              <a:rPr lang="en-CA" dirty="0"/>
              <a:t>initialization (</a:t>
            </a:r>
            <a:r>
              <a:rPr lang="en-CA" i="1" dirty="0"/>
              <a:t>usually</a:t>
            </a:r>
            <a:r>
              <a:rPr lang="en-CA" dirty="0"/>
              <a:t> </a:t>
            </a:r>
            <a:r>
              <a:rPr lang="en-CA" dirty="0">
                <a:solidFill>
                  <a:schemeClr val="tx2"/>
                </a:solidFill>
              </a:rPr>
              <a:t>= 1 </a:t>
            </a:r>
            <a:r>
              <a:rPr lang="en-CA" dirty="0"/>
              <a:t>or</a:t>
            </a:r>
            <a:r>
              <a:rPr lang="en-CA" dirty="0">
                <a:solidFill>
                  <a:schemeClr val="tx2"/>
                </a:solidFill>
              </a:rPr>
              <a:t> = 0</a:t>
            </a:r>
            <a:r>
              <a:rPr lang="en-CA" dirty="0"/>
              <a:t>)</a:t>
            </a:r>
          </a:p>
          <a:p>
            <a:pPr lvl="1" eaLnBrk="1" hangingPunct="1"/>
            <a:r>
              <a:rPr lang="en-CA" dirty="0"/>
              <a:t>test (</a:t>
            </a:r>
            <a:r>
              <a:rPr lang="en-CA" i="1" dirty="0"/>
              <a:t>usually</a:t>
            </a:r>
            <a:r>
              <a:rPr lang="en-CA" dirty="0"/>
              <a:t> </a:t>
            </a:r>
            <a:r>
              <a:rPr lang="en-CA" dirty="0">
                <a:solidFill>
                  <a:schemeClr val="tx2"/>
                </a:solidFill>
              </a:rPr>
              <a:t>&lt; something </a:t>
            </a:r>
            <a:r>
              <a:rPr lang="en-CA" dirty="0"/>
              <a:t>or </a:t>
            </a:r>
            <a:r>
              <a:rPr lang="en-CA" dirty="0">
                <a:solidFill>
                  <a:schemeClr val="tx2"/>
                </a:solidFill>
              </a:rPr>
              <a:t>&lt;= something</a:t>
            </a:r>
            <a:r>
              <a:rPr lang="en-CA" dirty="0"/>
              <a:t>)</a:t>
            </a:r>
          </a:p>
          <a:p>
            <a:pPr lvl="1" eaLnBrk="1" hangingPunct="1"/>
            <a:r>
              <a:rPr lang="en-CA" dirty="0"/>
              <a:t>update (</a:t>
            </a:r>
            <a:r>
              <a:rPr lang="en-CA" i="1" dirty="0"/>
              <a:t>usually</a:t>
            </a:r>
            <a:r>
              <a:rPr lang="en-CA" dirty="0"/>
              <a:t> </a:t>
            </a:r>
            <a:r>
              <a:rPr lang="en-CA" dirty="0">
                <a:solidFill>
                  <a:schemeClr val="tx2"/>
                </a:solidFill>
              </a:rPr>
              <a:t>++</a:t>
            </a:r>
            <a:r>
              <a:rPr lang="en-CA" dirty="0"/>
              <a:t>)</a:t>
            </a:r>
          </a:p>
          <a:p>
            <a:pPr lvl="1" eaLnBrk="1" hangingPunct="1"/>
            <a:r>
              <a:rPr lang="en-CA" dirty="0"/>
              <a:t>all using the same variable</a:t>
            </a:r>
          </a:p>
          <a:p>
            <a:pPr eaLnBrk="1" hangingPunct="1"/>
            <a:r>
              <a:rPr lang="en-CA" dirty="0"/>
              <a:t>The “for” loop control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CA"/>
              <a:t>Count-Controlled for Loop</a:t>
            </a:r>
          </a:p>
        </p:txBody>
      </p:sp>
      <p:sp>
        <p:nvSpPr>
          <p:cNvPr id="40963" name="Content Placeholder 2"/>
          <p:cNvSpPr>
            <a:spLocks noGrp="1"/>
          </p:cNvSpPr>
          <p:nvPr>
            <p:ph idx="1"/>
          </p:nvPr>
        </p:nvSpPr>
        <p:spPr/>
        <p:txBody>
          <a:bodyPr/>
          <a:lstStyle/>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int sum, </a:t>
            </a:r>
            <a:r>
              <a:rPr lang="en-CA" sz="2000" dirty="0" err="1">
                <a:solidFill>
                  <a:schemeClr val="tx2"/>
                </a:solidFill>
                <a:latin typeface="Courier New" pitchFamily="49" charset="0"/>
                <a:cs typeface="Courier New" pitchFamily="49" charset="0"/>
              </a:rPr>
              <a:t>asgn</a:t>
            </a:r>
            <a:r>
              <a:rPr lang="en-CA" sz="2000" dirty="0">
                <a:solidFill>
                  <a:schemeClr val="tx2"/>
                </a:solidFill>
                <a:latin typeface="Courier New" pitchFamily="49" charset="0"/>
                <a:cs typeface="Courier New" pitchFamily="49" charset="0"/>
              </a:rPr>
              <a:t>, grade;</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double </a:t>
            </a: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sum = 0;</a:t>
            </a:r>
          </a:p>
          <a:p>
            <a:pPr eaLnBrk="1" hangingPunct="1">
              <a:spcBef>
                <a:spcPct val="0"/>
              </a:spcBef>
              <a:buFont typeface="Wingdings" pitchFamily="2" charset="2"/>
              <a:buNone/>
            </a:pPr>
            <a:r>
              <a:rPr lang="en-CA" sz="2000" b="1" dirty="0">
                <a:solidFill>
                  <a:schemeClr val="tx2"/>
                </a:solidFill>
                <a:latin typeface="Courier New" pitchFamily="49" charset="0"/>
                <a:cs typeface="Courier New" pitchFamily="49" charset="0"/>
              </a:rPr>
              <a:t>for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 1;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&lt;= 6;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a:t>
            </a:r>
            <a:r>
              <a:rPr lang="en-CA" sz="2000" dirty="0">
                <a:solidFill>
                  <a:schemeClr val="tx2"/>
                </a:solidFill>
                <a:latin typeface="Courier New" pitchFamily="49" charset="0"/>
                <a:cs typeface="Courier New" pitchFamily="49" charset="0"/>
              </a:rPr>
              <a:t>{</a:t>
            </a:r>
            <a:r>
              <a:rPr lang="en-CA" sz="2000" b="1" i="1" dirty="0">
                <a:solidFill>
                  <a:schemeClr val="tx2"/>
                </a:solidFill>
                <a:latin typeface="Courier New" pitchFamily="49" charset="0"/>
                <a:cs typeface="Courier New" pitchFamily="49" charset="0"/>
              </a:rPr>
              <a:t> </a:t>
            </a:r>
            <a:r>
              <a:rPr lang="en-CA" sz="2000" b="1" i="1" dirty="0">
                <a:solidFill>
                  <a:schemeClr val="accent1"/>
                </a:solidFill>
                <a:latin typeface="Courier New" pitchFamily="49" charset="0"/>
                <a:cs typeface="Courier New" pitchFamily="49" charset="0"/>
              </a:rPr>
              <a:t>// LCV </a:t>
            </a:r>
            <a:r>
              <a:rPr lang="en-CA" sz="2000" b="1" i="1" dirty="0" err="1">
                <a:solidFill>
                  <a:schemeClr val="accent1"/>
                </a:solidFill>
                <a:latin typeface="Courier New" pitchFamily="49" charset="0"/>
                <a:cs typeface="Courier New" pitchFamily="49" charset="0"/>
              </a:rPr>
              <a:t>i</a:t>
            </a:r>
            <a:r>
              <a:rPr lang="en-CA" sz="2000" b="1" i="1" dirty="0">
                <a:solidFill>
                  <a:schemeClr val="accent1"/>
                </a:solidFill>
                <a:latin typeface="Courier New" pitchFamily="49" charset="0"/>
                <a:cs typeface="Courier New" pitchFamily="49" charset="0"/>
              </a:rPr>
              <a:t>/t/u</a:t>
            </a:r>
            <a:endParaRPr lang="en-CA" sz="2000" dirty="0">
              <a:solidFill>
                <a:schemeClr val="accent1"/>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grade = </a:t>
            </a:r>
            <a:r>
              <a:rPr lang="en-CA" sz="2000" dirty="0" err="1">
                <a:solidFill>
                  <a:schemeClr val="tx2"/>
                </a:solidFill>
                <a:latin typeface="Courier New" pitchFamily="49" charset="0"/>
                <a:cs typeface="Courier New" pitchFamily="49" charset="0"/>
              </a:rPr>
              <a:t>kbd.nextInt</a:t>
            </a: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kbd.nextLine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sum += grade;</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 = (double)sum / 6;</a:t>
            </a: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p:txBody>
      </p:sp>
      <p:sp>
        <p:nvSpPr>
          <p:cNvPr id="40964" name="TextBox 8"/>
          <p:cNvSpPr txBox="1">
            <a:spLocks noChangeArrowheads="1"/>
          </p:cNvSpPr>
          <p:nvPr/>
        </p:nvSpPr>
        <p:spPr bwMode="auto">
          <a:xfrm>
            <a:off x="4427538" y="6351588"/>
            <a:ext cx="4716462" cy="461962"/>
          </a:xfrm>
          <a:prstGeom prst="rect">
            <a:avLst/>
          </a:prstGeom>
          <a:noFill/>
          <a:ln w="9525">
            <a:noFill/>
            <a:miter lim="800000"/>
            <a:headEnd/>
            <a:tailEnd/>
          </a:ln>
        </p:spPr>
        <p:txBody>
          <a:bodyPr>
            <a:spAutoFit/>
          </a:bodyPr>
          <a:lstStyle/>
          <a:p>
            <a:pPr algn="r"/>
            <a:r>
              <a:rPr lang="en-CA" i="1">
                <a:solidFill>
                  <a:schemeClr val="accent1"/>
                </a:solidFill>
              </a:rPr>
              <a:t>Needs S.o.p commands!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CA" dirty="0"/>
              <a:t>On the Loop Control Variable</a:t>
            </a:r>
          </a:p>
        </p:txBody>
      </p:sp>
      <p:sp>
        <p:nvSpPr>
          <p:cNvPr id="40963" name="Content Placeholder 2"/>
          <p:cNvSpPr>
            <a:spLocks noGrp="1"/>
          </p:cNvSpPr>
          <p:nvPr>
            <p:ph idx="1"/>
          </p:nvPr>
        </p:nvSpPr>
        <p:spPr/>
        <p:txBody>
          <a:bodyPr/>
          <a:lstStyle/>
          <a:p>
            <a:pPr eaLnBrk="1" hangingPunct="1"/>
            <a:r>
              <a:rPr lang="en-CA" dirty="0"/>
              <a:t>Don’t use count control variable outside loop</a:t>
            </a:r>
          </a:p>
          <a:p>
            <a:pPr lvl="1"/>
            <a:r>
              <a:rPr lang="en-CA" dirty="0"/>
              <a:t>only use it for counting!</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int sum, </a:t>
            </a:r>
            <a:r>
              <a:rPr lang="en-CA" sz="2000" dirty="0" err="1">
                <a:solidFill>
                  <a:schemeClr val="tx2"/>
                </a:solidFill>
                <a:latin typeface="Courier New" pitchFamily="49" charset="0"/>
                <a:cs typeface="Courier New" pitchFamily="49" charset="0"/>
              </a:rPr>
              <a:t>asgn</a:t>
            </a:r>
            <a:r>
              <a:rPr lang="en-CA" sz="2000" dirty="0">
                <a:solidFill>
                  <a:schemeClr val="tx2"/>
                </a:solidFill>
                <a:latin typeface="Courier New" pitchFamily="49" charset="0"/>
                <a:cs typeface="Courier New" pitchFamily="49" charset="0"/>
              </a:rPr>
              <a:t>, grade;</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double </a:t>
            </a: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sum = 0;</a:t>
            </a:r>
          </a:p>
          <a:p>
            <a:pPr eaLnBrk="1" hangingPunct="1">
              <a:spcBef>
                <a:spcPct val="0"/>
              </a:spcBef>
              <a:buFont typeface="Wingdings" pitchFamily="2" charset="2"/>
              <a:buNone/>
            </a:pPr>
            <a:r>
              <a:rPr lang="en-CA" sz="2000" b="1" dirty="0">
                <a:solidFill>
                  <a:schemeClr val="tx2"/>
                </a:solidFill>
                <a:latin typeface="Courier New" pitchFamily="49" charset="0"/>
                <a:cs typeface="Courier New" pitchFamily="49" charset="0"/>
              </a:rPr>
              <a:t>for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 1;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&lt;= 6;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a:t>
            </a:r>
            <a:r>
              <a:rPr lang="en-CA" sz="2000" dirty="0">
                <a:solidFill>
                  <a:schemeClr val="tx2"/>
                </a:solidFill>
                <a:latin typeface="Courier New" pitchFamily="49" charset="0"/>
                <a:cs typeface="Courier New" pitchFamily="49" charset="0"/>
              </a:rPr>
              <a:t>{</a:t>
            </a:r>
            <a:endParaRPr lang="en-CA" sz="2000" dirty="0">
              <a:solidFill>
                <a:schemeClr val="accent1"/>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grade = </a:t>
            </a:r>
            <a:r>
              <a:rPr lang="en-CA" sz="2000" dirty="0" err="1">
                <a:solidFill>
                  <a:schemeClr val="tx2"/>
                </a:solidFill>
                <a:latin typeface="Courier New" pitchFamily="49" charset="0"/>
                <a:cs typeface="Courier New" pitchFamily="49" charset="0"/>
              </a:rPr>
              <a:t>kbd.nextInt</a:t>
            </a: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kbd.nextLine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sum += grade;</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a:t>
            </a:r>
          </a:p>
          <a:p>
            <a:pPr>
              <a:spcBef>
                <a:spcPct val="0"/>
              </a:spcBef>
              <a:buNone/>
            </a:pP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 = (double)sum / </a:t>
            </a:r>
            <a:r>
              <a:rPr lang="en-CA" sz="2000" dirty="0" err="1">
                <a:solidFill>
                  <a:schemeClr val="tx2"/>
                </a:solidFill>
                <a:latin typeface="Courier New" pitchFamily="49" charset="0"/>
                <a:cs typeface="Courier New" pitchFamily="49" charset="0"/>
              </a:rPr>
              <a:t>asgn</a:t>
            </a:r>
            <a:r>
              <a:rPr lang="en-CA" sz="2000" dirty="0">
                <a:solidFill>
                  <a:schemeClr val="tx2"/>
                </a:solidFill>
                <a:latin typeface="Courier New" pitchFamily="49" charset="0"/>
                <a:cs typeface="Courier New" pitchFamily="49" charset="0"/>
              </a:rPr>
              <a:t>; </a:t>
            </a:r>
            <a:r>
              <a:rPr lang="en-CA" sz="2000" i="1" dirty="0">
                <a:solidFill>
                  <a:srgbClr val="00B0F0"/>
                </a:solidFill>
                <a:latin typeface="Courier New" pitchFamily="49" charset="0"/>
                <a:cs typeface="Courier New" pitchFamily="49" charset="0"/>
              </a:rPr>
              <a:t>// should be 6, not </a:t>
            </a:r>
            <a:r>
              <a:rPr lang="en-CA" sz="2000" i="1" dirty="0" err="1">
                <a:solidFill>
                  <a:srgbClr val="00B0F0"/>
                </a:solidFill>
                <a:latin typeface="Courier New" pitchFamily="49" charset="0"/>
                <a:cs typeface="Courier New" pitchFamily="49" charset="0"/>
              </a:rPr>
              <a:t>asgn</a:t>
            </a:r>
            <a:r>
              <a:rPr lang="en-CA" sz="2000" i="1" dirty="0">
                <a:solidFill>
                  <a:srgbClr val="00B0F0"/>
                </a:solidFill>
                <a:latin typeface="Courier New" pitchFamily="49" charset="0"/>
                <a:cs typeface="Courier New" pitchFamily="49" charset="0"/>
              </a:rPr>
              <a:t>!</a:t>
            </a:r>
            <a:endParaRPr lang="en-CA" sz="2000" dirty="0">
              <a:solidFill>
                <a:schemeClr val="tx2"/>
              </a:solidFill>
              <a:latin typeface="Courier New" pitchFamily="49" charset="0"/>
              <a:cs typeface="Courier New" pitchFamily="49" charset="0"/>
            </a:endParaRP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p:txBody>
      </p:sp>
      <p:sp>
        <p:nvSpPr>
          <p:cNvPr id="40964" name="TextBox 8"/>
          <p:cNvSpPr txBox="1">
            <a:spLocks noChangeArrowheads="1"/>
          </p:cNvSpPr>
          <p:nvPr/>
        </p:nvSpPr>
        <p:spPr bwMode="auto">
          <a:xfrm>
            <a:off x="4427538" y="6351588"/>
            <a:ext cx="4716462" cy="461962"/>
          </a:xfrm>
          <a:prstGeom prst="rect">
            <a:avLst/>
          </a:prstGeom>
          <a:noFill/>
          <a:ln w="9525">
            <a:noFill/>
            <a:miter lim="800000"/>
            <a:headEnd/>
            <a:tailEnd/>
          </a:ln>
        </p:spPr>
        <p:txBody>
          <a:bodyPr>
            <a:spAutoFit/>
          </a:bodyPr>
          <a:lstStyle/>
          <a:p>
            <a:pPr algn="r"/>
            <a:r>
              <a:rPr lang="en-CA" i="1" dirty="0" err="1">
                <a:solidFill>
                  <a:schemeClr val="accent1"/>
                </a:solidFill>
              </a:rPr>
              <a:t>ave</a:t>
            </a:r>
            <a:r>
              <a:rPr lang="en-CA" i="1" dirty="0">
                <a:solidFill>
                  <a:schemeClr val="accent1"/>
                </a:solidFill>
              </a:rPr>
              <a:t> is wrong! Why?</a:t>
            </a:r>
          </a:p>
        </p:txBody>
      </p:sp>
    </p:spTree>
    <p:extLst>
      <p:ext uri="{BB962C8B-B14F-4D97-AF65-F5344CB8AC3E}">
        <p14:creationId xmlns:p14="http://schemas.microsoft.com/office/powerpoint/2010/main" val="11609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CA" dirty="0"/>
              <a:t>On the Loop Control Variable</a:t>
            </a:r>
          </a:p>
        </p:txBody>
      </p:sp>
      <p:sp>
        <p:nvSpPr>
          <p:cNvPr id="40963" name="Content Placeholder 2"/>
          <p:cNvSpPr>
            <a:spLocks noGrp="1"/>
          </p:cNvSpPr>
          <p:nvPr>
            <p:ph idx="1"/>
          </p:nvPr>
        </p:nvSpPr>
        <p:spPr>
          <a:xfrm>
            <a:off x="457200" y="1828800"/>
            <a:ext cx="8686800" cy="4648201"/>
          </a:xfrm>
        </p:spPr>
        <p:txBody>
          <a:bodyPr/>
          <a:lstStyle/>
          <a:p>
            <a:pPr eaLnBrk="1" hangingPunct="1"/>
            <a:r>
              <a:rPr lang="en-CA" dirty="0"/>
              <a:t>Don’t use count control variable outside loop</a:t>
            </a:r>
          </a:p>
          <a:p>
            <a:pPr lvl="1"/>
            <a:r>
              <a:rPr lang="en-CA" dirty="0"/>
              <a:t>declare it with the initialization</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int sum, grade;</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double </a:t>
            </a: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sum = 0;</a:t>
            </a:r>
          </a:p>
          <a:p>
            <a:pPr eaLnBrk="1" hangingPunct="1">
              <a:spcBef>
                <a:spcPct val="0"/>
              </a:spcBef>
              <a:buFont typeface="Wingdings" pitchFamily="2" charset="2"/>
              <a:buNone/>
            </a:pPr>
            <a:r>
              <a:rPr lang="en-CA" sz="2000" b="1" dirty="0">
                <a:solidFill>
                  <a:schemeClr val="tx2"/>
                </a:solidFill>
                <a:latin typeface="Courier New" pitchFamily="49" charset="0"/>
                <a:cs typeface="Courier New" pitchFamily="49" charset="0"/>
              </a:rPr>
              <a:t>for (int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 1;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&lt;= 6;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a:t>
            </a:r>
            <a:r>
              <a:rPr lang="en-CA" sz="2000" dirty="0">
                <a:solidFill>
                  <a:schemeClr val="tx2"/>
                </a:solidFill>
                <a:latin typeface="Courier New" pitchFamily="49" charset="0"/>
                <a:cs typeface="Courier New" pitchFamily="49" charset="0"/>
              </a:rPr>
              <a:t>{</a:t>
            </a:r>
            <a:endParaRPr lang="en-CA" sz="2000" dirty="0">
              <a:solidFill>
                <a:schemeClr val="accent1"/>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grade = </a:t>
            </a:r>
            <a:r>
              <a:rPr lang="en-CA" sz="2000" dirty="0" err="1">
                <a:solidFill>
                  <a:schemeClr val="tx2"/>
                </a:solidFill>
                <a:latin typeface="Courier New" pitchFamily="49" charset="0"/>
                <a:cs typeface="Courier New" pitchFamily="49" charset="0"/>
              </a:rPr>
              <a:t>kbd.nextInt</a:t>
            </a: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kbd.nextLine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sum += grade;</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 = (double)sum / </a:t>
            </a:r>
            <a:r>
              <a:rPr lang="en-CA" sz="2000" u="wavyHeavy" dirty="0" err="1">
                <a:solidFill>
                  <a:schemeClr val="tx2"/>
                </a:solidFill>
                <a:uFill>
                  <a:solidFill>
                    <a:srgbClr val="FF0000"/>
                  </a:solidFill>
                </a:uFill>
                <a:latin typeface="Courier New" pitchFamily="49" charset="0"/>
                <a:cs typeface="Courier New" pitchFamily="49" charset="0"/>
              </a:rPr>
              <a:t>asgn</a:t>
            </a:r>
            <a:r>
              <a:rPr lang="en-CA" sz="2000" dirty="0">
                <a:solidFill>
                  <a:schemeClr val="tx2"/>
                </a:solidFill>
                <a:latin typeface="Courier New" pitchFamily="49" charset="0"/>
                <a:cs typeface="Courier New" pitchFamily="49" charset="0"/>
              </a:rPr>
              <a:t>; </a:t>
            </a:r>
            <a:r>
              <a:rPr lang="en-CA" sz="2000" i="1" dirty="0">
                <a:solidFill>
                  <a:srgbClr val="00B0F0"/>
                </a:solidFill>
                <a:latin typeface="Courier New" pitchFamily="49" charset="0"/>
                <a:cs typeface="Courier New" pitchFamily="49" charset="0"/>
              </a:rPr>
              <a:t>// should be 6, not </a:t>
            </a:r>
            <a:r>
              <a:rPr lang="en-CA" sz="2000" i="1" dirty="0" err="1">
                <a:solidFill>
                  <a:srgbClr val="00B0F0"/>
                </a:solidFill>
                <a:latin typeface="Courier New" pitchFamily="49" charset="0"/>
                <a:cs typeface="Courier New" pitchFamily="49" charset="0"/>
              </a:rPr>
              <a:t>asgn</a:t>
            </a:r>
            <a:r>
              <a:rPr lang="en-CA" sz="2000" i="1" dirty="0">
                <a:solidFill>
                  <a:srgbClr val="00B0F0"/>
                </a:solidFill>
                <a:latin typeface="Courier New" pitchFamily="49" charset="0"/>
                <a:cs typeface="Courier New" pitchFamily="49" charset="0"/>
              </a:rPr>
              <a:t>!</a:t>
            </a: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p:txBody>
      </p:sp>
      <p:sp>
        <p:nvSpPr>
          <p:cNvPr id="40964" name="TextBox 8"/>
          <p:cNvSpPr txBox="1">
            <a:spLocks noChangeArrowheads="1"/>
          </p:cNvSpPr>
          <p:nvPr/>
        </p:nvSpPr>
        <p:spPr bwMode="auto">
          <a:xfrm>
            <a:off x="3203848" y="6351588"/>
            <a:ext cx="5940152" cy="461665"/>
          </a:xfrm>
          <a:prstGeom prst="rect">
            <a:avLst/>
          </a:prstGeom>
          <a:noFill/>
          <a:ln w="9525">
            <a:noFill/>
            <a:miter lim="800000"/>
            <a:headEnd/>
            <a:tailEnd/>
          </a:ln>
        </p:spPr>
        <p:txBody>
          <a:bodyPr wrap="square">
            <a:spAutoFit/>
          </a:bodyPr>
          <a:lstStyle/>
          <a:p>
            <a:pPr algn="r"/>
            <a:r>
              <a:rPr lang="en-CA" i="1" dirty="0">
                <a:solidFill>
                  <a:schemeClr val="accent1"/>
                </a:solidFill>
              </a:rPr>
              <a:t>Java prevents us from making that mistake!</a:t>
            </a:r>
          </a:p>
        </p:txBody>
      </p:sp>
    </p:spTree>
    <p:extLst>
      <p:ext uri="{BB962C8B-B14F-4D97-AF65-F5344CB8AC3E}">
        <p14:creationId xmlns:p14="http://schemas.microsoft.com/office/powerpoint/2010/main" val="27236638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CA"/>
              <a:t>Easy Mistake to Make</a:t>
            </a:r>
          </a:p>
        </p:txBody>
      </p:sp>
      <p:sp>
        <p:nvSpPr>
          <p:cNvPr id="3" name="Content Placeholder 2"/>
          <p:cNvSpPr>
            <a:spLocks noGrp="1"/>
          </p:cNvSpPr>
          <p:nvPr>
            <p:ph idx="1"/>
          </p:nvPr>
        </p:nvSpPr>
        <p:spPr/>
        <p:txBody>
          <a:bodyPr rtlCol="0">
            <a:normAutofit/>
          </a:bodyPr>
          <a:lstStyle/>
          <a:p>
            <a:pPr>
              <a:defRPr/>
            </a:pPr>
            <a:r>
              <a:rPr lang="en-CA" dirty="0"/>
              <a:t>Change number of assignments to 10</a:t>
            </a:r>
          </a:p>
          <a:p>
            <a:pPr eaLnBrk="1" fontAlgn="auto" hangingPunct="1">
              <a:spcBef>
                <a:spcPts val="0"/>
              </a:spcBef>
              <a:spcAft>
                <a:spcPts val="0"/>
              </a:spcAft>
              <a:buFont typeface="Wingdings" pitchFamily="2" charset="2"/>
              <a:buNone/>
              <a:defRPr/>
            </a:pPr>
            <a:r>
              <a:rPr lang="en-CA" sz="2000" dirty="0">
                <a:solidFill>
                  <a:schemeClr val="tx2"/>
                </a:solidFill>
                <a:latin typeface="Courier New" pitchFamily="49" charset="0"/>
                <a:cs typeface="Courier New" pitchFamily="49" charset="0"/>
              </a:rPr>
              <a:t>int sum, grade;</a:t>
            </a:r>
          </a:p>
          <a:p>
            <a:pPr eaLnBrk="1" fontAlgn="auto" hangingPunct="1">
              <a:spcBef>
                <a:spcPts val="0"/>
              </a:spcBef>
              <a:spcAft>
                <a:spcPts val="0"/>
              </a:spcAft>
              <a:buFont typeface="Wingdings" pitchFamily="2" charset="2"/>
              <a:buNone/>
              <a:defRPr/>
            </a:pPr>
            <a:r>
              <a:rPr lang="en-CA" sz="2000" dirty="0">
                <a:solidFill>
                  <a:schemeClr val="tx2"/>
                </a:solidFill>
                <a:latin typeface="Courier New" pitchFamily="49" charset="0"/>
                <a:cs typeface="Courier New" pitchFamily="49" charset="0"/>
              </a:rPr>
              <a:t>double </a:t>
            </a: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a:t>
            </a:r>
          </a:p>
          <a:p>
            <a:pPr eaLnBrk="1" fontAlgn="auto" hangingPunct="1">
              <a:spcBef>
                <a:spcPts val="0"/>
              </a:spcBef>
              <a:spcAft>
                <a:spcPts val="0"/>
              </a:spcAft>
              <a:buFont typeface="Wingdings" pitchFamily="2" charset="2"/>
              <a:buNone/>
              <a:defRPr/>
            </a:pPr>
            <a:endParaRPr lang="en-CA" sz="2000" dirty="0">
              <a:solidFill>
                <a:schemeClr val="tx2"/>
              </a:solidFill>
              <a:latin typeface="Courier New" pitchFamily="49" charset="0"/>
              <a:cs typeface="Courier New" pitchFamily="49" charset="0"/>
            </a:endParaRPr>
          </a:p>
          <a:p>
            <a:pPr eaLnBrk="1" fontAlgn="auto" hangingPunct="1">
              <a:spcBef>
                <a:spcPts val="0"/>
              </a:spcBef>
              <a:spcAft>
                <a:spcPts val="0"/>
              </a:spcAft>
              <a:buFont typeface="Wingdings" pitchFamily="2" charset="2"/>
              <a:buNone/>
              <a:defRPr/>
            </a:pPr>
            <a:r>
              <a:rPr lang="en-CA" sz="2000" dirty="0">
                <a:solidFill>
                  <a:schemeClr val="tx2"/>
                </a:solidFill>
                <a:latin typeface="Courier New" pitchFamily="49" charset="0"/>
                <a:cs typeface="Courier New" pitchFamily="49" charset="0"/>
              </a:rPr>
              <a:t>sum = 0;</a:t>
            </a:r>
          </a:p>
          <a:p>
            <a:pPr eaLnBrk="1" fontAlgn="auto" hangingPunct="1">
              <a:spcBef>
                <a:spcPts val="0"/>
              </a:spcBef>
              <a:spcAft>
                <a:spcPts val="0"/>
              </a:spcAft>
              <a:buFont typeface="Wingdings" pitchFamily="2" charset="2"/>
              <a:buNone/>
              <a:defRPr/>
            </a:pPr>
            <a:r>
              <a:rPr lang="en-CA" sz="2000" b="1" dirty="0">
                <a:solidFill>
                  <a:schemeClr val="tx2"/>
                </a:solidFill>
                <a:latin typeface="Courier New" pitchFamily="49" charset="0"/>
                <a:cs typeface="Courier New" pitchFamily="49" charset="0"/>
              </a:rPr>
              <a:t>for (int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 1;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&lt;= 10; ++</a:t>
            </a:r>
            <a:r>
              <a:rPr lang="en-CA" sz="2000" b="1" dirty="0" err="1">
                <a:solidFill>
                  <a:schemeClr val="tx2"/>
                </a:solidFill>
                <a:latin typeface="Courier New" pitchFamily="49" charset="0"/>
                <a:cs typeface="Courier New" pitchFamily="49" charset="0"/>
              </a:rPr>
              <a:t>asgn</a:t>
            </a:r>
            <a:r>
              <a:rPr lang="en-CA" sz="2000" b="1" dirty="0">
                <a:solidFill>
                  <a:schemeClr val="tx2"/>
                </a:solidFill>
                <a:latin typeface="Courier New" pitchFamily="49" charset="0"/>
                <a:cs typeface="Courier New" pitchFamily="49" charset="0"/>
              </a:rPr>
              <a:t>) </a:t>
            </a:r>
            <a:r>
              <a:rPr lang="en-CA" sz="2000" dirty="0">
                <a:solidFill>
                  <a:schemeClr val="tx2"/>
                </a:solidFill>
                <a:latin typeface="Courier New" pitchFamily="49" charset="0"/>
                <a:cs typeface="Courier New" pitchFamily="49" charset="0"/>
              </a:rPr>
              <a:t>{</a:t>
            </a:r>
          </a:p>
          <a:p>
            <a:pPr eaLnBrk="1" fontAlgn="auto" hangingPunct="1">
              <a:spcBef>
                <a:spcPts val="0"/>
              </a:spcBef>
              <a:spcAft>
                <a:spcPts val="0"/>
              </a:spcAft>
              <a:buFont typeface="Wingdings" pitchFamily="2" charset="2"/>
              <a:buNone/>
              <a:defRPr/>
            </a:pPr>
            <a:r>
              <a:rPr lang="en-CA" sz="2000" dirty="0">
                <a:solidFill>
                  <a:schemeClr val="tx2"/>
                </a:solidFill>
                <a:latin typeface="Courier New" pitchFamily="49" charset="0"/>
                <a:cs typeface="Courier New" pitchFamily="49" charset="0"/>
              </a:rPr>
              <a:t>    grade = </a:t>
            </a:r>
            <a:r>
              <a:rPr lang="en-CA" sz="2000" dirty="0" err="1">
                <a:solidFill>
                  <a:schemeClr val="tx2"/>
                </a:solidFill>
                <a:latin typeface="Courier New" pitchFamily="49" charset="0"/>
                <a:cs typeface="Courier New" pitchFamily="49" charset="0"/>
              </a:rPr>
              <a:t>kbd.nextInt</a:t>
            </a: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kbd.nextLine</a:t>
            </a:r>
            <a:r>
              <a:rPr lang="en-CA" sz="2000" dirty="0">
                <a:solidFill>
                  <a:schemeClr val="tx2"/>
                </a:solidFill>
                <a:latin typeface="Courier New" pitchFamily="49" charset="0"/>
                <a:cs typeface="Courier New" pitchFamily="49" charset="0"/>
              </a:rPr>
              <a:t>();</a:t>
            </a:r>
          </a:p>
          <a:p>
            <a:pPr eaLnBrk="1" fontAlgn="auto" hangingPunct="1">
              <a:spcBef>
                <a:spcPts val="0"/>
              </a:spcBef>
              <a:spcAft>
                <a:spcPts val="0"/>
              </a:spcAft>
              <a:buFont typeface="Wingdings" pitchFamily="2" charset="2"/>
              <a:buNone/>
              <a:defRPr/>
            </a:pPr>
            <a:r>
              <a:rPr lang="en-CA" sz="2000" dirty="0">
                <a:solidFill>
                  <a:schemeClr val="tx2"/>
                </a:solidFill>
                <a:latin typeface="Courier New" pitchFamily="49" charset="0"/>
                <a:cs typeface="Courier New" pitchFamily="49" charset="0"/>
              </a:rPr>
              <a:t>    sum += grade;</a:t>
            </a:r>
          </a:p>
          <a:p>
            <a:pPr eaLnBrk="1" fontAlgn="auto" hangingPunct="1">
              <a:spcBef>
                <a:spcPts val="0"/>
              </a:spcBef>
              <a:spcAft>
                <a:spcPts val="0"/>
              </a:spcAft>
              <a:buFont typeface="Wingdings" pitchFamily="2" charset="2"/>
              <a:buNone/>
              <a:defRPr/>
            </a:pPr>
            <a:r>
              <a:rPr lang="en-CA" sz="2000" dirty="0">
                <a:solidFill>
                  <a:schemeClr val="tx2"/>
                </a:solidFill>
                <a:latin typeface="Courier New" pitchFamily="49" charset="0"/>
                <a:cs typeface="Courier New" pitchFamily="49" charset="0"/>
              </a:rPr>
              <a:t>}</a:t>
            </a:r>
          </a:p>
          <a:p>
            <a:pPr eaLnBrk="1" fontAlgn="auto" hangingPunct="1">
              <a:spcBef>
                <a:spcPts val="0"/>
              </a:spcBef>
              <a:spcAft>
                <a:spcPts val="0"/>
              </a:spcAft>
              <a:buFont typeface="Wingdings" pitchFamily="2" charset="2"/>
              <a:buNone/>
              <a:defRPr/>
            </a:pP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 = (double)sum / 6;</a:t>
            </a:r>
          </a:p>
          <a:p>
            <a:pPr eaLnBrk="1" fontAlgn="auto" hangingPunct="1">
              <a:spcBef>
                <a:spcPts val="0"/>
              </a:spcBef>
              <a:spcAft>
                <a:spcPts val="0"/>
              </a:spcAft>
              <a:buFont typeface="Wingdings" pitchFamily="2" charset="2"/>
              <a:buNone/>
              <a:defRPr/>
            </a:pPr>
            <a:endParaRPr lang="en-CA" sz="2000" dirty="0">
              <a:solidFill>
                <a:srgbClr val="FFFF00"/>
              </a:solidFill>
              <a:latin typeface="Courier New" pitchFamily="49" charset="0"/>
              <a:cs typeface="Courier New" pitchFamily="49" charset="0"/>
            </a:endParaRPr>
          </a:p>
        </p:txBody>
      </p:sp>
      <p:sp>
        <p:nvSpPr>
          <p:cNvPr id="41988" name="TextBox 8"/>
          <p:cNvSpPr txBox="1">
            <a:spLocks noChangeArrowheads="1"/>
          </p:cNvSpPr>
          <p:nvPr/>
        </p:nvSpPr>
        <p:spPr bwMode="auto">
          <a:xfrm>
            <a:off x="0" y="5949950"/>
            <a:ext cx="9144000" cy="830263"/>
          </a:xfrm>
          <a:prstGeom prst="rect">
            <a:avLst/>
          </a:prstGeom>
          <a:noFill/>
          <a:ln w="9525">
            <a:noFill/>
            <a:miter lim="800000"/>
            <a:headEnd/>
            <a:tailEnd/>
          </a:ln>
        </p:spPr>
        <p:txBody>
          <a:bodyPr>
            <a:spAutoFit/>
          </a:bodyPr>
          <a:lstStyle/>
          <a:p>
            <a:pPr algn="r"/>
            <a:r>
              <a:rPr lang="en-CA" i="1">
                <a:solidFill>
                  <a:schemeClr val="accent1"/>
                </a:solidFill>
              </a:rPr>
              <a:t>What went wrong?</a:t>
            </a:r>
          </a:p>
          <a:p>
            <a:pPr algn="r"/>
            <a:r>
              <a:rPr lang="en-CA" i="1">
                <a:solidFill>
                  <a:schemeClr val="accent1"/>
                </a:solidFill>
              </a:rPr>
              <a:t>How can we prevent that kind of mistake?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t>Constants</a:t>
            </a:r>
          </a:p>
        </p:txBody>
      </p:sp>
      <p:sp>
        <p:nvSpPr>
          <p:cNvPr id="43011" name="Rectangle 3"/>
          <p:cNvSpPr>
            <a:spLocks noGrp="1" noChangeArrowheads="1"/>
          </p:cNvSpPr>
          <p:nvPr>
            <p:ph idx="1"/>
          </p:nvPr>
        </p:nvSpPr>
        <p:spPr>
          <a:xfrm>
            <a:off x="685800" y="1981200"/>
            <a:ext cx="8458200" cy="4114800"/>
          </a:xfrm>
        </p:spPr>
        <p:txBody>
          <a:bodyPr/>
          <a:lstStyle/>
          <a:p>
            <a:pPr eaLnBrk="1" hangingPunct="1"/>
            <a:r>
              <a:rPr lang="en-US" dirty="0"/>
              <a:t>Literals</a:t>
            </a:r>
          </a:p>
          <a:p>
            <a:pPr lvl="1" eaLnBrk="1" hangingPunct="1"/>
            <a:r>
              <a:rPr lang="en-US" dirty="0"/>
              <a:t>numbers:  3, 22, 3.14159</a:t>
            </a:r>
          </a:p>
          <a:p>
            <a:pPr lvl="1" eaLnBrk="1" hangingPunct="1"/>
            <a:r>
              <a:rPr lang="en-US" dirty="0"/>
              <a:t>characters:  'a', 'A', '&amp;'</a:t>
            </a:r>
          </a:p>
          <a:p>
            <a:pPr lvl="1" eaLnBrk="1" hangingPunct="1"/>
            <a:r>
              <a:rPr lang="en-US" dirty="0"/>
              <a:t>strings:  "Hello, world!"</a:t>
            </a:r>
          </a:p>
          <a:p>
            <a:pPr eaLnBrk="1" hangingPunct="1"/>
            <a:r>
              <a:rPr lang="en-US" dirty="0"/>
              <a:t>Named / Symbolic constant</a:t>
            </a:r>
          </a:p>
          <a:p>
            <a:pPr lvl="1" eaLnBrk="1" hangingPunct="1"/>
            <a:r>
              <a:rPr lang="en-US" dirty="0"/>
              <a:t>identifier</a:t>
            </a:r>
          </a:p>
          <a:p>
            <a:pPr lvl="1" eaLnBrk="1" hangingPunct="1"/>
            <a:r>
              <a:rPr lang="en-US" dirty="0"/>
              <a:t>must be declared</a:t>
            </a:r>
          </a:p>
          <a:p>
            <a:pPr lvl="1" eaLnBrk="1" hangingPunct="1">
              <a:buFont typeface="Wingdings" pitchFamily="2" charset="2"/>
              <a:buNone/>
            </a:pPr>
            <a:r>
              <a:rPr lang="en-US" sz="2400" b="1" dirty="0">
                <a:solidFill>
                  <a:schemeClr val="tx2"/>
                </a:solidFill>
                <a:latin typeface="Courier New" pitchFamily="49" charset="0"/>
              </a:rPr>
              <a:t>public static final </a:t>
            </a:r>
            <a:r>
              <a:rPr lang="en-US" sz="2400" dirty="0" err="1">
                <a:solidFill>
                  <a:schemeClr val="tx2"/>
                </a:solidFill>
                <a:latin typeface="Courier New" pitchFamily="49" charset="0"/>
              </a:rPr>
              <a:t>int</a:t>
            </a:r>
            <a:r>
              <a:rPr lang="en-US" sz="2400" dirty="0">
                <a:solidFill>
                  <a:schemeClr val="tx2"/>
                </a:solidFill>
                <a:latin typeface="Courier New" pitchFamily="49" charset="0"/>
              </a:rPr>
              <a:t> NUM_ASGN = 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t>What Do We Want?</a:t>
            </a:r>
          </a:p>
        </p:txBody>
      </p:sp>
      <p:sp>
        <p:nvSpPr>
          <p:cNvPr id="6147" name="Content Placeholder 2"/>
          <p:cNvSpPr>
            <a:spLocks noGrp="1"/>
          </p:cNvSpPr>
          <p:nvPr>
            <p:ph idx="1"/>
          </p:nvPr>
        </p:nvSpPr>
        <p:spPr/>
        <p:txBody>
          <a:bodyPr/>
          <a:lstStyle/>
          <a:p>
            <a:pPr eaLnBrk="1" hangingPunct="1"/>
            <a:r>
              <a:rPr lang="en-US"/>
              <a:t>Ideally?</a:t>
            </a:r>
          </a:p>
          <a:p>
            <a:pPr lvl="1" eaLnBrk="1" hangingPunct="1"/>
            <a:r>
              <a:rPr lang="en-US"/>
              <a:t>Anything that means yes </a:t>
            </a:r>
            <a:r>
              <a:rPr lang="en-US">
                <a:sym typeface="Wingdings" pitchFamily="2" charset="2"/>
              </a:rPr>
              <a:t> yes</a:t>
            </a:r>
          </a:p>
          <a:p>
            <a:pPr lvl="1" eaLnBrk="1" hangingPunct="1"/>
            <a:r>
              <a:rPr lang="en-US">
                <a:sym typeface="Wingdings" pitchFamily="2" charset="2"/>
              </a:rPr>
              <a:t>Anything that means no  no</a:t>
            </a:r>
          </a:p>
          <a:p>
            <a:pPr lvl="1" eaLnBrk="1" hangingPunct="1"/>
            <a:r>
              <a:rPr lang="en-US">
                <a:sym typeface="Wingdings" pitchFamily="2" charset="2"/>
              </a:rPr>
              <a:t>Anything else  try again</a:t>
            </a:r>
          </a:p>
          <a:p>
            <a:pPr eaLnBrk="1" hangingPunct="1"/>
            <a:r>
              <a:rPr lang="en-US">
                <a:sym typeface="Wingdings" pitchFamily="2" charset="2"/>
              </a:rPr>
              <a:t>That’s too hard!  How about</a:t>
            </a:r>
          </a:p>
          <a:p>
            <a:pPr lvl="1" eaLnBrk="1" hangingPunct="1"/>
            <a:r>
              <a:rPr lang="en-US">
                <a:sym typeface="Wingdings" pitchFamily="2" charset="2"/>
              </a:rPr>
              <a:t>Yes  yes</a:t>
            </a:r>
          </a:p>
          <a:p>
            <a:pPr lvl="1" eaLnBrk="1" hangingPunct="1"/>
            <a:r>
              <a:rPr lang="en-US">
                <a:sym typeface="Wingdings" pitchFamily="2" charset="2"/>
              </a:rPr>
              <a:t>No  no</a:t>
            </a:r>
          </a:p>
          <a:p>
            <a:pPr lvl="1" eaLnBrk="1" hangingPunct="1"/>
            <a:r>
              <a:rPr lang="en-US">
                <a:sym typeface="Wingdings" pitchFamily="2" charset="2"/>
              </a:rPr>
              <a:t>Anything else  try again</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CA"/>
              <a:t>Constants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CA" dirty="0"/>
              <a:t>Constant declarations go inside the class</a:t>
            </a:r>
          </a:p>
          <a:p>
            <a:pPr lvl="1" eaLnBrk="1" fontAlgn="auto" hangingPunct="1">
              <a:spcAft>
                <a:spcPts val="0"/>
              </a:spcAft>
              <a:buFont typeface="Arial" pitchFamily="34" charset="0"/>
              <a:buChar char="–"/>
              <a:defRPr/>
            </a:pPr>
            <a:r>
              <a:rPr lang="en-CA" dirty="0"/>
              <a:t>but not inside the method(s)</a:t>
            </a:r>
          </a:p>
          <a:p>
            <a:pPr marL="1076325" lvl="1" indent="-619125" eaLnBrk="1" fontAlgn="auto" hangingPunct="1">
              <a:spcBef>
                <a:spcPts val="600"/>
              </a:spcBef>
              <a:spcAft>
                <a:spcPts val="0"/>
              </a:spcAft>
              <a:buFont typeface="Wingdings" pitchFamily="2" charset="2"/>
              <a:buNone/>
              <a:defRPr/>
            </a:pPr>
            <a:r>
              <a:rPr lang="en-CA" sz="2400" dirty="0">
                <a:solidFill>
                  <a:schemeClr val="tx2"/>
                </a:solidFill>
              </a:rPr>
              <a:t>public class </a:t>
            </a:r>
            <a:r>
              <a:rPr lang="en-CA" sz="2400" dirty="0" err="1">
                <a:solidFill>
                  <a:schemeClr val="tx2"/>
                </a:solidFill>
              </a:rPr>
              <a:t>CircleCalculation</a:t>
            </a:r>
            <a:r>
              <a:rPr lang="en-CA" sz="2400" dirty="0">
                <a:solidFill>
                  <a:schemeClr val="tx2"/>
                </a:solidFill>
              </a:rPr>
              <a:t> {</a:t>
            </a:r>
          </a:p>
          <a:p>
            <a:pPr marL="1076325" lvl="1" indent="-619125" eaLnBrk="1" fontAlgn="auto" hangingPunct="1">
              <a:spcBef>
                <a:spcPts val="0"/>
              </a:spcBef>
              <a:spcAft>
                <a:spcPts val="0"/>
              </a:spcAft>
              <a:buFont typeface="Wingdings" pitchFamily="2" charset="2"/>
              <a:buNone/>
              <a:defRPr/>
            </a:pPr>
            <a:r>
              <a:rPr lang="en-CA" sz="2400" dirty="0">
                <a:solidFill>
                  <a:schemeClr val="tx2"/>
                </a:solidFill>
              </a:rPr>
              <a:t>	</a:t>
            </a:r>
            <a:r>
              <a:rPr lang="en-CA" sz="2400" b="1" dirty="0">
                <a:solidFill>
                  <a:schemeClr val="tx2"/>
                </a:solidFill>
              </a:rPr>
              <a:t>public static final </a:t>
            </a:r>
            <a:r>
              <a:rPr lang="en-CA" sz="2400" b="1" dirty="0" err="1">
                <a:solidFill>
                  <a:schemeClr val="tx2"/>
                </a:solidFill>
              </a:rPr>
              <a:t>int</a:t>
            </a:r>
            <a:r>
              <a:rPr lang="en-CA" sz="2400" b="1" dirty="0">
                <a:solidFill>
                  <a:schemeClr val="tx2"/>
                </a:solidFill>
              </a:rPr>
              <a:t> NUM_ASGN = 6;</a:t>
            </a:r>
          </a:p>
          <a:p>
            <a:pPr marL="1076325" lvl="1" indent="-619125" eaLnBrk="1" fontAlgn="auto" hangingPunct="1">
              <a:spcBef>
                <a:spcPts val="0"/>
              </a:spcBef>
              <a:spcAft>
                <a:spcPts val="0"/>
              </a:spcAft>
              <a:buFont typeface="Wingdings" pitchFamily="2" charset="2"/>
              <a:buNone/>
              <a:defRPr/>
            </a:pPr>
            <a:endParaRPr lang="en-CA" sz="2400" dirty="0">
              <a:solidFill>
                <a:schemeClr val="tx2"/>
              </a:solidFill>
            </a:endParaRPr>
          </a:p>
          <a:p>
            <a:pPr marL="1076325" lvl="1" indent="-619125" eaLnBrk="1" fontAlgn="auto" hangingPunct="1">
              <a:spcBef>
                <a:spcPts val="0"/>
              </a:spcBef>
              <a:spcAft>
                <a:spcPts val="0"/>
              </a:spcAft>
              <a:buFont typeface="Wingdings" pitchFamily="2" charset="2"/>
              <a:buNone/>
              <a:defRPr/>
            </a:pPr>
            <a:r>
              <a:rPr lang="en-CA" sz="2400" dirty="0">
                <a:solidFill>
                  <a:schemeClr val="tx2"/>
                </a:solidFill>
              </a:rPr>
              <a:t>	public static void main(String[] </a:t>
            </a:r>
            <a:r>
              <a:rPr lang="en-CA" sz="2400" dirty="0" err="1">
                <a:solidFill>
                  <a:schemeClr val="tx2"/>
                </a:solidFill>
              </a:rPr>
              <a:t>args</a:t>
            </a:r>
            <a:r>
              <a:rPr lang="en-CA" sz="2400" dirty="0">
                <a:solidFill>
                  <a:schemeClr val="tx2"/>
                </a:solidFill>
              </a:rPr>
              <a:t>) {</a:t>
            </a:r>
          </a:p>
          <a:p>
            <a:pPr marL="1076325" lvl="1" indent="-619125" eaLnBrk="1" fontAlgn="auto" hangingPunct="1">
              <a:spcBef>
                <a:spcPts val="0"/>
              </a:spcBef>
              <a:spcAft>
                <a:spcPts val="0"/>
              </a:spcAft>
              <a:buFont typeface="Wingdings" pitchFamily="2" charset="2"/>
              <a:buNone/>
              <a:defRPr/>
            </a:pPr>
            <a:r>
              <a:rPr lang="en-CA" sz="2400" dirty="0">
                <a:solidFill>
                  <a:schemeClr val="tx2"/>
                </a:solidFill>
              </a:rPr>
              <a:t>		…</a:t>
            </a:r>
          </a:p>
          <a:p>
            <a:pPr marL="1076325" lvl="1" indent="-619125" eaLnBrk="1" fontAlgn="auto" hangingPunct="1">
              <a:spcBef>
                <a:spcPts val="0"/>
              </a:spcBef>
              <a:spcAft>
                <a:spcPts val="0"/>
              </a:spcAft>
              <a:buFont typeface="Wingdings" pitchFamily="2" charset="2"/>
              <a:buNone/>
              <a:defRPr/>
            </a:pPr>
            <a:r>
              <a:rPr lang="en-CA" sz="2400" dirty="0">
                <a:solidFill>
                  <a:schemeClr val="tx2"/>
                </a:solidFill>
              </a:rPr>
              <a:t>	}</a:t>
            </a:r>
          </a:p>
          <a:p>
            <a:pPr marL="1076325" lvl="1" indent="-619125" eaLnBrk="1" fontAlgn="auto" hangingPunct="1">
              <a:spcBef>
                <a:spcPts val="0"/>
              </a:spcBef>
              <a:spcAft>
                <a:spcPts val="0"/>
              </a:spcAft>
              <a:buFont typeface="Wingdings" pitchFamily="2" charset="2"/>
              <a:buNone/>
              <a:defRPr/>
            </a:pPr>
            <a:r>
              <a:rPr lang="en-CA" sz="2400" dirty="0">
                <a:solidFill>
                  <a:schemeClr val="tx2"/>
                </a:solidFill>
              </a:rPr>
              <a:t>}</a:t>
            </a:r>
            <a:endParaRPr lang="en-CA" dirty="0">
              <a:solidFill>
                <a:schemeClr val="tx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Why Named Constants</a:t>
            </a:r>
          </a:p>
        </p:txBody>
      </p:sp>
      <p:sp>
        <p:nvSpPr>
          <p:cNvPr id="225283" name="Rectangle 3"/>
          <p:cNvSpPr>
            <a:spLocks noGrp="1" noChangeArrowheads="1"/>
          </p:cNvSpPr>
          <p:nvPr>
            <p:ph idx="1"/>
          </p:nvPr>
        </p:nvSpPr>
        <p:spPr/>
        <p:txBody>
          <a:bodyPr rtlCol="0">
            <a:normAutofit/>
          </a:bodyPr>
          <a:lstStyle/>
          <a:p>
            <a:pPr eaLnBrk="1" fontAlgn="auto" hangingPunct="1">
              <a:spcAft>
                <a:spcPts val="0"/>
              </a:spcAft>
              <a:buFont typeface="Arial" pitchFamily="34" charset="0"/>
              <a:buChar char="•"/>
              <a:tabLst>
                <a:tab pos="7531100" algn="r"/>
              </a:tabLst>
              <a:defRPr/>
            </a:pPr>
            <a:r>
              <a:rPr lang="en-US" dirty="0"/>
              <a:t>Easier to read and understand</a:t>
            </a:r>
          </a:p>
          <a:p>
            <a:pPr eaLnBrk="1" fontAlgn="auto" hangingPunct="1">
              <a:spcAft>
                <a:spcPts val="0"/>
              </a:spcAft>
              <a:buFont typeface="Arial" pitchFamily="34" charset="0"/>
              <a:buChar char="•"/>
              <a:tabLst>
                <a:tab pos="7531100" algn="r"/>
              </a:tabLst>
              <a:defRPr/>
            </a:pPr>
            <a:r>
              <a:rPr lang="en-US" dirty="0"/>
              <a:t>Changing value easier</a:t>
            </a:r>
          </a:p>
          <a:p>
            <a:pPr lvl="1" eaLnBrk="1" fontAlgn="auto" hangingPunct="1">
              <a:spcAft>
                <a:spcPts val="0"/>
              </a:spcAft>
              <a:buFont typeface="Arial" pitchFamily="34" charset="0"/>
              <a:buChar char="–"/>
              <a:tabLst>
                <a:tab pos="7531100" algn="r"/>
              </a:tabLst>
              <a:defRPr/>
            </a:pPr>
            <a:r>
              <a:rPr lang="en-US" dirty="0"/>
              <a:t>one change instead of many</a:t>
            </a:r>
          </a:p>
          <a:p>
            <a:pPr lvl="1" eaLnBrk="1" fontAlgn="auto" hangingPunct="1">
              <a:spcAft>
                <a:spcPts val="0"/>
              </a:spcAft>
              <a:buFont typeface="Arial" pitchFamily="34" charset="0"/>
              <a:buChar char="–"/>
              <a:tabLst>
                <a:tab pos="7531100" algn="r"/>
              </a:tabLst>
              <a:defRPr/>
            </a:pPr>
            <a:r>
              <a:rPr lang="en-US" dirty="0"/>
              <a:t>coincidental equality is not a problem</a:t>
            </a:r>
          </a:p>
          <a:p>
            <a:pPr lvl="2" eaLnBrk="1" fontAlgn="auto" hangingPunct="1">
              <a:spcAft>
                <a:spcPts val="0"/>
              </a:spcAft>
              <a:buFont typeface="Arial" pitchFamily="34" charset="0"/>
              <a:buChar char="•"/>
              <a:tabLst>
                <a:tab pos="7531100" algn="r"/>
              </a:tabLst>
              <a:defRPr/>
            </a:pPr>
            <a:r>
              <a:rPr lang="en-US" dirty="0"/>
              <a:t>is </a:t>
            </a:r>
            <a:r>
              <a:rPr lang="en-US" i="1" dirty="0"/>
              <a:t>this</a:t>
            </a:r>
            <a:r>
              <a:rPr lang="en-US" dirty="0"/>
              <a:t> 100 the max grade or the max enrolment?</a:t>
            </a:r>
          </a:p>
          <a:p>
            <a:pPr eaLnBrk="1" fontAlgn="auto" hangingPunct="1">
              <a:spcAft>
                <a:spcPts val="0"/>
              </a:spcAft>
              <a:buFont typeface="Arial" pitchFamily="34" charset="0"/>
              <a:buChar char="•"/>
              <a:tabLst>
                <a:tab pos="7531100" algn="r"/>
              </a:tabLst>
              <a:defRPr/>
            </a:pPr>
            <a:r>
              <a:rPr lang="en-US" dirty="0"/>
              <a:t>Compiler can catch the mistake</a:t>
            </a:r>
          </a:p>
          <a:p>
            <a:pPr lvl="1" eaLnBrk="1" fontAlgn="auto" hangingPunct="1">
              <a:spcAft>
                <a:spcPts val="0"/>
              </a:spcAft>
              <a:buFont typeface="Arial" pitchFamily="34" charset="0"/>
              <a:buChar char="–"/>
              <a:tabLst>
                <a:tab pos="7531100" algn="r"/>
              </a:tabLst>
              <a:defRPr/>
            </a:pPr>
            <a:r>
              <a:rPr lang="en-US" dirty="0"/>
              <a:t>Typo: </a:t>
            </a:r>
            <a:r>
              <a:rPr lang="en-US" dirty="0">
                <a:solidFill>
                  <a:schemeClr val="tx2"/>
                </a:solidFill>
              </a:rPr>
              <a:t>3.14519</a:t>
            </a:r>
            <a:r>
              <a:rPr lang="en-US" dirty="0"/>
              <a:t> for </a:t>
            </a:r>
            <a:r>
              <a:rPr lang="en-US" dirty="0">
                <a:solidFill>
                  <a:schemeClr val="tx2"/>
                </a:solidFill>
              </a:rPr>
              <a:t>3.14159</a:t>
            </a:r>
            <a:r>
              <a:rPr lang="en-US" dirty="0">
                <a:solidFill>
                  <a:srgbClr val="FFFF00"/>
                </a:solidFill>
              </a:rPr>
              <a:t>	</a:t>
            </a:r>
            <a:r>
              <a:rPr lang="en-US" sz="2400" i="1" dirty="0"/>
              <a:t>computer:  “OK.”</a:t>
            </a:r>
            <a:endParaRPr lang="en-US" i="1" dirty="0"/>
          </a:p>
          <a:p>
            <a:pPr lvl="1" eaLnBrk="1" fontAlgn="auto" hangingPunct="1">
              <a:spcAft>
                <a:spcPts val="0"/>
              </a:spcAft>
              <a:buFont typeface="Arial" pitchFamily="34" charset="0"/>
              <a:buChar char="–"/>
              <a:tabLst>
                <a:tab pos="7531100" algn="r"/>
              </a:tabLst>
              <a:defRPr/>
            </a:pPr>
            <a:r>
              <a:rPr lang="en-US" dirty="0"/>
              <a:t>Typo: </a:t>
            </a:r>
            <a:r>
              <a:rPr lang="en-US" dirty="0">
                <a:solidFill>
                  <a:schemeClr val="tx2"/>
                </a:solidFill>
              </a:rPr>
              <a:t>NUM_AGSN</a:t>
            </a:r>
            <a:r>
              <a:rPr lang="en-US" dirty="0"/>
              <a:t> for </a:t>
            </a:r>
            <a:r>
              <a:rPr lang="en-US" dirty="0">
                <a:solidFill>
                  <a:schemeClr val="tx2"/>
                </a:solidFill>
              </a:rPr>
              <a:t>NUM_ASGN</a:t>
            </a:r>
            <a:br>
              <a:rPr lang="en-US" dirty="0">
                <a:solidFill>
                  <a:srgbClr val="FFFF00"/>
                </a:solidFill>
              </a:rPr>
            </a:br>
            <a:r>
              <a:rPr lang="en-US" dirty="0">
                <a:solidFill>
                  <a:srgbClr val="FFFF00"/>
                </a:solidFill>
              </a:rPr>
              <a:t>	</a:t>
            </a:r>
            <a:r>
              <a:rPr lang="en-US" i="1" dirty="0">
                <a:solidFill>
                  <a:schemeClr val="accent5"/>
                </a:solidFill>
              </a:rPr>
              <a:t> </a:t>
            </a:r>
            <a:r>
              <a:rPr lang="en-US" i="1" dirty="0"/>
              <a:t>computer: </a:t>
            </a:r>
            <a:r>
              <a:rPr lang="en-US" sz="2400" i="1" dirty="0"/>
              <a:t>“Huh?”</a:t>
            </a:r>
            <a:endParaRPr lang="en-US" i="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t>Naming Styles</a:t>
            </a:r>
          </a:p>
        </p:txBody>
      </p:sp>
      <p:sp>
        <p:nvSpPr>
          <p:cNvPr id="46083" name="Rectangle 3"/>
          <p:cNvSpPr>
            <a:spLocks noGrp="1" noChangeArrowheads="1"/>
          </p:cNvSpPr>
          <p:nvPr>
            <p:ph idx="1"/>
          </p:nvPr>
        </p:nvSpPr>
        <p:spPr/>
        <p:txBody>
          <a:bodyPr/>
          <a:lstStyle/>
          <a:p>
            <a:pPr eaLnBrk="1" hangingPunct="1"/>
            <a:r>
              <a:rPr lang="en-US"/>
              <a:t>Use meaningful names</a:t>
            </a:r>
          </a:p>
          <a:p>
            <a:pPr eaLnBrk="1" hangingPunct="1"/>
            <a:r>
              <a:rPr lang="en-US"/>
              <a:t>Use multiple words as appropriate</a:t>
            </a:r>
          </a:p>
          <a:p>
            <a:pPr eaLnBrk="1" hangingPunct="1"/>
            <a:r>
              <a:rPr lang="en-US"/>
              <a:t>Naming conventions</a:t>
            </a:r>
          </a:p>
          <a:p>
            <a:pPr lvl="1" eaLnBrk="1" hangingPunct="1"/>
            <a:r>
              <a:rPr lang="en-US"/>
              <a:t>variableName</a:t>
            </a:r>
          </a:p>
          <a:p>
            <a:pPr lvl="1" eaLnBrk="1" hangingPunct="1"/>
            <a:r>
              <a:rPr lang="en-US"/>
              <a:t>CONSTANT_NAME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CA" dirty="0"/>
              <a:t>Exercise</a:t>
            </a:r>
          </a:p>
        </p:txBody>
      </p:sp>
      <p:sp>
        <p:nvSpPr>
          <p:cNvPr id="47107" name="Content Placeholder 2"/>
          <p:cNvSpPr>
            <a:spLocks noGrp="1"/>
          </p:cNvSpPr>
          <p:nvPr>
            <p:ph idx="1"/>
          </p:nvPr>
        </p:nvSpPr>
        <p:spPr/>
        <p:txBody>
          <a:bodyPr/>
          <a:lstStyle/>
          <a:p>
            <a:pPr eaLnBrk="1" hangingPunct="1"/>
            <a:r>
              <a:rPr lang="en-CA"/>
              <a:t>Declare Java constants for</a:t>
            </a:r>
          </a:p>
          <a:p>
            <a:pPr lvl="1" eaLnBrk="1" hangingPunct="1"/>
            <a:r>
              <a:rPr lang="en-CA"/>
              <a:t>the maximum allowable enrolment for a course (which is 100)</a:t>
            </a:r>
          </a:p>
          <a:p>
            <a:pPr lvl="1" eaLnBrk="1" hangingPunct="1"/>
            <a:r>
              <a:rPr lang="en-CA"/>
              <a:t>the number of feet in a mile (5280)</a:t>
            </a:r>
          </a:p>
          <a:p>
            <a:pPr lvl="1" eaLnBrk="1" hangingPunct="1"/>
            <a:r>
              <a:rPr lang="en-CA"/>
              <a:t>the number of cm in an inch (2.54)</a:t>
            </a:r>
          </a:p>
          <a:p>
            <a:pPr lvl="1" eaLnBrk="1" hangingPunct="1"/>
            <a:r>
              <a:rPr lang="en-CA"/>
              <a:t>the name of a data file (numbers.txt)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CA"/>
              <a:t>Loop using Constant</a:t>
            </a:r>
          </a:p>
        </p:txBody>
      </p:sp>
      <p:sp>
        <p:nvSpPr>
          <p:cNvPr id="48131" name="Content Placeholder 2"/>
          <p:cNvSpPr>
            <a:spLocks noGrp="1"/>
          </p:cNvSpPr>
          <p:nvPr>
            <p:ph idx="1"/>
          </p:nvPr>
        </p:nvSpPr>
        <p:spPr/>
        <p:txBody>
          <a:bodyPr/>
          <a:lstStyle/>
          <a:p>
            <a:pPr eaLnBrk="1" hangingPunct="1">
              <a:spcBef>
                <a:spcPct val="0"/>
              </a:spcBef>
              <a:buFont typeface="Wingdings" pitchFamily="2" charset="2"/>
              <a:buNone/>
            </a:pPr>
            <a:r>
              <a:rPr lang="en-CA" sz="2000" b="1" dirty="0">
                <a:solidFill>
                  <a:schemeClr val="tx2"/>
                </a:solidFill>
                <a:latin typeface="Courier New" pitchFamily="49" charset="0"/>
                <a:cs typeface="Courier New" pitchFamily="49" charset="0"/>
              </a:rPr>
              <a:t>public static final int NUM_ASGN = 6;</a:t>
            </a: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public static void main(String[] </a:t>
            </a:r>
            <a:r>
              <a:rPr lang="en-CA" sz="2000" dirty="0" err="1">
                <a:solidFill>
                  <a:schemeClr val="tx2"/>
                </a:solidFill>
                <a:latin typeface="Courier New" pitchFamily="49" charset="0"/>
                <a:cs typeface="Courier New" pitchFamily="49" charset="0"/>
              </a:rPr>
              <a:t>args</a:t>
            </a:r>
            <a:r>
              <a:rPr lang="en-CA" sz="2000" dirty="0">
                <a:solidFill>
                  <a:schemeClr val="tx2"/>
                </a:solidFill>
                <a:latin typeface="Courier New" pitchFamily="49" charset="0"/>
                <a:cs typeface="Courier New" pitchFamily="49" charset="0"/>
              </a:rPr>
              <a:t>) {</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int sum, </a:t>
            </a:r>
            <a:r>
              <a:rPr lang="en-CA" sz="2000" dirty="0" err="1">
                <a:solidFill>
                  <a:schemeClr val="tx2"/>
                </a:solidFill>
                <a:latin typeface="Courier New" pitchFamily="49" charset="0"/>
                <a:cs typeface="Courier New" pitchFamily="49" charset="0"/>
              </a:rPr>
              <a:t>asgn</a:t>
            </a:r>
            <a:r>
              <a:rPr lang="en-CA" sz="2000" dirty="0">
                <a:solidFill>
                  <a:schemeClr val="tx2"/>
                </a:solidFill>
                <a:latin typeface="Courier New" pitchFamily="49" charset="0"/>
                <a:cs typeface="Courier New" pitchFamily="49" charset="0"/>
              </a:rPr>
              <a:t>, grade;</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double </a:t>
            </a: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endParaRPr lang="en-CA" sz="2000" dirty="0">
              <a:solidFill>
                <a:schemeClr val="tx2"/>
              </a:solidFill>
              <a:latin typeface="Courier New" pitchFamily="49" charset="0"/>
              <a:cs typeface="Courier New" pitchFamily="49" charset="0"/>
            </a:endParaRP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sum = 0;</a:t>
            </a:r>
          </a:p>
          <a:p>
            <a:pPr eaLnBrk="1" hangingPunct="1">
              <a:spcBef>
                <a:spcPct val="0"/>
              </a:spcBef>
              <a:buFont typeface="Wingdings" pitchFamily="2" charset="2"/>
              <a:buNone/>
            </a:pPr>
            <a:r>
              <a:rPr lang="en-CA" sz="2000" b="1" dirty="0">
                <a:solidFill>
                  <a:schemeClr val="tx2"/>
                </a:solidFill>
                <a:latin typeface="Courier New" pitchFamily="49" charset="0"/>
                <a:cs typeface="Courier New" pitchFamily="49" charset="0"/>
              </a:rPr>
              <a:t>    </a:t>
            </a:r>
            <a:r>
              <a:rPr lang="en-CA" sz="2000" dirty="0">
                <a:solidFill>
                  <a:schemeClr val="tx2"/>
                </a:solidFill>
                <a:latin typeface="Courier New" pitchFamily="49" charset="0"/>
                <a:cs typeface="Courier New" pitchFamily="49" charset="0"/>
              </a:rPr>
              <a:t>for (</a:t>
            </a:r>
            <a:r>
              <a:rPr lang="en-CA" sz="2000" dirty="0" err="1">
                <a:solidFill>
                  <a:schemeClr val="tx2"/>
                </a:solidFill>
                <a:latin typeface="Courier New" pitchFamily="49" charset="0"/>
                <a:cs typeface="Courier New" pitchFamily="49" charset="0"/>
              </a:rPr>
              <a:t>asgn</a:t>
            </a:r>
            <a:r>
              <a:rPr lang="en-CA" sz="2000" dirty="0">
                <a:solidFill>
                  <a:schemeClr val="tx2"/>
                </a:solidFill>
                <a:latin typeface="Courier New" pitchFamily="49" charset="0"/>
                <a:cs typeface="Courier New" pitchFamily="49" charset="0"/>
              </a:rPr>
              <a:t> = 1; </a:t>
            </a:r>
            <a:r>
              <a:rPr lang="en-CA" sz="2000" dirty="0" err="1">
                <a:solidFill>
                  <a:schemeClr val="tx2"/>
                </a:solidFill>
                <a:latin typeface="Courier New" pitchFamily="49" charset="0"/>
                <a:cs typeface="Courier New" pitchFamily="49" charset="0"/>
              </a:rPr>
              <a:t>asgn</a:t>
            </a:r>
            <a:r>
              <a:rPr lang="en-CA" sz="2000" dirty="0">
                <a:solidFill>
                  <a:schemeClr val="tx2"/>
                </a:solidFill>
                <a:latin typeface="Courier New" pitchFamily="49" charset="0"/>
                <a:cs typeface="Courier New" pitchFamily="49" charset="0"/>
              </a:rPr>
              <a:t> &lt;= </a:t>
            </a:r>
            <a:r>
              <a:rPr lang="en-CA" sz="2000" b="1" dirty="0">
                <a:solidFill>
                  <a:schemeClr val="tx2"/>
                </a:solidFill>
                <a:latin typeface="Courier New" pitchFamily="49" charset="0"/>
                <a:cs typeface="Courier New" pitchFamily="49" charset="0"/>
              </a:rPr>
              <a:t>NUM_ASGN; ++</a:t>
            </a:r>
            <a:r>
              <a:rPr lang="en-CA" sz="2000" dirty="0" err="1">
                <a:solidFill>
                  <a:schemeClr val="tx2"/>
                </a:solidFill>
                <a:latin typeface="Courier New" pitchFamily="49" charset="0"/>
                <a:cs typeface="Courier New" pitchFamily="49" charset="0"/>
              </a:rPr>
              <a:t>asgn</a:t>
            </a:r>
            <a:r>
              <a:rPr lang="en-CA" sz="2000" dirty="0">
                <a:solidFill>
                  <a:schemeClr val="tx2"/>
                </a:solidFill>
                <a:latin typeface="Courier New" pitchFamily="49" charset="0"/>
                <a:cs typeface="Courier New" pitchFamily="49" charset="0"/>
              </a:rPr>
              <a:t>) {</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grade = </a:t>
            </a:r>
            <a:r>
              <a:rPr lang="en-CA" sz="2000" dirty="0" err="1">
                <a:solidFill>
                  <a:schemeClr val="tx2"/>
                </a:solidFill>
                <a:latin typeface="Courier New" pitchFamily="49" charset="0"/>
                <a:cs typeface="Courier New" pitchFamily="49" charset="0"/>
              </a:rPr>
              <a:t>kbd.nextInt</a:t>
            </a: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kbd.nextLine</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sum += grade;</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ave</a:t>
            </a:r>
            <a:r>
              <a:rPr lang="en-CA" sz="2000" dirty="0">
                <a:solidFill>
                  <a:schemeClr val="tx2"/>
                </a:solidFill>
                <a:latin typeface="Courier New" pitchFamily="49" charset="0"/>
                <a:cs typeface="Courier New" pitchFamily="49" charset="0"/>
              </a:rPr>
              <a:t> = (double)sum / </a:t>
            </a:r>
            <a:r>
              <a:rPr lang="en-CA" sz="2000" b="1" dirty="0">
                <a:solidFill>
                  <a:schemeClr val="tx2"/>
                </a:solidFill>
                <a:latin typeface="Courier New" pitchFamily="49" charset="0"/>
                <a:cs typeface="Courier New" pitchFamily="49" charset="0"/>
              </a:rPr>
              <a:t>NUM_ASGN</a:t>
            </a: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r>
              <a:rPr lang="en-CA" sz="2000" dirty="0">
                <a:solidFill>
                  <a:schemeClr val="tx2"/>
                </a:solidFill>
                <a:latin typeface="Courier New" pitchFamily="49" charset="0"/>
                <a:cs typeface="Courier New" pitchFamily="49" charset="0"/>
              </a:rPr>
              <a:t>}</a:t>
            </a:r>
          </a:p>
          <a:p>
            <a:pPr eaLnBrk="1" hangingPunct="1">
              <a:spcBef>
                <a:spcPct val="0"/>
              </a:spcBef>
              <a:buFont typeface="Wingdings" pitchFamily="2" charset="2"/>
              <a:buNone/>
            </a:pPr>
            <a:endParaRPr lang="en-CA" sz="2000" dirty="0">
              <a:solidFill>
                <a:srgbClr val="FFFF00"/>
              </a:solidFill>
              <a:latin typeface="Courier New" pitchFamily="49" charset="0"/>
              <a:cs typeface="Courier New" pitchFamily="49" charset="0"/>
            </a:endParaRPr>
          </a:p>
        </p:txBody>
      </p:sp>
      <p:sp>
        <p:nvSpPr>
          <p:cNvPr id="48132" name="TextBox 8"/>
          <p:cNvSpPr txBox="1">
            <a:spLocks noChangeArrowheads="1"/>
          </p:cNvSpPr>
          <p:nvPr/>
        </p:nvSpPr>
        <p:spPr bwMode="auto">
          <a:xfrm>
            <a:off x="0" y="6021388"/>
            <a:ext cx="9144000" cy="830262"/>
          </a:xfrm>
          <a:prstGeom prst="rect">
            <a:avLst/>
          </a:prstGeom>
          <a:noFill/>
          <a:ln w="9525">
            <a:noFill/>
            <a:miter lim="800000"/>
            <a:headEnd/>
            <a:tailEnd/>
          </a:ln>
        </p:spPr>
        <p:txBody>
          <a:bodyPr>
            <a:spAutoFit/>
          </a:bodyPr>
          <a:lstStyle/>
          <a:p>
            <a:pPr algn="r"/>
            <a:r>
              <a:rPr lang="en-CA" i="1" dirty="0">
                <a:solidFill>
                  <a:schemeClr val="accent1"/>
                </a:solidFill>
              </a:rPr>
              <a:t>Still needs </a:t>
            </a:r>
            <a:r>
              <a:rPr lang="en-CA" i="1" dirty="0" err="1">
                <a:solidFill>
                  <a:schemeClr val="accent1"/>
                </a:solidFill>
              </a:rPr>
              <a:t>S.o.plns</a:t>
            </a:r>
            <a:r>
              <a:rPr lang="en-CA" i="1" dirty="0">
                <a:solidFill>
                  <a:schemeClr val="accent1"/>
                </a:solidFill>
              </a:rPr>
              <a:t>!</a:t>
            </a:r>
          </a:p>
          <a:p>
            <a:pPr algn="r"/>
            <a:r>
              <a:rPr lang="en-CA" i="1" dirty="0">
                <a:solidFill>
                  <a:schemeClr val="accent1"/>
                </a:solidFill>
              </a:rPr>
              <a:t>Exercise:  change the number of assignments to 10.</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CA"/>
              <a:t>while </a:t>
            </a:r>
            <a:r>
              <a:rPr lang="en-CA" i="1"/>
              <a:t>vs.</a:t>
            </a:r>
            <a:r>
              <a:rPr lang="en-CA"/>
              <a:t> for</a:t>
            </a:r>
          </a:p>
        </p:txBody>
      </p:sp>
      <p:sp>
        <p:nvSpPr>
          <p:cNvPr id="49155" name="Content Placeholder 2"/>
          <p:cNvSpPr>
            <a:spLocks noGrp="1"/>
          </p:cNvSpPr>
          <p:nvPr>
            <p:ph idx="1"/>
          </p:nvPr>
        </p:nvSpPr>
        <p:spPr/>
        <p:txBody>
          <a:bodyPr/>
          <a:lstStyle/>
          <a:p>
            <a:pPr eaLnBrk="1" hangingPunct="1"/>
            <a:r>
              <a:rPr lang="en-CA"/>
              <a:t>Same four parts of loop</a:t>
            </a:r>
          </a:p>
          <a:p>
            <a:pPr lvl="1" eaLnBrk="1" hangingPunct="1"/>
            <a:r>
              <a:rPr lang="en-CA"/>
              <a:t>Initialization, test, processing, update</a:t>
            </a:r>
          </a:p>
          <a:p>
            <a:pPr lvl="1" eaLnBrk="1" hangingPunct="1"/>
            <a:r>
              <a:rPr lang="en-CA"/>
              <a:t>while loops &amp; for loops do </a:t>
            </a:r>
            <a:r>
              <a:rPr lang="en-CA" i="1"/>
              <a:t>exactly the same</a:t>
            </a:r>
          </a:p>
          <a:p>
            <a:pPr lvl="1" eaLnBrk="1" hangingPunct="1">
              <a:buFont typeface="Wingdings" pitchFamily="2" charset="2"/>
              <a:buNone/>
            </a:pPr>
            <a:endParaRPr lang="en-CA"/>
          </a:p>
        </p:txBody>
      </p:sp>
      <p:sp>
        <p:nvSpPr>
          <p:cNvPr id="4" name="TextBox 3"/>
          <p:cNvSpPr txBox="1"/>
          <p:nvPr/>
        </p:nvSpPr>
        <p:spPr>
          <a:xfrm>
            <a:off x="1292225" y="4446588"/>
            <a:ext cx="3692525" cy="1200150"/>
          </a:xfrm>
          <a:prstGeom prst="rect">
            <a:avLst/>
          </a:prstGeom>
          <a:noFill/>
        </p:spPr>
        <p:txBody>
          <a:bodyPr wrap="none">
            <a:spAutoFit/>
          </a:bodyPr>
          <a:lstStyle/>
          <a:p>
            <a:pPr marL="0" lvl="1">
              <a:defRPr/>
            </a:pPr>
            <a:r>
              <a:rPr lang="en-CA" dirty="0">
                <a:solidFill>
                  <a:schemeClr val="tx2"/>
                </a:solidFill>
              </a:rPr>
              <a:t>for (</a:t>
            </a:r>
            <a:r>
              <a:rPr lang="en-CA" i="1" dirty="0">
                <a:solidFill>
                  <a:schemeClr val="tx2"/>
                </a:solidFill>
              </a:rPr>
              <a:t>initialize</a:t>
            </a:r>
            <a:r>
              <a:rPr lang="en-CA" dirty="0">
                <a:solidFill>
                  <a:schemeClr val="tx2"/>
                </a:solidFill>
              </a:rPr>
              <a:t>; </a:t>
            </a:r>
            <a:r>
              <a:rPr lang="en-CA" i="1" dirty="0">
                <a:solidFill>
                  <a:schemeClr val="tx2"/>
                </a:solidFill>
              </a:rPr>
              <a:t>test</a:t>
            </a:r>
            <a:r>
              <a:rPr lang="en-CA" dirty="0">
                <a:solidFill>
                  <a:schemeClr val="tx2"/>
                </a:solidFill>
              </a:rPr>
              <a:t>; </a:t>
            </a:r>
            <a:r>
              <a:rPr lang="en-CA" i="1" dirty="0">
                <a:solidFill>
                  <a:schemeClr val="tx2"/>
                </a:solidFill>
              </a:rPr>
              <a:t>update</a:t>
            </a:r>
            <a:r>
              <a:rPr lang="en-CA" dirty="0">
                <a:solidFill>
                  <a:schemeClr val="tx2"/>
                </a:solidFill>
              </a:rPr>
              <a:t>) {</a:t>
            </a:r>
          </a:p>
          <a:p>
            <a:pPr marL="538163" lvl="1" indent="-538163">
              <a:defRPr/>
            </a:pPr>
            <a:r>
              <a:rPr lang="en-CA" dirty="0">
                <a:solidFill>
                  <a:schemeClr val="tx2"/>
                </a:solidFill>
              </a:rPr>
              <a:t>	</a:t>
            </a:r>
            <a:r>
              <a:rPr lang="en-CA" i="1" dirty="0">
                <a:solidFill>
                  <a:schemeClr val="tx2"/>
                </a:solidFill>
              </a:rPr>
              <a:t>process</a:t>
            </a:r>
            <a:r>
              <a:rPr lang="en-CA" dirty="0">
                <a:solidFill>
                  <a:schemeClr val="tx2"/>
                </a:solidFill>
              </a:rPr>
              <a:t>;</a:t>
            </a:r>
          </a:p>
          <a:p>
            <a:pPr marL="538163" lvl="1" indent="-538163">
              <a:defRPr/>
            </a:pPr>
            <a:r>
              <a:rPr lang="en-CA" dirty="0">
                <a:solidFill>
                  <a:schemeClr val="tx2"/>
                </a:solidFill>
              </a:rPr>
              <a:t>}</a:t>
            </a:r>
          </a:p>
        </p:txBody>
      </p:sp>
      <p:sp>
        <p:nvSpPr>
          <p:cNvPr id="5" name="TextBox 4"/>
          <p:cNvSpPr txBox="1"/>
          <p:nvPr/>
        </p:nvSpPr>
        <p:spPr>
          <a:xfrm>
            <a:off x="5500688" y="3894138"/>
            <a:ext cx="1800225" cy="1938337"/>
          </a:xfrm>
          <a:prstGeom prst="rect">
            <a:avLst/>
          </a:prstGeom>
          <a:noFill/>
        </p:spPr>
        <p:txBody>
          <a:bodyPr wrap="none">
            <a:spAutoFit/>
          </a:bodyPr>
          <a:lstStyle/>
          <a:p>
            <a:pPr marL="0" lvl="1">
              <a:defRPr/>
            </a:pPr>
            <a:r>
              <a:rPr lang="en-CA" i="1" dirty="0">
                <a:solidFill>
                  <a:schemeClr val="tx2"/>
                </a:solidFill>
              </a:rPr>
              <a:t>initialize</a:t>
            </a:r>
            <a:r>
              <a:rPr lang="en-CA" dirty="0">
                <a:solidFill>
                  <a:schemeClr val="tx2"/>
                </a:solidFill>
              </a:rPr>
              <a:t>;</a:t>
            </a:r>
          </a:p>
          <a:p>
            <a:pPr marL="0" lvl="1">
              <a:defRPr/>
            </a:pPr>
            <a:r>
              <a:rPr lang="en-CA" dirty="0">
                <a:solidFill>
                  <a:schemeClr val="tx2"/>
                </a:solidFill>
              </a:rPr>
              <a:t>while (</a:t>
            </a:r>
            <a:r>
              <a:rPr lang="en-CA" i="1" dirty="0">
                <a:solidFill>
                  <a:schemeClr val="tx2"/>
                </a:solidFill>
              </a:rPr>
              <a:t>test</a:t>
            </a:r>
            <a:r>
              <a:rPr lang="en-CA" dirty="0">
                <a:solidFill>
                  <a:schemeClr val="tx2"/>
                </a:solidFill>
              </a:rPr>
              <a:t>) {</a:t>
            </a:r>
          </a:p>
          <a:p>
            <a:pPr marL="538163" lvl="1" indent="-538163">
              <a:defRPr/>
            </a:pPr>
            <a:r>
              <a:rPr lang="en-CA" dirty="0">
                <a:solidFill>
                  <a:schemeClr val="tx2"/>
                </a:solidFill>
              </a:rPr>
              <a:t>	</a:t>
            </a:r>
            <a:r>
              <a:rPr lang="en-CA" i="1" dirty="0">
                <a:solidFill>
                  <a:schemeClr val="tx2"/>
                </a:solidFill>
              </a:rPr>
              <a:t>process</a:t>
            </a:r>
            <a:r>
              <a:rPr lang="en-CA" dirty="0">
                <a:solidFill>
                  <a:schemeClr val="tx2"/>
                </a:solidFill>
              </a:rPr>
              <a:t>;</a:t>
            </a:r>
          </a:p>
          <a:p>
            <a:pPr marL="538163" lvl="1" indent="-538163">
              <a:defRPr/>
            </a:pPr>
            <a:r>
              <a:rPr lang="en-CA" dirty="0">
                <a:solidFill>
                  <a:schemeClr val="tx2"/>
                </a:solidFill>
              </a:rPr>
              <a:t>	</a:t>
            </a:r>
            <a:r>
              <a:rPr lang="en-CA" i="1" dirty="0">
                <a:solidFill>
                  <a:schemeClr val="tx2"/>
                </a:solidFill>
              </a:rPr>
              <a:t>update</a:t>
            </a:r>
            <a:r>
              <a:rPr lang="en-CA" dirty="0">
                <a:solidFill>
                  <a:schemeClr val="tx2"/>
                </a:solidFill>
              </a:rPr>
              <a:t>;</a:t>
            </a:r>
          </a:p>
          <a:p>
            <a:pPr marL="538163" lvl="1" indent="-538163">
              <a:defRPr/>
            </a:pPr>
            <a:r>
              <a:rPr lang="en-CA" dirty="0">
                <a:solidFill>
                  <a:schemeClr val="tx2"/>
                </a:solidFill>
              </a:rPr>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CA"/>
              <a:t>Count Controlled Loops</a:t>
            </a:r>
          </a:p>
        </p:txBody>
      </p:sp>
      <p:sp>
        <p:nvSpPr>
          <p:cNvPr id="50179" name="Content Placeholder 2"/>
          <p:cNvSpPr>
            <a:spLocks noGrp="1"/>
          </p:cNvSpPr>
          <p:nvPr>
            <p:ph idx="1"/>
          </p:nvPr>
        </p:nvSpPr>
        <p:spPr/>
        <p:txBody>
          <a:bodyPr/>
          <a:lstStyle/>
          <a:p>
            <a:pPr eaLnBrk="1" hangingPunct="1"/>
            <a:r>
              <a:rPr lang="en-CA" dirty="0"/>
              <a:t>The “for” control is used when you know ahead of time how many iterations you want</a:t>
            </a:r>
          </a:p>
          <a:p>
            <a:pPr lvl="1" eaLnBrk="1" hangingPunct="1"/>
            <a:r>
              <a:rPr lang="en-CA" dirty="0"/>
              <a:t>we wanted six assignment grades:  six iterations</a:t>
            </a:r>
          </a:p>
          <a:p>
            <a:pPr lvl="1" eaLnBrk="1" hangingPunct="1"/>
            <a:r>
              <a:rPr lang="en-CA" dirty="0"/>
              <a:t>count the iterations:  count controlled loop</a:t>
            </a:r>
          </a:p>
          <a:p>
            <a:pPr eaLnBrk="1" hangingPunct="1"/>
            <a:r>
              <a:rPr lang="en-CA" dirty="0"/>
              <a:t>In general, NUM_ITERATIONS iterations</a:t>
            </a:r>
          </a:p>
          <a:p>
            <a:pPr lvl="1" eaLnBrk="1" hangingPunct="1">
              <a:buFont typeface="Wingdings" pitchFamily="2" charset="2"/>
              <a:buNone/>
            </a:pPr>
            <a:r>
              <a:rPr lang="en-CA" sz="2400" dirty="0">
                <a:solidFill>
                  <a:schemeClr val="tx2"/>
                </a:solidFill>
              </a:rPr>
              <a:t>for (</a:t>
            </a:r>
            <a:r>
              <a:rPr lang="en-CA" sz="2400" dirty="0" err="1">
                <a:solidFill>
                  <a:schemeClr val="tx2"/>
                </a:solidFill>
              </a:rPr>
              <a:t>iter</a:t>
            </a:r>
            <a:r>
              <a:rPr lang="en-CA" sz="2400" dirty="0">
                <a:solidFill>
                  <a:schemeClr val="tx2"/>
                </a:solidFill>
              </a:rPr>
              <a:t> = 1; </a:t>
            </a:r>
            <a:r>
              <a:rPr lang="en-CA" sz="2400" dirty="0" err="1">
                <a:solidFill>
                  <a:schemeClr val="tx2"/>
                </a:solidFill>
              </a:rPr>
              <a:t>iter</a:t>
            </a:r>
            <a:r>
              <a:rPr lang="en-CA" sz="2400" dirty="0">
                <a:solidFill>
                  <a:schemeClr val="tx2"/>
                </a:solidFill>
              </a:rPr>
              <a:t> &lt;= NUM_ITERATIONS; ++</a:t>
            </a:r>
            <a:r>
              <a:rPr lang="en-CA" sz="2400" dirty="0" err="1">
                <a:solidFill>
                  <a:schemeClr val="tx2"/>
                </a:solidFill>
              </a:rPr>
              <a:t>iter</a:t>
            </a:r>
            <a:r>
              <a:rPr lang="en-CA" sz="2400" dirty="0">
                <a:solidFill>
                  <a:schemeClr val="tx2"/>
                </a:solidFill>
              </a:rPr>
              <a:t>) {</a:t>
            </a:r>
          </a:p>
          <a:p>
            <a:pPr lvl="1" eaLnBrk="1" hangingPunct="1">
              <a:buFont typeface="Wingdings" pitchFamily="2" charset="2"/>
              <a:buNone/>
            </a:pPr>
            <a:r>
              <a:rPr lang="en-CA" sz="2400" dirty="0">
                <a:solidFill>
                  <a:schemeClr val="tx2"/>
                </a:solidFill>
              </a:rPr>
              <a:t>	</a:t>
            </a:r>
            <a:r>
              <a:rPr lang="en-CA" sz="2400" i="1" dirty="0">
                <a:solidFill>
                  <a:schemeClr val="tx2"/>
                </a:solidFill>
              </a:rPr>
              <a:t>(loop body = actions to be repeated)</a:t>
            </a:r>
          </a:p>
          <a:p>
            <a:pPr lvl="1" eaLnBrk="1" hangingPunct="1">
              <a:buFont typeface="Wingdings" pitchFamily="2" charset="2"/>
              <a:buNone/>
            </a:pPr>
            <a:r>
              <a:rPr lang="en-CA" sz="2400" dirty="0">
                <a:solidFill>
                  <a:schemeClr val="tx2"/>
                </a:solidFill>
              </a:rPr>
              <a:t>}</a:t>
            </a:r>
          </a:p>
        </p:txBody>
      </p:sp>
      <p:sp>
        <p:nvSpPr>
          <p:cNvPr id="50180" name="TextBox 3"/>
          <p:cNvSpPr txBox="1">
            <a:spLocks noChangeArrowheads="1"/>
          </p:cNvSpPr>
          <p:nvPr/>
        </p:nvSpPr>
        <p:spPr bwMode="auto">
          <a:xfrm>
            <a:off x="2230438" y="5949950"/>
            <a:ext cx="6878637" cy="830263"/>
          </a:xfrm>
          <a:prstGeom prst="rect">
            <a:avLst/>
          </a:prstGeom>
          <a:noFill/>
          <a:ln w="9525">
            <a:noFill/>
            <a:miter lim="800000"/>
            <a:headEnd/>
            <a:tailEnd/>
          </a:ln>
        </p:spPr>
        <p:txBody>
          <a:bodyPr wrap="none">
            <a:spAutoFit/>
          </a:bodyPr>
          <a:lstStyle/>
          <a:p>
            <a:pPr algn="r"/>
            <a:r>
              <a:rPr lang="en-CA">
                <a:solidFill>
                  <a:schemeClr val="accent1"/>
                </a:solidFill>
              </a:rPr>
              <a:t>iter</a:t>
            </a:r>
            <a:r>
              <a:rPr lang="en-CA" i="1">
                <a:solidFill>
                  <a:schemeClr val="accent1"/>
                </a:solidFill>
              </a:rPr>
              <a:t> is the loop control variable</a:t>
            </a:r>
            <a:r>
              <a:rPr lang="en-CA">
                <a:solidFill>
                  <a:schemeClr val="accent1"/>
                </a:solidFill>
              </a:rPr>
              <a:t>;</a:t>
            </a:r>
          </a:p>
          <a:p>
            <a:pPr algn="r"/>
            <a:r>
              <a:rPr lang="en-CA">
                <a:solidFill>
                  <a:schemeClr val="accent1"/>
                </a:solidFill>
              </a:rPr>
              <a:t>NUM_ITERATIONS</a:t>
            </a:r>
            <a:r>
              <a:rPr lang="en-CA" i="1">
                <a:solidFill>
                  <a:schemeClr val="accent1"/>
                </a:solidFill>
              </a:rPr>
              <a:t> is how many iterations we want.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dirty="0"/>
              <a:t>Exercises</a:t>
            </a:r>
          </a:p>
        </p:txBody>
      </p:sp>
      <p:sp>
        <p:nvSpPr>
          <p:cNvPr id="51203" name="Rectangle 3"/>
          <p:cNvSpPr>
            <a:spLocks noGrp="1" noChangeArrowheads="1"/>
          </p:cNvSpPr>
          <p:nvPr>
            <p:ph idx="1"/>
          </p:nvPr>
        </p:nvSpPr>
        <p:spPr>
          <a:xfrm>
            <a:off x="685800" y="1981200"/>
            <a:ext cx="7772400" cy="4419600"/>
          </a:xfrm>
        </p:spPr>
        <p:txBody>
          <a:bodyPr/>
          <a:lstStyle/>
          <a:p>
            <a:pPr eaLnBrk="1" hangingPunct="1"/>
            <a:r>
              <a:rPr lang="en-US" dirty="0"/>
              <a:t>Write a loop to print out “Hello” 10 times (each “Hello” on its own line)</a:t>
            </a:r>
          </a:p>
          <a:p>
            <a:pPr eaLnBrk="1" hangingPunct="1"/>
            <a:r>
              <a:rPr lang="en-US" dirty="0"/>
              <a:t>Write a loop to print out the numbers from 1 to 20 on a single line</a:t>
            </a:r>
          </a:p>
          <a:p>
            <a:pPr lvl="1" eaLnBrk="1" hangingPunct="1"/>
            <a:r>
              <a:rPr lang="en-US" dirty="0"/>
              <a:t>separate the numbers by spaces</a:t>
            </a:r>
          </a:p>
          <a:p>
            <a:pPr lvl="1" eaLnBrk="1" hangingPunct="1"/>
            <a:r>
              <a:rPr lang="en-US" dirty="0"/>
              <a:t>end the line </a:t>
            </a:r>
            <a:r>
              <a:rPr lang="en-US" i="1" dirty="0"/>
              <a:t>when you’re done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t>Find Maximum of N Numbers</a:t>
            </a:r>
          </a:p>
        </p:txBody>
      </p:sp>
      <p:sp>
        <p:nvSpPr>
          <p:cNvPr id="52227" name="Rectangle 3"/>
          <p:cNvSpPr>
            <a:spLocks noGrp="1" noChangeArrowheads="1"/>
          </p:cNvSpPr>
          <p:nvPr>
            <p:ph sz="half" idx="1"/>
          </p:nvPr>
        </p:nvSpPr>
        <p:spPr>
          <a:xfrm>
            <a:off x="685800" y="1981200"/>
            <a:ext cx="8458200" cy="4162425"/>
          </a:xfrm>
        </p:spPr>
        <p:txBody>
          <a:bodyPr/>
          <a:lstStyle/>
          <a:p>
            <a:pPr eaLnBrk="1" hangingPunct="1"/>
            <a:r>
              <a:rPr lang="en-US" sz="3200"/>
              <a:t>Initialization</a:t>
            </a:r>
          </a:p>
          <a:p>
            <a:pPr lvl="1" eaLnBrk="1" hangingPunct="1"/>
            <a:r>
              <a:rPr lang="en-US" sz="2800"/>
              <a:t>initialize maximum</a:t>
            </a:r>
            <a:br>
              <a:rPr lang="en-US" sz="2800"/>
            </a:br>
            <a:r>
              <a:rPr lang="en-US" sz="2800"/>
              <a:t>to something small</a:t>
            </a:r>
          </a:p>
          <a:p>
            <a:pPr eaLnBrk="1" hangingPunct="1"/>
            <a:r>
              <a:rPr lang="en-US" sz="3200"/>
              <a:t>Count the numbers</a:t>
            </a:r>
          </a:p>
          <a:p>
            <a:pPr eaLnBrk="1" hangingPunct="1"/>
            <a:r>
              <a:rPr lang="en-US" sz="3200"/>
              <a:t>Processing</a:t>
            </a:r>
          </a:p>
          <a:p>
            <a:pPr lvl="1" eaLnBrk="1" hangingPunct="1"/>
            <a:r>
              <a:rPr lang="en-US" sz="2800"/>
              <a:t>get the next item</a:t>
            </a:r>
          </a:p>
          <a:p>
            <a:pPr lvl="1" eaLnBrk="1" hangingPunct="1"/>
            <a:r>
              <a:rPr lang="en-US" sz="2800"/>
              <a:t>update the max</a:t>
            </a:r>
          </a:p>
          <a:p>
            <a:pPr lvl="2" eaLnBrk="1" hangingPunct="1"/>
            <a:r>
              <a:rPr lang="en-US"/>
              <a:t>Math.max returns the bigger of the two numbers you give it</a:t>
            </a:r>
          </a:p>
        </p:txBody>
      </p:sp>
      <p:sp>
        <p:nvSpPr>
          <p:cNvPr id="52228" name="Rectangle 4"/>
          <p:cNvSpPr>
            <a:spLocks noGrp="1" noChangeArrowheads="1"/>
          </p:cNvSpPr>
          <p:nvPr>
            <p:ph sz="half" idx="2"/>
          </p:nvPr>
        </p:nvSpPr>
        <p:spPr>
          <a:xfrm>
            <a:off x="4343400" y="2100263"/>
            <a:ext cx="4800600" cy="4114800"/>
          </a:xfrm>
        </p:spPr>
        <p:txBody>
          <a:bodyPr/>
          <a:lstStyle/>
          <a:p>
            <a:pPr eaLnBrk="1" hangingPunct="1">
              <a:spcBef>
                <a:spcPct val="10000"/>
              </a:spcBef>
              <a:buFont typeface="Wingdings" pitchFamily="2" charset="2"/>
              <a:buNone/>
            </a:pPr>
            <a:r>
              <a:rPr lang="en-US" sz="2000" dirty="0">
                <a:solidFill>
                  <a:schemeClr val="tx2"/>
                </a:solidFill>
                <a:latin typeface="Courier New" pitchFamily="49" charset="0"/>
              </a:rPr>
              <a:t>int max, n;</a:t>
            </a:r>
          </a:p>
          <a:p>
            <a:pPr eaLnBrk="1" hangingPunct="1">
              <a:spcBef>
                <a:spcPct val="10000"/>
              </a:spcBef>
              <a:buFont typeface="Wingdings" pitchFamily="2" charset="2"/>
              <a:buNone/>
            </a:pPr>
            <a:r>
              <a:rPr lang="en-US" sz="2000" dirty="0">
                <a:solidFill>
                  <a:schemeClr val="tx2"/>
                </a:solidFill>
                <a:latin typeface="Courier New" pitchFamily="49" charset="0"/>
              </a:rPr>
              <a:t>max = </a:t>
            </a:r>
            <a:r>
              <a:rPr lang="en-US" sz="2000" dirty="0" err="1">
                <a:solidFill>
                  <a:schemeClr val="tx2"/>
                </a:solidFill>
                <a:latin typeface="Courier New" pitchFamily="49" charset="0"/>
              </a:rPr>
              <a:t>Integer.MIN_VALUE</a:t>
            </a:r>
            <a:r>
              <a:rPr lang="en-US" sz="2000" dirty="0">
                <a:solidFill>
                  <a:schemeClr val="tx2"/>
                </a:solidFill>
                <a:latin typeface="Courier New" pitchFamily="49" charset="0"/>
              </a:rPr>
              <a:t>;</a:t>
            </a:r>
          </a:p>
          <a:p>
            <a:pPr eaLnBrk="1" hangingPunct="1">
              <a:spcBef>
                <a:spcPct val="10000"/>
              </a:spcBef>
              <a:buFont typeface="Wingdings" pitchFamily="2" charset="2"/>
              <a:buNone/>
            </a:pPr>
            <a:r>
              <a:rPr lang="en-US" sz="2000" dirty="0">
                <a:solidFill>
                  <a:schemeClr val="tx2"/>
                </a:solidFill>
                <a:latin typeface="Courier New" pitchFamily="49" charset="0"/>
              </a:rPr>
              <a:t>for(n = 1; n &lt;= N; ++n) {</a:t>
            </a:r>
          </a:p>
          <a:p>
            <a:pPr eaLnBrk="1" hangingPunct="1">
              <a:spcBef>
                <a:spcPct val="10000"/>
              </a:spcBef>
              <a:buFont typeface="Wingdings" pitchFamily="2" charset="2"/>
              <a:buNone/>
            </a:pPr>
            <a:r>
              <a:rPr lang="en-US" sz="2000" dirty="0">
                <a:solidFill>
                  <a:schemeClr val="tx2"/>
                </a:solidFill>
                <a:latin typeface="Courier New" pitchFamily="49" charset="0"/>
              </a:rPr>
              <a:t>    num = </a:t>
            </a:r>
            <a:r>
              <a:rPr lang="en-US" sz="2000" dirty="0" err="1">
                <a:solidFill>
                  <a:schemeClr val="tx2"/>
                </a:solidFill>
                <a:latin typeface="Courier New" pitchFamily="49" charset="0"/>
              </a:rPr>
              <a:t>kbd.nextInt</a:t>
            </a:r>
            <a:r>
              <a:rPr lang="en-US" sz="2000" dirty="0">
                <a:solidFill>
                  <a:schemeClr val="tx2"/>
                </a:solidFill>
                <a:latin typeface="Courier New" pitchFamily="49" charset="0"/>
              </a:rPr>
              <a:t>();</a:t>
            </a:r>
          </a:p>
          <a:p>
            <a:pPr eaLnBrk="1" hangingPunct="1">
              <a:spcBef>
                <a:spcPct val="10000"/>
              </a:spcBef>
              <a:buFont typeface="Wingdings" pitchFamily="2" charset="2"/>
              <a:buNone/>
            </a:pPr>
            <a:r>
              <a:rPr lang="en-US" sz="2000" dirty="0">
                <a:solidFill>
                  <a:schemeClr val="tx2"/>
                </a:solidFill>
                <a:latin typeface="Courier New" pitchFamily="49" charset="0"/>
              </a:rPr>
              <a:t>    max = </a:t>
            </a:r>
            <a:r>
              <a:rPr lang="en-US" sz="2000" dirty="0" err="1">
                <a:solidFill>
                  <a:schemeClr val="tx2"/>
                </a:solidFill>
                <a:latin typeface="Courier New" pitchFamily="49" charset="0"/>
              </a:rPr>
              <a:t>Math.max</a:t>
            </a:r>
            <a:r>
              <a:rPr lang="en-US" sz="2000" dirty="0">
                <a:solidFill>
                  <a:schemeClr val="tx2"/>
                </a:solidFill>
                <a:latin typeface="Courier New" pitchFamily="49" charset="0"/>
              </a:rPr>
              <a:t>(max, num);</a:t>
            </a:r>
          </a:p>
          <a:p>
            <a:pPr eaLnBrk="1" hangingPunct="1">
              <a:spcBef>
                <a:spcPct val="10000"/>
              </a:spcBef>
              <a:buFont typeface="Wingdings" pitchFamily="2" charset="2"/>
              <a:buNone/>
            </a:pPr>
            <a:r>
              <a:rPr lang="en-US" sz="2000" dirty="0">
                <a:solidFill>
                  <a:schemeClr val="tx2"/>
                </a:solidFill>
                <a:latin typeface="Courier New" pitchFamily="49" charset="0"/>
              </a:rPr>
              <a:t>}</a:t>
            </a:r>
          </a:p>
        </p:txBody>
      </p:sp>
      <p:sp>
        <p:nvSpPr>
          <p:cNvPr id="52229" name="TextBox 4"/>
          <p:cNvSpPr txBox="1">
            <a:spLocks noChangeArrowheads="1"/>
          </p:cNvSpPr>
          <p:nvPr/>
        </p:nvSpPr>
        <p:spPr bwMode="auto">
          <a:xfrm>
            <a:off x="1661502" y="6396038"/>
            <a:ext cx="7482498" cy="461665"/>
          </a:xfrm>
          <a:prstGeom prst="rect">
            <a:avLst/>
          </a:prstGeom>
          <a:noFill/>
          <a:ln w="9525">
            <a:noFill/>
            <a:miter lim="800000"/>
            <a:headEnd/>
            <a:tailEnd/>
          </a:ln>
        </p:spPr>
        <p:txBody>
          <a:bodyPr wrap="none">
            <a:spAutoFit/>
          </a:bodyPr>
          <a:lstStyle/>
          <a:p>
            <a:pPr algn="r"/>
            <a:r>
              <a:rPr lang="en-CA" b="1" dirty="0" err="1">
                <a:solidFill>
                  <a:schemeClr val="accent1"/>
                </a:solidFill>
              </a:rPr>
              <a:t>Integer.MIN_VALUE</a:t>
            </a:r>
            <a:r>
              <a:rPr lang="en-CA" dirty="0">
                <a:solidFill>
                  <a:schemeClr val="accent1"/>
                </a:solidFill>
              </a:rPr>
              <a:t> </a:t>
            </a:r>
            <a:r>
              <a:rPr lang="en-CA" i="1" dirty="0">
                <a:solidFill>
                  <a:schemeClr val="accent1"/>
                </a:solidFill>
              </a:rPr>
              <a:t>is the smallest int value Java knows</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dirty="0"/>
              <a:t>Exercise</a:t>
            </a:r>
          </a:p>
        </p:txBody>
      </p:sp>
      <p:sp>
        <p:nvSpPr>
          <p:cNvPr id="53251" name="Rectangle 3"/>
          <p:cNvSpPr>
            <a:spLocks noGrp="1" noChangeArrowheads="1"/>
          </p:cNvSpPr>
          <p:nvPr>
            <p:ph sz="half" idx="1"/>
          </p:nvPr>
        </p:nvSpPr>
        <p:spPr>
          <a:xfrm>
            <a:off x="685800" y="1981200"/>
            <a:ext cx="7773988" cy="4162425"/>
          </a:xfrm>
        </p:spPr>
        <p:txBody>
          <a:bodyPr/>
          <a:lstStyle/>
          <a:p>
            <a:pPr eaLnBrk="1" hangingPunct="1"/>
            <a:r>
              <a:rPr lang="en-US" sz="3200"/>
              <a:t>Change this loop </a:t>
            </a:r>
            <a:br>
              <a:rPr lang="en-US" sz="3200"/>
            </a:br>
            <a:r>
              <a:rPr lang="en-US" sz="3200"/>
              <a:t>into a loop to find </a:t>
            </a:r>
            <a:br>
              <a:rPr lang="en-US" sz="3200"/>
            </a:br>
            <a:r>
              <a:rPr lang="en-US" sz="3200"/>
              <a:t>the </a:t>
            </a:r>
            <a:r>
              <a:rPr lang="en-US" sz="3200" i="1"/>
              <a:t>minimum</a:t>
            </a:r>
            <a:r>
              <a:rPr lang="en-US" sz="3200"/>
              <a:t> value</a:t>
            </a:r>
          </a:p>
        </p:txBody>
      </p:sp>
      <p:sp>
        <p:nvSpPr>
          <p:cNvPr id="53252" name="Rectangle 4"/>
          <p:cNvSpPr>
            <a:spLocks noGrp="1" noChangeArrowheads="1"/>
          </p:cNvSpPr>
          <p:nvPr>
            <p:ph sz="half" idx="2"/>
          </p:nvPr>
        </p:nvSpPr>
        <p:spPr>
          <a:xfrm>
            <a:off x="4343400" y="2100263"/>
            <a:ext cx="4800600" cy="4114800"/>
          </a:xfrm>
        </p:spPr>
        <p:txBody>
          <a:bodyPr/>
          <a:lstStyle/>
          <a:p>
            <a:pPr eaLnBrk="1" hangingPunct="1">
              <a:spcBef>
                <a:spcPct val="10000"/>
              </a:spcBef>
              <a:buFont typeface="Wingdings" pitchFamily="2" charset="2"/>
              <a:buNone/>
            </a:pPr>
            <a:r>
              <a:rPr lang="en-US" sz="2000" dirty="0">
                <a:solidFill>
                  <a:schemeClr val="tx2"/>
                </a:solidFill>
                <a:latin typeface="Courier New" pitchFamily="49" charset="0"/>
              </a:rPr>
              <a:t>int max, n, num;</a:t>
            </a:r>
          </a:p>
          <a:p>
            <a:pPr eaLnBrk="1" hangingPunct="1">
              <a:spcBef>
                <a:spcPct val="10000"/>
              </a:spcBef>
              <a:buFont typeface="Wingdings" pitchFamily="2" charset="2"/>
              <a:buNone/>
            </a:pPr>
            <a:r>
              <a:rPr lang="en-US" sz="2000" dirty="0">
                <a:solidFill>
                  <a:schemeClr val="tx2"/>
                </a:solidFill>
                <a:latin typeface="Courier New" pitchFamily="49" charset="0"/>
              </a:rPr>
              <a:t>max = </a:t>
            </a:r>
            <a:r>
              <a:rPr lang="en-US" sz="2000" dirty="0" err="1">
                <a:solidFill>
                  <a:schemeClr val="tx2"/>
                </a:solidFill>
                <a:latin typeface="Courier New" pitchFamily="49" charset="0"/>
              </a:rPr>
              <a:t>Integer.MIN_VALUE</a:t>
            </a:r>
            <a:r>
              <a:rPr lang="en-US" sz="2000" dirty="0">
                <a:solidFill>
                  <a:schemeClr val="tx2"/>
                </a:solidFill>
                <a:latin typeface="Courier New" pitchFamily="49" charset="0"/>
              </a:rPr>
              <a:t>;</a:t>
            </a:r>
          </a:p>
          <a:p>
            <a:pPr eaLnBrk="1" hangingPunct="1">
              <a:spcBef>
                <a:spcPct val="10000"/>
              </a:spcBef>
              <a:buFont typeface="Wingdings" pitchFamily="2" charset="2"/>
              <a:buNone/>
            </a:pPr>
            <a:r>
              <a:rPr lang="en-US" sz="2000" dirty="0">
                <a:solidFill>
                  <a:schemeClr val="tx2"/>
                </a:solidFill>
                <a:latin typeface="Courier New" pitchFamily="49" charset="0"/>
              </a:rPr>
              <a:t>for(n = 1; n &lt;= N; ++n) {</a:t>
            </a:r>
          </a:p>
          <a:p>
            <a:pPr eaLnBrk="1" hangingPunct="1">
              <a:spcBef>
                <a:spcPct val="10000"/>
              </a:spcBef>
              <a:buFont typeface="Wingdings" pitchFamily="2" charset="2"/>
              <a:buNone/>
            </a:pPr>
            <a:r>
              <a:rPr lang="en-US" sz="2000" dirty="0">
                <a:solidFill>
                  <a:schemeClr val="tx2"/>
                </a:solidFill>
                <a:latin typeface="Courier New" pitchFamily="49" charset="0"/>
              </a:rPr>
              <a:t>    num = </a:t>
            </a:r>
            <a:r>
              <a:rPr lang="en-US" sz="2000" dirty="0" err="1">
                <a:solidFill>
                  <a:schemeClr val="tx2"/>
                </a:solidFill>
                <a:latin typeface="Courier New" pitchFamily="49" charset="0"/>
              </a:rPr>
              <a:t>kbd.nextInt</a:t>
            </a:r>
            <a:r>
              <a:rPr lang="en-US" sz="2000" dirty="0">
                <a:solidFill>
                  <a:schemeClr val="tx2"/>
                </a:solidFill>
                <a:latin typeface="Courier New" pitchFamily="49" charset="0"/>
              </a:rPr>
              <a:t>();</a:t>
            </a:r>
          </a:p>
          <a:p>
            <a:pPr eaLnBrk="1" hangingPunct="1">
              <a:spcBef>
                <a:spcPct val="10000"/>
              </a:spcBef>
              <a:buFont typeface="Wingdings" pitchFamily="2" charset="2"/>
              <a:buNone/>
            </a:pPr>
            <a:r>
              <a:rPr lang="en-US" sz="2000" dirty="0">
                <a:solidFill>
                  <a:schemeClr val="tx2"/>
                </a:solidFill>
                <a:latin typeface="Courier New" pitchFamily="49" charset="0"/>
              </a:rPr>
              <a:t>    max = </a:t>
            </a:r>
            <a:r>
              <a:rPr lang="en-US" sz="2000" dirty="0" err="1">
                <a:solidFill>
                  <a:schemeClr val="tx2"/>
                </a:solidFill>
                <a:latin typeface="Courier New" pitchFamily="49" charset="0"/>
              </a:rPr>
              <a:t>Math.max</a:t>
            </a:r>
            <a:r>
              <a:rPr lang="en-US" sz="2000" dirty="0">
                <a:solidFill>
                  <a:schemeClr val="tx2"/>
                </a:solidFill>
                <a:latin typeface="Courier New" pitchFamily="49" charset="0"/>
              </a:rPr>
              <a:t>(max, num);</a:t>
            </a:r>
          </a:p>
          <a:p>
            <a:pPr eaLnBrk="1" hangingPunct="1">
              <a:spcBef>
                <a:spcPct val="10000"/>
              </a:spcBef>
              <a:buFont typeface="Wingdings" pitchFamily="2" charset="2"/>
              <a:buNone/>
            </a:pPr>
            <a:r>
              <a:rPr lang="en-US" sz="2000" dirty="0">
                <a:solidFill>
                  <a:schemeClr val="tx2"/>
                </a:solidFill>
                <a:latin typeface="Courier New" pitchFamily="49" charset="0"/>
              </a:rPr>
              <a:t>}</a:t>
            </a:r>
          </a:p>
          <a:p>
            <a:pPr eaLnBrk="1" hangingPunct="1">
              <a:spcBef>
                <a:spcPct val="10000"/>
              </a:spcBef>
              <a:buFont typeface="Wingdings" pitchFamily="2" charset="2"/>
              <a:buNone/>
            </a:pPr>
            <a:endParaRPr lang="en-US" sz="2000" dirty="0">
              <a:solidFill>
                <a:schemeClr val="tx2"/>
              </a:solidFill>
              <a:latin typeface="Courier New" pitchFamily="49" charset="0"/>
            </a:endParaRPr>
          </a:p>
        </p:txBody>
      </p:sp>
      <p:sp>
        <p:nvSpPr>
          <p:cNvPr id="53253" name="TextBox 4"/>
          <p:cNvSpPr txBox="1">
            <a:spLocks noChangeArrowheads="1"/>
          </p:cNvSpPr>
          <p:nvPr/>
        </p:nvSpPr>
        <p:spPr bwMode="auto">
          <a:xfrm>
            <a:off x="252413" y="6054725"/>
            <a:ext cx="8891587" cy="830263"/>
          </a:xfrm>
          <a:prstGeom prst="rect">
            <a:avLst/>
          </a:prstGeom>
          <a:noFill/>
          <a:ln w="9525">
            <a:noFill/>
            <a:miter lim="800000"/>
            <a:headEnd/>
            <a:tailEnd/>
          </a:ln>
        </p:spPr>
        <p:txBody>
          <a:bodyPr wrap="none">
            <a:spAutoFit/>
          </a:bodyPr>
          <a:lstStyle/>
          <a:p>
            <a:pPr algn="r"/>
            <a:r>
              <a:rPr lang="en-CA" i="1" dirty="0">
                <a:solidFill>
                  <a:schemeClr val="accent1"/>
                </a:solidFill>
              </a:rPr>
              <a:t>What’s the name of the </a:t>
            </a:r>
            <a:r>
              <a:rPr lang="en-CA" b="1" i="1" dirty="0">
                <a:solidFill>
                  <a:schemeClr val="accent1"/>
                </a:solidFill>
              </a:rPr>
              <a:t>largest</a:t>
            </a:r>
            <a:r>
              <a:rPr lang="en-CA" i="1" dirty="0">
                <a:solidFill>
                  <a:schemeClr val="accent1"/>
                </a:solidFill>
              </a:rPr>
              <a:t> int value Java knows?</a:t>
            </a:r>
          </a:p>
          <a:p>
            <a:pPr algn="r"/>
            <a:r>
              <a:rPr lang="en-CA" i="1" dirty="0">
                <a:solidFill>
                  <a:schemeClr val="accent1"/>
                </a:solidFill>
              </a:rPr>
              <a:t>What’s the name of the function that finds the </a:t>
            </a:r>
            <a:r>
              <a:rPr lang="en-CA" b="1" i="1" dirty="0">
                <a:solidFill>
                  <a:schemeClr val="accent1"/>
                </a:solidFill>
              </a:rPr>
              <a:t>smaller</a:t>
            </a:r>
            <a:r>
              <a:rPr lang="en-CA" i="1" dirty="0">
                <a:solidFill>
                  <a:schemeClr val="accent1"/>
                </a:solidFill>
              </a:rPr>
              <a:t> of two numbers?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t>Getting a Yes/No Answer</a:t>
            </a:r>
          </a:p>
        </p:txBody>
      </p:sp>
      <p:sp>
        <p:nvSpPr>
          <p:cNvPr id="7171" name="Rectangle 3"/>
          <p:cNvSpPr>
            <a:spLocks noGrp="1" noChangeArrowheads="1"/>
          </p:cNvSpPr>
          <p:nvPr>
            <p:ph idx="1"/>
          </p:nvPr>
        </p:nvSpPr>
        <p:spPr>
          <a:xfrm>
            <a:off x="714375" y="1981200"/>
            <a:ext cx="7818438" cy="3948113"/>
          </a:xfrm>
        </p:spPr>
        <p:txBody>
          <a:bodyPr/>
          <a:lstStyle/>
          <a:p>
            <a:pPr eaLnBrk="1" hangingPunct="1">
              <a:spcBef>
                <a:spcPts val="300"/>
              </a:spcBef>
              <a:buFont typeface="Wingdings" pitchFamily="2" charset="2"/>
              <a:buNone/>
            </a:pPr>
            <a:r>
              <a:rPr lang="en-US" sz="2000" dirty="0" err="1">
                <a:solidFill>
                  <a:schemeClr val="tx2"/>
                </a:solidFill>
                <a:latin typeface="Courier New" pitchFamily="49" charset="0"/>
              </a:rPr>
              <a:t>System.out.print</a:t>
            </a:r>
            <a:r>
              <a:rPr lang="en-US" sz="2000" dirty="0">
                <a:solidFill>
                  <a:schemeClr val="tx2"/>
                </a:solidFill>
                <a:latin typeface="Courier New" pitchFamily="49" charset="0"/>
              </a:rPr>
              <a:t>("Do you want fries with that? ");</a:t>
            </a:r>
          </a:p>
          <a:p>
            <a:pPr eaLnBrk="1" hangingPunct="1">
              <a:spcBef>
                <a:spcPts val="300"/>
              </a:spcBef>
              <a:buFont typeface="Wingdings" pitchFamily="2" charset="2"/>
              <a:buNone/>
            </a:pPr>
            <a:r>
              <a:rPr lang="en-US" sz="2000" dirty="0">
                <a:solidFill>
                  <a:schemeClr val="tx2"/>
                </a:solidFill>
                <a:latin typeface="Courier New" pitchFamily="49" charset="0"/>
              </a:rPr>
              <a:t>String </a:t>
            </a:r>
            <a:r>
              <a:rPr lang="en-US" sz="2000" dirty="0" err="1">
                <a:solidFill>
                  <a:schemeClr val="tx2"/>
                </a:solidFill>
                <a:latin typeface="Courier New" pitchFamily="49" charset="0"/>
              </a:rPr>
              <a:t>resp</a:t>
            </a:r>
            <a:r>
              <a:rPr lang="en-US" sz="2000" dirty="0">
                <a:solidFill>
                  <a:schemeClr val="tx2"/>
                </a:solidFill>
                <a:latin typeface="Courier New" pitchFamily="49" charset="0"/>
              </a:rPr>
              <a:t> = </a:t>
            </a:r>
            <a:r>
              <a:rPr lang="en-US" sz="2000" dirty="0" err="1">
                <a:solidFill>
                  <a:schemeClr val="tx2"/>
                </a:solidFill>
                <a:latin typeface="Courier New" pitchFamily="49" charset="0"/>
              </a:rPr>
              <a:t>kbd.next</a:t>
            </a:r>
            <a:r>
              <a:rPr lang="en-US" sz="2000" dirty="0">
                <a:solidFill>
                  <a:schemeClr val="tx2"/>
                </a:solidFill>
                <a:latin typeface="Courier New" pitchFamily="49" charset="0"/>
              </a:rPr>
              <a:t>().</a:t>
            </a:r>
            <a:r>
              <a:rPr lang="en-US" sz="2000" dirty="0" err="1">
                <a:solidFill>
                  <a:schemeClr val="tx2"/>
                </a:solidFill>
                <a:latin typeface="Courier New" pitchFamily="49" charset="0"/>
              </a:rPr>
              <a:t>toLowerCase</a:t>
            </a:r>
            <a:r>
              <a:rPr lang="en-US" sz="2000" dirty="0">
                <a:solidFill>
                  <a:schemeClr val="tx2"/>
                </a:solidFill>
                <a:latin typeface="Courier New" pitchFamily="49" charset="0"/>
              </a:rPr>
              <a:t>();</a:t>
            </a:r>
          </a:p>
          <a:p>
            <a:pPr eaLnBrk="1" hangingPunct="1">
              <a:spcBef>
                <a:spcPts val="300"/>
              </a:spcBef>
              <a:buFont typeface="Wingdings" pitchFamily="2" charset="2"/>
              <a:buNone/>
            </a:pPr>
            <a:r>
              <a:rPr lang="en-US" sz="2000" dirty="0" err="1">
                <a:solidFill>
                  <a:schemeClr val="tx2"/>
                </a:solidFill>
                <a:latin typeface="Courier New" pitchFamily="49" charset="0"/>
              </a:rPr>
              <a:t>kbd.nextLine</a:t>
            </a:r>
            <a:r>
              <a:rPr lang="en-US" sz="2000" dirty="0">
                <a:solidFill>
                  <a:schemeClr val="tx2"/>
                </a:solidFill>
                <a:latin typeface="Courier New" pitchFamily="49" charset="0"/>
              </a:rPr>
              <a:t>();</a:t>
            </a:r>
          </a:p>
          <a:p>
            <a:pPr eaLnBrk="1" hangingPunct="1">
              <a:spcBef>
                <a:spcPts val="300"/>
              </a:spcBef>
              <a:buFont typeface="Wingdings" pitchFamily="2" charset="2"/>
              <a:buNone/>
            </a:pPr>
            <a:r>
              <a:rPr lang="en-US" sz="2000" dirty="0">
                <a:solidFill>
                  <a:schemeClr val="tx2"/>
                </a:solidFill>
                <a:latin typeface="Courier New" pitchFamily="49" charset="0"/>
              </a:rPr>
              <a:t>if (</a:t>
            </a:r>
            <a:r>
              <a:rPr lang="en-US" sz="2000" dirty="0" err="1">
                <a:solidFill>
                  <a:schemeClr val="tx2"/>
                </a:solidFill>
                <a:latin typeface="Courier New" pitchFamily="49" charset="0"/>
              </a:rPr>
              <a:t>resp.startsWith</a:t>
            </a:r>
            <a:r>
              <a:rPr lang="en-US" sz="2000" dirty="0">
                <a:solidFill>
                  <a:schemeClr val="tx2"/>
                </a:solidFill>
                <a:latin typeface="Courier New" pitchFamily="49" charset="0"/>
              </a:rPr>
              <a:t>("yes")) {</a:t>
            </a:r>
          </a:p>
          <a:p>
            <a:pPr eaLnBrk="1" hangingPunct="1">
              <a:spcBef>
                <a:spcPts val="300"/>
              </a:spcBef>
              <a:buFont typeface="Wingdings" pitchFamily="2" charset="2"/>
              <a:buNone/>
            </a:pPr>
            <a:r>
              <a:rPr lang="en-US" sz="2000" dirty="0">
                <a:solidFill>
                  <a:schemeClr val="tx2"/>
                </a:solidFill>
                <a:latin typeface="Courier New" pitchFamily="49" charset="0"/>
              </a:rPr>
              <a:t>    </a:t>
            </a:r>
            <a:r>
              <a:rPr lang="en-US" sz="2000" dirty="0" err="1">
                <a:solidFill>
                  <a:schemeClr val="tx2"/>
                </a:solidFill>
                <a:latin typeface="Courier New" pitchFamily="49" charset="0"/>
              </a:rPr>
              <a:t>order.add</a:t>
            </a:r>
            <a:r>
              <a:rPr lang="en-US" sz="2000" dirty="0">
                <a:solidFill>
                  <a:schemeClr val="tx2"/>
                </a:solidFill>
                <a:latin typeface="Courier New" pitchFamily="49" charset="0"/>
              </a:rPr>
              <a:t>("fries");</a:t>
            </a:r>
          </a:p>
          <a:p>
            <a:pPr eaLnBrk="1" hangingPunct="1">
              <a:spcBef>
                <a:spcPts val="300"/>
              </a:spcBef>
              <a:buFont typeface="Wingdings" pitchFamily="2" charset="2"/>
              <a:buNone/>
            </a:pPr>
            <a:r>
              <a:rPr lang="en-US" sz="2000" dirty="0">
                <a:solidFill>
                  <a:schemeClr val="tx2"/>
                </a:solidFill>
                <a:latin typeface="Courier New" pitchFamily="49" charset="0"/>
              </a:rPr>
              <a:t>}</a:t>
            </a:r>
          </a:p>
          <a:p>
            <a:pPr eaLnBrk="1" hangingPunct="1">
              <a:spcBef>
                <a:spcPts val="300"/>
              </a:spcBef>
            </a:pPr>
            <a:r>
              <a:rPr lang="en-US" dirty="0"/>
              <a:t>Want them to answer “yes” or “no”</a:t>
            </a:r>
          </a:p>
          <a:p>
            <a:pPr eaLnBrk="1" hangingPunct="1">
              <a:spcBef>
                <a:spcPts val="300"/>
              </a:spcBef>
            </a:pPr>
            <a:r>
              <a:rPr lang="en-US" dirty="0"/>
              <a:t>And if they give a different answer?</a:t>
            </a:r>
          </a:p>
          <a:p>
            <a:pPr lvl="1" eaLnBrk="1" hangingPunct="1">
              <a:spcBef>
                <a:spcPts val="300"/>
              </a:spcBef>
            </a:pPr>
            <a:r>
              <a:rPr lang="en-US" dirty="0"/>
              <a:t>Ask them again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dirty="0"/>
              <a:t>Exercise</a:t>
            </a:r>
          </a:p>
        </p:txBody>
      </p:sp>
      <p:sp>
        <p:nvSpPr>
          <p:cNvPr id="54275" name="Rectangle 3"/>
          <p:cNvSpPr>
            <a:spLocks noGrp="1" noChangeArrowheads="1"/>
          </p:cNvSpPr>
          <p:nvPr>
            <p:ph sz="half" idx="1"/>
          </p:nvPr>
        </p:nvSpPr>
        <p:spPr>
          <a:xfrm>
            <a:off x="685800" y="1981200"/>
            <a:ext cx="7773988" cy="4162425"/>
          </a:xfrm>
        </p:spPr>
        <p:txBody>
          <a:bodyPr/>
          <a:lstStyle/>
          <a:p>
            <a:pPr eaLnBrk="1" hangingPunct="1"/>
            <a:r>
              <a:rPr lang="en-US" sz="3200"/>
              <a:t>Change this loop to </a:t>
            </a:r>
            <a:br>
              <a:rPr lang="en-US" sz="3200"/>
            </a:br>
            <a:r>
              <a:rPr lang="en-US" sz="3200"/>
              <a:t>be data-controlled</a:t>
            </a:r>
            <a:endParaRPr lang="en-US"/>
          </a:p>
          <a:p>
            <a:pPr lvl="1" eaLnBrk="1" hangingPunct="1"/>
            <a:r>
              <a:rPr lang="en-US" sz="2800"/>
              <a:t>stop when negative</a:t>
            </a:r>
            <a:br>
              <a:rPr lang="en-US" sz="2800"/>
            </a:br>
            <a:r>
              <a:rPr lang="en-US" sz="2800"/>
              <a:t>number is entered</a:t>
            </a:r>
          </a:p>
        </p:txBody>
      </p:sp>
      <p:sp>
        <p:nvSpPr>
          <p:cNvPr id="54276" name="Rectangle 4"/>
          <p:cNvSpPr>
            <a:spLocks noGrp="1" noChangeArrowheads="1"/>
          </p:cNvSpPr>
          <p:nvPr>
            <p:ph sz="half" idx="2"/>
          </p:nvPr>
        </p:nvSpPr>
        <p:spPr>
          <a:xfrm>
            <a:off x="4343400" y="2100263"/>
            <a:ext cx="4800600" cy="4114800"/>
          </a:xfrm>
        </p:spPr>
        <p:txBody>
          <a:bodyPr/>
          <a:lstStyle/>
          <a:p>
            <a:pPr eaLnBrk="1" hangingPunct="1">
              <a:spcBef>
                <a:spcPct val="10000"/>
              </a:spcBef>
              <a:buFont typeface="Wingdings" pitchFamily="2" charset="2"/>
              <a:buNone/>
            </a:pPr>
            <a:r>
              <a:rPr lang="en-US" sz="2000" dirty="0">
                <a:solidFill>
                  <a:schemeClr val="tx2"/>
                </a:solidFill>
                <a:latin typeface="Courier New" pitchFamily="49" charset="0"/>
              </a:rPr>
              <a:t>int max, n, num;</a:t>
            </a:r>
          </a:p>
          <a:p>
            <a:pPr eaLnBrk="1" hangingPunct="1">
              <a:spcBef>
                <a:spcPct val="10000"/>
              </a:spcBef>
              <a:buFont typeface="Wingdings" pitchFamily="2" charset="2"/>
              <a:buNone/>
            </a:pPr>
            <a:r>
              <a:rPr lang="en-US" sz="2000" dirty="0">
                <a:solidFill>
                  <a:schemeClr val="tx2"/>
                </a:solidFill>
                <a:latin typeface="Courier New" pitchFamily="49" charset="0"/>
              </a:rPr>
              <a:t>max = </a:t>
            </a:r>
            <a:r>
              <a:rPr lang="en-US" sz="2000" dirty="0" err="1">
                <a:solidFill>
                  <a:schemeClr val="tx2"/>
                </a:solidFill>
                <a:latin typeface="Courier New" pitchFamily="49" charset="0"/>
              </a:rPr>
              <a:t>Integer.MIN_VALUE</a:t>
            </a:r>
            <a:r>
              <a:rPr lang="en-US" sz="2000" dirty="0">
                <a:solidFill>
                  <a:schemeClr val="tx2"/>
                </a:solidFill>
                <a:latin typeface="Courier New" pitchFamily="49" charset="0"/>
              </a:rPr>
              <a:t>;</a:t>
            </a:r>
          </a:p>
          <a:p>
            <a:pPr eaLnBrk="1" hangingPunct="1">
              <a:spcBef>
                <a:spcPct val="10000"/>
              </a:spcBef>
              <a:buFont typeface="Wingdings" pitchFamily="2" charset="2"/>
              <a:buNone/>
            </a:pPr>
            <a:r>
              <a:rPr lang="en-US" sz="2000" dirty="0">
                <a:solidFill>
                  <a:schemeClr val="tx2"/>
                </a:solidFill>
                <a:latin typeface="Courier New" pitchFamily="49" charset="0"/>
              </a:rPr>
              <a:t>for(n = 1; n &lt;= N; ++n) {</a:t>
            </a:r>
          </a:p>
          <a:p>
            <a:pPr eaLnBrk="1" hangingPunct="1">
              <a:spcBef>
                <a:spcPct val="10000"/>
              </a:spcBef>
              <a:buFont typeface="Wingdings" pitchFamily="2" charset="2"/>
              <a:buNone/>
            </a:pPr>
            <a:r>
              <a:rPr lang="en-US" sz="2000" dirty="0">
                <a:solidFill>
                  <a:schemeClr val="tx2"/>
                </a:solidFill>
                <a:latin typeface="Courier New" pitchFamily="49" charset="0"/>
              </a:rPr>
              <a:t>    num = </a:t>
            </a:r>
            <a:r>
              <a:rPr lang="en-US" sz="2000" dirty="0" err="1">
                <a:solidFill>
                  <a:schemeClr val="tx2"/>
                </a:solidFill>
                <a:latin typeface="Courier New" pitchFamily="49" charset="0"/>
              </a:rPr>
              <a:t>kbd.nextInt</a:t>
            </a:r>
            <a:r>
              <a:rPr lang="en-US" sz="2000" dirty="0">
                <a:solidFill>
                  <a:schemeClr val="tx2"/>
                </a:solidFill>
                <a:latin typeface="Courier New" pitchFamily="49" charset="0"/>
              </a:rPr>
              <a:t>();</a:t>
            </a:r>
          </a:p>
          <a:p>
            <a:pPr eaLnBrk="1" hangingPunct="1">
              <a:spcBef>
                <a:spcPct val="10000"/>
              </a:spcBef>
              <a:buFont typeface="Wingdings" pitchFamily="2" charset="2"/>
              <a:buNone/>
            </a:pPr>
            <a:r>
              <a:rPr lang="en-US" sz="2000" dirty="0">
                <a:solidFill>
                  <a:schemeClr val="tx2"/>
                </a:solidFill>
                <a:latin typeface="Courier New" pitchFamily="49" charset="0"/>
              </a:rPr>
              <a:t>    max = </a:t>
            </a:r>
            <a:r>
              <a:rPr lang="en-US" sz="2000" dirty="0" err="1">
                <a:solidFill>
                  <a:schemeClr val="tx2"/>
                </a:solidFill>
                <a:latin typeface="Courier New" pitchFamily="49" charset="0"/>
              </a:rPr>
              <a:t>Math.max</a:t>
            </a:r>
            <a:r>
              <a:rPr lang="en-US" sz="2000" dirty="0">
                <a:solidFill>
                  <a:schemeClr val="tx2"/>
                </a:solidFill>
                <a:latin typeface="Courier New" pitchFamily="49" charset="0"/>
              </a:rPr>
              <a:t>(max, num);</a:t>
            </a:r>
          </a:p>
          <a:p>
            <a:pPr eaLnBrk="1" hangingPunct="1">
              <a:spcBef>
                <a:spcPct val="10000"/>
              </a:spcBef>
              <a:buFont typeface="Wingdings" pitchFamily="2" charset="2"/>
              <a:buNone/>
            </a:pPr>
            <a:r>
              <a:rPr lang="en-US" sz="2000" dirty="0">
                <a:solidFill>
                  <a:schemeClr val="tx2"/>
                </a:solidFill>
                <a:latin typeface="Courier New" pitchFamily="49" charset="0"/>
              </a:rPr>
              <a:t>}</a:t>
            </a:r>
          </a:p>
          <a:p>
            <a:pPr eaLnBrk="1" hangingPunct="1">
              <a:spcBef>
                <a:spcPct val="10000"/>
              </a:spcBef>
              <a:buFont typeface="Wingdings" pitchFamily="2" charset="2"/>
              <a:buNone/>
            </a:pPr>
            <a:endParaRPr lang="en-US" sz="2000" dirty="0">
              <a:solidFill>
                <a:schemeClr val="tx2"/>
              </a:solidFill>
              <a:latin typeface="Courier New" pitchFamily="49" charset="0"/>
            </a:endParaRPr>
          </a:p>
        </p:txBody>
      </p:sp>
      <p:sp>
        <p:nvSpPr>
          <p:cNvPr id="54277" name="Rectangle 4"/>
          <p:cNvSpPr>
            <a:spLocks noChangeArrowheads="1"/>
          </p:cNvSpPr>
          <p:nvPr/>
        </p:nvSpPr>
        <p:spPr bwMode="auto">
          <a:xfrm>
            <a:off x="1258888" y="4868863"/>
            <a:ext cx="7129462" cy="1223962"/>
          </a:xfrm>
          <a:prstGeom prst="rect">
            <a:avLst/>
          </a:prstGeom>
          <a:solidFill>
            <a:schemeClr val="bg2"/>
          </a:solidFill>
          <a:ln w="12700" algn="ctr">
            <a:solidFill>
              <a:schemeClr val="tx1"/>
            </a:solidFill>
            <a:round/>
            <a:headEnd/>
            <a:tailEnd/>
          </a:ln>
        </p:spPr>
        <p:txBody>
          <a:bodyPr/>
          <a:lstStyle/>
          <a:p>
            <a:r>
              <a:rPr lang="en-CA"/>
              <a:t>Enter positive integers below.  Enter -1 to end.</a:t>
            </a:r>
          </a:p>
          <a:p>
            <a:r>
              <a:rPr lang="en-US" b="1">
                <a:solidFill>
                  <a:schemeClr val="hlink"/>
                </a:solidFill>
              </a:rPr>
              <a:t>10 20 30 40 11 12 13 5 -1</a:t>
            </a:r>
            <a:endParaRPr lang="en-CA" b="1">
              <a:solidFill>
                <a:srgbClr val="00B0F0"/>
              </a:solidFill>
            </a:endParaRPr>
          </a:p>
          <a:p>
            <a:r>
              <a:rPr lang="en-CA"/>
              <a:t>The largest positive number you entered was 40.</a:t>
            </a:r>
          </a:p>
          <a:p>
            <a:endParaRPr lang="en-CA"/>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CA"/>
              <a:t>Loops with Conditionals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CA" dirty="0"/>
              <a:t>For each positive integer the user enters, say whether it’s divisible by 5</a:t>
            </a:r>
          </a:p>
          <a:p>
            <a:pPr lvl="1" eaLnBrk="1" fontAlgn="auto" hangingPunct="1">
              <a:spcAft>
                <a:spcPts val="0"/>
              </a:spcAft>
              <a:buFont typeface="Arial" panose="020B0604020202020204" pitchFamily="34" charset="0"/>
              <a:buChar char="–"/>
              <a:defRPr/>
            </a:pPr>
            <a:r>
              <a:rPr lang="en-CA" dirty="0"/>
              <a:t>stop when enter a negative number</a:t>
            </a:r>
          </a:p>
          <a:p>
            <a:pPr lvl="1" eaLnBrk="1" fontAlgn="auto" hangingPunct="1">
              <a:spcAft>
                <a:spcPts val="0"/>
              </a:spcAft>
              <a:buFontTx/>
              <a:buNone/>
              <a:defRPr/>
            </a:pPr>
            <a:r>
              <a:rPr lang="en-CA" sz="2400" dirty="0" err="1">
                <a:solidFill>
                  <a:schemeClr val="tx2"/>
                </a:solidFill>
              </a:rPr>
              <a:t>System.out.println</a:t>
            </a:r>
            <a:r>
              <a:rPr lang="en-CA" sz="2400" dirty="0">
                <a:solidFill>
                  <a:schemeClr val="tx2"/>
                </a:solidFill>
              </a:rPr>
              <a:t>("Enter some numbers below: ");</a:t>
            </a:r>
          </a:p>
          <a:p>
            <a:pPr lvl="1" eaLnBrk="1" fontAlgn="auto" hangingPunct="1">
              <a:spcAft>
                <a:spcPts val="0"/>
              </a:spcAft>
              <a:buFontTx/>
              <a:buNone/>
              <a:defRPr/>
            </a:pPr>
            <a:r>
              <a:rPr lang="en-CA" sz="2400" dirty="0">
                <a:solidFill>
                  <a:schemeClr val="tx2"/>
                </a:solidFill>
              </a:rPr>
              <a:t>num = </a:t>
            </a:r>
            <a:r>
              <a:rPr lang="en-CA" sz="2400" dirty="0" err="1">
                <a:solidFill>
                  <a:schemeClr val="tx2"/>
                </a:solidFill>
              </a:rPr>
              <a:t>kbd.nextInt</a:t>
            </a:r>
            <a:r>
              <a:rPr lang="en-CA" sz="2400" dirty="0">
                <a:solidFill>
                  <a:schemeClr val="tx2"/>
                </a:solidFill>
              </a:rPr>
              <a:t>();</a:t>
            </a:r>
          </a:p>
          <a:p>
            <a:pPr lvl="1" eaLnBrk="1" fontAlgn="auto" hangingPunct="1">
              <a:spcAft>
                <a:spcPts val="0"/>
              </a:spcAft>
              <a:buFontTx/>
              <a:buNone/>
              <a:defRPr/>
            </a:pPr>
            <a:r>
              <a:rPr lang="en-CA" sz="2400" dirty="0">
                <a:solidFill>
                  <a:schemeClr val="tx2"/>
                </a:solidFill>
              </a:rPr>
              <a:t>while (num &gt;= 0) {</a:t>
            </a:r>
          </a:p>
          <a:p>
            <a:pPr lvl="1" eaLnBrk="1" fontAlgn="auto" hangingPunct="1">
              <a:spcAft>
                <a:spcPts val="0"/>
              </a:spcAft>
              <a:buFontTx/>
              <a:buNone/>
              <a:defRPr/>
            </a:pPr>
            <a:r>
              <a:rPr lang="en-CA" sz="2400" dirty="0">
                <a:solidFill>
                  <a:srgbClr val="FFFF00"/>
                </a:solidFill>
              </a:rPr>
              <a:t>    </a:t>
            </a:r>
            <a:r>
              <a:rPr lang="en-CA" sz="2400" i="1" dirty="0">
                <a:solidFill>
                  <a:schemeClr val="accent5"/>
                </a:solidFill>
              </a:rPr>
              <a:t>// TODO: say whether num is divisible by 5</a:t>
            </a:r>
          </a:p>
          <a:p>
            <a:pPr lvl="1" eaLnBrk="1" fontAlgn="auto" hangingPunct="1">
              <a:spcAft>
                <a:spcPts val="0"/>
              </a:spcAft>
              <a:buFontTx/>
              <a:buNone/>
              <a:defRPr/>
            </a:pPr>
            <a:r>
              <a:rPr lang="en-CA" sz="2400" i="1" dirty="0">
                <a:solidFill>
                  <a:schemeClr val="accent5"/>
                </a:solidFill>
              </a:rPr>
              <a:t>    // get next number</a:t>
            </a:r>
          </a:p>
          <a:p>
            <a:pPr lvl="1" eaLnBrk="1" fontAlgn="auto" hangingPunct="1">
              <a:spcAft>
                <a:spcPts val="0"/>
              </a:spcAft>
              <a:buFontTx/>
              <a:buNone/>
              <a:defRPr/>
            </a:pPr>
            <a:r>
              <a:rPr lang="en-CA" sz="2400" dirty="0">
                <a:solidFill>
                  <a:srgbClr val="FFFF00"/>
                </a:solidFill>
              </a:rPr>
              <a:t>    </a:t>
            </a:r>
            <a:r>
              <a:rPr lang="en-CA" sz="2400" dirty="0">
                <a:solidFill>
                  <a:schemeClr val="tx2"/>
                </a:solidFill>
              </a:rPr>
              <a:t>num = </a:t>
            </a:r>
            <a:r>
              <a:rPr lang="en-CA" sz="2400" dirty="0" err="1">
                <a:solidFill>
                  <a:schemeClr val="tx2"/>
                </a:solidFill>
              </a:rPr>
              <a:t>kbd.nextInt</a:t>
            </a:r>
            <a:r>
              <a:rPr lang="en-CA" sz="2400" dirty="0">
                <a:solidFill>
                  <a:schemeClr val="tx2"/>
                </a:solidFill>
              </a:rPr>
              <a:t>();</a:t>
            </a:r>
          </a:p>
          <a:p>
            <a:pPr lvl="1" eaLnBrk="1" fontAlgn="auto" hangingPunct="1">
              <a:spcAft>
                <a:spcPts val="0"/>
              </a:spcAft>
              <a:buFontTx/>
              <a:buNone/>
              <a:defRPr/>
            </a:pPr>
            <a:r>
              <a:rPr lang="en-CA" sz="2400" dirty="0">
                <a:solidFill>
                  <a:schemeClr val="tx2"/>
                </a:solidFill>
              </a:rPr>
              <a:t>}</a:t>
            </a:r>
          </a:p>
          <a:p>
            <a:pPr lvl="1" eaLnBrk="1" fontAlgn="auto" hangingPunct="1">
              <a:spcAft>
                <a:spcPts val="0"/>
              </a:spcAft>
              <a:buFontTx/>
              <a:buNone/>
              <a:defRPr/>
            </a:pPr>
            <a:r>
              <a:rPr lang="en-CA" sz="2400" dirty="0" err="1">
                <a:solidFill>
                  <a:schemeClr val="tx2"/>
                </a:solidFill>
              </a:rPr>
              <a:t>kbd.nextLine</a:t>
            </a:r>
            <a:r>
              <a:rPr lang="en-CA" sz="2400" dirty="0">
                <a:solidFill>
                  <a:schemeClr val="tx2"/>
                </a:solidFill>
              </a:rPr>
              <a:t>();</a:t>
            </a:r>
            <a:endParaRPr lang="en-CA" dirty="0">
              <a:solidFill>
                <a:schemeClr val="tx2"/>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CA"/>
              <a:t>Expected Output</a:t>
            </a:r>
          </a:p>
        </p:txBody>
      </p:sp>
      <p:sp>
        <p:nvSpPr>
          <p:cNvPr id="7171" name="Content Placeholder 2"/>
          <p:cNvSpPr>
            <a:spLocks noGrp="1"/>
          </p:cNvSpPr>
          <p:nvPr>
            <p:ph idx="1"/>
          </p:nvPr>
        </p:nvSpPr>
        <p:spPr>
          <a:xfrm>
            <a:off x="685800" y="4581525"/>
            <a:ext cx="7772400" cy="1514475"/>
          </a:xfrm>
        </p:spPr>
        <p:txBody>
          <a:bodyPr/>
          <a:lstStyle/>
          <a:p>
            <a:pPr eaLnBrk="1" hangingPunct="1"/>
            <a:r>
              <a:rPr lang="en-CA"/>
              <a:t>Pattern:</a:t>
            </a:r>
          </a:p>
          <a:p>
            <a:pPr lvl="1" eaLnBrk="1" hangingPunct="1"/>
            <a:r>
              <a:rPr lang="en-CA" sz="2400"/>
              <a:t>Print, Read, repeat ((Divisible OR NotDivisible), Read)</a:t>
            </a:r>
          </a:p>
        </p:txBody>
      </p:sp>
      <p:sp>
        <p:nvSpPr>
          <p:cNvPr id="7172" name="Rectangle 3"/>
          <p:cNvSpPr>
            <a:spLocks noChangeArrowheads="1"/>
          </p:cNvSpPr>
          <p:nvPr/>
        </p:nvSpPr>
        <p:spPr bwMode="auto">
          <a:xfrm>
            <a:off x="1042988" y="1989138"/>
            <a:ext cx="7129462" cy="2519362"/>
          </a:xfrm>
          <a:prstGeom prst="rect">
            <a:avLst/>
          </a:prstGeom>
          <a:solidFill>
            <a:schemeClr val="bg2"/>
          </a:solidFill>
          <a:ln w="12700" algn="ctr">
            <a:solidFill>
              <a:schemeClr val="tx1"/>
            </a:solidFill>
            <a:round/>
            <a:headEnd/>
            <a:tailEnd/>
          </a:ln>
        </p:spPr>
        <p:txBody>
          <a:bodyPr/>
          <a:lstStyle/>
          <a:p>
            <a:r>
              <a:rPr lang="en-CA" altLang="en-US" sz="2000">
                <a:latin typeface="Courier New" pitchFamily="49" charset="0"/>
                <a:cs typeface="Courier New" pitchFamily="49" charset="0"/>
              </a:rPr>
              <a:t>Enter some numbers below: </a:t>
            </a:r>
          </a:p>
          <a:p>
            <a:r>
              <a:rPr lang="en-CA" altLang="en-US" sz="2000" b="1">
                <a:solidFill>
                  <a:schemeClr val="accent1"/>
                </a:solidFill>
                <a:latin typeface="Courier New" pitchFamily="49" charset="0"/>
                <a:cs typeface="Courier New" pitchFamily="49" charset="0"/>
              </a:rPr>
              <a:t>49</a:t>
            </a:r>
          </a:p>
          <a:p>
            <a:r>
              <a:rPr lang="en-CA" altLang="en-US" sz="2000">
                <a:latin typeface="Courier New" pitchFamily="49" charset="0"/>
                <a:cs typeface="Courier New" pitchFamily="49" charset="0"/>
              </a:rPr>
              <a:t>49 is NOT divisible by 5.</a:t>
            </a:r>
          </a:p>
          <a:p>
            <a:r>
              <a:rPr lang="en-CA" altLang="en-US" sz="2000" b="1">
                <a:solidFill>
                  <a:schemeClr val="accent1"/>
                </a:solidFill>
                <a:latin typeface="Courier New" pitchFamily="49" charset="0"/>
                <a:cs typeface="Courier New" pitchFamily="49" charset="0"/>
              </a:rPr>
              <a:t>95</a:t>
            </a:r>
          </a:p>
          <a:p>
            <a:r>
              <a:rPr lang="en-CA" altLang="en-US" sz="2000">
                <a:latin typeface="Courier New" pitchFamily="49" charset="0"/>
                <a:cs typeface="Courier New" pitchFamily="49" charset="0"/>
              </a:rPr>
              <a:t>95 is divisible by 5.</a:t>
            </a:r>
          </a:p>
          <a:p>
            <a:r>
              <a:rPr lang="en-CA" altLang="en-US" sz="2000" b="1">
                <a:solidFill>
                  <a:schemeClr val="accent1"/>
                </a:solidFill>
                <a:latin typeface="Courier New" pitchFamily="49" charset="0"/>
                <a:cs typeface="Courier New" pitchFamily="49" charset="0"/>
              </a:rPr>
              <a:t>72</a:t>
            </a:r>
            <a:r>
              <a:rPr lang="en-CA" altLang="en-US" sz="2000">
                <a:solidFill>
                  <a:schemeClr val="accent1"/>
                </a:solidFill>
                <a:latin typeface="Courier New" pitchFamily="49" charset="0"/>
                <a:cs typeface="Courier New" pitchFamily="49" charset="0"/>
              </a:rPr>
              <a:t> </a:t>
            </a:r>
          </a:p>
          <a:p>
            <a:r>
              <a:rPr lang="en-CA" altLang="en-US" sz="2000">
                <a:latin typeface="Courier New" pitchFamily="49" charset="0"/>
                <a:cs typeface="Courier New" pitchFamily="49" charset="0"/>
              </a:rPr>
              <a:t>72 is NOT divisible by 5.</a:t>
            </a:r>
          </a:p>
          <a:p>
            <a:r>
              <a:rPr lang="en-CA" altLang="en-US" sz="2000" b="1">
                <a:solidFill>
                  <a:schemeClr val="accent1"/>
                </a:solidFill>
                <a:latin typeface="Courier New" pitchFamily="49" charset="0"/>
                <a:cs typeface="Courier New" pitchFamily="49" charset="0"/>
              </a:rPr>
              <a:t>-1</a:t>
            </a:r>
            <a:endParaRPr lang="en-CA" altLang="en-US" sz="2000">
              <a:solidFill>
                <a:schemeClr val="accent1"/>
              </a:solidFill>
              <a:latin typeface="Courier New" pitchFamily="49" charset="0"/>
              <a:cs typeface="Courier New" pitchFamily="49" charset="0"/>
            </a:endParaRPr>
          </a:p>
        </p:txBody>
      </p:sp>
      <p:sp>
        <p:nvSpPr>
          <p:cNvPr id="7173" name="TextBox 4"/>
          <p:cNvSpPr txBox="1">
            <a:spLocks noChangeArrowheads="1"/>
          </p:cNvSpPr>
          <p:nvPr/>
        </p:nvSpPr>
        <p:spPr bwMode="auto">
          <a:xfrm>
            <a:off x="5326063" y="1989138"/>
            <a:ext cx="2990850" cy="2554287"/>
          </a:xfrm>
          <a:prstGeom prst="rect">
            <a:avLst/>
          </a:prstGeom>
          <a:noFill/>
          <a:ln w="9525">
            <a:noFill/>
            <a:miter lim="800000"/>
            <a:headEnd/>
            <a:tailEnd/>
          </a:ln>
        </p:spPr>
        <p:txBody>
          <a:bodyPr>
            <a:spAutoFit/>
          </a:bodyPr>
          <a:lstStyle/>
          <a:p>
            <a:r>
              <a:rPr lang="en-CA" altLang="en-US" sz="2000">
                <a:solidFill>
                  <a:schemeClr val="accent2"/>
                </a:solidFill>
              </a:rPr>
              <a:t>Print</a:t>
            </a:r>
          </a:p>
          <a:p>
            <a:r>
              <a:rPr lang="en-CA" altLang="en-US" sz="2000">
                <a:solidFill>
                  <a:schemeClr val="accent2"/>
                </a:solidFill>
              </a:rPr>
              <a:t>Read</a:t>
            </a:r>
          </a:p>
          <a:p>
            <a:r>
              <a:rPr lang="en-CA" altLang="en-US" sz="2000">
                <a:solidFill>
                  <a:schemeClr val="accent2"/>
                </a:solidFill>
              </a:rPr>
              <a:t>NotDivisible</a:t>
            </a:r>
          </a:p>
          <a:p>
            <a:r>
              <a:rPr lang="en-CA" altLang="en-US" sz="2000">
                <a:solidFill>
                  <a:schemeClr val="accent2"/>
                </a:solidFill>
              </a:rPr>
              <a:t>Read</a:t>
            </a:r>
          </a:p>
          <a:p>
            <a:r>
              <a:rPr lang="en-CA" altLang="en-US" sz="2000">
                <a:solidFill>
                  <a:schemeClr val="accent2"/>
                </a:solidFill>
              </a:rPr>
              <a:t>Divisible</a:t>
            </a:r>
          </a:p>
          <a:p>
            <a:r>
              <a:rPr lang="en-CA" altLang="en-US" sz="2000">
                <a:solidFill>
                  <a:schemeClr val="accent2"/>
                </a:solidFill>
              </a:rPr>
              <a:t>Read</a:t>
            </a:r>
          </a:p>
          <a:p>
            <a:r>
              <a:rPr lang="en-CA" altLang="en-US" sz="2000">
                <a:solidFill>
                  <a:schemeClr val="accent2"/>
                </a:solidFill>
              </a:rPr>
              <a:t>NotDivisible</a:t>
            </a:r>
          </a:p>
          <a:p>
            <a:r>
              <a:rPr lang="en-CA" altLang="en-US" sz="2000">
                <a:solidFill>
                  <a:schemeClr val="accent2"/>
                </a:solidFill>
              </a:rPr>
              <a:t>Read</a:t>
            </a:r>
          </a:p>
        </p:txBody>
      </p:sp>
      <p:sp>
        <p:nvSpPr>
          <p:cNvPr id="7174" name="TextBox 6"/>
          <p:cNvSpPr txBox="1">
            <a:spLocks noChangeArrowheads="1"/>
          </p:cNvSpPr>
          <p:nvPr/>
        </p:nvSpPr>
        <p:spPr bwMode="auto">
          <a:xfrm>
            <a:off x="3771651" y="5939691"/>
            <a:ext cx="5285037" cy="830997"/>
          </a:xfrm>
          <a:prstGeom prst="rect">
            <a:avLst/>
          </a:prstGeom>
          <a:noFill/>
          <a:ln w="9525">
            <a:noFill/>
            <a:miter lim="800000"/>
            <a:headEnd/>
            <a:tailEnd/>
          </a:ln>
        </p:spPr>
        <p:txBody>
          <a:bodyPr wrap="none" anchor="b">
            <a:spAutoFit/>
          </a:bodyPr>
          <a:lstStyle/>
          <a:p>
            <a:pPr algn="r"/>
            <a:r>
              <a:rPr lang="en-CA" b="1" i="1" dirty="0">
                <a:solidFill>
                  <a:schemeClr val="accent1"/>
                </a:solidFill>
              </a:rPr>
              <a:t>Remember</a:t>
            </a:r>
            <a:r>
              <a:rPr lang="en-CA" i="1" dirty="0">
                <a:solidFill>
                  <a:schemeClr val="accent1"/>
                </a:solidFill>
              </a:rPr>
              <a:t>: need to read before the loop!</a:t>
            </a:r>
          </a:p>
          <a:p>
            <a:pPr algn="r"/>
            <a:r>
              <a:rPr lang="en-CA" b="1" i="1" dirty="0">
                <a:solidFill>
                  <a:schemeClr val="accent1"/>
                </a:solidFill>
              </a:rPr>
              <a:t>Otherwise </a:t>
            </a:r>
            <a:r>
              <a:rPr lang="en-CA" i="1" dirty="0">
                <a:solidFill>
                  <a:schemeClr val="accent1"/>
                </a:solidFill>
              </a:rPr>
              <a:t>first test is testing garbage!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CA"/>
              <a:t>Loops with Conditionals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CA" dirty="0"/>
              <a:t>whether divisible </a:t>
            </a:r>
            <a:r>
              <a:rPr lang="en-CA" dirty="0">
                <a:sym typeface="Wingdings" pitchFamily="2" charset="2"/>
              </a:rPr>
              <a:t> if-else control</a:t>
            </a:r>
            <a:endParaRPr lang="en-CA" dirty="0"/>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num = </a:t>
            </a:r>
            <a:r>
              <a:rPr lang="en-CA" sz="1900" b="1" dirty="0" err="1">
                <a:solidFill>
                  <a:schemeClr val="tx2"/>
                </a:solidFill>
                <a:latin typeface="Courier New" pitchFamily="49" charset="0"/>
                <a:cs typeface="Courier New" pitchFamily="49" charset="0"/>
              </a:rPr>
              <a:t>kbd.nextInt</a:t>
            </a:r>
            <a:r>
              <a:rPr lang="en-CA" sz="1900" b="1" dirty="0">
                <a:solidFill>
                  <a:schemeClr val="tx2"/>
                </a:solidFill>
                <a:latin typeface="Courier New" pitchFamily="49" charset="0"/>
                <a:cs typeface="Courier New" pitchFamily="49" charset="0"/>
              </a:rPr>
              <a:t>();</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while (num &gt;= 0) {</a:t>
            </a:r>
          </a:p>
          <a:p>
            <a:pPr lvl="1" eaLnBrk="1" fontAlgn="auto" hangingPunct="1">
              <a:spcAft>
                <a:spcPts val="0"/>
              </a:spcAft>
              <a:buFontTx/>
              <a:buNone/>
              <a:defRPr/>
            </a:pPr>
            <a:r>
              <a:rPr lang="en-CA" sz="1900" b="1" dirty="0">
                <a:solidFill>
                  <a:srgbClr val="FFFF00"/>
                </a:solidFill>
                <a:latin typeface="Courier New" pitchFamily="49" charset="0"/>
                <a:cs typeface="Courier New" pitchFamily="49" charset="0"/>
              </a:rPr>
              <a:t>    </a:t>
            </a:r>
            <a:r>
              <a:rPr lang="en-CA" sz="1900" b="1" i="1" dirty="0">
                <a:solidFill>
                  <a:schemeClr val="accent1"/>
                </a:solidFill>
                <a:latin typeface="Courier New" pitchFamily="49" charset="0"/>
                <a:cs typeface="Courier New" pitchFamily="49" charset="0"/>
              </a:rPr>
              <a:t>// say whether num is divisible by 5</a:t>
            </a:r>
          </a:p>
          <a:p>
            <a:pPr lvl="1" eaLnBrk="1" fontAlgn="auto" hangingPunct="1">
              <a:spcAft>
                <a:spcPts val="0"/>
              </a:spcAft>
              <a:buFontTx/>
              <a:buNone/>
              <a:defRPr/>
            </a:pPr>
            <a:r>
              <a:rPr lang="en-CA" sz="1900" b="1" i="1" dirty="0">
                <a:solidFill>
                  <a:schemeClr val="tx2"/>
                </a:solidFill>
                <a:latin typeface="Courier New" pitchFamily="49" charset="0"/>
                <a:cs typeface="Courier New" pitchFamily="49" charset="0"/>
              </a:rPr>
              <a:t>    </a:t>
            </a:r>
            <a:r>
              <a:rPr lang="en-CA" sz="1900" b="1" dirty="0">
                <a:solidFill>
                  <a:schemeClr val="tx2"/>
                </a:solidFill>
                <a:latin typeface="Courier New" pitchFamily="49" charset="0"/>
                <a:cs typeface="Courier New" pitchFamily="49" charset="0"/>
              </a:rPr>
              <a:t>if (num % 5 == 0) {</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a:t>
            </a:r>
            <a:r>
              <a:rPr lang="en-CA" sz="1900" b="1" dirty="0" err="1">
                <a:solidFill>
                  <a:schemeClr val="tx2"/>
                </a:solidFill>
                <a:latin typeface="Courier New" pitchFamily="49" charset="0"/>
                <a:cs typeface="Courier New" pitchFamily="49" charset="0"/>
              </a:rPr>
              <a:t>System.out.println</a:t>
            </a:r>
            <a:r>
              <a:rPr lang="en-CA" sz="1900" b="1" dirty="0">
                <a:solidFill>
                  <a:schemeClr val="tx2"/>
                </a:solidFill>
                <a:latin typeface="Courier New" pitchFamily="49" charset="0"/>
                <a:cs typeface="Courier New" pitchFamily="49" charset="0"/>
              </a:rPr>
              <a:t>(num + " is … by 5.");</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 else {</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a:t>
            </a:r>
            <a:r>
              <a:rPr lang="en-CA" sz="1900" b="1" dirty="0" err="1">
                <a:solidFill>
                  <a:schemeClr val="tx2"/>
                </a:solidFill>
                <a:latin typeface="Courier New" pitchFamily="49" charset="0"/>
                <a:cs typeface="Courier New" pitchFamily="49" charset="0"/>
              </a:rPr>
              <a:t>System.out.println</a:t>
            </a:r>
            <a:r>
              <a:rPr lang="en-CA" sz="1900" b="1" dirty="0">
                <a:solidFill>
                  <a:schemeClr val="tx2"/>
                </a:solidFill>
                <a:latin typeface="Courier New" pitchFamily="49" charset="0"/>
                <a:cs typeface="Courier New" pitchFamily="49" charset="0"/>
              </a:rPr>
              <a:t>(num + " is not … by 5.");</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a:t>
            </a:r>
          </a:p>
          <a:p>
            <a:pPr lvl="1" eaLnBrk="1" fontAlgn="auto" hangingPunct="1">
              <a:spcAft>
                <a:spcPts val="0"/>
              </a:spcAft>
              <a:buFontTx/>
              <a:buNone/>
              <a:defRPr/>
            </a:pPr>
            <a:r>
              <a:rPr lang="en-CA" sz="1900" b="1" i="1" dirty="0">
                <a:solidFill>
                  <a:schemeClr val="accent5"/>
                </a:solidFill>
                <a:latin typeface="Courier New" pitchFamily="49" charset="0"/>
                <a:cs typeface="Courier New" pitchFamily="49" charset="0"/>
              </a:rPr>
              <a:t>    </a:t>
            </a:r>
            <a:r>
              <a:rPr lang="en-CA" sz="1900" b="1" i="1" dirty="0">
                <a:solidFill>
                  <a:schemeClr val="accent1"/>
                </a:solidFill>
                <a:latin typeface="Courier New" pitchFamily="49" charset="0"/>
                <a:cs typeface="Courier New" pitchFamily="49" charset="0"/>
              </a:rPr>
              <a:t>// get next number</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num = </a:t>
            </a:r>
            <a:r>
              <a:rPr lang="en-CA" sz="1900" b="1" dirty="0" err="1">
                <a:solidFill>
                  <a:schemeClr val="tx2"/>
                </a:solidFill>
                <a:latin typeface="Courier New" pitchFamily="49" charset="0"/>
                <a:cs typeface="Courier New" pitchFamily="49" charset="0"/>
              </a:rPr>
              <a:t>kbd.nextInt</a:t>
            </a:r>
            <a:r>
              <a:rPr lang="en-CA" sz="1900" b="1" dirty="0">
                <a:solidFill>
                  <a:schemeClr val="tx2"/>
                </a:solidFill>
                <a:latin typeface="Courier New" pitchFamily="49" charset="0"/>
                <a:cs typeface="Courier New" pitchFamily="49" charset="0"/>
              </a:rPr>
              <a:t>();</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a:t>
            </a:r>
            <a:endParaRPr lang="en-CA" sz="2200" b="1" dirty="0">
              <a:solidFill>
                <a:schemeClr val="tx2"/>
              </a:solidFill>
              <a:latin typeface="Courier New" pitchFamily="49" charset="0"/>
              <a:cs typeface="Courier New" pitchFamily="49"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CA"/>
              <a:t>Note the Indentation</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CA" dirty="0"/>
              <a:t>Each level </a:t>
            </a:r>
            <a:r>
              <a:rPr lang="en-CA" dirty="0">
                <a:sym typeface="Wingdings" pitchFamily="2" charset="2"/>
              </a:rPr>
              <a:t> 4 more spaces</a:t>
            </a:r>
            <a:endParaRPr lang="en-CA" dirty="0"/>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num = </a:t>
            </a:r>
            <a:r>
              <a:rPr lang="en-CA" sz="1900" b="1" dirty="0" err="1">
                <a:solidFill>
                  <a:schemeClr val="tx2"/>
                </a:solidFill>
                <a:latin typeface="Courier New" pitchFamily="49" charset="0"/>
                <a:cs typeface="Courier New" pitchFamily="49" charset="0"/>
              </a:rPr>
              <a:t>kbd.nextInt</a:t>
            </a:r>
            <a:r>
              <a:rPr lang="en-CA" sz="1900" b="1" dirty="0">
                <a:solidFill>
                  <a:schemeClr val="tx2"/>
                </a:solidFill>
                <a:latin typeface="Courier New" pitchFamily="49" charset="0"/>
                <a:cs typeface="Courier New" pitchFamily="49" charset="0"/>
              </a:rPr>
              <a:t>();</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while (num &gt;= 0) {</a:t>
            </a:r>
          </a:p>
          <a:p>
            <a:pPr lvl="1" eaLnBrk="1" fontAlgn="auto" hangingPunct="1">
              <a:spcAft>
                <a:spcPts val="0"/>
              </a:spcAft>
              <a:buFontTx/>
              <a:buNone/>
              <a:defRPr/>
            </a:pPr>
            <a:r>
              <a:rPr lang="en-CA" sz="1900" b="1" dirty="0">
                <a:solidFill>
                  <a:schemeClr val="accent1"/>
                </a:solidFill>
                <a:latin typeface="Courier New" pitchFamily="49" charset="0"/>
                <a:cs typeface="Courier New" pitchFamily="49" charset="0"/>
              </a:rPr>
              <a:t>    </a:t>
            </a:r>
            <a:r>
              <a:rPr lang="en-CA" sz="1900" b="1" i="1" dirty="0">
                <a:solidFill>
                  <a:schemeClr val="accent1"/>
                </a:solidFill>
                <a:latin typeface="Courier New" pitchFamily="49" charset="0"/>
                <a:cs typeface="Courier New" pitchFamily="49" charset="0"/>
              </a:rPr>
              <a:t>// say whether num is divisible by 5</a:t>
            </a:r>
          </a:p>
          <a:p>
            <a:pPr lvl="1" eaLnBrk="1" fontAlgn="auto" hangingPunct="1">
              <a:spcAft>
                <a:spcPts val="0"/>
              </a:spcAft>
              <a:buFontTx/>
              <a:buNone/>
              <a:defRPr/>
            </a:pPr>
            <a:r>
              <a:rPr lang="en-CA" sz="1900" b="1" i="1" dirty="0">
                <a:solidFill>
                  <a:srgbClr val="FFFF00"/>
                </a:solidFill>
                <a:latin typeface="Courier New" pitchFamily="49" charset="0"/>
                <a:cs typeface="Courier New" pitchFamily="49" charset="0"/>
              </a:rPr>
              <a:t>    </a:t>
            </a:r>
            <a:r>
              <a:rPr lang="en-CA" sz="1900" b="1" dirty="0">
                <a:solidFill>
                  <a:schemeClr val="tx2"/>
                </a:solidFill>
                <a:latin typeface="Courier New" pitchFamily="49" charset="0"/>
                <a:cs typeface="Courier New" pitchFamily="49" charset="0"/>
              </a:rPr>
              <a:t>if (num % 5 == 0) {</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a:t>
            </a:r>
            <a:r>
              <a:rPr lang="en-CA" sz="1900" b="1" dirty="0" err="1">
                <a:solidFill>
                  <a:schemeClr val="tx2"/>
                </a:solidFill>
                <a:latin typeface="Courier New" pitchFamily="49" charset="0"/>
                <a:cs typeface="Courier New" pitchFamily="49" charset="0"/>
              </a:rPr>
              <a:t>System.out.println</a:t>
            </a:r>
            <a:r>
              <a:rPr lang="en-CA" sz="1900" b="1" dirty="0">
                <a:solidFill>
                  <a:schemeClr val="tx2"/>
                </a:solidFill>
                <a:latin typeface="Courier New" pitchFamily="49" charset="0"/>
                <a:cs typeface="Courier New" pitchFamily="49" charset="0"/>
              </a:rPr>
              <a:t>(num + " is … by 5.");</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 else {</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a:t>
            </a:r>
            <a:r>
              <a:rPr lang="en-CA" sz="1900" b="1" dirty="0" err="1">
                <a:solidFill>
                  <a:schemeClr val="tx2"/>
                </a:solidFill>
                <a:latin typeface="Courier New" pitchFamily="49" charset="0"/>
                <a:cs typeface="Courier New" pitchFamily="49" charset="0"/>
              </a:rPr>
              <a:t>System.out.println</a:t>
            </a:r>
            <a:r>
              <a:rPr lang="en-CA" sz="1900" b="1" dirty="0">
                <a:solidFill>
                  <a:schemeClr val="tx2"/>
                </a:solidFill>
                <a:latin typeface="Courier New" pitchFamily="49" charset="0"/>
                <a:cs typeface="Courier New" pitchFamily="49" charset="0"/>
              </a:rPr>
              <a:t>(num + " is not … by 5.");</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a:t>
            </a:r>
          </a:p>
          <a:p>
            <a:pPr lvl="1" eaLnBrk="1" fontAlgn="auto" hangingPunct="1">
              <a:spcAft>
                <a:spcPts val="0"/>
              </a:spcAft>
              <a:buFontTx/>
              <a:buNone/>
              <a:defRPr/>
            </a:pPr>
            <a:r>
              <a:rPr lang="en-CA" sz="1900" b="1" i="1" dirty="0">
                <a:solidFill>
                  <a:schemeClr val="accent1"/>
                </a:solidFill>
                <a:latin typeface="Courier New" pitchFamily="49" charset="0"/>
                <a:cs typeface="Courier New" pitchFamily="49" charset="0"/>
              </a:rPr>
              <a:t>    // get next number</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num = </a:t>
            </a:r>
            <a:r>
              <a:rPr lang="en-CA" sz="1900" b="1" dirty="0" err="1">
                <a:solidFill>
                  <a:schemeClr val="tx2"/>
                </a:solidFill>
                <a:latin typeface="Courier New" pitchFamily="49" charset="0"/>
                <a:cs typeface="Courier New" pitchFamily="49" charset="0"/>
              </a:rPr>
              <a:t>kbd.nextInt</a:t>
            </a:r>
            <a:r>
              <a:rPr lang="en-CA" sz="1900" b="1" dirty="0">
                <a:solidFill>
                  <a:schemeClr val="tx2"/>
                </a:solidFill>
                <a:latin typeface="Courier New" pitchFamily="49" charset="0"/>
                <a:cs typeface="Courier New" pitchFamily="49" charset="0"/>
              </a:rPr>
              <a:t>();</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a:t>
            </a:r>
            <a:endParaRPr lang="en-CA" sz="2200" b="1" dirty="0">
              <a:solidFill>
                <a:schemeClr val="tx2"/>
              </a:solidFill>
              <a:latin typeface="Courier New" pitchFamily="49" charset="0"/>
              <a:cs typeface="Courier New" pitchFamily="49" charset="0"/>
            </a:endParaRPr>
          </a:p>
        </p:txBody>
      </p:sp>
      <p:cxnSp>
        <p:nvCxnSpPr>
          <p:cNvPr id="9220" name="Straight Connector 10"/>
          <p:cNvCxnSpPr>
            <a:cxnSpLocks noChangeShapeType="1"/>
          </p:cNvCxnSpPr>
          <p:nvPr/>
        </p:nvCxnSpPr>
        <p:spPr bwMode="auto">
          <a:xfrm>
            <a:off x="1023938" y="2319039"/>
            <a:ext cx="0" cy="3816350"/>
          </a:xfrm>
          <a:prstGeom prst="line">
            <a:avLst/>
          </a:prstGeom>
          <a:noFill/>
          <a:ln w="12700" algn="ctr">
            <a:solidFill>
              <a:schemeClr val="tx1"/>
            </a:solidFill>
            <a:round/>
            <a:headEnd/>
            <a:tailEnd/>
          </a:ln>
        </p:spPr>
      </p:cxnSp>
      <p:cxnSp>
        <p:nvCxnSpPr>
          <p:cNvPr id="9221" name="Straight Connector 16"/>
          <p:cNvCxnSpPr>
            <a:cxnSpLocks noChangeShapeType="1"/>
          </p:cNvCxnSpPr>
          <p:nvPr/>
        </p:nvCxnSpPr>
        <p:spPr bwMode="auto">
          <a:xfrm>
            <a:off x="1552575" y="2319039"/>
            <a:ext cx="0" cy="3816350"/>
          </a:xfrm>
          <a:prstGeom prst="line">
            <a:avLst/>
          </a:prstGeom>
          <a:noFill/>
          <a:ln w="12700" algn="ctr">
            <a:solidFill>
              <a:schemeClr val="tx1"/>
            </a:solidFill>
            <a:round/>
            <a:headEnd/>
            <a:tailEnd/>
          </a:ln>
        </p:spPr>
      </p:cxnSp>
      <p:cxnSp>
        <p:nvCxnSpPr>
          <p:cNvPr id="9222" name="Straight Connector 18"/>
          <p:cNvCxnSpPr>
            <a:cxnSpLocks noChangeShapeType="1"/>
          </p:cNvCxnSpPr>
          <p:nvPr/>
        </p:nvCxnSpPr>
        <p:spPr bwMode="auto">
          <a:xfrm>
            <a:off x="2122488" y="2319039"/>
            <a:ext cx="0" cy="3816350"/>
          </a:xfrm>
          <a:prstGeom prst="line">
            <a:avLst/>
          </a:prstGeom>
          <a:noFill/>
          <a:ln w="12700" algn="ctr">
            <a:solidFill>
              <a:schemeClr val="tx1"/>
            </a:solidFill>
            <a:round/>
            <a:headEnd/>
            <a:tailEnd/>
          </a:ln>
        </p:spPr>
      </p:cxnSp>
      <p:sp>
        <p:nvSpPr>
          <p:cNvPr id="9223" name="TextBox 19"/>
          <p:cNvSpPr txBox="1">
            <a:spLocks noChangeArrowheads="1"/>
          </p:cNvSpPr>
          <p:nvPr/>
        </p:nvSpPr>
        <p:spPr bwMode="auto">
          <a:xfrm>
            <a:off x="828675" y="6135389"/>
            <a:ext cx="339725" cy="461963"/>
          </a:xfrm>
          <a:prstGeom prst="rect">
            <a:avLst/>
          </a:prstGeom>
          <a:noFill/>
          <a:ln w="9525">
            <a:noFill/>
            <a:miter lim="800000"/>
            <a:headEnd/>
            <a:tailEnd/>
          </a:ln>
        </p:spPr>
        <p:txBody>
          <a:bodyPr wrap="none">
            <a:spAutoFit/>
          </a:bodyPr>
          <a:lstStyle/>
          <a:p>
            <a:r>
              <a:rPr lang="en-CA" altLang="en-US"/>
              <a:t>8</a:t>
            </a:r>
          </a:p>
        </p:txBody>
      </p:sp>
      <p:sp>
        <p:nvSpPr>
          <p:cNvPr id="9224" name="TextBox 20"/>
          <p:cNvSpPr txBox="1">
            <a:spLocks noChangeArrowheads="1"/>
          </p:cNvSpPr>
          <p:nvPr/>
        </p:nvSpPr>
        <p:spPr bwMode="auto">
          <a:xfrm>
            <a:off x="1260475" y="6135389"/>
            <a:ext cx="492125" cy="461963"/>
          </a:xfrm>
          <a:prstGeom prst="rect">
            <a:avLst/>
          </a:prstGeom>
          <a:noFill/>
          <a:ln w="9525">
            <a:noFill/>
            <a:miter lim="800000"/>
            <a:headEnd/>
            <a:tailEnd/>
          </a:ln>
        </p:spPr>
        <p:txBody>
          <a:bodyPr wrap="none">
            <a:spAutoFit/>
          </a:bodyPr>
          <a:lstStyle/>
          <a:p>
            <a:pPr algn="ctr"/>
            <a:r>
              <a:rPr lang="en-CA" altLang="en-US"/>
              <a:t>12</a:t>
            </a:r>
          </a:p>
        </p:txBody>
      </p:sp>
      <p:sp>
        <p:nvSpPr>
          <p:cNvPr id="9225" name="TextBox 21"/>
          <p:cNvSpPr txBox="1">
            <a:spLocks noChangeArrowheads="1"/>
          </p:cNvSpPr>
          <p:nvPr/>
        </p:nvSpPr>
        <p:spPr bwMode="auto">
          <a:xfrm>
            <a:off x="1835150" y="6135389"/>
            <a:ext cx="492125" cy="461963"/>
          </a:xfrm>
          <a:prstGeom prst="rect">
            <a:avLst/>
          </a:prstGeom>
          <a:noFill/>
          <a:ln w="9525">
            <a:noFill/>
            <a:miter lim="800000"/>
            <a:headEnd/>
            <a:tailEnd/>
          </a:ln>
        </p:spPr>
        <p:txBody>
          <a:bodyPr wrap="none">
            <a:spAutoFit/>
          </a:bodyPr>
          <a:lstStyle/>
          <a:p>
            <a:pPr algn="ctr"/>
            <a:r>
              <a:rPr lang="en-CA" altLang="en-US"/>
              <a:t>16</a:t>
            </a:r>
          </a:p>
        </p:txBody>
      </p:sp>
      <p:sp>
        <p:nvSpPr>
          <p:cNvPr id="9226" name="TextBox 9"/>
          <p:cNvSpPr txBox="1">
            <a:spLocks noChangeArrowheads="1"/>
          </p:cNvSpPr>
          <p:nvPr/>
        </p:nvSpPr>
        <p:spPr bwMode="auto">
          <a:xfrm>
            <a:off x="4716463" y="6308725"/>
            <a:ext cx="4340225" cy="461963"/>
          </a:xfrm>
          <a:prstGeom prst="rect">
            <a:avLst/>
          </a:prstGeom>
          <a:noFill/>
          <a:ln w="9525">
            <a:noFill/>
            <a:miter lim="800000"/>
            <a:headEnd/>
            <a:tailEnd/>
          </a:ln>
        </p:spPr>
        <p:txBody>
          <a:bodyPr wrap="none">
            <a:spAutoFit/>
          </a:bodyPr>
          <a:lstStyle/>
          <a:p>
            <a:pPr algn="r"/>
            <a:r>
              <a:rPr lang="en-CA" i="1">
                <a:solidFill>
                  <a:schemeClr val="accent1"/>
                </a:solidFill>
              </a:rPr>
              <a:t>Remember the </a:t>
            </a:r>
            <a:r>
              <a:rPr lang="en-CA" b="1" i="1">
                <a:solidFill>
                  <a:schemeClr val="accent1"/>
                </a:solidFill>
              </a:rPr>
              <a:t>Format</a:t>
            </a:r>
            <a:r>
              <a:rPr lang="en-CA" i="1">
                <a:solidFill>
                  <a:schemeClr val="accent1"/>
                </a:solidFill>
              </a:rPr>
              <a:t> command!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CA"/>
              <a:t>Loop + Conditional Execution</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CA" dirty="0"/>
              <a:t>whether divisible </a:t>
            </a:r>
            <a:r>
              <a:rPr lang="en-CA" dirty="0">
                <a:sym typeface="Wingdings" pitchFamily="2" charset="2"/>
              </a:rPr>
              <a:t> if-else control</a:t>
            </a:r>
            <a:endParaRPr lang="en-CA" dirty="0"/>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while (num &gt;= 0) {</a:t>
            </a:r>
          </a:p>
          <a:p>
            <a:pPr lvl="1" eaLnBrk="1" fontAlgn="auto" hangingPunct="1">
              <a:spcAft>
                <a:spcPts val="0"/>
              </a:spcAft>
              <a:buFontTx/>
              <a:buNone/>
              <a:defRPr/>
            </a:pPr>
            <a:r>
              <a:rPr lang="en-CA" sz="1900" b="1" dirty="0">
                <a:solidFill>
                  <a:schemeClr val="accent1"/>
                </a:solidFill>
                <a:latin typeface="Courier New" pitchFamily="49" charset="0"/>
                <a:cs typeface="Courier New" pitchFamily="49" charset="0"/>
              </a:rPr>
              <a:t>    </a:t>
            </a:r>
            <a:r>
              <a:rPr lang="en-CA" sz="1900" b="1" i="1" dirty="0">
                <a:solidFill>
                  <a:schemeClr val="accent1"/>
                </a:solidFill>
                <a:latin typeface="Courier New" pitchFamily="49" charset="0"/>
                <a:cs typeface="Courier New" pitchFamily="49" charset="0"/>
              </a:rPr>
              <a:t>// say whether num is divisible by 5</a:t>
            </a:r>
          </a:p>
          <a:p>
            <a:pPr lvl="1" eaLnBrk="1" fontAlgn="auto" hangingPunct="1">
              <a:spcAft>
                <a:spcPts val="0"/>
              </a:spcAft>
              <a:buFontTx/>
              <a:buNone/>
              <a:defRPr/>
            </a:pPr>
            <a:r>
              <a:rPr lang="en-CA" sz="1900" b="1" i="1" dirty="0">
                <a:solidFill>
                  <a:schemeClr val="tx2"/>
                </a:solidFill>
                <a:latin typeface="Courier New" pitchFamily="49" charset="0"/>
                <a:cs typeface="Courier New" pitchFamily="49" charset="0"/>
              </a:rPr>
              <a:t>    </a:t>
            </a:r>
            <a:r>
              <a:rPr lang="en-CA" sz="1900" b="1" dirty="0">
                <a:solidFill>
                  <a:schemeClr val="tx2"/>
                </a:solidFill>
                <a:latin typeface="Courier New" pitchFamily="49" charset="0"/>
                <a:cs typeface="Courier New" pitchFamily="49" charset="0"/>
              </a:rPr>
              <a:t>if (num % 5 == 0) {</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a:t>
            </a:r>
            <a:r>
              <a:rPr lang="en-CA" sz="1900" b="1" dirty="0" err="1">
                <a:solidFill>
                  <a:schemeClr val="tx2"/>
                </a:solidFill>
                <a:latin typeface="Courier New" pitchFamily="49" charset="0"/>
                <a:cs typeface="Courier New" pitchFamily="49" charset="0"/>
              </a:rPr>
              <a:t>System.out.println</a:t>
            </a:r>
            <a:r>
              <a:rPr lang="en-CA" sz="1900" b="1" dirty="0">
                <a:solidFill>
                  <a:schemeClr val="tx2"/>
                </a:solidFill>
                <a:latin typeface="Courier New" pitchFamily="49" charset="0"/>
                <a:cs typeface="Courier New" pitchFamily="49" charset="0"/>
              </a:rPr>
              <a:t>(num + " is … by 5.");</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 else {</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a:t>
            </a:r>
            <a:r>
              <a:rPr lang="en-CA" sz="1900" b="1" dirty="0" err="1">
                <a:solidFill>
                  <a:schemeClr val="tx2"/>
                </a:solidFill>
                <a:latin typeface="Courier New" pitchFamily="49" charset="0"/>
                <a:cs typeface="Courier New" pitchFamily="49" charset="0"/>
              </a:rPr>
              <a:t>System.out.println</a:t>
            </a:r>
            <a:r>
              <a:rPr lang="en-CA" sz="1900" b="1" dirty="0">
                <a:solidFill>
                  <a:schemeClr val="tx2"/>
                </a:solidFill>
                <a:latin typeface="Courier New" pitchFamily="49" charset="0"/>
                <a:cs typeface="Courier New" pitchFamily="49" charset="0"/>
              </a:rPr>
              <a:t>(num + " is not … by 5.");</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a:t>
            </a:r>
          </a:p>
          <a:p>
            <a:pPr lvl="1" eaLnBrk="1" fontAlgn="auto" hangingPunct="1">
              <a:spcAft>
                <a:spcPts val="0"/>
              </a:spcAft>
              <a:buFontTx/>
              <a:buNone/>
              <a:defRPr/>
            </a:pPr>
            <a:r>
              <a:rPr lang="en-CA" sz="1900" b="1" i="1" dirty="0">
                <a:solidFill>
                  <a:schemeClr val="accent1"/>
                </a:solidFill>
                <a:latin typeface="Courier New" pitchFamily="49" charset="0"/>
                <a:cs typeface="Courier New" pitchFamily="49" charset="0"/>
              </a:rPr>
              <a:t>    // get next number</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    num = </a:t>
            </a:r>
            <a:r>
              <a:rPr lang="en-CA" sz="1900" b="1" dirty="0" err="1">
                <a:solidFill>
                  <a:schemeClr val="tx2"/>
                </a:solidFill>
                <a:latin typeface="Courier New" pitchFamily="49" charset="0"/>
                <a:cs typeface="Courier New" pitchFamily="49" charset="0"/>
              </a:rPr>
              <a:t>kbd.nextInt</a:t>
            </a:r>
            <a:r>
              <a:rPr lang="en-CA" sz="1900" b="1" dirty="0">
                <a:solidFill>
                  <a:schemeClr val="tx2"/>
                </a:solidFill>
                <a:latin typeface="Courier New" pitchFamily="49" charset="0"/>
                <a:cs typeface="Courier New" pitchFamily="49" charset="0"/>
              </a:rPr>
              <a:t>();</a:t>
            </a:r>
          </a:p>
          <a:p>
            <a:pPr lvl="1" eaLnBrk="1" fontAlgn="auto" hangingPunct="1">
              <a:spcAft>
                <a:spcPts val="0"/>
              </a:spcAft>
              <a:buFontTx/>
              <a:buNone/>
              <a:defRPr/>
            </a:pPr>
            <a:r>
              <a:rPr lang="en-CA" sz="1900" b="1" dirty="0">
                <a:solidFill>
                  <a:schemeClr val="tx2"/>
                </a:solidFill>
                <a:latin typeface="Courier New" pitchFamily="49" charset="0"/>
                <a:cs typeface="Courier New" pitchFamily="49" charset="0"/>
              </a:rPr>
              <a:t>}</a:t>
            </a:r>
            <a:endParaRPr lang="en-CA" sz="2200" b="1" dirty="0">
              <a:solidFill>
                <a:schemeClr val="tx2"/>
              </a:solidFill>
              <a:latin typeface="Courier New" pitchFamily="49" charset="0"/>
              <a:cs typeface="Courier New" pitchFamily="49" charset="0"/>
            </a:endParaRPr>
          </a:p>
        </p:txBody>
      </p:sp>
      <p:sp>
        <p:nvSpPr>
          <p:cNvPr id="4" name="Down Arrow 3"/>
          <p:cNvSpPr>
            <a:spLocks noChangeArrowheads="1"/>
          </p:cNvSpPr>
          <p:nvPr/>
        </p:nvSpPr>
        <p:spPr bwMode="auto">
          <a:xfrm>
            <a:off x="466725" y="2493243"/>
            <a:ext cx="1223963" cy="2447925"/>
          </a:xfrm>
          <a:prstGeom prst="downArrow">
            <a:avLst>
              <a:gd name="adj1" fmla="val 50000"/>
              <a:gd name="adj2" fmla="val 50000"/>
            </a:avLst>
          </a:prstGeom>
          <a:solidFill>
            <a:schemeClr val="accent1"/>
          </a:solidFill>
          <a:ln w="12700" algn="ctr">
            <a:solidFill>
              <a:schemeClr val="tx1"/>
            </a:solidFill>
            <a:round/>
            <a:headEnd/>
            <a:tailEnd/>
          </a:ln>
        </p:spPr>
        <p:txBody>
          <a:bodyPr/>
          <a:lstStyle/>
          <a:p>
            <a:r>
              <a:rPr lang="en-CA" altLang="en-US" sz="2000"/>
              <a:t>100</a:t>
            </a:r>
          </a:p>
        </p:txBody>
      </p:sp>
      <p:sp>
        <p:nvSpPr>
          <p:cNvPr id="5" name="Right Arrow 4"/>
          <p:cNvSpPr>
            <a:spLocks noChangeArrowheads="1"/>
          </p:cNvSpPr>
          <p:nvPr/>
        </p:nvSpPr>
        <p:spPr bwMode="auto">
          <a:xfrm>
            <a:off x="1403350" y="2925043"/>
            <a:ext cx="5472113" cy="647700"/>
          </a:xfrm>
          <a:prstGeom prst="rightArrow">
            <a:avLst>
              <a:gd name="adj1" fmla="val 50000"/>
              <a:gd name="adj2" fmla="val 50026"/>
            </a:avLst>
          </a:prstGeom>
          <a:solidFill>
            <a:schemeClr val="accent1"/>
          </a:solidFill>
          <a:ln w="12700" algn="ctr">
            <a:solidFill>
              <a:schemeClr val="tx1"/>
            </a:solidFill>
            <a:round/>
            <a:headEnd/>
            <a:tailEnd/>
          </a:ln>
        </p:spPr>
        <p:txBody>
          <a:bodyPr anchor="ctr"/>
          <a:lstStyle/>
          <a:p>
            <a:r>
              <a:rPr lang="en-CA" altLang="en-US" sz="2000"/>
              <a:t>is divisible by 5</a:t>
            </a:r>
          </a:p>
        </p:txBody>
      </p:sp>
      <p:sp>
        <p:nvSpPr>
          <p:cNvPr id="6" name="Down Arrow 5"/>
          <p:cNvSpPr>
            <a:spLocks noChangeArrowheads="1"/>
          </p:cNvSpPr>
          <p:nvPr/>
        </p:nvSpPr>
        <p:spPr bwMode="auto">
          <a:xfrm>
            <a:off x="466725" y="2493243"/>
            <a:ext cx="1223963" cy="2447925"/>
          </a:xfrm>
          <a:prstGeom prst="downArrow">
            <a:avLst>
              <a:gd name="adj1" fmla="val 50000"/>
              <a:gd name="adj2" fmla="val 50000"/>
            </a:avLst>
          </a:prstGeom>
          <a:solidFill>
            <a:schemeClr val="accent1"/>
          </a:solidFill>
          <a:ln w="12700" algn="ctr">
            <a:solidFill>
              <a:schemeClr val="tx1"/>
            </a:solidFill>
            <a:round/>
            <a:headEnd/>
            <a:tailEnd/>
          </a:ln>
        </p:spPr>
        <p:txBody>
          <a:bodyPr/>
          <a:lstStyle/>
          <a:p>
            <a:pPr algn="ctr"/>
            <a:r>
              <a:rPr lang="en-CA" altLang="en-US" sz="2000"/>
              <a:t>80</a:t>
            </a:r>
          </a:p>
        </p:txBody>
      </p:sp>
      <p:sp>
        <p:nvSpPr>
          <p:cNvPr id="7" name="Right Arrow 6"/>
          <p:cNvSpPr>
            <a:spLocks noChangeArrowheads="1"/>
          </p:cNvSpPr>
          <p:nvPr/>
        </p:nvSpPr>
        <p:spPr bwMode="auto">
          <a:xfrm>
            <a:off x="1403350" y="2925043"/>
            <a:ext cx="5472113" cy="647700"/>
          </a:xfrm>
          <a:prstGeom prst="rightArrow">
            <a:avLst>
              <a:gd name="adj1" fmla="val 50000"/>
              <a:gd name="adj2" fmla="val 50026"/>
            </a:avLst>
          </a:prstGeom>
          <a:solidFill>
            <a:schemeClr val="accent1"/>
          </a:solidFill>
          <a:ln w="12700" algn="ctr">
            <a:solidFill>
              <a:schemeClr val="tx1"/>
            </a:solidFill>
            <a:round/>
            <a:headEnd/>
            <a:tailEnd/>
          </a:ln>
        </p:spPr>
        <p:txBody>
          <a:bodyPr anchor="ctr"/>
          <a:lstStyle/>
          <a:p>
            <a:r>
              <a:rPr lang="en-CA" altLang="en-US" sz="2000"/>
              <a:t>is divisible by 5</a:t>
            </a:r>
          </a:p>
        </p:txBody>
      </p:sp>
      <p:sp>
        <p:nvSpPr>
          <p:cNvPr id="9" name="Down Arrow 8"/>
          <p:cNvSpPr>
            <a:spLocks noChangeArrowheads="1"/>
          </p:cNvSpPr>
          <p:nvPr/>
        </p:nvSpPr>
        <p:spPr bwMode="auto">
          <a:xfrm>
            <a:off x="466725" y="2493243"/>
            <a:ext cx="1223963" cy="2447925"/>
          </a:xfrm>
          <a:prstGeom prst="downArrow">
            <a:avLst>
              <a:gd name="adj1" fmla="val 50000"/>
              <a:gd name="adj2" fmla="val 50000"/>
            </a:avLst>
          </a:prstGeom>
          <a:solidFill>
            <a:schemeClr val="accent1"/>
          </a:solidFill>
          <a:ln w="12700" algn="ctr">
            <a:solidFill>
              <a:schemeClr val="tx1"/>
            </a:solidFill>
            <a:round/>
            <a:headEnd/>
            <a:tailEnd/>
          </a:ln>
        </p:spPr>
        <p:txBody>
          <a:bodyPr/>
          <a:lstStyle/>
          <a:p>
            <a:pPr algn="ctr"/>
            <a:r>
              <a:rPr lang="en-CA" altLang="en-US" sz="2000"/>
              <a:t>95</a:t>
            </a:r>
          </a:p>
        </p:txBody>
      </p:sp>
      <p:sp>
        <p:nvSpPr>
          <p:cNvPr id="10" name="Right Arrow 9"/>
          <p:cNvSpPr>
            <a:spLocks noChangeArrowheads="1"/>
          </p:cNvSpPr>
          <p:nvPr/>
        </p:nvSpPr>
        <p:spPr bwMode="auto">
          <a:xfrm>
            <a:off x="1403350" y="2925043"/>
            <a:ext cx="5472113" cy="647700"/>
          </a:xfrm>
          <a:prstGeom prst="rightArrow">
            <a:avLst>
              <a:gd name="adj1" fmla="val 50000"/>
              <a:gd name="adj2" fmla="val 50026"/>
            </a:avLst>
          </a:prstGeom>
          <a:solidFill>
            <a:schemeClr val="accent1"/>
          </a:solidFill>
          <a:ln w="12700" algn="ctr">
            <a:solidFill>
              <a:schemeClr val="tx1"/>
            </a:solidFill>
            <a:round/>
            <a:headEnd/>
            <a:tailEnd/>
          </a:ln>
        </p:spPr>
        <p:txBody>
          <a:bodyPr anchor="ctr"/>
          <a:lstStyle/>
          <a:p>
            <a:r>
              <a:rPr lang="en-CA" altLang="en-US" sz="2000"/>
              <a:t>is divisible by 5</a:t>
            </a:r>
          </a:p>
        </p:txBody>
      </p:sp>
      <p:sp>
        <p:nvSpPr>
          <p:cNvPr id="11" name="Down Arrow 10"/>
          <p:cNvSpPr>
            <a:spLocks noChangeArrowheads="1"/>
          </p:cNvSpPr>
          <p:nvPr/>
        </p:nvSpPr>
        <p:spPr bwMode="auto">
          <a:xfrm>
            <a:off x="466725" y="2493243"/>
            <a:ext cx="1223963" cy="2447925"/>
          </a:xfrm>
          <a:prstGeom prst="downArrow">
            <a:avLst>
              <a:gd name="adj1" fmla="val 50000"/>
              <a:gd name="adj2" fmla="val 50000"/>
            </a:avLst>
          </a:prstGeom>
          <a:solidFill>
            <a:schemeClr val="accent1"/>
          </a:solidFill>
          <a:ln w="12700" algn="ctr">
            <a:solidFill>
              <a:schemeClr val="tx1"/>
            </a:solidFill>
            <a:round/>
            <a:headEnd/>
            <a:tailEnd/>
          </a:ln>
        </p:spPr>
        <p:txBody>
          <a:bodyPr/>
          <a:lstStyle/>
          <a:p>
            <a:pPr algn="ctr"/>
            <a:r>
              <a:rPr lang="en-CA" altLang="en-US" sz="2000"/>
              <a:t>78</a:t>
            </a:r>
          </a:p>
        </p:txBody>
      </p:sp>
      <p:sp>
        <p:nvSpPr>
          <p:cNvPr id="12" name="Right Arrow 11"/>
          <p:cNvSpPr>
            <a:spLocks noChangeArrowheads="1"/>
          </p:cNvSpPr>
          <p:nvPr/>
        </p:nvSpPr>
        <p:spPr bwMode="auto">
          <a:xfrm>
            <a:off x="1403350" y="3572743"/>
            <a:ext cx="5472113" cy="647700"/>
          </a:xfrm>
          <a:prstGeom prst="rightArrow">
            <a:avLst>
              <a:gd name="adj1" fmla="val 50000"/>
              <a:gd name="adj2" fmla="val 50026"/>
            </a:avLst>
          </a:prstGeom>
          <a:solidFill>
            <a:schemeClr val="accent1"/>
          </a:solidFill>
          <a:ln w="12700" algn="ctr">
            <a:solidFill>
              <a:schemeClr val="tx1"/>
            </a:solidFill>
            <a:round/>
            <a:headEnd/>
            <a:tailEnd/>
          </a:ln>
        </p:spPr>
        <p:txBody>
          <a:bodyPr anchor="ctr"/>
          <a:lstStyle/>
          <a:p>
            <a:r>
              <a:rPr lang="en-CA" altLang="en-US" sz="2000"/>
              <a:t>is NOT divisible by 5</a:t>
            </a:r>
          </a:p>
        </p:txBody>
      </p:sp>
      <p:sp>
        <p:nvSpPr>
          <p:cNvPr id="13" name="Down Arrow 12"/>
          <p:cNvSpPr>
            <a:spLocks noChangeArrowheads="1"/>
          </p:cNvSpPr>
          <p:nvPr/>
        </p:nvSpPr>
        <p:spPr bwMode="auto">
          <a:xfrm>
            <a:off x="466725" y="2493243"/>
            <a:ext cx="1223963" cy="2447925"/>
          </a:xfrm>
          <a:prstGeom prst="downArrow">
            <a:avLst>
              <a:gd name="adj1" fmla="val 50000"/>
              <a:gd name="adj2" fmla="val 50000"/>
            </a:avLst>
          </a:prstGeom>
          <a:solidFill>
            <a:schemeClr val="accent1"/>
          </a:solidFill>
          <a:ln w="12700" algn="ctr">
            <a:solidFill>
              <a:schemeClr val="tx1"/>
            </a:solidFill>
            <a:round/>
            <a:headEnd/>
            <a:tailEnd/>
          </a:ln>
        </p:spPr>
        <p:txBody>
          <a:bodyPr/>
          <a:lstStyle/>
          <a:p>
            <a:pPr algn="ctr"/>
            <a:r>
              <a:rPr lang="en-CA" altLang="en-US" sz="2000"/>
              <a:t>84</a:t>
            </a:r>
          </a:p>
        </p:txBody>
      </p:sp>
      <p:sp>
        <p:nvSpPr>
          <p:cNvPr id="14" name="Right Arrow 13"/>
          <p:cNvSpPr>
            <a:spLocks noChangeArrowheads="1"/>
          </p:cNvSpPr>
          <p:nvPr/>
        </p:nvSpPr>
        <p:spPr bwMode="auto">
          <a:xfrm>
            <a:off x="1403350" y="3572743"/>
            <a:ext cx="5472113" cy="647700"/>
          </a:xfrm>
          <a:prstGeom prst="rightArrow">
            <a:avLst>
              <a:gd name="adj1" fmla="val 50000"/>
              <a:gd name="adj2" fmla="val 50026"/>
            </a:avLst>
          </a:prstGeom>
          <a:solidFill>
            <a:schemeClr val="accent1"/>
          </a:solidFill>
          <a:ln w="12700" algn="ctr">
            <a:solidFill>
              <a:schemeClr val="tx1"/>
            </a:solidFill>
            <a:round/>
            <a:headEnd/>
            <a:tailEnd/>
          </a:ln>
        </p:spPr>
        <p:txBody>
          <a:bodyPr anchor="ctr"/>
          <a:lstStyle/>
          <a:p>
            <a:r>
              <a:rPr lang="en-CA" altLang="en-US" sz="2000"/>
              <a:t>is NOT divisible by 5</a:t>
            </a:r>
          </a:p>
        </p:txBody>
      </p:sp>
      <p:sp>
        <p:nvSpPr>
          <p:cNvPr id="15" name="Down Arrow 14"/>
          <p:cNvSpPr>
            <a:spLocks noChangeArrowheads="1"/>
          </p:cNvSpPr>
          <p:nvPr/>
        </p:nvSpPr>
        <p:spPr bwMode="auto">
          <a:xfrm>
            <a:off x="466725" y="2493243"/>
            <a:ext cx="1223963" cy="2447925"/>
          </a:xfrm>
          <a:prstGeom prst="downArrow">
            <a:avLst>
              <a:gd name="adj1" fmla="val 50000"/>
              <a:gd name="adj2" fmla="val 50000"/>
            </a:avLst>
          </a:prstGeom>
          <a:solidFill>
            <a:schemeClr val="accent1"/>
          </a:solidFill>
          <a:ln w="12700" algn="ctr">
            <a:solidFill>
              <a:schemeClr val="tx1"/>
            </a:solidFill>
            <a:round/>
            <a:headEnd/>
            <a:tailEnd/>
          </a:ln>
        </p:spPr>
        <p:txBody>
          <a:bodyPr/>
          <a:lstStyle/>
          <a:p>
            <a:pPr algn="ctr"/>
            <a:r>
              <a:rPr lang="en-CA" altLang="en-US" sz="2000"/>
              <a:t>90</a:t>
            </a:r>
          </a:p>
        </p:txBody>
      </p:sp>
      <p:sp>
        <p:nvSpPr>
          <p:cNvPr id="16" name="Right Arrow 15"/>
          <p:cNvSpPr>
            <a:spLocks noChangeArrowheads="1"/>
          </p:cNvSpPr>
          <p:nvPr/>
        </p:nvSpPr>
        <p:spPr bwMode="auto">
          <a:xfrm>
            <a:off x="1403350" y="2925043"/>
            <a:ext cx="5472113" cy="647700"/>
          </a:xfrm>
          <a:prstGeom prst="rightArrow">
            <a:avLst>
              <a:gd name="adj1" fmla="val 50000"/>
              <a:gd name="adj2" fmla="val 50026"/>
            </a:avLst>
          </a:prstGeom>
          <a:solidFill>
            <a:schemeClr val="accent1"/>
          </a:solidFill>
          <a:ln w="12700" algn="ctr">
            <a:solidFill>
              <a:schemeClr val="tx1"/>
            </a:solidFill>
            <a:round/>
            <a:headEnd/>
            <a:tailEnd/>
          </a:ln>
        </p:spPr>
        <p:txBody>
          <a:bodyPr anchor="ctr"/>
          <a:lstStyle/>
          <a:p>
            <a:r>
              <a:rPr lang="en-CA" altLang="en-US" sz="2000"/>
              <a:t>is divisible by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ppt_y-#ppt_h/2"/>
                                          </p:val>
                                        </p:tav>
                                        <p:tav tm="100000">
                                          <p:val>
                                            <p:strVal val="#ppt_y"/>
                                          </p:val>
                                        </p:tav>
                                      </p:tavLst>
                                    </p:anim>
                                    <p:anim calcmode="lin" valueType="num">
                                      <p:cBhvr>
                                        <p:cTn id="9" dur="500" fill="hold"/>
                                        <p:tgtEl>
                                          <p:spTgt spid="4"/>
                                        </p:tgtEl>
                                        <p:attrNameLst>
                                          <p:attrName>ppt_w</p:attrName>
                                        </p:attrNameLst>
                                      </p:cBhvr>
                                      <p:tavLst>
                                        <p:tav tm="0">
                                          <p:val>
                                            <p:strVal val="#ppt_w"/>
                                          </p:val>
                                        </p:tav>
                                        <p:tav tm="100000">
                                          <p:val>
                                            <p:strVal val="#ppt_w"/>
                                          </p:val>
                                        </p:tav>
                                      </p:tavLst>
                                    </p:anim>
                                    <p:anim calcmode="lin" valueType="num">
                                      <p:cBhvr>
                                        <p:cTn id="10" dur="500" fill="hold"/>
                                        <p:tgtEl>
                                          <p:spTgt spid="4"/>
                                        </p:tgtEl>
                                        <p:attrNameLst>
                                          <p:attrName>ppt_h</p:attrName>
                                        </p:attrNameLst>
                                      </p:cBhvr>
                                      <p:tavLst>
                                        <p:tav tm="0">
                                          <p:val>
                                            <p:fltVal val="0"/>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ppt_w/2"/>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ppt_x</p:attrName>
                                        </p:attrNameLst>
                                      </p:cBhvr>
                                      <p:tavLst>
                                        <p:tav tm="0">
                                          <p:val>
                                            <p:strVal val="#ppt_x"/>
                                          </p:val>
                                        </p:tav>
                                        <p:tav tm="100000">
                                          <p:val>
                                            <p:strVal val="#ppt_x"/>
                                          </p:val>
                                        </p:tav>
                                      </p:tavLst>
                                    </p:anim>
                                    <p:anim calcmode="lin" valueType="num">
                                      <p:cBhvr>
                                        <p:cTn id="22" dur="500" fill="hold"/>
                                        <p:tgtEl>
                                          <p:spTgt spid="6"/>
                                        </p:tgtEl>
                                        <p:attrNameLst>
                                          <p:attrName>ppt_y</p:attrName>
                                        </p:attrNameLst>
                                      </p:cBhvr>
                                      <p:tavLst>
                                        <p:tav tm="0">
                                          <p:val>
                                            <p:strVal val="#ppt_y-#ppt_h/2"/>
                                          </p:val>
                                        </p:tav>
                                        <p:tav tm="100000">
                                          <p:val>
                                            <p:strVal val="#ppt_y"/>
                                          </p:val>
                                        </p:tav>
                                      </p:tavLst>
                                    </p:anim>
                                    <p:anim calcmode="lin" valueType="num">
                                      <p:cBhvr>
                                        <p:cTn id="23" dur="500" fill="hold"/>
                                        <p:tgtEl>
                                          <p:spTgt spid="6"/>
                                        </p:tgtEl>
                                        <p:attrNameLst>
                                          <p:attrName>ppt_w</p:attrName>
                                        </p:attrNameLst>
                                      </p:cBhvr>
                                      <p:tavLst>
                                        <p:tav tm="0">
                                          <p:val>
                                            <p:strVal val="#ppt_w"/>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par>
                                <p:cTn id="25" presetID="1" presetClass="exit" presetSubtype="0" fill="hold" grpId="1" nodeType="withEffect">
                                  <p:stCondLst>
                                    <p:cond delay="0"/>
                                  </p:stCondLst>
                                  <p:childTnLst>
                                    <p:set>
                                      <p:cBhvr>
                                        <p:cTn id="26" dur="1" fill="hold">
                                          <p:stCondLst>
                                            <p:cond delay="0"/>
                                          </p:stCondLst>
                                        </p:cTn>
                                        <p:tgtEl>
                                          <p:spTgt spid="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5"/>
                                        </p:tgtEl>
                                        <p:attrNameLst>
                                          <p:attrName>style.visibility</p:attrName>
                                        </p:attrNameLst>
                                      </p:cBhvr>
                                      <p:to>
                                        <p:strVal val="hidden"/>
                                      </p:to>
                                    </p:set>
                                  </p:childTnLst>
                                </p:cTn>
                              </p:par>
                              <p:par>
                                <p:cTn id="29" presetID="17" presetClass="entr" presetSubtype="8"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ppt_x</p:attrName>
                                        </p:attrNameLst>
                                      </p:cBhvr>
                                      <p:tavLst>
                                        <p:tav tm="0">
                                          <p:val>
                                            <p:strVal val="#ppt_x-#ppt_w/2"/>
                                          </p:val>
                                        </p:tav>
                                        <p:tav tm="100000">
                                          <p:val>
                                            <p:strVal val="#ppt_x"/>
                                          </p:val>
                                        </p:tav>
                                      </p:tavLst>
                                    </p:anim>
                                    <p:anim calcmode="lin" valueType="num">
                                      <p:cBhvr>
                                        <p:cTn id="32" dur="500" fill="hold"/>
                                        <p:tgtEl>
                                          <p:spTgt spid="7"/>
                                        </p:tgtEl>
                                        <p:attrNameLst>
                                          <p:attrName>ppt_y</p:attrName>
                                        </p:attrNameLst>
                                      </p:cBhvr>
                                      <p:tavLst>
                                        <p:tav tm="0">
                                          <p:val>
                                            <p:strVal val="#ppt_y"/>
                                          </p:val>
                                        </p:tav>
                                        <p:tav tm="100000">
                                          <p:val>
                                            <p:strVal val="#ppt_y"/>
                                          </p:val>
                                        </p:tav>
                                      </p:tavLst>
                                    </p:anim>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ppt_x</p:attrName>
                                        </p:attrNameLst>
                                      </p:cBhvr>
                                      <p:tavLst>
                                        <p:tav tm="0">
                                          <p:val>
                                            <p:strVal val="#ppt_x"/>
                                          </p:val>
                                        </p:tav>
                                        <p:tav tm="100000">
                                          <p:val>
                                            <p:strVal val="#ppt_x"/>
                                          </p:val>
                                        </p:tav>
                                      </p:tavLst>
                                    </p:anim>
                                    <p:anim calcmode="lin" valueType="num">
                                      <p:cBhvr>
                                        <p:cTn id="40" dur="500" fill="hold"/>
                                        <p:tgtEl>
                                          <p:spTgt spid="9"/>
                                        </p:tgtEl>
                                        <p:attrNameLst>
                                          <p:attrName>ppt_y</p:attrName>
                                        </p:attrNameLst>
                                      </p:cBhvr>
                                      <p:tavLst>
                                        <p:tav tm="0">
                                          <p:val>
                                            <p:strVal val="#ppt_y-#ppt_h/2"/>
                                          </p:val>
                                        </p:tav>
                                        <p:tav tm="100000">
                                          <p:val>
                                            <p:strVal val="#ppt_y"/>
                                          </p:val>
                                        </p:tav>
                                      </p:tavLst>
                                    </p:anim>
                                    <p:anim calcmode="lin" valueType="num">
                                      <p:cBhvr>
                                        <p:cTn id="41" dur="500" fill="hold"/>
                                        <p:tgtEl>
                                          <p:spTgt spid="9"/>
                                        </p:tgtEl>
                                        <p:attrNameLst>
                                          <p:attrName>ppt_w</p:attrName>
                                        </p:attrNameLst>
                                      </p:cBhvr>
                                      <p:tavLst>
                                        <p:tav tm="0">
                                          <p:val>
                                            <p:strVal val="#ppt_w"/>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childTnLst>
                                </p:cTn>
                              </p:par>
                              <p:par>
                                <p:cTn id="43" presetID="1" presetClass="exit" presetSubtype="0" fill="hold" grpId="1" nodeType="withEffect">
                                  <p:stCondLst>
                                    <p:cond delay="0"/>
                                  </p:stCondLst>
                                  <p:childTnLst>
                                    <p:set>
                                      <p:cBhvr>
                                        <p:cTn id="44" dur="1" fill="hold">
                                          <p:stCondLst>
                                            <p:cond delay="0"/>
                                          </p:stCondLst>
                                        </p:cTn>
                                        <p:tgtEl>
                                          <p:spTgt spid="6"/>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7"/>
                                        </p:tgtEl>
                                        <p:attrNameLst>
                                          <p:attrName>style.visibility</p:attrName>
                                        </p:attrNameLst>
                                      </p:cBhvr>
                                      <p:to>
                                        <p:strVal val="hidden"/>
                                      </p:to>
                                    </p:set>
                                  </p:childTnLst>
                                </p:cTn>
                              </p:par>
                              <p:par>
                                <p:cTn id="47" presetID="17" presetClass="entr" presetSubtype="8"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ppt_x</p:attrName>
                                        </p:attrNameLst>
                                      </p:cBhvr>
                                      <p:tavLst>
                                        <p:tav tm="0">
                                          <p:val>
                                            <p:strVal val="#ppt_x-#ppt_w/2"/>
                                          </p:val>
                                        </p:tav>
                                        <p:tav tm="100000">
                                          <p:val>
                                            <p:strVal val="#ppt_x"/>
                                          </p:val>
                                        </p:tav>
                                      </p:tavLst>
                                    </p:anim>
                                    <p:anim calcmode="lin" valueType="num">
                                      <p:cBhvr>
                                        <p:cTn id="50" dur="500" fill="hold"/>
                                        <p:tgtEl>
                                          <p:spTgt spid="10"/>
                                        </p:tgtEl>
                                        <p:attrNameLst>
                                          <p:attrName>ppt_y</p:attrName>
                                        </p:attrNameLst>
                                      </p:cBhvr>
                                      <p:tavLst>
                                        <p:tav tm="0">
                                          <p:val>
                                            <p:strVal val="#ppt_y"/>
                                          </p:val>
                                        </p:tav>
                                        <p:tav tm="100000">
                                          <p:val>
                                            <p:strVal val="#ppt_y"/>
                                          </p:val>
                                        </p:tav>
                                      </p:tavLst>
                                    </p:anim>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1"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500" fill="hold"/>
                                        <p:tgtEl>
                                          <p:spTgt spid="11"/>
                                        </p:tgtEl>
                                        <p:attrNameLst>
                                          <p:attrName>ppt_x</p:attrName>
                                        </p:attrNameLst>
                                      </p:cBhvr>
                                      <p:tavLst>
                                        <p:tav tm="0">
                                          <p:val>
                                            <p:strVal val="#ppt_x"/>
                                          </p:val>
                                        </p:tav>
                                        <p:tav tm="100000">
                                          <p:val>
                                            <p:strVal val="#ppt_x"/>
                                          </p:val>
                                        </p:tav>
                                      </p:tavLst>
                                    </p:anim>
                                    <p:anim calcmode="lin" valueType="num">
                                      <p:cBhvr>
                                        <p:cTn id="58" dur="500" fill="hold"/>
                                        <p:tgtEl>
                                          <p:spTgt spid="11"/>
                                        </p:tgtEl>
                                        <p:attrNameLst>
                                          <p:attrName>ppt_y</p:attrName>
                                        </p:attrNameLst>
                                      </p:cBhvr>
                                      <p:tavLst>
                                        <p:tav tm="0">
                                          <p:val>
                                            <p:strVal val="#ppt_y-#ppt_h/2"/>
                                          </p:val>
                                        </p:tav>
                                        <p:tav tm="100000">
                                          <p:val>
                                            <p:strVal val="#ppt_y"/>
                                          </p:val>
                                        </p:tav>
                                      </p:tavLst>
                                    </p:anim>
                                    <p:anim calcmode="lin" valueType="num">
                                      <p:cBhvr>
                                        <p:cTn id="59" dur="500" fill="hold"/>
                                        <p:tgtEl>
                                          <p:spTgt spid="11"/>
                                        </p:tgtEl>
                                        <p:attrNameLst>
                                          <p:attrName>ppt_w</p:attrName>
                                        </p:attrNameLst>
                                      </p:cBhvr>
                                      <p:tavLst>
                                        <p:tav tm="0">
                                          <p:val>
                                            <p:strVal val="#ppt_w"/>
                                          </p:val>
                                        </p:tav>
                                        <p:tav tm="100000">
                                          <p:val>
                                            <p:strVal val="#ppt_w"/>
                                          </p:val>
                                        </p:tav>
                                      </p:tavLst>
                                    </p:anim>
                                    <p:anim calcmode="lin" valueType="num">
                                      <p:cBhvr>
                                        <p:cTn id="60" dur="500" fill="hold"/>
                                        <p:tgtEl>
                                          <p:spTgt spid="11"/>
                                        </p:tgtEl>
                                        <p:attrNameLst>
                                          <p:attrName>ppt_h</p:attrName>
                                        </p:attrNameLst>
                                      </p:cBhvr>
                                      <p:tavLst>
                                        <p:tav tm="0">
                                          <p:val>
                                            <p:fltVal val="0"/>
                                          </p:val>
                                        </p:tav>
                                        <p:tav tm="100000">
                                          <p:val>
                                            <p:strVal val="#ppt_h"/>
                                          </p:val>
                                        </p:tav>
                                      </p:tavLst>
                                    </p:anim>
                                  </p:childTnLst>
                                </p:cTn>
                              </p:par>
                              <p:par>
                                <p:cTn id="61" presetID="1" presetClass="exit" presetSubtype="0" fill="hold" grpId="1" nodeType="withEffect">
                                  <p:stCondLst>
                                    <p:cond delay="0"/>
                                  </p:stCondLst>
                                  <p:childTnLst>
                                    <p:set>
                                      <p:cBhvr>
                                        <p:cTn id="62" dur="1" fill="hold">
                                          <p:stCondLst>
                                            <p:cond delay="0"/>
                                          </p:stCondLst>
                                        </p:cTn>
                                        <p:tgtEl>
                                          <p:spTgt spid="9"/>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0"/>
                                        </p:tgtEl>
                                        <p:attrNameLst>
                                          <p:attrName>style.visibility</p:attrName>
                                        </p:attrNameLst>
                                      </p:cBhvr>
                                      <p:to>
                                        <p:strVal val="hidden"/>
                                      </p:to>
                                    </p:set>
                                  </p:childTnLst>
                                </p:cTn>
                              </p:par>
                              <p:par>
                                <p:cTn id="65" presetID="17" presetClass="entr" presetSubtype="8"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ppt_x</p:attrName>
                                        </p:attrNameLst>
                                      </p:cBhvr>
                                      <p:tavLst>
                                        <p:tav tm="0">
                                          <p:val>
                                            <p:strVal val="#ppt_x-#ppt_w/2"/>
                                          </p:val>
                                        </p:tav>
                                        <p:tav tm="100000">
                                          <p:val>
                                            <p:strVal val="#ppt_x"/>
                                          </p:val>
                                        </p:tav>
                                      </p:tavLst>
                                    </p:anim>
                                    <p:anim calcmode="lin" valueType="num">
                                      <p:cBhvr>
                                        <p:cTn id="68" dur="500" fill="hold"/>
                                        <p:tgtEl>
                                          <p:spTgt spid="12"/>
                                        </p:tgtEl>
                                        <p:attrNameLst>
                                          <p:attrName>ppt_y</p:attrName>
                                        </p:attrNameLst>
                                      </p:cBhvr>
                                      <p:tavLst>
                                        <p:tav tm="0">
                                          <p:val>
                                            <p:strVal val="#ppt_y"/>
                                          </p:val>
                                        </p:tav>
                                        <p:tav tm="100000">
                                          <p:val>
                                            <p:strVal val="#ppt_y"/>
                                          </p:val>
                                        </p:tav>
                                      </p:tavLst>
                                    </p:anim>
                                    <p:anim calcmode="lin" valueType="num">
                                      <p:cBhvr>
                                        <p:cTn id="69" dur="500" fill="hold"/>
                                        <p:tgtEl>
                                          <p:spTgt spid="12"/>
                                        </p:tgtEl>
                                        <p:attrNameLst>
                                          <p:attrName>ppt_w</p:attrName>
                                        </p:attrNameLst>
                                      </p:cBhvr>
                                      <p:tavLst>
                                        <p:tav tm="0">
                                          <p:val>
                                            <p:fltVal val="0"/>
                                          </p:val>
                                        </p:tav>
                                        <p:tav tm="100000">
                                          <p:val>
                                            <p:strVal val="#ppt_w"/>
                                          </p:val>
                                        </p:tav>
                                      </p:tavLst>
                                    </p:anim>
                                    <p:anim calcmode="lin" valueType="num">
                                      <p:cBhvr>
                                        <p:cTn id="70"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7" presetClass="entr" presetSubtype="1"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500" fill="hold"/>
                                        <p:tgtEl>
                                          <p:spTgt spid="13"/>
                                        </p:tgtEl>
                                        <p:attrNameLst>
                                          <p:attrName>ppt_x</p:attrName>
                                        </p:attrNameLst>
                                      </p:cBhvr>
                                      <p:tavLst>
                                        <p:tav tm="0">
                                          <p:val>
                                            <p:strVal val="#ppt_x"/>
                                          </p:val>
                                        </p:tav>
                                        <p:tav tm="100000">
                                          <p:val>
                                            <p:strVal val="#ppt_x"/>
                                          </p:val>
                                        </p:tav>
                                      </p:tavLst>
                                    </p:anim>
                                    <p:anim calcmode="lin" valueType="num">
                                      <p:cBhvr>
                                        <p:cTn id="76" dur="500" fill="hold"/>
                                        <p:tgtEl>
                                          <p:spTgt spid="13"/>
                                        </p:tgtEl>
                                        <p:attrNameLst>
                                          <p:attrName>ppt_y</p:attrName>
                                        </p:attrNameLst>
                                      </p:cBhvr>
                                      <p:tavLst>
                                        <p:tav tm="0">
                                          <p:val>
                                            <p:strVal val="#ppt_y-#ppt_h/2"/>
                                          </p:val>
                                        </p:tav>
                                        <p:tav tm="100000">
                                          <p:val>
                                            <p:strVal val="#ppt_y"/>
                                          </p:val>
                                        </p:tav>
                                      </p:tavLst>
                                    </p:anim>
                                    <p:anim calcmode="lin" valueType="num">
                                      <p:cBhvr>
                                        <p:cTn id="77" dur="500" fill="hold"/>
                                        <p:tgtEl>
                                          <p:spTgt spid="13"/>
                                        </p:tgtEl>
                                        <p:attrNameLst>
                                          <p:attrName>ppt_w</p:attrName>
                                        </p:attrNameLst>
                                      </p:cBhvr>
                                      <p:tavLst>
                                        <p:tav tm="0">
                                          <p:val>
                                            <p:strVal val="#ppt_w"/>
                                          </p:val>
                                        </p:tav>
                                        <p:tav tm="100000">
                                          <p:val>
                                            <p:strVal val="#ppt_w"/>
                                          </p:val>
                                        </p:tav>
                                      </p:tavLst>
                                    </p:anim>
                                    <p:anim calcmode="lin" valueType="num">
                                      <p:cBhvr>
                                        <p:cTn id="78" dur="500" fill="hold"/>
                                        <p:tgtEl>
                                          <p:spTgt spid="13"/>
                                        </p:tgtEl>
                                        <p:attrNameLst>
                                          <p:attrName>ppt_h</p:attrName>
                                        </p:attrNameLst>
                                      </p:cBhvr>
                                      <p:tavLst>
                                        <p:tav tm="0">
                                          <p:val>
                                            <p:fltVal val="0"/>
                                          </p:val>
                                        </p:tav>
                                        <p:tav tm="100000">
                                          <p:val>
                                            <p:strVal val="#ppt_h"/>
                                          </p:val>
                                        </p:tav>
                                      </p:tavLst>
                                    </p:anim>
                                  </p:childTnLst>
                                </p:cTn>
                              </p:par>
                              <p:par>
                                <p:cTn id="79" presetID="1" presetClass="exit" presetSubtype="0" fill="hold" grpId="1" nodeType="withEffect">
                                  <p:stCondLst>
                                    <p:cond delay="0"/>
                                  </p:stCondLst>
                                  <p:childTnLst>
                                    <p:set>
                                      <p:cBhvr>
                                        <p:cTn id="80" dur="1" fill="hold">
                                          <p:stCondLst>
                                            <p:cond delay="0"/>
                                          </p:stCondLst>
                                        </p:cTn>
                                        <p:tgtEl>
                                          <p:spTgt spid="11"/>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2"/>
                                        </p:tgtEl>
                                        <p:attrNameLst>
                                          <p:attrName>style.visibility</p:attrName>
                                        </p:attrNameLst>
                                      </p:cBhvr>
                                      <p:to>
                                        <p:strVal val="hidden"/>
                                      </p:to>
                                    </p:set>
                                  </p:childTnLst>
                                </p:cTn>
                              </p:par>
                              <p:par>
                                <p:cTn id="83" presetID="17" presetClass="entr" presetSubtype="8" fill="hold" grpId="0" nodeType="with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ppt_x</p:attrName>
                                        </p:attrNameLst>
                                      </p:cBhvr>
                                      <p:tavLst>
                                        <p:tav tm="0">
                                          <p:val>
                                            <p:strVal val="#ppt_x-#ppt_w/2"/>
                                          </p:val>
                                        </p:tav>
                                        <p:tav tm="100000">
                                          <p:val>
                                            <p:strVal val="#ppt_x"/>
                                          </p:val>
                                        </p:tav>
                                      </p:tavLst>
                                    </p:anim>
                                    <p:anim calcmode="lin" valueType="num">
                                      <p:cBhvr>
                                        <p:cTn id="86" dur="500" fill="hold"/>
                                        <p:tgtEl>
                                          <p:spTgt spid="14"/>
                                        </p:tgtEl>
                                        <p:attrNameLst>
                                          <p:attrName>ppt_y</p:attrName>
                                        </p:attrNameLst>
                                      </p:cBhvr>
                                      <p:tavLst>
                                        <p:tav tm="0">
                                          <p:val>
                                            <p:strVal val="#ppt_y"/>
                                          </p:val>
                                        </p:tav>
                                        <p:tav tm="100000">
                                          <p:val>
                                            <p:strVal val="#ppt_y"/>
                                          </p:val>
                                        </p:tav>
                                      </p:tavLst>
                                    </p:anim>
                                    <p:anim calcmode="lin" valueType="num">
                                      <p:cBhvr>
                                        <p:cTn id="87" dur="500" fill="hold"/>
                                        <p:tgtEl>
                                          <p:spTgt spid="14"/>
                                        </p:tgtEl>
                                        <p:attrNameLst>
                                          <p:attrName>ppt_w</p:attrName>
                                        </p:attrNameLst>
                                      </p:cBhvr>
                                      <p:tavLst>
                                        <p:tav tm="0">
                                          <p:val>
                                            <p:fltVal val="0"/>
                                          </p:val>
                                        </p:tav>
                                        <p:tav tm="100000">
                                          <p:val>
                                            <p:strVal val="#ppt_w"/>
                                          </p:val>
                                        </p:tav>
                                      </p:tavLst>
                                    </p:anim>
                                    <p:anim calcmode="lin" valueType="num">
                                      <p:cBhvr>
                                        <p:cTn id="88"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17" presetClass="entr" presetSubtype="1" fill="hold" grpId="0" nodeType="clickEffect">
                                  <p:stCondLst>
                                    <p:cond delay="0"/>
                                  </p:stCondLst>
                                  <p:childTnLst>
                                    <p:set>
                                      <p:cBhvr>
                                        <p:cTn id="92" dur="1" fill="hold">
                                          <p:stCondLst>
                                            <p:cond delay="0"/>
                                          </p:stCondLst>
                                        </p:cTn>
                                        <p:tgtEl>
                                          <p:spTgt spid="15"/>
                                        </p:tgtEl>
                                        <p:attrNameLst>
                                          <p:attrName>style.visibility</p:attrName>
                                        </p:attrNameLst>
                                      </p:cBhvr>
                                      <p:to>
                                        <p:strVal val="visible"/>
                                      </p:to>
                                    </p:set>
                                    <p:anim calcmode="lin" valueType="num">
                                      <p:cBhvr>
                                        <p:cTn id="93" dur="500" fill="hold"/>
                                        <p:tgtEl>
                                          <p:spTgt spid="15"/>
                                        </p:tgtEl>
                                        <p:attrNameLst>
                                          <p:attrName>ppt_x</p:attrName>
                                        </p:attrNameLst>
                                      </p:cBhvr>
                                      <p:tavLst>
                                        <p:tav tm="0">
                                          <p:val>
                                            <p:strVal val="#ppt_x"/>
                                          </p:val>
                                        </p:tav>
                                        <p:tav tm="100000">
                                          <p:val>
                                            <p:strVal val="#ppt_x"/>
                                          </p:val>
                                        </p:tav>
                                      </p:tavLst>
                                    </p:anim>
                                    <p:anim calcmode="lin" valueType="num">
                                      <p:cBhvr>
                                        <p:cTn id="94" dur="500" fill="hold"/>
                                        <p:tgtEl>
                                          <p:spTgt spid="15"/>
                                        </p:tgtEl>
                                        <p:attrNameLst>
                                          <p:attrName>ppt_y</p:attrName>
                                        </p:attrNameLst>
                                      </p:cBhvr>
                                      <p:tavLst>
                                        <p:tav tm="0">
                                          <p:val>
                                            <p:strVal val="#ppt_y-#ppt_h/2"/>
                                          </p:val>
                                        </p:tav>
                                        <p:tav tm="100000">
                                          <p:val>
                                            <p:strVal val="#ppt_y"/>
                                          </p:val>
                                        </p:tav>
                                      </p:tavLst>
                                    </p:anim>
                                    <p:anim calcmode="lin" valueType="num">
                                      <p:cBhvr>
                                        <p:cTn id="95" dur="500" fill="hold"/>
                                        <p:tgtEl>
                                          <p:spTgt spid="15"/>
                                        </p:tgtEl>
                                        <p:attrNameLst>
                                          <p:attrName>ppt_w</p:attrName>
                                        </p:attrNameLst>
                                      </p:cBhvr>
                                      <p:tavLst>
                                        <p:tav tm="0">
                                          <p:val>
                                            <p:strVal val="#ppt_w"/>
                                          </p:val>
                                        </p:tav>
                                        <p:tav tm="100000">
                                          <p:val>
                                            <p:strVal val="#ppt_w"/>
                                          </p:val>
                                        </p:tav>
                                      </p:tavLst>
                                    </p:anim>
                                    <p:anim calcmode="lin" valueType="num">
                                      <p:cBhvr>
                                        <p:cTn id="96" dur="500" fill="hold"/>
                                        <p:tgtEl>
                                          <p:spTgt spid="15"/>
                                        </p:tgtEl>
                                        <p:attrNameLst>
                                          <p:attrName>ppt_h</p:attrName>
                                        </p:attrNameLst>
                                      </p:cBhvr>
                                      <p:tavLst>
                                        <p:tav tm="0">
                                          <p:val>
                                            <p:fltVal val="0"/>
                                          </p:val>
                                        </p:tav>
                                        <p:tav tm="100000">
                                          <p:val>
                                            <p:strVal val="#ppt_h"/>
                                          </p:val>
                                        </p:tav>
                                      </p:tavLst>
                                    </p:anim>
                                  </p:childTnLst>
                                </p:cTn>
                              </p:par>
                              <p:par>
                                <p:cTn id="97" presetID="1" presetClass="exit" presetSubtype="0" fill="hold" grpId="1" nodeType="withEffect">
                                  <p:stCondLst>
                                    <p:cond delay="0"/>
                                  </p:stCondLst>
                                  <p:childTnLst>
                                    <p:set>
                                      <p:cBhvr>
                                        <p:cTn id="98" dur="1" fill="hold">
                                          <p:stCondLst>
                                            <p:cond delay="0"/>
                                          </p:stCondLst>
                                        </p:cTn>
                                        <p:tgtEl>
                                          <p:spTgt spid="13"/>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14"/>
                                        </p:tgtEl>
                                        <p:attrNameLst>
                                          <p:attrName>style.visibility</p:attrName>
                                        </p:attrNameLst>
                                      </p:cBhvr>
                                      <p:to>
                                        <p:strVal val="hidden"/>
                                      </p:to>
                                    </p:set>
                                  </p:childTnLst>
                                </p:cTn>
                              </p:par>
                              <p:par>
                                <p:cTn id="101" presetID="17" presetClass="entr" presetSubtype="8" fill="hold" grpId="0" nodeType="with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p:cTn id="103" dur="500" fill="hold"/>
                                        <p:tgtEl>
                                          <p:spTgt spid="16"/>
                                        </p:tgtEl>
                                        <p:attrNameLst>
                                          <p:attrName>ppt_x</p:attrName>
                                        </p:attrNameLst>
                                      </p:cBhvr>
                                      <p:tavLst>
                                        <p:tav tm="0">
                                          <p:val>
                                            <p:strVal val="#ppt_x-#ppt_w/2"/>
                                          </p:val>
                                        </p:tav>
                                        <p:tav tm="100000">
                                          <p:val>
                                            <p:strVal val="#ppt_x"/>
                                          </p:val>
                                        </p:tav>
                                      </p:tavLst>
                                    </p:anim>
                                    <p:anim calcmode="lin" valueType="num">
                                      <p:cBhvr>
                                        <p:cTn id="104" dur="500" fill="hold"/>
                                        <p:tgtEl>
                                          <p:spTgt spid="16"/>
                                        </p:tgtEl>
                                        <p:attrNameLst>
                                          <p:attrName>ppt_y</p:attrName>
                                        </p:attrNameLst>
                                      </p:cBhvr>
                                      <p:tavLst>
                                        <p:tav tm="0">
                                          <p:val>
                                            <p:strVal val="#ppt_y"/>
                                          </p:val>
                                        </p:tav>
                                        <p:tav tm="100000">
                                          <p:val>
                                            <p:strVal val="#ppt_y"/>
                                          </p:val>
                                        </p:tav>
                                      </p:tavLst>
                                    </p:anim>
                                    <p:anim calcmode="lin" valueType="num">
                                      <p:cBhvr>
                                        <p:cTn id="105" dur="500" fill="hold"/>
                                        <p:tgtEl>
                                          <p:spTgt spid="16"/>
                                        </p:tgtEl>
                                        <p:attrNameLst>
                                          <p:attrName>ppt_w</p:attrName>
                                        </p:attrNameLst>
                                      </p:cBhvr>
                                      <p:tavLst>
                                        <p:tav tm="0">
                                          <p:val>
                                            <p:fltVal val="0"/>
                                          </p:val>
                                        </p:tav>
                                        <p:tav tm="100000">
                                          <p:val>
                                            <p:strVal val="#ppt_w"/>
                                          </p:val>
                                        </p:tav>
                                      </p:tavLst>
                                    </p:anim>
                                    <p:anim calcmode="lin" valueType="num">
                                      <p:cBhvr>
                                        <p:cTn id="106"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CA" dirty="0"/>
              <a:t>Exercise</a:t>
            </a:r>
          </a:p>
        </p:txBody>
      </p:sp>
      <p:sp>
        <p:nvSpPr>
          <p:cNvPr id="11267" name="Content Placeholder 2"/>
          <p:cNvSpPr>
            <a:spLocks noGrp="1"/>
          </p:cNvSpPr>
          <p:nvPr>
            <p:ph idx="1"/>
          </p:nvPr>
        </p:nvSpPr>
        <p:spPr/>
        <p:txBody>
          <a:bodyPr/>
          <a:lstStyle/>
          <a:p>
            <a:pPr eaLnBrk="1" hangingPunct="1"/>
            <a:r>
              <a:rPr lang="en-CA" dirty="0"/>
              <a:t>Write a loop to read in six grades</a:t>
            </a:r>
          </a:p>
          <a:p>
            <a:pPr lvl="1" eaLnBrk="1" hangingPunct="1"/>
            <a:r>
              <a:rPr lang="en-CA" dirty="0"/>
              <a:t>print “Good work!” if that grade is 90+</a:t>
            </a:r>
          </a:p>
          <a:p>
            <a:pPr eaLnBrk="1" hangingPunct="1"/>
            <a:r>
              <a:rPr lang="en-CA" dirty="0"/>
              <a:t>Use a for loop (why?)</a:t>
            </a:r>
          </a:p>
        </p:txBody>
      </p:sp>
      <p:sp>
        <p:nvSpPr>
          <p:cNvPr id="11268" name="Rectangle 3"/>
          <p:cNvSpPr>
            <a:spLocks noChangeArrowheads="1"/>
          </p:cNvSpPr>
          <p:nvPr/>
        </p:nvSpPr>
        <p:spPr bwMode="auto">
          <a:xfrm>
            <a:off x="1187450" y="3501603"/>
            <a:ext cx="7129463" cy="2879725"/>
          </a:xfrm>
          <a:prstGeom prst="rect">
            <a:avLst/>
          </a:prstGeom>
          <a:solidFill>
            <a:schemeClr val="bg2"/>
          </a:solidFill>
          <a:ln w="12700" algn="ctr">
            <a:solidFill>
              <a:schemeClr val="tx1"/>
            </a:solidFill>
            <a:round/>
            <a:headEnd/>
            <a:tailEnd/>
          </a:ln>
        </p:spPr>
        <p:txBody>
          <a:bodyPr/>
          <a:lstStyle/>
          <a:p>
            <a:r>
              <a:rPr lang="en-CA" altLang="en-US" sz="2000">
                <a:latin typeface="Courier New" pitchFamily="49" charset="0"/>
                <a:cs typeface="Courier New" pitchFamily="49" charset="0"/>
              </a:rPr>
              <a:t>Enter your grade on A1: </a:t>
            </a:r>
            <a:r>
              <a:rPr lang="en-CA" altLang="en-US" sz="2000" b="1">
                <a:solidFill>
                  <a:schemeClr val="accent1"/>
                </a:solidFill>
                <a:latin typeface="Courier New" pitchFamily="49" charset="0"/>
                <a:cs typeface="Courier New" pitchFamily="49" charset="0"/>
              </a:rPr>
              <a:t>100</a:t>
            </a:r>
            <a:endParaRPr lang="en-CA" altLang="en-US" sz="2000">
              <a:solidFill>
                <a:schemeClr val="accent1"/>
              </a:solidFill>
              <a:latin typeface="Courier New" pitchFamily="49" charset="0"/>
              <a:cs typeface="Courier New" pitchFamily="49" charset="0"/>
            </a:endParaRPr>
          </a:p>
          <a:p>
            <a:r>
              <a:rPr lang="en-CA" altLang="en-US" sz="2000">
                <a:latin typeface="Courier New" pitchFamily="49" charset="0"/>
                <a:cs typeface="Courier New" pitchFamily="49" charset="0"/>
              </a:rPr>
              <a:t>Good work!</a:t>
            </a:r>
          </a:p>
          <a:p>
            <a:r>
              <a:rPr lang="en-CA" altLang="en-US" sz="2000">
                <a:latin typeface="Courier New" pitchFamily="49" charset="0"/>
                <a:cs typeface="Courier New" pitchFamily="49" charset="0"/>
              </a:rPr>
              <a:t>Enter your grade on A2: </a:t>
            </a:r>
            <a:r>
              <a:rPr lang="en-CA" altLang="en-US" sz="2000" b="1">
                <a:solidFill>
                  <a:schemeClr val="accent1"/>
                </a:solidFill>
                <a:latin typeface="Courier New" pitchFamily="49" charset="0"/>
                <a:cs typeface="Courier New" pitchFamily="49" charset="0"/>
              </a:rPr>
              <a:t>80</a:t>
            </a:r>
          </a:p>
          <a:p>
            <a:r>
              <a:rPr lang="en-CA" altLang="en-US" sz="2000">
                <a:latin typeface="Courier New" pitchFamily="49" charset="0"/>
                <a:cs typeface="Courier New" pitchFamily="49" charset="0"/>
              </a:rPr>
              <a:t>Enter your grade on A3: </a:t>
            </a:r>
            <a:r>
              <a:rPr lang="en-CA" altLang="en-US" sz="2000" b="1">
                <a:solidFill>
                  <a:schemeClr val="accent1"/>
                </a:solidFill>
                <a:latin typeface="Courier New" pitchFamily="49" charset="0"/>
                <a:cs typeface="Courier New" pitchFamily="49" charset="0"/>
              </a:rPr>
              <a:t>95</a:t>
            </a:r>
            <a:endParaRPr lang="en-CA" altLang="en-US" sz="2000">
              <a:solidFill>
                <a:schemeClr val="accent1"/>
              </a:solidFill>
              <a:latin typeface="Courier New" pitchFamily="49" charset="0"/>
              <a:cs typeface="Courier New" pitchFamily="49" charset="0"/>
            </a:endParaRPr>
          </a:p>
          <a:p>
            <a:r>
              <a:rPr lang="en-CA" altLang="en-US" sz="2000">
                <a:latin typeface="Courier New" pitchFamily="49" charset="0"/>
                <a:cs typeface="Courier New" pitchFamily="49" charset="0"/>
              </a:rPr>
              <a:t>Good work!</a:t>
            </a:r>
          </a:p>
          <a:p>
            <a:r>
              <a:rPr lang="en-CA" altLang="en-US" sz="2000">
                <a:latin typeface="Courier New" pitchFamily="49" charset="0"/>
                <a:cs typeface="Courier New" pitchFamily="49" charset="0"/>
              </a:rPr>
              <a:t>Enter your grade on A4: </a:t>
            </a:r>
            <a:r>
              <a:rPr lang="en-CA" altLang="en-US" sz="2000" b="1">
                <a:solidFill>
                  <a:schemeClr val="accent1"/>
                </a:solidFill>
                <a:latin typeface="Courier New" pitchFamily="49" charset="0"/>
                <a:cs typeface="Courier New" pitchFamily="49" charset="0"/>
              </a:rPr>
              <a:t>78</a:t>
            </a:r>
            <a:endParaRPr lang="en-CA" altLang="en-US" sz="2000">
              <a:solidFill>
                <a:schemeClr val="accent1"/>
              </a:solidFill>
              <a:latin typeface="Courier New" pitchFamily="49" charset="0"/>
              <a:cs typeface="Courier New" pitchFamily="49" charset="0"/>
            </a:endParaRPr>
          </a:p>
          <a:p>
            <a:r>
              <a:rPr lang="en-CA" altLang="en-US" sz="2000">
                <a:latin typeface="Courier New" pitchFamily="49" charset="0"/>
                <a:cs typeface="Courier New" pitchFamily="49" charset="0"/>
              </a:rPr>
              <a:t>Enter your grade on A5: </a:t>
            </a:r>
            <a:r>
              <a:rPr lang="en-CA" altLang="en-US" sz="2000" b="1">
                <a:solidFill>
                  <a:schemeClr val="accent1"/>
                </a:solidFill>
                <a:latin typeface="Courier New" pitchFamily="49" charset="0"/>
                <a:cs typeface="Courier New" pitchFamily="49" charset="0"/>
              </a:rPr>
              <a:t>84</a:t>
            </a:r>
            <a:endParaRPr lang="en-CA" altLang="en-US" sz="2000">
              <a:solidFill>
                <a:schemeClr val="accent1"/>
              </a:solidFill>
              <a:latin typeface="Courier New" pitchFamily="49" charset="0"/>
              <a:cs typeface="Courier New" pitchFamily="49" charset="0"/>
            </a:endParaRPr>
          </a:p>
          <a:p>
            <a:r>
              <a:rPr lang="en-CA" altLang="en-US" sz="2000">
                <a:latin typeface="Courier New" pitchFamily="49" charset="0"/>
                <a:cs typeface="Courier New" pitchFamily="49" charset="0"/>
              </a:rPr>
              <a:t>Enter your grade on A6: </a:t>
            </a:r>
            <a:r>
              <a:rPr lang="en-CA" altLang="en-US" sz="2000" b="1">
                <a:solidFill>
                  <a:schemeClr val="accent1"/>
                </a:solidFill>
                <a:latin typeface="Courier New" pitchFamily="49" charset="0"/>
                <a:cs typeface="Courier New" pitchFamily="49" charset="0"/>
              </a:rPr>
              <a:t>90</a:t>
            </a:r>
          </a:p>
          <a:p>
            <a:r>
              <a:rPr lang="en-CA" altLang="en-US" sz="2000">
                <a:latin typeface="Courier New" pitchFamily="49" charset="0"/>
                <a:cs typeface="Courier New" pitchFamily="49" charset="0"/>
              </a:rPr>
              <a:t>Good work!</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CA"/>
              <a:t>Loops inside Loops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CA" dirty="0"/>
              <a:t>Draw four lines with 20 stars on each line</a:t>
            </a:r>
          </a:p>
          <a:p>
            <a:pPr lvl="1" eaLnBrk="1" fontAlgn="auto" hangingPunct="1">
              <a:spcAft>
                <a:spcPts val="0"/>
              </a:spcAft>
              <a:buFont typeface="Arial" panose="020B0604020202020204" pitchFamily="34" charset="0"/>
              <a:buChar char="–"/>
              <a:defRPr/>
            </a:pPr>
            <a:endParaRPr lang="en-CA" dirty="0"/>
          </a:p>
          <a:p>
            <a:pPr lvl="1" eaLnBrk="1" fontAlgn="auto" hangingPunct="1">
              <a:spcAft>
                <a:spcPts val="0"/>
              </a:spcAft>
              <a:buFont typeface="Arial" panose="020B0604020202020204" pitchFamily="34" charset="0"/>
              <a:buChar char="–"/>
              <a:defRPr/>
            </a:pPr>
            <a:endParaRPr lang="en-CA" dirty="0"/>
          </a:p>
          <a:p>
            <a:pPr lvl="1" eaLnBrk="1" fontAlgn="auto" hangingPunct="1">
              <a:spcAft>
                <a:spcPts val="0"/>
              </a:spcAft>
              <a:buFont typeface="Arial" panose="020B0604020202020204" pitchFamily="34" charset="0"/>
              <a:buChar char="–"/>
              <a:defRPr/>
            </a:pPr>
            <a:endParaRPr lang="en-CA" dirty="0"/>
          </a:p>
          <a:p>
            <a:pPr lvl="1" eaLnBrk="1" fontAlgn="auto" hangingPunct="1">
              <a:spcAft>
                <a:spcPts val="0"/>
              </a:spcAft>
              <a:buFont typeface="Arial" panose="020B0604020202020204" pitchFamily="34" charset="0"/>
              <a:buChar char="–"/>
              <a:defRPr/>
            </a:pPr>
            <a:endParaRPr lang="en-CA" dirty="0"/>
          </a:p>
          <a:p>
            <a:pPr lvl="1" eaLnBrk="1" fontAlgn="auto" hangingPunct="1">
              <a:spcAft>
                <a:spcPts val="0"/>
              </a:spcAft>
              <a:buFont typeface="Arial" panose="020B0604020202020204" pitchFamily="34" charset="0"/>
              <a:buChar char="–"/>
              <a:defRPr/>
            </a:pPr>
            <a:r>
              <a:rPr lang="en-CA" dirty="0"/>
              <a:t>four lines all the same </a:t>
            </a:r>
            <a:r>
              <a:rPr lang="en-CA" dirty="0">
                <a:sym typeface="Wingdings" pitchFamily="2" charset="2"/>
              </a:rPr>
              <a:t> a “for” loop</a:t>
            </a:r>
            <a:endParaRPr lang="en-CA" dirty="0"/>
          </a:p>
          <a:p>
            <a:pPr lvl="1" eaLnBrk="1" fontAlgn="auto" hangingPunct="1">
              <a:spcAft>
                <a:spcPts val="0"/>
              </a:spcAft>
              <a:buFont typeface="Arial" panose="020B0604020202020204" pitchFamily="34" charset="0"/>
              <a:buChar char="–"/>
              <a:defRPr/>
            </a:pPr>
            <a:r>
              <a:rPr lang="en-CA" dirty="0"/>
              <a:t>each line:</a:t>
            </a:r>
          </a:p>
          <a:p>
            <a:pPr lvl="2" eaLnBrk="1" fontAlgn="auto" hangingPunct="1">
              <a:spcAft>
                <a:spcPts val="0"/>
              </a:spcAft>
              <a:buFont typeface="Arial" panose="020B0604020202020204" pitchFamily="34" charset="0"/>
              <a:buChar char="•"/>
              <a:defRPr/>
            </a:pPr>
            <a:r>
              <a:rPr lang="en-CA" dirty="0"/>
              <a:t>twenty stars, all the same </a:t>
            </a:r>
            <a:r>
              <a:rPr lang="en-CA" dirty="0">
                <a:sym typeface="Wingdings" pitchFamily="2" charset="2"/>
              </a:rPr>
              <a:t> another “for” loop</a:t>
            </a:r>
            <a:endParaRPr lang="en-CA" dirty="0"/>
          </a:p>
          <a:p>
            <a:pPr lvl="2" eaLnBrk="1" fontAlgn="auto" hangingPunct="1">
              <a:spcAft>
                <a:spcPts val="0"/>
              </a:spcAft>
              <a:buFont typeface="Arial" panose="020B0604020202020204" pitchFamily="34" charset="0"/>
              <a:buChar char="•"/>
              <a:defRPr/>
            </a:pPr>
            <a:r>
              <a:rPr lang="en-CA" dirty="0"/>
              <a:t>line ends </a:t>
            </a:r>
            <a:r>
              <a:rPr lang="en-CA" i="1" dirty="0"/>
              <a:t>after</a:t>
            </a:r>
            <a:r>
              <a:rPr lang="en-CA" dirty="0"/>
              <a:t> the twenty stars</a:t>
            </a:r>
          </a:p>
          <a:p>
            <a:pPr eaLnBrk="1" fontAlgn="auto" hangingPunct="1">
              <a:spcAft>
                <a:spcPts val="0"/>
              </a:spcAft>
              <a:buFont typeface="Arial" panose="020B0604020202020204" pitchFamily="34" charset="0"/>
              <a:buChar char="•"/>
              <a:defRPr/>
            </a:pPr>
            <a:endParaRPr lang="en-CA" dirty="0"/>
          </a:p>
        </p:txBody>
      </p:sp>
      <p:sp>
        <p:nvSpPr>
          <p:cNvPr id="35844" name="Rectangle 3"/>
          <p:cNvSpPr>
            <a:spLocks noChangeArrowheads="1"/>
          </p:cNvSpPr>
          <p:nvPr/>
        </p:nvSpPr>
        <p:spPr bwMode="auto">
          <a:xfrm>
            <a:off x="1143000" y="2420888"/>
            <a:ext cx="6643688" cy="1722438"/>
          </a:xfrm>
          <a:prstGeom prst="rect">
            <a:avLst/>
          </a:prstGeom>
          <a:solidFill>
            <a:schemeClr val="bg2"/>
          </a:solidFill>
          <a:ln w="12700" algn="ctr">
            <a:solidFill>
              <a:schemeClr val="tx1"/>
            </a:solidFill>
            <a:round/>
            <a:headEnd/>
            <a:tailEnd/>
          </a:ln>
        </p:spPr>
        <p:txBody>
          <a:bodyPr/>
          <a:lstStyle/>
          <a:p>
            <a:pPr marL="4763" lvl="1"/>
            <a:r>
              <a:rPr lang="en-CA" altLang="en-US" sz="2800">
                <a:latin typeface="Courier New" pitchFamily="49" charset="0"/>
                <a:cs typeface="Courier New" pitchFamily="49" charset="0"/>
              </a:rPr>
              <a:t>********************</a:t>
            </a:r>
          </a:p>
          <a:p>
            <a:pPr marL="4763" lvl="1"/>
            <a:r>
              <a:rPr lang="en-CA" altLang="en-US" sz="2800">
                <a:latin typeface="Courier New" pitchFamily="49" charset="0"/>
                <a:cs typeface="Courier New" pitchFamily="49" charset="0"/>
              </a:rPr>
              <a:t>********************</a:t>
            </a:r>
          </a:p>
          <a:p>
            <a:pPr marL="4763" lvl="1"/>
            <a:r>
              <a:rPr lang="en-CA" altLang="en-US" sz="2800">
                <a:latin typeface="Courier New" pitchFamily="49" charset="0"/>
                <a:cs typeface="Courier New" pitchFamily="49" charset="0"/>
              </a:rPr>
              <a:t>********************</a:t>
            </a:r>
          </a:p>
          <a:p>
            <a:pPr marL="4763" lvl="1"/>
            <a:r>
              <a:rPr lang="en-CA" altLang="en-US" sz="2800">
                <a:latin typeface="Courier New" pitchFamily="49" charset="0"/>
                <a:cs typeface="Courier New" pitchFamily="49" charset="0"/>
              </a:rPr>
              <a:t>********************</a:t>
            </a:r>
          </a:p>
          <a:p>
            <a:pPr marL="4763" lvl="1"/>
            <a:endParaRPr lang="en-CA" altLang="en-US" sz="2800">
              <a:latin typeface="Courier New" pitchFamily="49" charset="0"/>
              <a:cs typeface="Courier New" pitchFamily="49"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CA"/>
              <a:t>Drawing One Line</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CA" dirty="0"/>
              <a:t>Need a line of 20 (or whatever) stars</a:t>
            </a:r>
          </a:p>
          <a:p>
            <a:pPr lvl="1" eaLnBrk="1" fontAlgn="auto" hangingPunct="1">
              <a:spcAft>
                <a:spcPts val="0"/>
              </a:spcAft>
              <a:buFontTx/>
              <a:buNone/>
              <a:defRPr/>
            </a:pPr>
            <a:endParaRPr lang="en-CA" dirty="0"/>
          </a:p>
          <a:p>
            <a:pPr lvl="1" eaLnBrk="1" fontAlgn="auto" hangingPunct="1">
              <a:spcAft>
                <a:spcPts val="0"/>
              </a:spcAft>
              <a:buFont typeface="Arial" panose="020B0604020202020204" pitchFamily="34" charset="0"/>
              <a:buChar char="–"/>
              <a:defRPr/>
            </a:pPr>
            <a:r>
              <a:rPr lang="en-CA" dirty="0"/>
              <a:t>20 times (print out one star)</a:t>
            </a:r>
          </a:p>
          <a:p>
            <a:pPr lvl="1" eaLnBrk="1" fontAlgn="auto" hangingPunct="1">
              <a:spcAft>
                <a:spcPts val="0"/>
              </a:spcAft>
              <a:buFont typeface="Arial" panose="020B0604020202020204" pitchFamily="34" charset="0"/>
              <a:buChar char="–"/>
              <a:defRPr/>
            </a:pPr>
            <a:r>
              <a:rPr lang="en-CA" dirty="0"/>
              <a:t>then end the line</a:t>
            </a:r>
          </a:p>
          <a:p>
            <a:pPr lvl="1" eaLnBrk="1" fontAlgn="auto" hangingPunct="1">
              <a:spcAft>
                <a:spcPts val="0"/>
              </a:spcAft>
              <a:buFontTx/>
              <a:buNone/>
              <a:defRPr/>
            </a:pPr>
            <a:r>
              <a:rPr lang="en-CA" sz="2000" b="1" i="1" dirty="0">
                <a:solidFill>
                  <a:schemeClr val="accent1"/>
                </a:solidFill>
                <a:latin typeface="Courier New" pitchFamily="49" charset="0"/>
                <a:cs typeface="Courier New" pitchFamily="49" charset="0"/>
              </a:rPr>
              <a:t>// for each of the 20 stars</a:t>
            </a:r>
          </a:p>
          <a:p>
            <a:pPr lvl="1" eaLnBrk="1" fontAlgn="auto" hangingPunct="1">
              <a:spcAft>
                <a:spcPts val="0"/>
              </a:spcAft>
              <a:buFontTx/>
              <a:buNone/>
              <a:defRPr/>
            </a:pPr>
            <a:r>
              <a:rPr lang="en-CA" sz="2000" b="1" dirty="0">
                <a:solidFill>
                  <a:schemeClr val="tx2"/>
                </a:solidFill>
                <a:latin typeface="Courier New" pitchFamily="49" charset="0"/>
                <a:cs typeface="Courier New" pitchFamily="49" charset="0"/>
              </a:rPr>
              <a:t>for (</a:t>
            </a:r>
            <a:r>
              <a:rPr lang="en-CA" sz="2000" b="1" dirty="0" err="1">
                <a:solidFill>
                  <a:schemeClr val="tx2"/>
                </a:solidFill>
                <a:latin typeface="Courier New" pitchFamily="49" charset="0"/>
                <a:cs typeface="Courier New" pitchFamily="49" charset="0"/>
              </a:rPr>
              <a:t>int</a:t>
            </a:r>
            <a:r>
              <a:rPr lang="en-CA" sz="2000" b="1" dirty="0">
                <a:solidFill>
                  <a:schemeClr val="tx2"/>
                </a:solidFill>
                <a:latin typeface="Courier New" pitchFamily="49" charset="0"/>
                <a:cs typeface="Courier New" pitchFamily="49" charset="0"/>
              </a:rPr>
              <a:t> star = 1; star &lt;= 20; ++star) {</a:t>
            </a:r>
          </a:p>
          <a:p>
            <a:pPr lvl="1" eaLnBrk="1" fontAlgn="auto" hangingPunct="1">
              <a:spcAft>
                <a:spcPts val="0"/>
              </a:spcAft>
              <a:buFontTx/>
              <a:buNone/>
              <a:defRPr/>
            </a:pPr>
            <a:r>
              <a:rPr lang="en-CA" sz="2000" b="1" i="1" dirty="0">
                <a:solidFill>
                  <a:schemeClr val="accent1"/>
                </a:solidFill>
                <a:latin typeface="Courier New" pitchFamily="49" charset="0"/>
                <a:cs typeface="Courier New" pitchFamily="49" charset="0"/>
              </a:rPr>
              <a:t>    // print that star</a:t>
            </a:r>
          </a:p>
          <a:p>
            <a:pPr lvl="1" eaLnBrk="1" fontAlgn="auto" hangingPunct="1">
              <a:spcAft>
                <a:spcPts val="0"/>
              </a:spcAft>
              <a:buFontTx/>
              <a:buNone/>
              <a:defRPr/>
            </a:pPr>
            <a:r>
              <a:rPr lang="en-CA" sz="2000" b="1" dirty="0">
                <a:solidFill>
                  <a:schemeClr val="tx2"/>
                </a:solidFill>
                <a:latin typeface="Courier New" pitchFamily="49" charset="0"/>
                <a:cs typeface="Courier New" pitchFamily="49" charset="0"/>
              </a:rPr>
              <a:t>    </a:t>
            </a:r>
            <a:r>
              <a:rPr lang="en-CA" sz="2000" b="1" dirty="0" err="1">
                <a:solidFill>
                  <a:schemeClr val="tx2"/>
                </a:solidFill>
                <a:latin typeface="Courier New" pitchFamily="49" charset="0"/>
                <a:cs typeface="Courier New" pitchFamily="49" charset="0"/>
              </a:rPr>
              <a:t>System.out.print</a:t>
            </a:r>
            <a:r>
              <a:rPr lang="en-CA" sz="2000" b="1" dirty="0">
                <a:solidFill>
                  <a:schemeClr val="tx2"/>
                </a:solidFill>
                <a:latin typeface="Courier New" pitchFamily="49" charset="0"/>
                <a:cs typeface="Courier New" pitchFamily="49" charset="0"/>
              </a:rPr>
              <a:t>("*");</a:t>
            </a:r>
          </a:p>
          <a:p>
            <a:pPr lvl="1" eaLnBrk="1" fontAlgn="auto" hangingPunct="1">
              <a:spcAft>
                <a:spcPts val="0"/>
              </a:spcAft>
              <a:buFontTx/>
              <a:buNone/>
              <a:defRPr/>
            </a:pPr>
            <a:r>
              <a:rPr lang="en-CA" sz="2000" b="1" dirty="0">
                <a:solidFill>
                  <a:schemeClr val="tx2"/>
                </a:solidFill>
                <a:latin typeface="Courier New" pitchFamily="49" charset="0"/>
                <a:cs typeface="Courier New" pitchFamily="49" charset="0"/>
              </a:rPr>
              <a:t>}</a:t>
            </a:r>
          </a:p>
          <a:p>
            <a:pPr lvl="1" eaLnBrk="1" fontAlgn="auto" hangingPunct="1">
              <a:spcAft>
                <a:spcPts val="0"/>
              </a:spcAft>
              <a:buFontTx/>
              <a:buNone/>
              <a:defRPr/>
            </a:pPr>
            <a:r>
              <a:rPr lang="en-CA" sz="2000" b="1" i="1" dirty="0">
                <a:solidFill>
                  <a:schemeClr val="accent1"/>
                </a:solidFill>
                <a:latin typeface="Courier New" pitchFamily="49" charset="0"/>
                <a:cs typeface="Courier New" pitchFamily="49" charset="0"/>
              </a:rPr>
              <a:t>// end that line (after all the stars)</a:t>
            </a:r>
          </a:p>
          <a:p>
            <a:pPr lvl="1" eaLnBrk="1" fontAlgn="auto" hangingPunct="1">
              <a:spcAft>
                <a:spcPts val="0"/>
              </a:spcAft>
              <a:buFontTx/>
              <a:buNone/>
              <a:defRPr/>
            </a:pPr>
            <a:r>
              <a:rPr lang="en-CA" sz="2000" b="1" dirty="0" err="1">
                <a:solidFill>
                  <a:schemeClr val="tx2"/>
                </a:solidFill>
                <a:latin typeface="Courier New" pitchFamily="49" charset="0"/>
                <a:cs typeface="Courier New" pitchFamily="49" charset="0"/>
              </a:rPr>
              <a:t>System.out.println</a:t>
            </a:r>
            <a:r>
              <a:rPr lang="en-CA" sz="2000" b="1" dirty="0">
                <a:solidFill>
                  <a:schemeClr val="tx2"/>
                </a:solidFill>
                <a:latin typeface="Courier New" pitchFamily="49" charset="0"/>
                <a:cs typeface="Courier New" pitchFamily="49" charset="0"/>
              </a:rPr>
              <a:t>();</a:t>
            </a:r>
            <a:endParaRPr lang="en-CA" b="1" dirty="0">
              <a:solidFill>
                <a:schemeClr val="tx2"/>
              </a:solidFill>
            </a:endParaRPr>
          </a:p>
        </p:txBody>
      </p:sp>
      <p:sp>
        <p:nvSpPr>
          <p:cNvPr id="36868" name="Rectangle 3"/>
          <p:cNvSpPr>
            <a:spLocks noChangeArrowheads="1"/>
          </p:cNvSpPr>
          <p:nvPr/>
        </p:nvSpPr>
        <p:spPr bwMode="auto">
          <a:xfrm>
            <a:off x="1143000" y="2420888"/>
            <a:ext cx="6643688" cy="357188"/>
          </a:xfrm>
          <a:prstGeom prst="rect">
            <a:avLst/>
          </a:prstGeom>
          <a:solidFill>
            <a:schemeClr val="bg2"/>
          </a:solidFill>
          <a:ln w="12700" algn="ctr">
            <a:solidFill>
              <a:schemeClr val="tx1"/>
            </a:solidFill>
            <a:round/>
            <a:headEnd/>
            <a:tailEnd/>
          </a:ln>
        </p:spPr>
        <p:txBody>
          <a:bodyPr/>
          <a:lstStyle/>
          <a:p>
            <a:pPr marL="4763" lvl="1"/>
            <a:r>
              <a:rPr lang="en-CA" altLang="en-US" sz="2000">
                <a:latin typeface="Courier New" pitchFamily="49" charset="0"/>
                <a:cs typeface="Courier New" pitchFamily="49" charset="0"/>
              </a:rPr>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CA"/>
              <a:t>Drawing Multiple Lines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CA" dirty="0"/>
              <a:t>Need 4 lines</a:t>
            </a:r>
          </a:p>
          <a:p>
            <a:pPr lvl="1" eaLnBrk="1" fontAlgn="auto" hangingPunct="1">
              <a:spcAft>
                <a:spcPts val="0"/>
              </a:spcAft>
              <a:buFont typeface="Arial" panose="020B0604020202020204" pitchFamily="34" charset="0"/>
              <a:buChar char="–"/>
              <a:defRPr/>
            </a:pPr>
            <a:endParaRPr lang="en-CA" dirty="0"/>
          </a:p>
          <a:p>
            <a:pPr lvl="1" eaLnBrk="1" fontAlgn="auto" hangingPunct="1">
              <a:spcAft>
                <a:spcPts val="0"/>
              </a:spcAft>
              <a:buFont typeface="Arial" panose="020B0604020202020204" pitchFamily="34" charset="0"/>
              <a:buChar char="–"/>
              <a:defRPr/>
            </a:pPr>
            <a:endParaRPr lang="en-CA" dirty="0"/>
          </a:p>
          <a:p>
            <a:pPr lvl="1" eaLnBrk="1" fontAlgn="auto" hangingPunct="1">
              <a:spcAft>
                <a:spcPts val="0"/>
              </a:spcAft>
              <a:buFontTx/>
              <a:buNone/>
              <a:defRPr/>
            </a:pPr>
            <a:endParaRPr lang="en-CA" dirty="0"/>
          </a:p>
          <a:p>
            <a:pPr lvl="1" eaLnBrk="1" fontAlgn="auto" hangingPunct="1">
              <a:spcAft>
                <a:spcPts val="0"/>
              </a:spcAft>
              <a:buFont typeface="Arial" panose="020B0604020202020204" pitchFamily="34" charset="0"/>
              <a:buChar char="–"/>
              <a:defRPr/>
            </a:pPr>
            <a:r>
              <a:rPr lang="en-CA" dirty="0"/>
              <a:t>4 times (print out one line)</a:t>
            </a:r>
          </a:p>
          <a:p>
            <a:pPr lvl="1" eaLnBrk="1" fontAlgn="auto" hangingPunct="1">
              <a:spcAft>
                <a:spcPts val="0"/>
              </a:spcAft>
              <a:buFontTx/>
              <a:buNone/>
              <a:defRPr/>
            </a:pPr>
            <a:r>
              <a:rPr lang="en-CA" sz="2000" b="1" i="1" dirty="0">
                <a:solidFill>
                  <a:schemeClr val="accent1"/>
                </a:solidFill>
                <a:latin typeface="Courier New" pitchFamily="49" charset="0"/>
                <a:cs typeface="Courier New" pitchFamily="49" charset="0"/>
              </a:rPr>
              <a:t>// for each of the four lines</a:t>
            </a:r>
          </a:p>
          <a:p>
            <a:pPr lvl="1" eaLnBrk="1" fontAlgn="auto" hangingPunct="1">
              <a:spcAft>
                <a:spcPts val="0"/>
              </a:spcAft>
              <a:buFontTx/>
              <a:buNone/>
              <a:defRPr/>
            </a:pPr>
            <a:r>
              <a:rPr lang="en-CA" sz="2000" b="1" dirty="0">
                <a:solidFill>
                  <a:schemeClr val="tx2"/>
                </a:solidFill>
                <a:latin typeface="Courier New" pitchFamily="49" charset="0"/>
                <a:cs typeface="Courier New" pitchFamily="49" charset="0"/>
              </a:rPr>
              <a:t>for (</a:t>
            </a:r>
            <a:r>
              <a:rPr lang="en-CA" sz="2000" b="1" dirty="0" err="1">
                <a:solidFill>
                  <a:schemeClr val="tx2"/>
                </a:solidFill>
                <a:latin typeface="Courier New" pitchFamily="49" charset="0"/>
                <a:cs typeface="Courier New" pitchFamily="49" charset="0"/>
              </a:rPr>
              <a:t>int</a:t>
            </a:r>
            <a:r>
              <a:rPr lang="en-CA" sz="2000" b="1" dirty="0">
                <a:solidFill>
                  <a:schemeClr val="tx2"/>
                </a:solidFill>
                <a:latin typeface="Courier New" pitchFamily="49" charset="0"/>
                <a:cs typeface="Courier New" pitchFamily="49" charset="0"/>
              </a:rPr>
              <a:t> line = 1; line &lt;= 4; ++line) {</a:t>
            </a:r>
          </a:p>
          <a:p>
            <a:pPr lvl="1" eaLnBrk="1" fontAlgn="auto" hangingPunct="1">
              <a:spcAft>
                <a:spcPts val="0"/>
              </a:spcAft>
              <a:buFontTx/>
              <a:buNone/>
              <a:defRPr/>
            </a:pPr>
            <a:r>
              <a:rPr lang="en-CA" sz="2000" b="1" i="1" dirty="0">
                <a:solidFill>
                  <a:schemeClr val="accent1"/>
                </a:solidFill>
                <a:latin typeface="Courier New" pitchFamily="49" charset="0"/>
                <a:cs typeface="Courier New" pitchFamily="49" charset="0"/>
              </a:rPr>
              <a:t>    // print one line</a:t>
            </a:r>
          </a:p>
          <a:p>
            <a:pPr lvl="1" eaLnBrk="1" fontAlgn="auto" hangingPunct="1">
              <a:spcAft>
                <a:spcPts val="0"/>
              </a:spcAft>
              <a:buFontTx/>
              <a:buNone/>
              <a:defRPr/>
            </a:pPr>
            <a:r>
              <a:rPr lang="en-CA" sz="2000" b="1" dirty="0">
                <a:solidFill>
                  <a:schemeClr val="accent1"/>
                </a:solidFill>
                <a:latin typeface="Courier New" pitchFamily="49" charset="0"/>
                <a:cs typeface="Courier New" pitchFamily="49" charset="0"/>
              </a:rPr>
              <a:t>    </a:t>
            </a:r>
            <a:r>
              <a:rPr lang="en-CA" sz="2000" b="1" dirty="0">
                <a:solidFill>
                  <a:schemeClr val="tx2"/>
                </a:solidFill>
                <a:latin typeface="Courier New" pitchFamily="49" charset="0"/>
                <a:cs typeface="Courier New" pitchFamily="49" charset="0"/>
              </a:rPr>
              <a:t>…</a:t>
            </a:r>
            <a:r>
              <a:rPr lang="en-CA" sz="2000" b="1" dirty="0">
                <a:solidFill>
                  <a:schemeClr val="accent1"/>
                </a:solidFill>
                <a:latin typeface="Courier New" pitchFamily="49" charset="0"/>
                <a:cs typeface="Courier New" pitchFamily="49" charset="0"/>
              </a:rPr>
              <a:t>	</a:t>
            </a:r>
            <a:r>
              <a:rPr lang="en-CA" sz="2000" b="1" i="1" dirty="0">
                <a:solidFill>
                  <a:schemeClr val="accent1"/>
                </a:solidFill>
                <a:latin typeface="Courier New" pitchFamily="49" charset="0"/>
                <a:cs typeface="Courier New" pitchFamily="49" charset="0"/>
              </a:rPr>
              <a:t>// same code as before</a:t>
            </a:r>
          </a:p>
          <a:p>
            <a:pPr lvl="1" eaLnBrk="1" fontAlgn="auto" hangingPunct="1">
              <a:spcAft>
                <a:spcPts val="0"/>
              </a:spcAft>
              <a:buFontTx/>
              <a:buNone/>
              <a:defRPr/>
            </a:pPr>
            <a:r>
              <a:rPr lang="en-CA" sz="2000" b="1" i="1" dirty="0">
                <a:solidFill>
                  <a:schemeClr val="accent1"/>
                </a:solidFill>
                <a:latin typeface="Courier New" pitchFamily="49" charset="0"/>
                <a:cs typeface="Courier New" pitchFamily="49" charset="0"/>
              </a:rPr>
              <a:t>    </a:t>
            </a:r>
            <a:r>
              <a:rPr lang="en-CA" sz="2000" b="1" i="1" dirty="0">
                <a:solidFill>
                  <a:schemeClr val="tx2"/>
                </a:solidFill>
                <a:latin typeface="Courier New" pitchFamily="49" charset="0"/>
                <a:cs typeface="Courier New" pitchFamily="49" charset="0"/>
              </a:rPr>
              <a:t>…</a:t>
            </a:r>
            <a:r>
              <a:rPr lang="en-CA" sz="2000" b="1" i="1" dirty="0">
                <a:solidFill>
                  <a:schemeClr val="accent1"/>
                </a:solidFill>
                <a:latin typeface="Courier New" pitchFamily="49" charset="0"/>
                <a:cs typeface="Courier New" pitchFamily="49" charset="0"/>
              </a:rPr>
              <a:t>	// including the loop!</a:t>
            </a:r>
            <a:endParaRPr lang="en-CA" sz="2000" b="1" dirty="0">
              <a:solidFill>
                <a:schemeClr val="accent1"/>
              </a:solidFill>
              <a:latin typeface="Courier New" pitchFamily="49" charset="0"/>
              <a:cs typeface="Courier New" pitchFamily="49" charset="0"/>
            </a:endParaRPr>
          </a:p>
          <a:p>
            <a:pPr lvl="1" eaLnBrk="1" fontAlgn="auto" hangingPunct="1">
              <a:spcAft>
                <a:spcPts val="0"/>
              </a:spcAft>
              <a:buFontTx/>
              <a:buNone/>
              <a:defRPr/>
            </a:pPr>
            <a:r>
              <a:rPr lang="en-CA" sz="2000" b="1" dirty="0">
                <a:solidFill>
                  <a:schemeClr val="tx2"/>
                </a:solidFill>
                <a:latin typeface="Courier New" pitchFamily="49" charset="0"/>
                <a:cs typeface="Courier New" pitchFamily="49" charset="0"/>
              </a:rPr>
              <a:t>}</a:t>
            </a:r>
            <a:endParaRPr lang="en-CA" b="1" dirty="0">
              <a:solidFill>
                <a:schemeClr val="tx2"/>
              </a:solidFill>
            </a:endParaRPr>
          </a:p>
        </p:txBody>
      </p:sp>
      <p:sp>
        <p:nvSpPr>
          <p:cNvPr id="37892" name="Rectangle 3"/>
          <p:cNvSpPr>
            <a:spLocks noChangeArrowheads="1"/>
          </p:cNvSpPr>
          <p:nvPr/>
        </p:nvSpPr>
        <p:spPr bwMode="auto">
          <a:xfrm>
            <a:off x="1143000" y="2420888"/>
            <a:ext cx="6643688" cy="1290638"/>
          </a:xfrm>
          <a:prstGeom prst="rect">
            <a:avLst/>
          </a:prstGeom>
          <a:solidFill>
            <a:schemeClr val="bg2"/>
          </a:solidFill>
          <a:ln w="12700" algn="ctr">
            <a:solidFill>
              <a:schemeClr val="tx1"/>
            </a:solidFill>
            <a:round/>
            <a:headEnd/>
            <a:tailEnd/>
          </a:ln>
        </p:spPr>
        <p:txBody>
          <a:bodyPr/>
          <a:lstStyle/>
          <a:p>
            <a:pPr marL="4763" lvl="1"/>
            <a:r>
              <a:rPr lang="en-CA" altLang="en-US" sz="2000">
                <a:latin typeface="Courier New" pitchFamily="49" charset="0"/>
                <a:cs typeface="Courier New" pitchFamily="49" charset="0"/>
              </a:rPr>
              <a:t>********************</a:t>
            </a:r>
          </a:p>
          <a:p>
            <a:pPr marL="4763" lvl="1"/>
            <a:r>
              <a:rPr lang="en-CA" altLang="en-US" sz="2000">
                <a:latin typeface="Courier New" pitchFamily="49" charset="0"/>
                <a:cs typeface="Courier New" pitchFamily="49" charset="0"/>
              </a:rPr>
              <a:t>********************</a:t>
            </a:r>
          </a:p>
          <a:p>
            <a:pPr marL="4763" lvl="1"/>
            <a:r>
              <a:rPr lang="en-CA" altLang="en-US" sz="2000">
                <a:latin typeface="Courier New" pitchFamily="49" charset="0"/>
                <a:cs typeface="Courier New" pitchFamily="49" charset="0"/>
              </a:rPr>
              <a:t>********************</a:t>
            </a:r>
          </a:p>
          <a:p>
            <a:pPr marL="4763" lvl="1"/>
            <a:r>
              <a:rPr lang="en-CA" altLang="en-US" sz="2000">
                <a:latin typeface="Courier New" pitchFamily="49" charset="0"/>
                <a:cs typeface="Courier New" pitchFamily="49"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t>Asking Again</a:t>
            </a:r>
          </a:p>
        </p:txBody>
      </p:sp>
      <p:sp>
        <p:nvSpPr>
          <p:cNvPr id="8195" name="Content Placeholder 2"/>
          <p:cNvSpPr>
            <a:spLocks noGrp="1"/>
          </p:cNvSpPr>
          <p:nvPr>
            <p:ph idx="1"/>
          </p:nvPr>
        </p:nvSpPr>
        <p:spPr/>
        <p:txBody>
          <a:bodyPr/>
          <a:lstStyle/>
          <a:p>
            <a:pPr eaLnBrk="1" hangingPunct="1"/>
            <a:r>
              <a:rPr lang="en-US"/>
              <a:t>First answer is wrong </a:t>
            </a:r>
            <a:r>
              <a:rPr lang="en-US">
                <a:sym typeface="Wingdings" pitchFamily="2" charset="2"/>
              </a:rPr>
              <a:t> </a:t>
            </a:r>
            <a:r>
              <a:rPr lang="en-US"/>
              <a:t>ask them again</a:t>
            </a:r>
          </a:p>
          <a:p>
            <a:pPr lvl="1" eaLnBrk="1" hangingPunct="1"/>
            <a:endParaRPr lang="en-US"/>
          </a:p>
          <a:p>
            <a:pPr lvl="1" eaLnBrk="1" hangingPunct="1"/>
            <a:endParaRPr lang="en-US"/>
          </a:p>
          <a:p>
            <a:pPr lvl="1" eaLnBrk="1" hangingPunct="1"/>
            <a:endParaRPr lang="en-US"/>
          </a:p>
          <a:p>
            <a:pPr eaLnBrk="1" hangingPunct="1"/>
            <a:endParaRPr lang="en-US"/>
          </a:p>
          <a:p>
            <a:pPr eaLnBrk="1" hangingPunct="1"/>
            <a:endParaRPr lang="en-US"/>
          </a:p>
          <a:p>
            <a:pPr lvl="1" eaLnBrk="1" hangingPunct="1"/>
            <a:r>
              <a:rPr lang="en-US"/>
              <a:t>Right first time </a:t>
            </a:r>
            <a:r>
              <a:rPr lang="en-US">
                <a:sym typeface="Wingdings" pitchFamily="2" charset="2"/>
              </a:rPr>
              <a:t> doesn’t ask again</a:t>
            </a:r>
            <a:endParaRPr lang="en-US"/>
          </a:p>
        </p:txBody>
      </p:sp>
      <p:sp>
        <p:nvSpPr>
          <p:cNvPr id="8196" name="Rectangle 3"/>
          <p:cNvSpPr txBox="1">
            <a:spLocks noChangeArrowheads="1"/>
          </p:cNvSpPr>
          <p:nvPr/>
        </p:nvSpPr>
        <p:spPr bwMode="auto">
          <a:xfrm>
            <a:off x="685800" y="2383705"/>
            <a:ext cx="7772400" cy="781050"/>
          </a:xfrm>
          <a:prstGeom prst="rect">
            <a:avLst/>
          </a:prstGeom>
          <a:solidFill>
            <a:schemeClr val="bg2"/>
          </a:solidFill>
          <a:ln w="12700">
            <a:solidFill>
              <a:schemeClr val="tx1"/>
            </a:solidFill>
            <a:miter lim="800000"/>
            <a:headEnd/>
            <a:tailEnd/>
          </a:ln>
        </p:spPr>
        <p:txBody>
          <a:bodyPr lIns="90488" tIns="44450" rIns="90488" bIns="44450"/>
          <a:lstStyle/>
          <a:p>
            <a:pPr marL="342900" indent="-342900">
              <a:spcBef>
                <a:spcPct val="20000"/>
              </a:spcBef>
              <a:buClr>
                <a:schemeClr val="accent1"/>
              </a:buClr>
              <a:buFont typeface="Wingdings" pitchFamily="2" charset="2"/>
              <a:buNone/>
            </a:pPr>
            <a:r>
              <a:rPr lang="en-US" sz="2000">
                <a:latin typeface="Courier New" pitchFamily="49" charset="0"/>
              </a:rPr>
              <a:t>Do you want fries with that? </a:t>
            </a:r>
            <a:r>
              <a:rPr lang="en-US" sz="2000" b="1">
                <a:solidFill>
                  <a:schemeClr val="hlink"/>
                </a:solidFill>
                <a:latin typeface="Courier New" pitchFamily="49" charset="0"/>
              </a:rPr>
              <a:t>yup</a:t>
            </a:r>
          </a:p>
          <a:p>
            <a:pPr marL="342900" indent="-342900">
              <a:spcBef>
                <a:spcPct val="20000"/>
              </a:spcBef>
              <a:buClr>
                <a:schemeClr val="accent1"/>
              </a:buClr>
              <a:buFont typeface="Wingdings" pitchFamily="2" charset="2"/>
              <a:buNone/>
            </a:pPr>
            <a:r>
              <a:rPr lang="en-US" sz="2000">
                <a:latin typeface="Courier New" pitchFamily="49" charset="0"/>
              </a:rPr>
              <a:t>Please say yes or no: </a:t>
            </a:r>
            <a:r>
              <a:rPr lang="en-US" sz="2000" b="1">
                <a:solidFill>
                  <a:schemeClr val="hlink"/>
                </a:solidFill>
                <a:latin typeface="Courier New" pitchFamily="49" charset="0"/>
              </a:rPr>
              <a:t>yes</a:t>
            </a:r>
          </a:p>
        </p:txBody>
      </p:sp>
      <p:sp>
        <p:nvSpPr>
          <p:cNvPr id="8197" name="Rectangle 3"/>
          <p:cNvSpPr txBox="1">
            <a:spLocks noChangeArrowheads="1"/>
          </p:cNvSpPr>
          <p:nvPr/>
        </p:nvSpPr>
        <p:spPr bwMode="auto">
          <a:xfrm>
            <a:off x="684213" y="3247305"/>
            <a:ext cx="7772400" cy="781050"/>
          </a:xfrm>
          <a:prstGeom prst="rect">
            <a:avLst/>
          </a:prstGeom>
          <a:solidFill>
            <a:schemeClr val="bg2"/>
          </a:solidFill>
          <a:ln w="12700">
            <a:solidFill>
              <a:schemeClr val="tx1"/>
            </a:solidFill>
            <a:miter lim="800000"/>
            <a:headEnd/>
            <a:tailEnd/>
          </a:ln>
        </p:spPr>
        <p:txBody>
          <a:bodyPr lIns="90488" tIns="44450" rIns="90488" bIns="44450"/>
          <a:lstStyle/>
          <a:p>
            <a:pPr marL="342900" indent="-342900">
              <a:spcBef>
                <a:spcPct val="20000"/>
              </a:spcBef>
              <a:buClr>
                <a:schemeClr val="accent1"/>
              </a:buClr>
              <a:buFont typeface="Wingdings" pitchFamily="2" charset="2"/>
              <a:buNone/>
            </a:pPr>
            <a:r>
              <a:rPr lang="en-US" sz="2000">
                <a:latin typeface="Courier New" pitchFamily="49" charset="0"/>
              </a:rPr>
              <a:t>Do you want fries with that? </a:t>
            </a:r>
            <a:r>
              <a:rPr lang="en-US" sz="2000" b="1">
                <a:solidFill>
                  <a:schemeClr val="hlink"/>
                </a:solidFill>
                <a:latin typeface="Courier New" pitchFamily="49" charset="0"/>
              </a:rPr>
              <a:t>sure</a:t>
            </a:r>
          </a:p>
          <a:p>
            <a:pPr marL="342900" indent="-342900">
              <a:spcBef>
                <a:spcPct val="20000"/>
              </a:spcBef>
              <a:buClr>
                <a:schemeClr val="accent1"/>
              </a:buClr>
              <a:buFont typeface="Wingdings" pitchFamily="2" charset="2"/>
              <a:buNone/>
            </a:pPr>
            <a:r>
              <a:rPr lang="en-US" sz="2000">
                <a:latin typeface="Courier New" pitchFamily="49" charset="0"/>
              </a:rPr>
              <a:t>Please say yes or no: </a:t>
            </a:r>
            <a:r>
              <a:rPr lang="en-US" sz="2000" b="1">
                <a:solidFill>
                  <a:schemeClr val="hlink"/>
                </a:solidFill>
                <a:latin typeface="Courier New" pitchFamily="49" charset="0"/>
              </a:rPr>
              <a:t>yes</a:t>
            </a:r>
          </a:p>
        </p:txBody>
      </p:sp>
      <p:sp>
        <p:nvSpPr>
          <p:cNvPr id="8198" name="Rectangle 3"/>
          <p:cNvSpPr txBox="1">
            <a:spLocks noChangeArrowheads="1"/>
          </p:cNvSpPr>
          <p:nvPr/>
        </p:nvSpPr>
        <p:spPr bwMode="auto">
          <a:xfrm>
            <a:off x="685800" y="4110905"/>
            <a:ext cx="7772400" cy="781050"/>
          </a:xfrm>
          <a:prstGeom prst="rect">
            <a:avLst/>
          </a:prstGeom>
          <a:solidFill>
            <a:schemeClr val="bg2"/>
          </a:solidFill>
          <a:ln w="12700">
            <a:solidFill>
              <a:schemeClr val="tx1"/>
            </a:solidFill>
            <a:miter lim="800000"/>
            <a:headEnd/>
            <a:tailEnd/>
          </a:ln>
        </p:spPr>
        <p:txBody>
          <a:bodyPr lIns="90488" tIns="44450" rIns="90488" bIns="44450"/>
          <a:lstStyle/>
          <a:p>
            <a:pPr marL="342900" indent="-342900">
              <a:spcBef>
                <a:spcPct val="20000"/>
              </a:spcBef>
              <a:buClr>
                <a:schemeClr val="accent1"/>
              </a:buClr>
              <a:buFont typeface="Wingdings" pitchFamily="2" charset="2"/>
              <a:buNone/>
            </a:pPr>
            <a:r>
              <a:rPr lang="en-US" sz="2000">
                <a:latin typeface="Courier New" pitchFamily="49" charset="0"/>
              </a:rPr>
              <a:t>Do you want fries with that? </a:t>
            </a:r>
            <a:r>
              <a:rPr lang="en-US" sz="2000" b="1">
                <a:solidFill>
                  <a:schemeClr val="hlink"/>
                </a:solidFill>
                <a:latin typeface="Courier New" pitchFamily="49" charset="0"/>
              </a:rPr>
              <a:t>nope</a:t>
            </a:r>
          </a:p>
          <a:p>
            <a:pPr marL="342900" indent="-342900">
              <a:spcBef>
                <a:spcPct val="20000"/>
              </a:spcBef>
              <a:buClr>
                <a:schemeClr val="accent1"/>
              </a:buClr>
              <a:buFont typeface="Wingdings" pitchFamily="2" charset="2"/>
              <a:buNone/>
            </a:pPr>
            <a:r>
              <a:rPr lang="en-US" sz="2000">
                <a:latin typeface="Courier New" pitchFamily="49" charset="0"/>
              </a:rPr>
              <a:t>Please say yes or no: </a:t>
            </a:r>
            <a:r>
              <a:rPr lang="en-US" sz="2000" b="1">
                <a:solidFill>
                  <a:schemeClr val="hlink"/>
                </a:solidFill>
                <a:latin typeface="Courier New" pitchFamily="49" charset="0"/>
              </a:rPr>
              <a:t>no</a:t>
            </a:r>
          </a:p>
        </p:txBody>
      </p:sp>
      <p:sp>
        <p:nvSpPr>
          <p:cNvPr id="8199" name="Rectangle 3"/>
          <p:cNvSpPr txBox="1">
            <a:spLocks noChangeArrowheads="1"/>
          </p:cNvSpPr>
          <p:nvPr/>
        </p:nvSpPr>
        <p:spPr bwMode="auto">
          <a:xfrm>
            <a:off x="684213" y="5456238"/>
            <a:ext cx="7772400" cy="781050"/>
          </a:xfrm>
          <a:prstGeom prst="rect">
            <a:avLst/>
          </a:prstGeom>
          <a:solidFill>
            <a:schemeClr val="bg2"/>
          </a:solidFill>
          <a:ln w="12700">
            <a:solidFill>
              <a:schemeClr val="tx1"/>
            </a:solidFill>
            <a:miter lim="800000"/>
            <a:headEnd/>
            <a:tailEnd/>
          </a:ln>
        </p:spPr>
        <p:txBody>
          <a:bodyPr lIns="90488" tIns="44450" rIns="90488" bIns="44450"/>
          <a:lstStyle/>
          <a:p>
            <a:pPr marL="342900" indent="-342900">
              <a:spcBef>
                <a:spcPct val="20000"/>
              </a:spcBef>
              <a:buClr>
                <a:schemeClr val="accent1"/>
              </a:buClr>
              <a:buFont typeface="Wingdings" pitchFamily="2" charset="2"/>
              <a:buNone/>
            </a:pPr>
            <a:r>
              <a:rPr lang="en-US" sz="2000">
                <a:latin typeface="Courier New" pitchFamily="49" charset="0"/>
              </a:rPr>
              <a:t>Do you want fries with that? </a:t>
            </a:r>
            <a:r>
              <a:rPr lang="en-US" sz="2000" b="1">
                <a:solidFill>
                  <a:schemeClr val="hlink"/>
                </a:solidFill>
                <a:latin typeface="Courier New" pitchFamily="49" charset="0"/>
              </a:rPr>
              <a:t>yes</a:t>
            </a:r>
          </a:p>
        </p:txBody>
      </p:sp>
      <p:sp>
        <p:nvSpPr>
          <p:cNvPr id="8200" name="TextBox 7"/>
          <p:cNvSpPr txBox="1">
            <a:spLocks noChangeArrowheads="1"/>
          </p:cNvSpPr>
          <p:nvPr/>
        </p:nvSpPr>
        <p:spPr bwMode="auto">
          <a:xfrm>
            <a:off x="7380288" y="2383705"/>
            <a:ext cx="407987" cy="831850"/>
          </a:xfrm>
          <a:prstGeom prst="rect">
            <a:avLst/>
          </a:prstGeom>
          <a:noFill/>
          <a:ln w="9525">
            <a:noFill/>
            <a:miter lim="800000"/>
            <a:headEnd/>
            <a:tailEnd/>
          </a:ln>
        </p:spPr>
        <p:txBody>
          <a:bodyPr wrap="none">
            <a:spAutoFit/>
          </a:bodyPr>
          <a:lstStyle/>
          <a:p>
            <a:r>
              <a:rPr lang="en-CA"/>
              <a:t>A</a:t>
            </a:r>
          </a:p>
          <a:p>
            <a:r>
              <a:rPr lang="en-CA"/>
              <a:t>B</a:t>
            </a:r>
          </a:p>
        </p:txBody>
      </p:sp>
      <p:sp>
        <p:nvSpPr>
          <p:cNvPr id="8201" name="TextBox 8"/>
          <p:cNvSpPr txBox="1">
            <a:spLocks noChangeArrowheads="1"/>
          </p:cNvSpPr>
          <p:nvPr/>
        </p:nvSpPr>
        <p:spPr bwMode="auto">
          <a:xfrm>
            <a:off x="7380288" y="3247305"/>
            <a:ext cx="407987" cy="830263"/>
          </a:xfrm>
          <a:prstGeom prst="rect">
            <a:avLst/>
          </a:prstGeom>
          <a:noFill/>
          <a:ln w="9525">
            <a:noFill/>
            <a:miter lim="800000"/>
            <a:headEnd/>
            <a:tailEnd/>
          </a:ln>
        </p:spPr>
        <p:txBody>
          <a:bodyPr wrap="none">
            <a:spAutoFit/>
          </a:bodyPr>
          <a:lstStyle/>
          <a:p>
            <a:r>
              <a:rPr lang="en-CA"/>
              <a:t>A</a:t>
            </a:r>
          </a:p>
          <a:p>
            <a:r>
              <a:rPr lang="en-CA"/>
              <a:t>B</a:t>
            </a:r>
          </a:p>
        </p:txBody>
      </p:sp>
      <p:sp>
        <p:nvSpPr>
          <p:cNvPr id="8202" name="TextBox 9"/>
          <p:cNvSpPr txBox="1">
            <a:spLocks noChangeArrowheads="1"/>
          </p:cNvSpPr>
          <p:nvPr/>
        </p:nvSpPr>
        <p:spPr bwMode="auto">
          <a:xfrm>
            <a:off x="7380288" y="4110905"/>
            <a:ext cx="407987" cy="830263"/>
          </a:xfrm>
          <a:prstGeom prst="rect">
            <a:avLst/>
          </a:prstGeom>
          <a:noFill/>
          <a:ln w="9525">
            <a:noFill/>
            <a:miter lim="800000"/>
            <a:headEnd/>
            <a:tailEnd/>
          </a:ln>
        </p:spPr>
        <p:txBody>
          <a:bodyPr wrap="none">
            <a:spAutoFit/>
          </a:bodyPr>
          <a:lstStyle/>
          <a:p>
            <a:r>
              <a:rPr lang="en-CA"/>
              <a:t>A</a:t>
            </a:r>
          </a:p>
          <a:p>
            <a:r>
              <a:rPr lang="en-CA"/>
              <a:t>B</a:t>
            </a:r>
          </a:p>
        </p:txBody>
      </p:sp>
      <p:sp>
        <p:nvSpPr>
          <p:cNvPr id="8203" name="TextBox 10"/>
          <p:cNvSpPr txBox="1">
            <a:spLocks noChangeArrowheads="1"/>
          </p:cNvSpPr>
          <p:nvPr/>
        </p:nvSpPr>
        <p:spPr bwMode="auto">
          <a:xfrm>
            <a:off x="7380288" y="5456238"/>
            <a:ext cx="407987" cy="461962"/>
          </a:xfrm>
          <a:prstGeom prst="rect">
            <a:avLst/>
          </a:prstGeom>
          <a:noFill/>
          <a:ln w="9525">
            <a:noFill/>
            <a:miter lim="800000"/>
            <a:headEnd/>
            <a:tailEnd/>
          </a:ln>
        </p:spPr>
        <p:txBody>
          <a:bodyPr wrap="none">
            <a:spAutoFit/>
          </a:bodyPr>
          <a:lstStyle/>
          <a:p>
            <a:r>
              <a:rPr lang="en-CA"/>
              <a:t>A</a:t>
            </a:r>
          </a:p>
        </p:txBody>
      </p:sp>
      <p:sp>
        <p:nvSpPr>
          <p:cNvPr id="8204" name="TextBox 11"/>
          <p:cNvSpPr txBox="1">
            <a:spLocks noChangeArrowheads="1"/>
          </p:cNvSpPr>
          <p:nvPr/>
        </p:nvSpPr>
        <p:spPr bwMode="auto">
          <a:xfrm>
            <a:off x="971550" y="6396038"/>
            <a:ext cx="8172450" cy="461962"/>
          </a:xfrm>
          <a:prstGeom prst="rect">
            <a:avLst/>
          </a:prstGeom>
          <a:noFill/>
          <a:ln w="9525">
            <a:noFill/>
            <a:miter lim="800000"/>
            <a:headEnd/>
            <a:tailEnd/>
          </a:ln>
        </p:spPr>
        <p:txBody>
          <a:bodyPr>
            <a:spAutoFit/>
          </a:bodyPr>
          <a:lstStyle/>
          <a:p>
            <a:pPr algn="r"/>
            <a:r>
              <a:rPr lang="en-CA">
                <a:solidFill>
                  <a:schemeClr val="accent1"/>
                </a:solidFill>
              </a:rPr>
              <a:t>do the </a:t>
            </a:r>
            <a:r>
              <a:rPr lang="en-CA" b="1">
                <a:solidFill>
                  <a:schemeClr val="accent1"/>
                </a:solidFill>
              </a:rPr>
              <a:t>A</a:t>
            </a:r>
            <a:r>
              <a:rPr lang="en-CA">
                <a:solidFill>
                  <a:schemeClr val="accent1"/>
                </a:solidFill>
              </a:rPr>
              <a:t> step; </a:t>
            </a:r>
            <a:r>
              <a:rPr lang="en-CA" i="1">
                <a:solidFill>
                  <a:schemeClr val="accent1"/>
                </a:solidFill>
              </a:rPr>
              <a:t>possibly</a:t>
            </a:r>
            <a:r>
              <a:rPr lang="en-CA">
                <a:solidFill>
                  <a:schemeClr val="accent1"/>
                </a:solidFill>
              </a:rPr>
              <a:t> do the </a:t>
            </a:r>
            <a:r>
              <a:rPr lang="en-CA" b="1">
                <a:solidFill>
                  <a:schemeClr val="accent1"/>
                </a:solidFill>
              </a:rPr>
              <a:t>B</a:t>
            </a:r>
            <a:r>
              <a:rPr lang="en-CA">
                <a:solidFill>
                  <a:schemeClr val="accent1"/>
                </a:solidFill>
              </a:rPr>
              <a:t> step</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CA"/>
              <a:t>Loops inside Loops</a:t>
            </a:r>
          </a:p>
        </p:txBody>
      </p:sp>
      <p:sp>
        <p:nvSpPr>
          <p:cNvPr id="38915" name="Content Placeholder 2"/>
          <p:cNvSpPr>
            <a:spLocks noGrp="1"/>
          </p:cNvSpPr>
          <p:nvPr>
            <p:ph idx="1"/>
          </p:nvPr>
        </p:nvSpPr>
        <p:spPr/>
        <p:txBody>
          <a:bodyPr/>
          <a:lstStyle/>
          <a:p>
            <a:pPr eaLnBrk="1" hangingPunct="1"/>
            <a:r>
              <a:rPr lang="en-CA" dirty="0"/>
              <a:t>Draw four lines with 20 stars on each line</a:t>
            </a:r>
          </a:p>
          <a:p>
            <a:pPr lvl="1" eaLnBrk="1" hangingPunct="1">
              <a:buFontTx/>
              <a:buNone/>
            </a:pPr>
            <a:r>
              <a:rPr lang="en-CA" sz="2000" b="1" i="1" dirty="0">
                <a:solidFill>
                  <a:schemeClr val="accent1"/>
                </a:solidFill>
                <a:latin typeface="Courier New" pitchFamily="49" charset="0"/>
                <a:cs typeface="Courier New" pitchFamily="49" charset="0"/>
              </a:rPr>
              <a:t>// for each of the four lines</a:t>
            </a:r>
          </a:p>
          <a:p>
            <a:pPr lvl="1" eaLnBrk="1" hangingPunct="1">
              <a:buFontTx/>
              <a:buNone/>
            </a:pPr>
            <a:r>
              <a:rPr lang="en-CA" sz="2000" b="1" dirty="0">
                <a:solidFill>
                  <a:schemeClr val="tx2"/>
                </a:solidFill>
                <a:latin typeface="Courier New" pitchFamily="49" charset="0"/>
                <a:cs typeface="Courier New" pitchFamily="49" charset="0"/>
              </a:rPr>
              <a:t>for (int line = 1; line &lt;= 4; ++line) {</a:t>
            </a:r>
          </a:p>
          <a:p>
            <a:pPr lvl="1" eaLnBrk="1" hangingPunct="1">
              <a:buFontTx/>
              <a:buNone/>
            </a:pPr>
            <a:r>
              <a:rPr lang="en-CA" sz="2000" b="1" dirty="0">
                <a:solidFill>
                  <a:schemeClr val="accent1"/>
                </a:solidFill>
                <a:latin typeface="Courier New" pitchFamily="49" charset="0"/>
                <a:cs typeface="Courier New" pitchFamily="49" charset="0"/>
              </a:rPr>
              <a:t>    </a:t>
            </a:r>
            <a:r>
              <a:rPr lang="en-CA" sz="2000" b="1" i="1" dirty="0">
                <a:solidFill>
                  <a:schemeClr val="accent1"/>
                </a:solidFill>
                <a:latin typeface="Courier New" pitchFamily="49" charset="0"/>
                <a:cs typeface="Courier New" pitchFamily="49" charset="0"/>
              </a:rPr>
              <a:t>// for each of the 20 stars</a:t>
            </a:r>
          </a:p>
          <a:p>
            <a:pPr lvl="1" eaLnBrk="1" hangingPunct="1">
              <a:buFontTx/>
              <a:buNone/>
            </a:pPr>
            <a:r>
              <a:rPr lang="en-CA" sz="2000" b="1" dirty="0">
                <a:solidFill>
                  <a:schemeClr val="tx2"/>
                </a:solidFill>
                <a:latin typeface="Courier New" pitchFamily="49" charset="0"/>
                <a:cs typeface="Courier New" pitchFamily="49" charset="0"/>
              </a:rPr>
              <a:t>    for (int star = 1; star &lt;= 20; ++star) {</a:t>
            </a:r>
          </a:p>
          <a:p>
            <a:pPr lvl="1" eaLnBrk="1" hangingPunct="1">
              <a:buFontTx/>
              <a:buNone/>
            </a:pPr>
            <a:r>
              <a:rPr lang="en-CA" sz="2000" b="1" dirty="0">
                <a:solidFill>
                  <a:schemeClr val="accent1"/>
                </a:solidFill>
                <a:latin typeface="Courier New" pitchFamily="49" charset="0"/>
                <a:cs typeface="Courier New" pitchFamily="49" charset="0"/>
              </a:rPr>
              <a:t>        </a:t>
            </a:r>
            <a:r>
              <a:rPr lang="en-CA" sz="2000" b="1" i="1" dirty="0">
                <a:solidFill>
                  <a:schemeClr val="accent1"/>
                </a:solidFill>
                <a:latin typeface="Courier New" pitchFamily="49" charset="0"/>
                <a:cs typeface="Courier New" pitchFamily="49" charset="0"/>
              </a:rPr>
              <a:t>// print that star</a:t>
            </a:r>
          </a:p>
          <a:p>
            <a:pPr lvl="1" eaLnBrk="1" hangingPunct="1">
              <a:buFontTx/>
              <a:buNone/>
            </a:pPr>
            <a:r>
              <a:rPr lang="en-CA" sz="2000" b="1" dirty="0">
                <a:solidFill>
                  <a:schemeClr val="tx2"/>
                </a:solidFill>
                <a:latin typeface="Courier New" pitchFamily="49" charset="0"/>
                <a:cs typeface="Courier New" pitchFamily="49" charset="0"/>
              </a:rPr>
              <a:t>        </a:t>
            </a:r>
            <a:r>
              <a:rPr lang="en-CA" sz="2000" b="1" dirty="0" err="1">
                <a:solidFill>
                  <a:schemeClr val="tx2"/>
                </a:solidFill>
                <a:latin typeface="Courier New" pitchFamily="49" charset="0"/>
                <a:cs typeface="Courier New" pitchFamily="49" charset="0"/>
              </a:rPr>
              <a:t>System.out.print</a:t>
            </a:r>
            <a:r>
              <a:rPr lang="en-CA" sz="2000" b="1" dirty="0">
                <a:solidFill>
                  <a:schemeClr val="tx2"/>
                </a:solidFill>
                <a:latin typeface="Courier New" pitchFamily="49" charset="0"/>
                <a:cs typeface="Courier New" pitchFamily="49" charset="0"/>
              </a:rPr>
              <a:t>("*");</a:t>
            </a:r>
          </a:p>
          <a:p>
            <a:pPr lvl="1" eaLnBrk="1" hangingPunct="1">
              <a:buFontTx/>
              <a:buNone/>
            </a:pPr>
            <a:r>
              <a:rPr lang="en-CA" sz="2000" b="1" dirty="0">
                <a:solidFill>
                  <a:schemeClr val="tx2"/>
                </a:solidFill>
                <a:latin typeface="Courier New" pitchFamily="49" charset="0"/>
                <a:cs typeface="Courier New" pitchFamily="49" charset="0"/>
              </a:rPr>
              <a:t>    }</a:t>
            </a:r>
          </a:p>
          <a:p>
            <a:pPr lvl="1" eaLnBrk="1" hangingPunct="1">
              <a:buFontTx/>
              <a:buNone/>
            </a:pPr>
            <a:r>
              <a:rPr lang="en-CA" sz="2000" b="1" dirty="0">
                <a:solidFill>
                  <a:schemeClr val="accent1"/>
                </a:solidFill>
                <a:latin typeface="Courier New" pitchFamily="49" charset="0"/>
                <a:cs typeface="Courier New" pitchFamily="49" charset="0"/>
              </a:rPr>
              <a:t>    </a:t>
            </a:r>
            <a:r>
              <a:rPr lang="en-CA" sz="2000" b="1" i="1" dirty="0">
                <a:solidFill>
                  <a:schemeClr val="accent1"/>
                </a:solidFill>
                <a:latin typeface="Courier New" pitchFamily="49" charset="0"/>
                <a:cs typeface="Courier New" pitchFamily="49" charset="0"/>
              </a:rPr>
              <a:t>// end that line (after all the stars)</a:t>
            </a:r>
          </a:p>
          <a:p>
            <a:pPr lvl="1" eaLnBrk="1" hangingPunct="1">
              <a:buFontTx/>
              <a:buNone/>
            </a:pPr>
            <a:r>
              <a:rPr lang="en-CA" sz="2000" b="1" dirty="0">
                <a:solidFill>
                  <a:schemeClr val="tx2"/>
                </a:solidFill>
                <a:latin typeface="Courier New" pitchFamily="49" charset="0"/>
                <a:cs typeface="Courier New" pitchFamily="49" charset="0"/>
              </a:rPr>
              <a:t>    </a:t>
            </a:r>
            <a:r>
              <a:rPr lang="en-CA" sz="2000" b="1" dirty="0" err="1">
                <a:solidFill>
                  <a:schemeClr val="tx2"/>
                </a:solidFill>
                <a:latin typeface="Courier New" pitchFamily="49" charset="0"/>
                <a:cs typeface="Courier New" pitchFamily="49" charset="0"/>
              </a:rPr>
              <a:t>System.out.println</a:t>
            </a:r>
            <a:r>
              <a:rPr lang="en-CA" sz="2000" b="1" dirty="0">
                <a:solidFill>
                  <a:schemeClr val="tx2"/>
                </a:solidFill>
                <a:latin typeface="Courier New" pitchFamily="49" charset="0"/>
                <a:cs typeface="Courier New" pitchFamily="49" charset="0"/>
              </a:rPr>
              <a:t>();</a:t>
            </a:r>
          </a:p>
          <a:p>
            <a:pPr lvl="1" eaLnBrk="1" hangingPunct="1">
              <a:buFontTx/>
              <a:buNone/>
            </a:pPr>
            <a:r>
              <a:rPr lang="en-CA" sz="2000" b="1" dirty="0">
                <a:solidFill>
                  <a:schemeClr val="tx2"/>
                </a:solidFill>
                <a:latin typeface="Courier New" pitchFamily="49" charset="0"/>
                <a:cs typeface="Courier New" pitchFamily="49" charset="0"/>
              </a:rPr>
              <a:t>}</a:t>
            </a:r>
            <a:endParaRPr lang="en-CA" b="1" dirty="0">
              <a:solidFill>
                <a:schemeClr val="tx2"/>
              </a:solidFill>
              <a:latin typeface="Courier New" pitchFamily="49" charset="0"/>
              <a:cs typeface="Courier New" pitchFamily="49"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CA"/>
              <a:t>Inner and Outer Loops</a:t>
            </a:r>
          </a:p>
        </p:txBody>
      </p:sp>
      <p:sp>
        <p:nvSpPr>
          <p:cNvPr id="3" name="Content Placeholder 2"/>
          <p:cNvSpPr>
            <a:spLocks noGrp="1"/>
          </p:cNvSpPr>
          <p:nvPr>
            <p:ph idx="1"/>
          </p:nvPr>
        </p:nvSpPr>
        <p:spPr>
          <a:xfrm>
            <a:off x="1228725" y="1981200"/>
            <a:ext cx="7772400" cy="4114800"/>
          </a:xfrm>
        </p:spPr>
        <p:txBody>
          <a:bodyPr rtlCol="0">
            <a:normAutofit lnSpcReduction="10000"/>
          </a:bodyPr>
          <a:lstStyle/>
          <a:p>
            <a:pPr eaLnBrk="1" fontAlgn="auto" hangingPunct="1">
              <a:spcAft>
                <a:spcPts val="0"/>
              </a:spcAft>
              <a:buFont typeface="Arial" panose="020B0604020202020204" pitchFamily="34" charset="0"/>
              <a:buChar char="•"/>
              <a:tabLst>
                <a:tab pos="1258888" algn="l"/>
              </a:tabLst>
              <a:defRPr/>
            </a:pPr>
            <a:r>
              <a:rPr lang="en-CA" dirty="0"/>
              <a:t>One loop (inner) inside another (outer)</a:t>
            </a:r>
          </a:p>
          <a:p>
            <a:pPr lvl="1" eaLnBrk="1" fontAlgn="auto" hangingPunct="1">
              <a:spcAft>
                <a:spcPts val="0"/>
              </a:spcAft>
              <a:buFont typeface="Wingdings" pitchFamily="2" charset="2"/>
              <a:buNone/>
              <a:tabLst>
                <a:tab pos="1258888" algn="l"/>
              </a:tabLst>
              <a:defRPr/>
            </a:pPr>
            <a:r>
              <a:rPr lang="en-CA" sz="2400" i="1" dirty="0">
                <a:solidFill>
                  <a:schemeClr val="accent1"/>
                </a:solidFill>
              </a:rPr>
              <a:t>// print a rectangle</a:t>
            </a:r>
          </a:p>
          <a:p>
            <a:pPr lvl="1" eaLnBrk="1" fontAlgn="auto" hangingPunct="1">
              <a:spcAft>
                <a:spcPts val="0"/>
              </a:spcAft>
              <a:buFont typeface="Wingdings" pitchFamily="2" charset="2"/>
              <a:buNone/>
              <a:tabLst>
                <a:tab pos="1258888" algn="l"/>
              </a:tabLst>
              <a:defRPr/>
            </a:pPr>
            <a:r>
              <a:rPr lang="en-CA" sz="2400" dirty="0">
                <a:solidFill>
                  <a:schemeClr val="tx2"/>
                </a:solidFill>
              </a:rPr>
              <a:t>for (int line = 1; line &lt;= height; ++line) {</a:t>
            </a:r>
          </a:p>
          <a:p>
            <a:pPr lvl="1" eaLnBrk="1" fontAlgn="auto" hangingPunct="1">
              <a:spcAft>
                <a:spcPts val="0"/>
              </a:spcAft>
              <a:buFont typeface="Wingdings" pitchFamily="2" charset="2"/>
              <a:buNone/>
              <a:tabLst>
                <a:tab pos="1258888" algn="l"/>
              </a:tabLst>
              <a:defRPr/>
            </a:pPr>
            <a:r>
              <a:rPr lang="en-CA" sz="2400" dirty="0">
                <a:solidFill>
                  <a:srgbClr val="FFFF00"/>
                </a:solidFill>
              </a:rPr>
              <a:t>	</a:t>
            </a:r>
            <a:r>
              <a:rPr lang="en-CA" sz="2400" dirty="0">
                <a:solidFill>
                  <a:schemeClr val="accent1"/>
                </a:solidFill>
              </a:rPr>
              <a:t> </a:t>
            </a:r>
            <a:r>
              <a:rPr lang="en-CA" sz="2400" i="1" dirty="0">
                <a:solidFill>
                  <a:schemeClr val="accent1"/>
                </a:solidFill>
              </a:rPr>
              <a:t>// print a line of stars</a:t>
            </a:r>
          </a:p>
          <a:p>
            <a:pPr lvl="1" eaLnBrk="1" fontAlgn="auto" hangingPunct="1">
              <a:spcAft>
                <a:spcPts val="0"/>
              </a:spcAft>
              <a:buFont typeface="Wingdings" pitchFamily="2" charset="2"/>
              <a:buNone/>
              <a:tabLst>
                <a:tab pos="1258888" algn="l"/>
              </a:tabLst>
              <a:defRPr/>
            </a:pPr>
            <a:r>
              <a:rPr lang="en-CA" sz="2400" dirty="0">
                <a:solidFill>
                  <a:schemeClr val="tx2"/>
                </a:solidFill>
              </a:rPr>
              <a:t>	for (int star = 1; star &lt;= width; ++star) {</a:t>
            </a:r>
          </a:p>
          <a:p>
            <a:pPr lvl="1" eaLnBrk="1" fontAlgn="auto" hangingPunct="1">
              <a:spcAft>
                <a:spcPts val="0"/>
              </a:spcAft>
              <a:buFont typeface="Wingdings" pitchFamily="2" charset="2"/>
              <a:buNone/>
              <a:tabLst>
                <a:tab pos="1258888" algn="l"/>
              </a:tabLst>
              <a:defRPr/>
            </a:pPr>
            <a:r>
              <a:rPr lang="en-CA" sz="2400" dirty="0">
                <a:solidFill>
                  <a:srgbClr val="FFFF00"/>
                </a:solidFill>
              </a:rPr>
              <a:t>		</a:t>
            </a:r>
            <a:r>
              <a:rPr lang="en-CA" sz="2400" i="1" dirty="0">
                <a:solidFill>
                  <a:schemeClr val="accent1"/>
                </a:solidFill>
              </a:rPr>
              <a:t>// print a star</a:t>
            </a:r>
          </a:p>
          <a:p>
            <a:pPr lvl="1" eaLnBrk="1" fontAlgn="auto" hangingPunct="1">
              <a:spcAft>
                <a:spcPts val="0"/>
              </a:spcAft>
              <a:buFont typeface="Wingdings" pitchFamily="2" charset="2"/>
              <a:buNone/>
              <a:tabLst>
                <a:tab pos="1258888" algn="l"/>
              </a:tabLst>
              <a:defRPr/>
            </a:pPr>
            <a:r>
              <a:rPr lang="en-CA" sz="2400" dirty="0">
                <a:solidFill>
                  <a:schemeClr val="tx2"/>
                </a:solidFill>
              </a:rPr>
              <a:t>		</a:t>
            </a:r>
            <a:r>
              <a:rPr lang="en-CA" sz="2400" dirty="0" err="1">
                <a:solidFill>
                  <a:schemeClr val="tx2"/>
                </a:solidFill>
              </a:rPr>
              <a:t>System.out.print</a:t>
            </a:r>
            <a:r>
              <a:rPr lang="en-CA" sz="2400" dirty="0">
                <a:solidFill>
                  <a:schemeClr val="tx2"/>
                </a:solidFill>
              </a:rPr>
              <a:t>("*");</a:t>
            </a:r>
          </a:p>
          <a:p>
            <a:pPr lvl="1" eaLnBrk="1" fontAlgn="auto" hangingPunct="1">
              <a:spcAft>
                <a:spcPts val="0"/>
              </a:spcAft>
              <a:buFont typeface="Wingdings" pitchFamily="2" charset="2"/>
              <a:buNone/>
              <a:tabLst>
                <a:tab pos="1258888" algn="l"/>
              </a:tabLst>
              <a:defRPr/>
            </a:pPr>
            <a:r>
              <a:rPr lang="en-CA" sz="2400" dirty="0">
                <a:solidFill>
                  <a:schemeClr val="tx2"/>
                </a:solidFill>
              </a:rPr>
              <a:t>	}</a:t>
            </a:r>
          </a:p>
          <a:p>
            <a:pPr lvl="1" eaLnBrk="1" fontAlgn="auto" hangingPunct="1">
              <a:spcAft>
                <a:spcPts val="0"/>
              </a:spcAft>
              <a:buFont typeface="Wingdings" pitchFamily="2" charset="2"/>
              <a:buNone/>
              <a:tabLst>
                <a:tab pos="1258888" algn="l"/>
              </a:tabLst>
              <a:defRPr/>
            </a:pPr>
            <a:r>
              <a:rPr lang="en-CA" sz="2400" dirty="0">
                <a:solidFill>
                  <a:schemeClr val="tx2"/>
                </a:solidFill>
              </a:rPr>
              <a:t>	</a:t>
            </a:r>
            <a:r>
              <a:rPr lang="en-CA" sz="2400" dirty="0" err="1">
                <a:solidFill>
                  <a:schemeClr val="tx2"/>
                </a:solidFill>
              </a:rPr>
              <a:t>System.out.println</a:t>
            </a:r>
            <a:r>
              <a:rPr lang="en-CA" sz="2400" dirty="0">
                <a:solidFill>
                  <a:schemeClr val="tx2"/>
                </a:solidFill>
              </a:rPr>
              <a:t>();</a:t>
            </a:r>
          </a:p>
          <a:p>
            <a:pPr lvl="1" eaLnBrk="1" fontAlgn="auto" hangingPunct="1">
              <a:spcAft>
                <a:spcPts val="0"/>
              </a:spcAft>
              <a:buFont typeface="Wingdings" pitchFamily="2" charset="2"/>
              <a:buNone/>
              <a:tabLst>
                <a:tab pos="1258888" algn="l"/>
              </a:tabLst>
              <a:defRPr/>
            </a:pPr>
            <a:r>
              <a:rPr lang="en-CA" sz="2400" dirty="0">
                <a:solidFill>
                  <a:schemeClr val="tx2"/>
                </a:solidFill>
              </a:rPr>
              <a:t>}</a:t>
            </a:r>
          </a:p>
          <a:p>
            <a:pPr lvl="1" eaLnBrk="1" fontAlgn="auto" hangingPunct="1">
              <a:spcAft>
                <a:spcPts val="0"/>
              </a:spcAft>
              <a:buFont typeface="Wingdings" pitchFamily="2" charset="2"/>
              <a:buNone/>
              <a:defRPr/>
            </a:pPr>
            <a:endParaRPr lang="en-CA" dirty="0"/>
          </a:p>
        </p:txBody>
      </p:sp>
      <p:grpSp>
        <p:nvGrpSpPr>
          <p:cNvPr id="2" name="Group 8"/>
          <p:cNvGrpSpPr>
            <a:grpSpLocks/>
          </p:cNvGrpSpPr>
          <p:nvPr/>
        </p:nvGrpSpPr>
        <p:grpSpPr bwMode="auto">
          <a:xfrm>
            <a:off x="6999238" y="3573016"/>
            <a:ext cx="1173162" cy="1440160"/>
            <a:chOff x="6357950" y="3643314"/>
            <a:chExt cx="1173439" cy="1714512"/>
          </a:xfrm>
        </p:grpSpPr>
        <p:sp>
          <p:nvSpPr>
            <p:cNvPr id="39945" name="Right Brace 3"/>
            <p:cNvSpPr>
              <a:spLocks/>
            </p:cNvSpPr>
            <p:nvPr/>
          </p:nvSpPr>
          <p:spPr bwMode="auto">
            <a:xfrm>
              <a:off x="6357950" y="3643314"/>
              <a:ext cx="357190" cy="1714512"/>
            </a:xfrm>
            <a:prstGeom prst="rightBrace">
              <a:avLst>
                <a:gd name="adj1" fmla="val 8333"/>
                <a:gd name="adj2" fmla="val 50000"/>
              </a:avLst>
            </a:prstGeom>
            <a:noFill/>
            <a:ln w="28575" algn="ctr">
              <a:solidFill>
                <a:schemeClr val="tx1"/>
              </a:solidFill>
              <a:round/>
              <a:headEnd/>
              <a:tailEnd/>
            </a:ln>
          </p:spPr>
          <p:txBody>
            <a:bodyPr/>
            <a:lstStyle/>
            <a:p>
              <a:endParaRPr lang="en-CA" altLang="en-US"/>
            </a:p>
          </p:txBody>
        </p:sp>
        <p:sp>
          <p:nvSpPr>
            <p:cNvPr id="39946" name="TextBox 4"/>
            <p:cNvSpPr txBox="1">
              <a:spLocks noChangeArrowheads="1"/>
            </p:cNvSpPr>
            <p:nvPr/>
          </p:nvSpPr>
          <p:spPr bwMode="auto">
            <a:xfrm>
              <a:off x="6715140" y="4085072"/>
              <a:ext cx="816249" cy="830997"/>
            </a:xfrm>
            <a:prstGeom prst="rect">
              <a:avLst/>
            </a:prstGeom>
            <a:noFill/>
            <a:ln w="9525">
              <a:noFill/>
              <a:miter lim="800000"/>
              <a:headEnd/>
              <a:tailEnd/>
            </a:ln>
          </p:spPr>
          <p:txBody>
            <a:bodyPr wrap="none">
              <a:spAutoFit/>
            </a:bodyPr>
            <a:lstStyle/>
            <a:p>
              <a:r>
                <a:rPr lang="en-CA" altLang="en-US"/>
                <a:t>inner</a:t>
              </a:r>
            </a:p>
            <a:p>
              <a:r>
                <a:rPr lang="en-CA" altLang="en-US"/>
                <a:t>loop</a:t>
              </a:r>
            </a:p>
          </p:txBody>
        </p:sp>
      </p:grpSp>
      <p:grpSp>
        <p:nvGrpSpPr>
          <p:cNvPr id="4" name="Group 9"/>
          <p:cNvGrpSpPr>
            <a:grpSpLocks/>
          </p:cNvGrpSpPr>
          <p:nvPr/>
        </p:nvGrpSpPr>
        <p:grpSpPr bwMode="auto">
          <a:xfrm>
            <a:off x="542925" y="2852936"/>
            <a:ext cx="1214438" cy="2952328"/>
            <a:chOff x="0" y="2928934"/>
            <a:chExt cx="1214414" cy="3286148"/>
          </a:xfrm>
        </p:grpSpPr>
        <p:sp>
          <p:nvSpPr>
            <p:cNvPr id="39943" name="Left Brace 6"/>
            <p:cNvSpPr>
              <a:spLocks/>
            </p:cNvSpPr>
            <p:nvPr/>
          </p:nvSpPr>
          <p:spPr bwMode="auto">
            <a:xfrm>
              <a:off x="857224" y="2928934"/>
              <a:ext cx="357190" cy="3286148"/>
            </a:xfrm>
            <a:prstGeom prst="leftBrace">
              <a:avLst>
                <a:gd name="adj1" fmla="val 8348"/>
                <a:gd name="adj2" fmla="val 50000"/>
              </a:avLst>
            </a:prstGeom>
            <a:noFill/>
            <a:ln w="28575" algn="ctr">
              <a:solidFill>
                <a:schemeClr val="tx1"/>
              </a:solidFill>
              <a:round/>
              <a:headEnd/>
              <a:tailEnd/>
            </a:ln>
          </p:spPr>
          <p:txBody>
            <a:bodyPr/>
            <a:lstStyle/>
            <a:p>
              <a:endParaRPr lang="en-CA" altLang="en-US"/>
            </a:p>
          </p:txBody>
        </p:sp>
        <p:sp>
          <p:nvSpPr>
            <p:cNvPr id="39944" name="TextBox 7"/>
            <p:cNvSpPr txBox="1">
              <a:spLocks noChangeArrowheads="1"/>
            </p:cNvSpPr>
            <p:nvPr/>
          </p:nvSpPr>
          <p:spPr bwMode="auto">
            <a:xfrm>
              <a:off x="0" y="4156510"/>
              <a:ext cx="816249" cy="830997"/>
            </a:xfrm>
            <a:prstGeom prst="rect">
              <a:avLst/>
            </a:prstGeom>
            <a:noFill/>
            <a:ln w="9525">
              <a:noFill/>
              <a:miter lim="800000"/>
              <a:headEnd/>
              <a:tailEnd/>
            </a:ln>
          </p:spPr>
          <p:txBody>
            <a:bodyPr wrap="none">
              <a:spAutoFit/>
            </a:bodyPr>
            <a:lstStyle/>
            <a:p>
              <a:pPr algn="r"/>
              <a:r>
                <a:rPr lang="en-CA" altLang="en-US"/>
                <a:t>outer</a:t>
              </a:r>
            </a:p>
            <a:p>
              <a:pPr algn="r"/>
              <a:r>
                <a:rPr lang="en-CA" altLang="en-US"/>
                <a:t>loop</a:t>
              </a:r>
            </a:p>
          </p:txBody>
        </p:sp>
      </p:grpSp>
      <p:sp>
        <p:nvSpPr>
          <p:cNvPr id="10" name="TextBox 9"/>
          <p:cNvSpPr txBox="1"/>
          <p:nvPr/>
        </p:nvSpPr>
        <p:spPr>
          <a:xfrm>
            <a:off x="2571750" y="6149975"/>
            <a:ext cx="6572250" cy="708025"/>
          </a:xfrm>
          <a:prstGeom prst="rect">
            <a:avLst/>
          </a:prstGeom>
          <a:noFill/>
        </p:spPr>
        <p:txBody>
          <a:bodyPr>
            <a:spAutoFit/>
          </a:bodyPr>
          <a:lstStyle/>
          <a:p>
            <a:pPr algn="r" fontAlgn="auto">
              <a:spcBef>
                <a:spcPts val="0"/>
              </a:spcBef>
              <a:spcAft>
                <a:spcPts val="0"/>
              </a:spcAft>
              <a:defRPr/>
            </a:pPr>
            <a:r>
              <a:rPr lang="en-CA" sz="2000" b="1" i="1" dirty="0">
                <a:solidFill>
                  <a:schemeClr val="accent1"/>
                </a:solidFill>
                <a:latin typeface="+mn-lt"/>
              </a:rPr>
              <a:t>Notice</a:t>
            </a:r>
            <a:r>
              <a:rPr lang="en-CA" sz="2000" i="1" dirty="0">
                <a:solidFill>
                  <a:schemeClr val="accent1"/>
                </a:solidFill>
                <a:latin typeface="+mn-lt"/>
              </a:rPr>
              <a:t> that it doesn’t matter what you name the loop control variable, so long as you stick with the one name for each loop.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t>Identify the Pieces and Pattern</a:t>
            </a:r>
            <a:r>
              <a:rPr lang="en-US" i="1"/>
              <a:t>s</a:t>
            </a:r>
            <a:endParaRPr lang="en-US"/>
          </a:p>
        </p:txBody>
      </p:sp>
      <p:sp>
        <p:nvSpPr>
          <p:cNvPr id="40963" name="Rectangle 3"/>
          <p:cNvSpPr>
            <a:spLocks noGrp="1" noChangeArrowheads="1"/>
          </p:cNvSpPr>
          <p:nvPr>
            <p:ph idx="1"/>
          </p:nvPr>
        </p:nvSpPr>
        <p:spPr/>
        <p:txBody>
          <a:bodyPr/>
          <a:lstStyle/>
          <a:p>
            <a:pPr eaLnBrk="1" hangingPunct="1"/>
            <a:r>
              <a:rPr lang="en-US" dirty="0"/>
              <a:t>Write nested loops to read numbers (integers) until a negative number is read</a:t>
            </a:r>
          </a:p>
          <a:p>
            <a:pPr lvl="1" eaLnBrk="1" hangingPunct="1"/>
            <a:r>
              <a:rPr lang="en-US" dirty="0"/>
              <a:t>print that many “</a:t>
            </a:r>
            <a:r>
              <a:rPr lang="en-US" dirty="0" err="1"/>
              <a:t>Hello”s</a:t>
            </a:r>
            <a:r>
              <a:rPr lang="en-US" dirty="0"/>
              <a:t> on one line</a:t>
            </a:r>
          </a:p>
        </p:txBody>
      </p:sp>
      <p:sp>
        <p:nvSpPr>
          <p:cNvPr id="59396" name="Rectangle 5"/>
          <p:cNvSpPr>
            <a:spLocks noChangeArrowheads="1"/>
          </p:cNvSpPr>
          <p:nvPr/>
        </p:nvSpPr>
        <p:spPr bwMode="auto">
          <a:xfrm>
            <a:off x="609600" y="3350096"/>
            <a:ext cx="8001000" cy="2743200"/>
          </a:xfrm>
          <a:prstGeom prst="rect">
            <a:avLst/>
          </a:prstGeom>
          <a:solidFill>
            <a:schemeClr val="bg2"/>
          </a:solidFill>
          <a:ln w="12700">
            <a:solidFill>
              <a:schemeClr val="tx1"/>
            </a:solidFill>
            <a:miter lim="800000"/>
            <a:headEnd/>
            <a:tailEnd/>
          </a:ln>
        </p:spPr>
        <p:txBody>
          <a:bodyPr wrap="none"/>
          <a:lstStyle/>
          <a:p>
            <a:pPr fontAlgn="auto">
              <a:spcBef>
                <a:spcPts val="0"/>
              </a:spcBef>
              <a:spcAft>
                <a:spcPts val="0"/>
              </a:spcAft>
              <a:defRPr/>
            </a:pPr>
            <a:r>
              <a:rPr lang="en-US" dirty="0">
                <a:latin typeface="+mn-lt"/>
              </a:rPr>
              <a:t>How many hellos?  </a:t>
            </a:r>
            <a:r>
              <a:rPr lang="en-US" b="1" dirty="0">
                <a:solidFill>
                  <a:schemeClr val="accent1"/>
                </a:solidFill>
                <a:latin typeface="+mn-lt"/>
              </a:rPr>
              <a:t>5</a:t>
            </a:r>
          </a:p>
          <a:p>
            <a:pPr fontAlgn="auto">
              <a:spcBef>
                <a:spcPts val="0"/>
              </a:spcBef>
              <a:spcAft>
                <a:spcPts val="0"/>
              </a:spcAft>
              <a:defRPr/>
            </a:pPr>
            <a:r>
              <a:rPr lang="en-US" dirty="0">
                <a:latin typeface="+mn-lt"/>
              </a:rPr>
              <a:t>Hello! Hello! Hello! Hello! Hello!</a:t>
            </a:r>
          </a:p>
          <a:p>
            <a:pPr fontAlgn="auto">
              <a:spcBef>
                <a:spcPts val="0"/>
              </a:spcBef>
              <a:spcAft>
                <a:spcPts val="0"/>
              </a:spcAft>
              <a:defRPr/>
            </a:pPr>
            <a:r>
              <a:rPr lang="en-US" dirty="0">
                <a:latin typeface="+mn-lt"/>
              </a:rPr>
              <a:t>How many hellos?  </a:t>
            </a:r>
            <a:r>
              <a:rPr lang="en-US" b="1" dirty="0">
                <a:solidFill>
                  <a:schemeClr val="accent1"/>
                </a:solidFill>
                <a:latin typeface="+mn-lt"/>
              </a:rPr>
              <a:t>3</a:t>
            </a:r>
          </a:p>
          <a:p>
            <a:pPr fontAlgn="auto">
              <a:spcBef>
                <a:spcPts val="0"/>
              </a:spcBef>
              <a:spcAft>
                <a:spcPts val="0"/>
              </a:spcAft>
              <a:defRPr/>
            </a:pPr>
            <a:r>
              <a:rPr lang="en-US" dirty="0">
                <a:latin typeface="+mn-lt"/>
              </a:rPr>
              <a:t>Hello! Hello! Hello!</a:t>
            </a:r>
          </a:p>
          <a:p>
            <a:pPr fontAlgn="auto">
              <a:spcBef>
                <a:spcPts val="0"/>
              </a:spcBef>
              <a:spcAft>
                <a:spcPts val="0"/>
              </a:spcAft>
              <a:defRPr/>
            </a:pPr>
            <a:r>
              <a:rPr lang="en-US" dirty="0">
                <a:latin typeface="+mn-lt"/>
              </a:rPr>
              <a:t>How many hellos?  </a:t>
            </a:r>
            <a:r>
              <a:rPr lang="en-US" b="1" dirty="0">
                <a:solidFill>
                  <a:schemeClr val="accent1"/>
                </a:solidFill>
                <a:latin typeface="+mn-lt"/>
              </a:rPr>
              <a:t>7</a:t>
            </a:r>
          </a:p>
          <a:p>
            <a:pPr fontAlgn="auto">
              <a:spcBef>
                <a:spcPts val="0"/>
              </a:spcBef>
              <a:spcAft>
                <a:spcPts val="0"/>
              </a:spcAft>
              <a:defRPr/>
            </a:pPr>
            <a:r>
              <a:rPr lang="en-US" dirty="0">
                <a:latin typeface="+mn-lt"/>
              </a:rPr>
              <a:t>Hello! Hello! Hello! Hello! Hello! Hello! Hello!</a:t>
            </a:r>
          </a:p>
          <a:p>
            <a:pPr fontAlgn="auto">
              <a:spcBef>
                <a:spcPts val="0"/>
              </a:spcBef>
              <a:spcAft>
                <a:spcPts val="0"/>
              </a:spcAft>
              <a:defRPr/>
            </a:pPr>
            <a:r>
              <a:rPr lang="en-US" dirty="0">
                <a:latin typeface="+mn-lt"/>
              </a:rPr>
              <a:t>How many hellos?  </a:t>
            </a:r>
            <a:r>
              <a:rPr lang="en-US" b="1" dirty="0">
                <a:solidFill>
                  <a:schemeClr val="accent1"/>
                </a:solidFill>
                <a:latin typeface="+mn-lt"/>
              </a:rPr>
              <a:t>-1</a:t>
            </a:r>
            <a:r>
              <a:rPr lang="en-US" dirty="0">
                <a:solidFill>
                  <a:schemeClr val="accent1">
                    <a:lumMod val="60000"/>
                    <a:lumOff val="40000"/>
                  </a:schemeClr>
                </a:solidFill>
                <a:latin typeface="+mn-lt"/>
              </a:rPr>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CA"/>
              <a:t>Inner and Outer Loops</a:t>
            </a:r>
          </a:p>
        </p:txBody>
      </p:sp>
      <p:sp>
        <p:nvSpPr>
          <p:cNvPr id="41987" name="Text Placeholder 5"/>
          <p:cNvSpPr>
            <a:spLocks noGrp="1"/>
          </p:cNvSpPr>
          <p:nvPr>
            <p:ph type="body" idx="1"/>
          </p:nvPr>
        </p:nvSpPr>
        <p:spPr>
          <a:xfrm>
            <a:off x="457200" y="1556792"/>
            <a:ext cx="4040188" cy="639762"/>
          </a:xfrm>
        </p:spPr>
        <p:txBody>
          <a:bodyPr/>
          <a:lstStyle/>
          <a:p>
            <a:pPr eaLnBrk="1" hangingPunct="1"/>
            <a:r>
              <a:rPr lang="en-CA"/>
              <a:t>Outer loop</a:t>
            </a:r>
          </a:p>
        </p:txBody>
      </p:sp>
      <p:sp>
        <p:nvSpPr>
          <p:cNvPr id="7" name="Content Placeholder 6"/>
          <p:cNvSpPr>
            <a:spLocks noGrp="1"/>
          </p:cNvSpPr>
          <p:nvPr>
            <p:ph sz="half" idx="2"/>
          </p:nvPr>
        </p:nvSpPr>
        <p:spPr>
          <a:xfrm>
            <a:off x="457200" y="2174875"/>
            <a:ext cx="4040188" cy="1254125"/>
          </a:xfrm>
        </p:spPr>
        <p:txBody>
          <a:bodyPr rtlCol="0">
            <a:normAutofit lnSpcReduction="10000"/>
          </a:bodyPr>
          <a:lstStyle/>
          <a:p>
            <a:pPr eaLnBrk="1" fontAlgn="auto" hangingPunct="1">
              <a:spcAft>
                <a:spcPts val="0"/>
              </a:spcAft>
              <a:buFont typeface="Arial" panose="020B0604020202020204" pitchFamily="34" charset="0"/>
              <a:buChar char="•"/>
              <a:defRPr/>
            </a:pPr>
            <a:r>
              <a:rPr lang="en-CA" dirty="0"/>
              <a:t>Read numbers until a negative number is read</a:t>
            </a:r>
          </a:p>
          <a:p>
            <a:pPr eaLnBrk="1" fontAlgn="auto" hangingPunct="1">
              <a:spcAft>
                <a:spcPts val="0"/>
              </a:spcAft>
              <a:buFont typeface="Arial" panose="020B0604020202020204" pitchFamily="34" charset="0"/>
              <a:buChar char="•"/>
              <a:defRPr/>
            </a:pPr>
            <a:r>
              <a:rPr lang="en-CA" dirty="0"/>
              <a:t>while loop:</a:t>
            </a:r>
          </a:p>
          <a:p>
            <a:pPr eaLnBrk="1" fontAlgn="auto" hangingPunct="1">
              <a:spcAft>
                <a:spcPts val="0"/>
              </a:spcAft>
              <a:buFont typeface="Monotype Sorts" pitchFamily="2" charset="2"/>
              <a:buNone/>
              <a:defRPr/>
            </a:pPr>
            <a:endParaRPr lang="en-CA" dirty="0"/>
          </a:p>
          <a:p>
            <a:pPr eaLnBrk="1" fontAlgn="auto" hangingPunct="1">
              <a:spcAft>
                <a:spcPts val="0"/>
              </a:spcAft>
              <a:buFont typeface="Monotype Sorts" pitchFamily="2" charset="2"/>
              <a:buNone/>
              <a:defRPr/>
            </a:pPr>
            <a:endParaRPr lang="en-CA" dirty="0"/>
          </a:p>
        </p:txBody>
      </p:sp>
      <p:sp>
        <p:nvSpPr>
          <p:cNvPr id="41989" name="Text Placeholder 7"/>
          <p:cNvSpPr>
            <a:spLocks noGrp="1"/>
          </p:cNvSpPr>
          <p:nvPr>
            <p:ph type="body" sz="quarter" idx="3"/>
          </p:nvPr>
        </p:nvSpPr>
        <p:spPr>
          <a:xfrm>
            <a:off x="4645025" y="1556792"/>
            <a:ext cx="4041775" cy="639762"/>
          </a:xfrm>
        </p:spPr>
        <p:txBody>
          <a:bodyPr/>
          <a:lstStyle/>
          <a:p>
            <a:pPr eaLnBrk="1" hangingPunct="1"/>
            <a:r>
              <a:rPr lang="en-CA"/>
              <a:t>Inner loop</a:t>
            </a:r>
          </a:p>
        </p:txBody>
      </p:sp>
      <p:sp>
        <p:nvSpPr>
          <p:cNvPr id="9" name="Content Placeholder 8"/>
          <p:cNvSpPr>
            <a:spLocks noGrp="1"/>
          </p:cNvSpPr>
          <p:nvPr>
            <p:ph sz="quarter" idx="4"/>
          </p:nvPr>
        </p:nvSpPr>
        <p:spPr>
          <a:xfrm>
            <a:off x="4645025" y="2174875"/>
            <a:ext cx="4041775" cy="1614488"/>
          </a:xfrm>
        </p:spPr>
        <p:txBody>
          <a:bodyPr rtlCol="0">
            <a:normAutofit lnSpcReduction="10000"/>
          </a:bodyPr>
          <a:lstStyle/>
          <a:p>
            <a:pPr eaLnBrk="1" fontAlgn="auto" hangingPunct="1">
              <a:spcAft>
                <a:spcPts val="0"/>
              </a:spcAft>
              <a:buFont typeface="Arial" panose="020B0604020202020204" pitchFamily="34" charset="0"/>
              <a:buChar char="•"/>
              <a:defRPr/>
            </a:pPr>
            <a:r>
              <a:rPr lang="en-CA" dirty="0"/>
              <a:t>Print out a given number of “</a:t>
            </a:r>
            <a:r>
              <a:rPr lang="en-CA" dirty="0" err="1"/>
              <a:t>Hello”s</a:t>
            </a:r>
            <a:endParaRPr lang="en-CA" dirty="0"/>
          </a:p>
          <a:p>
            <a:pPr lvl="1" eaLnBrk="1" fontAlgn="auto" hangingPunct="1">
              <a:spcAft>
                <a:spcPts val="0"/>
              </a:spcAft>
              <a:buFont typeface="Arial" panose="020B0604020202020204" pitchFamily="34" charset="0"/>
              <a:buChar char="–"/>
              <a:defRPr/>
            </a:pPr>
            <a:r>
              <a:rPr lang="en-CA" dirty="0"/>
              <a:t>told number before start</a:t>
            </a:r>
          </a:p>
          <a:p>
            <a:pPr eaLnBrk="1" fontAlgn="auto" hangingPunct="1">
              <a:spcAft>
                <a:spcPts val="0"/>
              </a:spcAft>
              <a:buFont typeface="Arial" panose="020B0604020202020204" pitchFamily="34" charset="0"/>
              <a:buChar char="•"/>
              <a:defRPr/>
            </a:pPr>
            <a:r>
              <a:rPr lang="en-CA" dirty="0"/>
              <a:t>for loop:</a:t>
            </a:r>
          </a:p>
        </p:txBody>
      </p:sp>
      <p:sp>
        <p:nvSpPr>
          <p:cNvPr id="41991" name="Rectangle 9"/>
          <p:cNvSpPr>
            <a:spLocks noChangeArrowheads="1"/>
          </p:cNvSpPr>
          <p:nvPr/>
        </p:nvSpPr>
        <p:spPr bwMode="auto">
          <a:xfrm>
            <a:off x="179388" y="3933825"/>
            <a:ext cx="4608512" cy="2590800"/>
          </a:xfrm>
          <a:prstGeom prst="rect">
            <a:avLst/>
          </a:prstGeom>
          <a:noFill/>
          <a:ln w="12700" algn="ctr">
            <a:noFill/>
            <a:round/>
            <a:headEnd/>
            <a:tailEnd/>
          </a:ln>
        </p:spPr>
        <p:txBody>
          <a:bodyPr/>
          <a:lstStyle/>
          <a:p>
            <a:r>
              <a:rPr lang="en-CA" altLang="en-US" sz="1800" b="1" dirty="0" err="1">
                <a:solidFill>
                  <a:schemeClr val="tx2"/>
                </a:solidFill>
                <a:latin typeface="Courier New" pitchFamily="49" charset="0"/>
                <a:cs typeface="Courier New" pitchFamily="49" charset="0"/>
              </a:rPr>
              <a:t>S.o.p.</a:t>
            </a:r>
            <a:r>
              <a:rPr lang="en-CA" altLang="en-US" sz="1800" b="1" dirty="0">
                <a:solidFill>
                  <a:schemeClr val="tx2"/>
                </a:solidFill>
                <a:latin typeface="Courier New" pitchFamily="49" charset="0"/>
                <a:cs typeface="Courier New" pitchFamily="49" charset="0"/>
              </a:rPr>
              <a:t>("How many Hellos? ");</a:t>
            </a:r>
          </a:p>
          <a:p>
            <a:r>
              <a:rPr lang="en-CA" altLang="en-US" sz="1800" b="1" dirty="0">
                <a:solidFill>
                  <a:schemeClr val="tx2"/>
                </a:solidFill>
                <a:latin typeface="Courier New" pitchFamily="49" charset="0"/>
                <a:cs typeface="Courier New" pitchFamily="49" charset="0"/>
              </a:rPr>
              <a:t>num = </a:t>
            </a:r>
            <a:r>
              <a:rPr lang="en-CA" altLang="en-US" sz="1800" b="1" dirty="0" err="1">
                <a:solidFill>
                  <a:schemeClr val="tx2"/>
                </a:solidFill>
                <a:latin typeface="Courier New" pitchFamily="49" charset="0"/>
                <a:cs typeface="Courier New" pitchFamily="49" charset="0"/>
              </a:rPr>
              <a:t>kbd.nextInt</a:t>
            </a:r>
            <a:r>
              <a:rPr lang="en-CA" altLang="en-US" sz="1800" b="1" dirty="0">
                <a:solidFill>
                  <a:schemeClr val="tx2"/>
                </a:solidFill>
                <a:latin typeface="Courier New" pitchFamily="49" charset="0"/>
                <a:cs typeface="Courier New" pitchFamily="49" charset="0"/>
              </a:rPr>
              <a:t>();</a:t>
            </a:r>
          </a:p>
          <a:p>
            <a:r>
              <a:rPr lang="en-CA" altLang="en-US" sz="1800" b="1" dirty="0" err="1">
                <a:solidFill>
                  <a:schemeClr val="tx2"/>
                </a:solidFill>
                <a:latin typeface="Courier New" pitchFamily="49" charset="0"/>
                <a:cs typeface="Courier New" pitchFamily="49" charset="0"/>
              </a:rPr>
              <a:t>kbd.nextLine</a:t>
            </a:r>
            <a:r>
              <a:rPr lang="en-CA" altLang="en-US" sz="1800" b="1" dirty="0">
                <a:solidFill>
                  <a:schemeClr val="tx2"/>
                </a:solidFill>
                <a:latin typeface="Courier New" pitchFamily="49" charset="0"/>
                <a:cs typeface="Courier New" pitchFamily="49" charset="0"/>
              </a:rPr>
              <a:t>();</a:t>
            </a:r>
          </a:p>
          <a:p>
            <a:r>
              <a:rPr lang="en-CA" altLang="en-US" sz="1800" b="1" dirty="0">
                <a:solidFill>
                  <a:schemeClr val="tx2"/>
                </a:solidFill>
                <a:latin typeface="Courier New" pitchFamily="49" charset="0"/>
                <a:cs typeface="Courier New" pitchFamily="49" charset="0"/>
              </a:rPr>
              <a:t>while (num &gt;= 0) {</a:t>
            </a:r>
          </a:p>
          <a:p>
            <a:r>
              <a:rPr lang="en-CA" altLang="en-US" sz="1800" b="1" dirty="0">
                <a:solidFill>
                  <a:schemeClr val="accent1"/>
                </a:solidFill>
                <a:latin typeface="Courier New" pitchFamily="49" charset="0"/>
                <a:cs typeface="Courier New" pitchFamily="49" charset="0"/>
              </a:rPr>
              <a:t>    </a:t>
            </a:r>
            <a:r>
              <a:rPr lang="en-CA" altLang="en-US" sz="1800" b="1" i="1" dirty="0">
                <a:solidFill>
                  <a:schemeClr val="accent1"/>
                </a:solidFill>
                <a:latin typeface="Courier New" pitchFamily="49" charset="0"/>
                <a:cs typeface="Courier New" pitchFamily="49" charset="0"/>
              </a:rPr>
              <a:t>// inner loop goes HERE</a:t>
            </a:r>
          </a:p>
          <a:p>
            <a:r>
              <a:rPr lang="en-CA" altLang="en-US" sz="1800" b="1" dirty="0">
                <a:solidFill>
                  <a:schemeClr val="tx2"/>
                </a:solidFill>
                <a:latin typeface="Courier New" pitchFamily="49" charset="0"/>
                <a:cs typeface="Courier New" pitchFamily="49" charset="0"/>
              </a:rPr>
              <a:t>    </a:t>
            </a:r>
            <a:r>
              <a:rPr lang="en-CA" altLang="en-US" sz="1800" b="1" dirty="0" err="1">
                <a:solidFill>
                  <a:schemeClr val="tx2"/>
                </a:solidFill>
                <a:latin typeface="Courier New" pitchFamily="49" charset="0"/>
                <a:cs typeface="Courier New" pitchFamily="49" charset="0"/>
              </a:rPr>
              <a:t>S.o.p.</a:t>
            </a:r>
            <a:r>
              <a:rPr lang="en-CA" altLang="en-US" sz="1800" b="1" dirty="0">
                <a:solidFill>
                  <a:schemeClr val="tx2"/>
                </a:solidFill>
                <a:latin typeface="Courier New" pitchFamily="49" charset="0"/>
                <a:cs typeface="Courier New" pitchFamily="49" charset="0"/>
              </a:rPr>
              <a:t>("How many Hellos? ");</a:t>
            </a:r>
          </a:p>
          <a:p>
            <a:r>
              <a:rPr lang="en-CA" altLang="en-US" sz="1800" b="1" dirty="0">
                <a:solidFill>
                  <a:schemeClr val="tx2"/>
                </a:solidFill>
                <a:latin typeface="Courier New" pitchFamily="49" charset="0"/>
                <a:cs typeface="Courier New" pitchFamily="49" charset="0"/>
              </a:rPr>
              <a:t>    num = </a:t>
            </a:r>
            <a:r>
              <a:rPr lang="en-CA" altLang="en-US" sz="1800" b="1" dirty="0" err="1">
                <a:solidFill>
                  <a:schemeClr val="tx2"/>
                </a:solidFill>
                <a:latin typeface="Courier New" pitchFamily="49" charset="0"/>
                <a:cs typeface="Courier New" pitchFamily="49" charset="0"/>
              </a:rPr>
              <a:t>kbd.nextInt</a:t>
            </a:r>
            <a:r>
              <a:rPr lang="en-CA" altLang="en-US" sz="1800" b="1" dirty="0">
                <a:solidFill>
                  <a:schemeClr val="tx2"/>
                </a:solidFill>
                <a:latin typeface="Courier New" pitchFamily="49" charset="0"/>
                <a:cs typeface="Courier New" pitchFamily="49" charset="0"/>
              </a:rPr>
              <a:t>();</a:t>
            </a:r>
          </a:p>
          <a:p>
            <a:r>
              <a:rPr lang="en-CA" altLang="en-US" sz="1800" b="1" dirty="0">
                <a:solidFill>
                  <a:schemeClr val="tx2"/>
                </a:solidFill>
                <a:latin typeface="Courier New" pitchFamily="49" charset="0"/>
                <a:cs typeface="Courier New" pitchFamily="49" charset="0"/>
              </a:rPr>
              <a:t>    </a:t>
            </a:r>
            <a:r>
              <a:rPr lang="en-CA" altLang="en-US" sz="1800" b="1" dirty="0" err="1">
                <a:solidFill>
                  <a:schemeClr val="tx2"/>
                </a:solidFill>
                <a:latin typeface="Courier New" pitchFamily="49" charset="0"/>
                <a:cs typeface="Courier New" pitchFamily="49" charset="0"/>
              </a:rPr>
              <a:t>kbd.nextLine</a:t>
            </a:r>
            <a:r>
              <a:rPr lang="en-CA" altLang="en-US" sz="1800" b="1" dirty="0">
                <a:solidFill>
                  <a:schemeClr val="tx2"/>
                </a:solidFill>
                <a:latin typeface="Courier New" pitchFamily="49" charset="0"/>
                <a:cs typeface="Courier New" pitchFamily="49" charset="0"/>
              </a:rPr>
              <a:t>();</a:t>
            </a:r>
          </a:p>
          <a:p>
            <a:r>
              <a:rPr lang="en-CA" altLang="en-US" sz="1800" b="1" dirty="0">
                <a:solidFill>
                  <a:schemeClr val="tx2"/>
                </a:solidFill>
                <a:latin typeface="Courier New" pitchFamily="49" charset="0"/>
                <a:cs typeface="Courier New" pitchFamily="49" charset="0"/>
              </a:rPr>
              <a:t>}</a:t>
            </a:r>
          </a:p>
        </p:txBody>
      </p:sp>
      <p:sp>
        <p:nvSpPr>
          <p:cNvPr id="41992" name="Rectangle 10"/>
          <p:cNvSpPr>
            <a:spLocks noChangeArrowheads="1"/>
          </p:cNvSpPr>
          <p:nvPr/>
        </p:nvSpPr>
        <p:spPr bwMode="auto">
          <a:xfrm>
            <a:off x="4427538" y="3860800"/>
            <a:ext cx="4645025" cy="1223963"/>
          </a:xfrm>
          <a:prstGeom prst="rect">
            <a:avLst/>
          </a:prstGeom>
          <a:noFill/>
          <a:ln w="12700" algn="ctr">
            <a:noFill/>
            <a:round/>
            <a:headEnd/>
            <a:tailEnd/>
          </a:ln>
        </p:spPr>
        <p:txBody>
          <a:bodyPr/>
          <a:lstStyle/>
          <a:p>
            <a:r>
              <a:rPr lang="en-CA" altLang="en-US" sz="1800" b="1" dirty="0">
                <a:solidFill>
                  <a:schemeClr val="tx2"/>
                </a:solidFill>
                <a:latin typeface="Courier New" pitchFamily="49" charset="0"/>
                <a:cs typeface="Courier New" pitchFamily="49" charset="0"/>
              </a:rPr>
              <a:t>for (int </a:t>
            </a:r>
            <a:r>
              <a:rPr lang="en-CA" altLang="en-US" sz="1800" b="1" dirty="0" err="1">
                <a:solidFill>
                  <a:schemeClr val="tx2"/>
                </a:solidFill>
                <a:latin typeface="Courier New" pitchFamily="49" charset="0"/>
                <a:cs typeface="Courier New" pitchFamily="49" charset="0"/>
              </a:rPr>
              <a:t>i</a:t>
            </a:r>
            <a:r>
              <a:rPr lang="en-CA" altLang="en-US" sz="1800" b="1" dirty="0">
                <a:solidFill>
                  <a:schemeClr val="tx2"/>
                </a:solidFill>
                <a:latin typeface="Courier New" pitchFamily="49" charset="0"/>
                <a:cs typeface="Courier New" pitchFamily="49" charset="0"/>
              </a:rPr>
              <a:t> = 1; </a:t>
            </a:r>
            <a:r>
              <a:rPr lang="en-CA" altLang="en-US" sz="1800" b="1" dirty="0" err="1">
                <a:solidFill>
                  <a:schemeClr val="tx2"/>
                </a:solidFill>
                <a:latin typeface="Courier New" pitchFamily="49" charset="0"/>
                <a:cs typeface="Courier New" pitchFamily="49" charset="0"/>
              </a:rPr>
              <a:t>i</a:t>
            </a:r>
            <a:r>
              <a:rPr lang="en-CA" altLang="en-US" sz="1800" b="1" dirty="0">
                <a:solidFill>
                  <a:schemeClr val="tx2"/>
                </a:solidFill>
                <a:latin typeface="Courier New" pitchFamily="49" charset="0"/>
                <a:cs typeface="Courier New" pitchFamily="49" charset="0"/>
              </a:rPr>
              <a:t> &lt;= num; ++</a:t>
            </a:r>
            <a:r>
              <a:rPr lang="en-CA" altLang="en-US" sz="1800" b="1" dirty="0" err="1">
                <a:solidFill>
                  <a:schemeClr val="tx2"/>
                </a:solidFill>
                <a:latin typeface="Courier New" pitchFamily="49" charset="0"/>
                <a:cs typeface="Courier New" pitchFamily="49" charset="0"/>
              </a:rPr>
              <a:t>i</a:t>
            </a:r>
            <a:r>
              <a:rPr lang="en-CA" altLang="en-US" sz="1800" b="1" dirty="0">
                <a:solidFill>
                  <a:schemeClr val="tx2"/>
                </a:solidFill>
                <a:latin typeface="Courier New" pitchFamily="49" charset="0"/>
                <a:cs typeface="Courier New" pitchFamily="49" charset="0"/>
              </a:rPr>
              <a:t>) {</a:t>
            </a:r>
          </a:p>
          <a:p>
            <a:r>
              <a:rPr lang="en-CA" altLang="en-US" sz="1800" b="1" dirty="0">
                <a:solidFill>
                  <a:schemeClr val="tx2"/>
                </a:solidFill>
                <a:latin typeface="Courier New" pitchFamily="49" charset="0"/>
                <a:cs typeface="Courier New" pitchFamily="49" charset="0"/>
              </a:rPr>
              <a:t>    </a:t>
            </a:r>
            <a:r>
              <a:rPr lang="en-CA" altLang="en-US" sz="1800" b="1" dirty="0" err="1">
                <a:solidFill>
                  <a:schemeClr val="tx2"/>
                </a:solidFill>
                <a:latin typeface="Courier New" pitchFamily="49" charset="0"/>
                <a:cs typeface="Courier New" pitchFamily="49" charset="0"/>
              </a:rPr>
              <a:t>S.o.p.</a:t>
            </a:r>
            <a:r>
              <a:rPr lang="en-CA" altLang="en-US" sz="1800" b="1" dirty="0">
                <a:solidFill>
                  <a:schemeClr val="tx2"/>
                </a:solidFill>
                <a:latin typeface="Courier New" pitchFamily="49" charset="0"/>
                <a:cs typeface="Courier New" pitchFamily="49" charset="0"/>
              </a:rPr>
              <a:t>("Hello! ");</a:t>
            </a:r>
          </a:p>
          <a:p>
            <a:r>
              <a:rPr lang="en-CA" altLang="en-US" sz="1800" b="1" dirty="0">
                <a:solidFill>
                  <a:schemeClr val="tx2"/>
                </a:solidFill>
                <a:latin typeface="Courier New" pitchFamily="49" charset="0"/>
                <a:cs typeface="Courier New" pitchFamily="49" charset="0"/>
              </a:rPr>
              <a:t>}</a:t>
            </a:r>
          </a:p>
          <a:p>
            <a:r>
              <a:rPr lang="en-CA" altLang="en-US" sz="1800" b="1" dirty="0" err="1">
                <a:solidFill>
                  <a:schemeClr val="tx2"/>
                </a:solidFill>
                <a:latin typeface="Courier New" pitchFamily="49" charset="0"/>
                <a:cs typeface="Courier New" pitchFamily="49" charset="0"/>
              </a:rPr>
              <a:t>System.out.println</a:t>
            </a:r>
            <a:r>
              <a:rPr lang="en-CA" altLang="en-US" sz="1800" b="1" dirty="0">
                <a:solidFill>
                  <a:schemeClr val="tx2"/>
                </a:solidFill>
                <a:latin typeface="Courier New" pitchFamily="49" charset="0"/>
                <a:cs typeface="Courier New" pitchFamily="49" charset="0"/>
              </a:rPr>
              <a:t>();</a:t>
            </a:r>
          </a:p>
        </p:txBody>
      </p:sp>
      <p:sp>
        <p:nvSpPr>
          <p:cNvPr id="41993" name="TextBox 11"/>
          <p:cNvSpPr txBox="1">
            <a:spLocks noChangeArrowheads="1"/>
          </p:cNvSpPr>
          <p:nvPr/>
        </p:nvSpPr>
        <p:spPr bwMode="auto">
          <a:xfrm>
            <a:off x="4687888" y="6351588"/>
            <a:ext cx="4421187" cy="461962"/>
          </a:xfrm>
          <a:prstGeom prst="rect">
            <a:avLst/>
          </a:prstGeom>
          <a:noFill/>
          <a:ln w="9525">
            <a:noFill/>
            <a:miter lim="800000"/>
            <a:headEnd/>
            <a:tailEnd/>
          </a:ln>
        </p:spPr>
        <p:txBody>
          <a:bodyPr wrap="none">
            <a:spAutoFit/>
          </a:bodyPr>
          <a:lstStyle/>
          <a:p>
            <a:pPr algn="r"/>
            <a:r>
              <a:rPr lang="en-CA" i="1">
                <a:solidFill>
                  <a:schemeClr val="accent1"/>
                </a:solidFill>
              </a:rPr>
              <a:t>Change </a:t>
            </a:r>
            <a:r>
              <a:rPr lang="en-CA" b="1" i="1">
                <a:solidFill>
                  <a:schemeClr val="accent1"/>
                </a:solidFill>
              </a:rPr>
              <a:t>S.o.p.</a:t>
            </a:r>
            <a:r>
              <a:rPr lang="en-CA" i="1">
                <a:solidFill>
                  <a:schemeClr val="accent1"/>
                </a:solidFill>
              </a:rPr>
              <a:t> to </a:t>
            </a:r>
            <a:r>
              <a:rPr lang="en-CA" b="1" i="1">
                <a:solidFill>
                  <a:schemeClr val="accent1"/>
                </a:solidFill>
              </a:rPr>
              <a:t>System.out.print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CA"/>
              <a:t>Identify the Pieces and Pattern</a:t>
            </a:r>
            <a:r>
              <a:rPr lang="en-CA" i="1"/>
              <a:t>s</a:t>
            </a:r>
          </a:p>
        </p:txBody>
      </p:sp>
      <p:sp>
        <p:nvSpPr>
          <p:cNvPr id="43011" name="Content Placeholder 2"/>
          <p:cNvSpPr>
            <a:spLocks noGrp="1"/>
          </p:cNvSpPr>
          <p:nvPr>
            <p:ph idx="1"/>
          </p:nvPr>
        </p:nvSpPr>
        <p:spPr>
          <a:xfrm>
            <a:off x="685800" y="1981200"/>
            <a:ext cx="3743325" cy="4114800"/>
          </a:xfrm>
        </p:spPr>
        <p:txBody>
          <a:bodyPr/>
          <a:lstStyle/>
          <a:p>
            <a:pPr eaLnBrk="1" hangingPunct="1"/>
            <a:r>
              <a:rPr lang="en-CA"/>
              <a:t>Write nested loops to read three </a:t>
            </a:r>
            <a:r>
              <a:rPr lang="en-CA" i="1"/>
              <a:t>valid</a:t>
            </a:r>
            <a:r>
              <a:rPr lang="en-CA"/>
              <a:t> assignment scores and calculate their average</a:t>
            </a:r>
          </a:p>
          <a:p>
            <a:pPr lvl="1" eaLnBrk="1" hangingPunct="1"/>
            <a:r>
              <a:rPr lang="en-CA"/>
              <a:t>valid = between 0 and 100 (inclusive)</a:t>
            </a:r>
          </a:p>
        </p:txBody>
      </p:sp>
      <p:sp>
        <p:nvSpPr>
          <p:cNvPr id="4" name="Rectangle 5"/>
          <p:cNvSpPr>
            <a:spLocks noChangeArrowheads="1"/>
          </p:cNvSpPr>
          <p:nvPr/>
        </p:nvSpPr>
        <p:spPr bwMode="auto">
          <a:xfrm>
            <a:off x="4429125" y="2000250"/>
            <a:ext cx="4181475" cy="4324350"/>
          </a:xfrm>
          <a:prstGeom prst="rect">
            <a:avLst/>
          </a:prstGeom>
          <a:solidFill>
            <a:schemeClr val="bg2"/>
          </a:solidFill>
          <a:ln w="12700">
            <a:solidFill>
              <a:schemeClr val="tx1"/>
            </a:solidFill>
            <a:miter lim="800000"/>
            <a:headEnd/>
            <a:tailEnd/>
          </a:ln>
        </p:spPr>
        <p:txBody>
          <a:bodyPr wrap="none"/>
          <a:lstStyle/>
          <a:p>
            <a:pPr fontAlgn="auto">
              <a:spcBef>
                <a:spcPts val="0"/>
              </a:spcBef>
              <a:spcAft>
                <a:spcPts val="0"/>
              </a:spcAft>
              <a:defRPr/>
            </a:pPr>
            <a:r>
              <a:rPr lang="en-US" dirty="0">
                <a:latin typeface="+mn-lt"/>
              </a:rPr>
              <a:t>Enter your A1 score: </a:t>
            </a:r>
            <a:r>
              <a:rPr lang="en-US" b="1" dirty="0">
                <a:solidFill>
                  <a:schemeClr val="accent1"/>
                </a:solidFill>
                <a:latin typeface="+mn-lt"/>
              </a:rPr>
              <a:t>67</a:t>
            </a:r>
          </a:p>
          <a:p>
            <a:pPr fontAlgn="auto">
              <a:spcBef>
                <a:spcPts val="0"/>
              </a:spcBef>
              <a:spcAft>
                <a:spcPts val="0"/>
              </a:spcAft>
              <a:defRPr/>
            </a:pPr>
            <a:r>
              <a:rPr lang="en-US" dirty="0">
                <a:latin typeface="+mn-lt"/>
              </a:rPr>
              <a:t>Enter your A2 score: </a:t>
            </a:r>
            <a:r>
              <a:rPr lang="en-US" b="1" dirty="0">
                <a:solidFill>
                  <a:schemeClr val="accent1"/>
                </a:solidFill>
                <a:latin typeface="+mn-lt"/>
              </a:rPr>
              <a:t>789</a:t>
            </a:r>
          </a:p>
          <a:p>
            <a:pPr fontAlgn="auto">
              <a:spcBef>
                <a:spcPts val="0"/>
              </a:spcBef>
              <a:spcAft>
                <a:spcPts val="0"/>
              </a:spcAft>
              <a:defRPr/>
            </a:pPr>
            <a:r>
              <a:rPr lang="en-US" dirty="0">
                <a:latin typeface="+mn-lt"/>
              </a:rPr>
              <a:t>That’s not valid. Try again!</a:t>
            </a:r>
          </a:p>
          <a:p>
            <a:pPr fontAlgn="auto">
              <a:spcBef>
                <a:spcPts val="0"/>
              </a:spcBef>
              <a:spcAft>
                <a:spcPts val="0"/>
              </a:spcAft>
              <a:defRPr/>
            </a:pPr>
            <a:r>
              <a:rPr lang="en-US" dirty="0">
                <a:latin typeface="+mn-lt"/>
              </a:rPr>
              <a:t>Enter your A2 score: </a:t>
            </a:r>
            <a:r>
              <a:rPr lang="en-US" b="1" dirty="0">
                <a:solidFill>
                  <a:schemeClr val="accent1"/>
                </a:solidFill>
                <a:latin typeface="+mn-lt"/>
              </a:rPr>
              <a:t>79</a:t>
            </a:r>
            <a:r>
              <a:rPr lang="en-US" dirty="0">
                <a:solidFill>
                  <a:schemeClr val="accent1"/>
                </a:solidFill>
                <a:latin typeface="+mn-lt"/>
              </a:rPr>
              <a:t> </a:t>
            </a:r>
          </a:p>
          <a:p>
            <a:pPr fontAlgn="auto">
              <a:spcBef>
                <a:spcPts val="0"/>
              </a:spcBef>
              <a:spcAft>
                <a:spcPts val="0"/>
              </a:spcAft>
              <a:defRPr/>
            </a:pPr>
            <a:r>
              <a:rPr lang="en-US" dirty="0">
                <a:latin typeface="+mn-lt"/>
              </a:rPr>
              <a:t>Enter your A3 score: </a:t>
            </a:r>
            <a:r>
              <a:rPr lang="en-US" b="1" dirty="0">
                <a:solidFill>
                  <a:schemeClr val="accent1"/>
                </a:solidFill>
                <a:latin typeface="+mn-lt"/>
              </a:rPr>
              <a:t>1000</a:t>
            </a:r>
          </a:p>
          <a:p>
            <a:pPr fontAlgn="auto">
              <a:spcBef>
                <a:spcPts val="0"/>
              </a:spcBef>
              <a:spcAft>
                <a:spcPts val="0"/>
              </a:spcAft>
              <a:defRPr/>
            </a:pPr>
            <a:r>
              <a:rPr lang="en-US" dirty="0">
                <a:latin typeface="+mn-lt"/>
              </a:rPr>
              <a:t>That’s not valid. Try again!</a:t>
            </a:r>
          </a:p>
          <a:p>
            <a:pPr fontAlgn="auto">
              <a:spcBef>
                <a:spcPts val="0"/>
              </a:spcBef>
              <a:spcAft>
                <a:spcPts val="0"/>
              </a:spcAft>
              <a:defRPr/>
            </a:pPr>
            <a:r>
              <a:rPr lang="en-US" dirty="0">
                <a:latin typeface="+mn-lt"/>
              </a:rPr>
              <a:t>Enter your A3 score: </a:t>
            </a:r>
            <a:r>
              <a:rPr lang="en-US" b="1" dirty="0">
                <a:solidFill>
                  <a:schemeClr val="accent1"/>
                </a:solidFill>
                <a:latin typeface="+mn-lt"/>
              </a:rPr>
              <a:t>100</a:t>
            </a:r>
            <a:r>
              <a:rPr lang="en-US" dirty="0">
                <a:solidFill>
                  <a:schemeClr val="accent1"/>
                </a:solidFill>
                <a:latin typeface="+mn-lt"/>
              </a:rPr>
              <a:t> </a:t>
            </a:r>
          </a:p>
          <a:p>
            <a:pPr fontAlgn="auto">
              <a:spcBef>
                <a:spcPts val="0"/>
              </a:spcBef>
              <a:spcAft>
                <a:spcPts val="0"/>
              </a:spcAft>
              <a:defRPr/>
            </a:pPr>
            <a:endParaRPr lang="en-US" dirty="0">
              <a:latin typeface="+mn-lt"/>
            </a:endParaRPr>
          </a:p>
          <a:p>
            <a:pPr fontAlgn="auto">
              <a:spcBef>
                <a:spcPts val="0"/>
              </a:spcBef>
              <a:spcAft>
                <a:spcPts val="0"/>
              </a:spcAft>
              <a:defRPr/>
            </a:pPr>
            <a:r>
              <a:rPr lang="en-US" dirty="0">
                <a:latin typeface="+mn-lt"/>
              </a:rPr>
              <a:t>Your average: 82.0%</a:t>
            </a:r>
            <a:endParaRPr lang="en-US" dirty="0">
              <a:solidFill>
                <a:schemeClr val="accent1">
                  <a:lumMod val="60000"/>
                  <a:lumOff val="40000"/>
                </a:schemeClr>
              </a:solidFill>
              <a:latin typeface="+mn-lt"/>
            </a:endParaRPr>
          </a:p>
          <a:p>
            <a:pPr fontAlgn="auto">
              <a:spcBef>
                <a:spcPts val="0"/>
              </a:spcBef>
              <a:spcAft>
                <a:spcPts val="0"/>
              </a:spcAft>
              <a:defRPr/>
            </a:pPr>
            <a:endParaRPr lang="en-US" b="1" dirty="0">
              <a:solidFill>
                <a:schemeClr val="accent1">
                  <a:lumMod val="60000"/>
                  <a:lumOff val="40000"/>
                </a:schemeClr>
              </a:solidFill>
              <a:latin typeface="+mn-lt"/>
            </a:endParaRPr>
          </a:p>
          <a:p>
            <a:pPr fontAlgn="auto">
              <a:spcBef>
                <a:spcPts val="0"/>
              </a:spcBef>
              <a:spcAft>
                <a:spcPts val="0"/>
              </a:spcAft>
              <a:defRPr/>
            </a:pPr>
            <a:endParaRPr lang="en-US" dirty="0">
              <a:solidFill>
                <a:schemeClr val="accent1">
                  <a:lumMod val="60000"/>
                  <a:lumOff val="40000"/>
                </a:schemeClr>
              </a:solidFill>
              <a:latin typeface="+mn-l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CA"/>
              <a:t>Declaring Variables in Loops</a:t>
            </a:r>
          </a:p>
        </p:txBody>
      </p:sp>
      <p:sp>
        <p:nvSpPr>
          <p:cNvPr id="44035" name="Content Placeholder 2"/>
          <p:cNvSpPr>
            <a:spLocks noGrp="1"/>
          </p:cNvSpPr>
          <p:nvPr>
            <p:ph idx="1"/>
          </p:nvPr>
        </p:nvSpPr>
        <p:spPr/>
        <p:txBody>
          <a:bodyPr/>
          <a:lstStyle/>
          <a:p>
            <a:pPr eaLnBrk="1" hangingPunct="1"/>
            <a:r>
              <a:rPr lang="en-CA" dirty="0"/>
              <a:t>You can actually declare variables inside loop (and conditional) bodies</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for (a = 1; a &lt;= NUM_ASGN; ++a) </a:t>
            </a:r>
            <a:r>
              <a:rPr lang="en-CA" sz="2000" b="1"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System.out.println</a:t>
            </a:r>
            <a:r>
              <a:rPr lang="en-CA" sz="2000" dirty="0">
                <a:solidFill>
                  <a:schemeClr val="tx2"/>
                </a:solidFill>
                <a:latin typeface="Courier New" pitchFamily="49" charset="0"/>
                <a:cs typeface="Courier New" pitchFamily="49" charset="0"/>
              </a:rPr>
              <a:t>("Enter grade:");</a:t>
            </a:r>
          </a:p>
          <a:p>
            <a:pPr lvl="1" eaLnBrk="1" hangingPunct="1">
              <a:buFont typeface="Wingdings" pitchFamily="2" charset="2"/>
              <a:buNone/>
            </a:pPr>
            <a:r>
              <a:rPr lang="en-CA" sz="2000" b="1" dirty="0">
                <a:solidFill>
                  <a:schemeClr val="tx2"/>
                </a:solidFill>
                <a:latin typeface="Courier New" pitchFamily="49" charset="0"/>
                <a:cs typeface="Courier New" pitchFamily="49" charset="0"/>
              </a:rPr>
              <a:t>    int grade = </a:t>
            </a:r>
            <a:r>
              <a:rPr lang="en-CA" sz="2000" b="1" dirty="0" err="1">
                <a:solidFill>
                  <a:schemeClr val="tx2"/>
                </a:solidFill>
                <a:latin typeface="Courier New" pitchFamily="49" charset="0"/>
                <a:cs typeface="Courier New" pitchFamily="49" charset="0"/>
              </a:rPr>
              <a:t>kbd.nextInt</a:t>
            </a:r>
            <a:r>
              <a:rPr lang="en-CA" sz="2000" b="1"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kbd.nextLine</a:t>
            </a:r>
            <a:r>
              <a:rPr lang="en-CA" sz="2000"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sum += grade;</a:t>
            </a:r>
          </a:p>
          <a:p>
            <a:pPr lvl="1" eaLnBrk="1" hangingPunct="1">
              <a:buFont typeface="Wingdings" pitchFamily="2" charset="2"/>
              <a:buNone/>
            </a:pPr>
            <a:r>
              <a:rPr lang="en-CA" sz="2000" b="1" dirty="0">
                <a:solidFill>
                  <a:schemeClr val="tx2"/>
                </a:solidFill>
                <a:latin typeface="Courier New" pitchFamily="49" charset="0"/>
                <a:cs typeface="Courier New" pitchFamily="49" charset="0"/>
              </a:rPr>
              <a:t>}</a:t>
            </a:r>
          </a:p>
          <a:p>
            <a:pPr lvl="1" eaLnBrk="1" hangingPunct="1"/>
            <a:r>
              <a:rPr lang="en-CA" dirty="0"/>
              <a:t>that variable belongs to the loop!</a:t>
            </a:r>
          </a:p>
          <a:p>
            <a:pPr lvl="1" eaLnBrk="1" hangingPunct="1"/>
            <a:r>
              <a:rPr lang="en-CA" i="1" dirty="0"/>
              <a:t>cannot</a:t>
            </a:r>
            <a:r>
              <a:rPr lang="en-CA" dirty="0"/>
              <a:t> be used outside the loop</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CA" dirty="0"/>
              <a:t>“Scope” of a Variable</a:t>
            </a:r>
          </a:p>
        </p:txBody>
      </p:sp>
      <p:sp>
        <p:nvSpPr>
          <p:cNvPr id="45059" name="Content Placeholder 2"/>
          <p:cNvSpPr>
            <a:spLocks noGrp="1"/>
          </p:cNvSpPr>
          <p:nvPr>
            <p:ph idx="1"/>
          </p:nvPr>
        </p:nvSpPr>
        <p:spPr/>
        <p:txBody>
          <a:bodyPr/>
          <a:lstStyle/>
          <a:p>
            <a:pPr eaLnBrk="1" hangingPunct="1"/>
            <a:r>
              <a:rPr lang="en-CA" dirty="0"/>
              <a:t>Cannot use variable outside its scope</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for (a = 1; a &lt;= NUM_ASGN; ++a) </a:t>
            </a:r>
            <a:r>
              <a:rPr lang="en-CA" sz="2000" b="1"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System.out.println</a:t>
            </a:r>
            <a:r>
              <a:rPr lang="en-CA" sz="2000" dirty="0">
                <a:solidFill>
                  <a:schemeClr val="tx2"/>
                </a:solidFill>
                <a:latin typeface="Courier New" pitchFamily="49" charset="0"/>
                <a:cs typeface="Courier New" pitchFamily="49" charset="0"/>
              </a:rPr>
              <a:t>("Enter grade: ");</a:t>
            </a:r>
          </a:p>
          <a:p>
            <a:pPr lvl="1" eaLnBrk="1" hangingPunct="1">
              <a:buFont typeface="Wingdings" pitchFamily="2" charset="2"/>
              <a:buNone/>
            </a:pPr>
            <a:r>
              <a:rPr lang="en-CA" sz="2000" b="1" dirty="0">
                <a:solidFill>
                  <a:schemeClr val="tx2"/>
                </a:solidFill>
                <a:latin typeface="Courier New" pitchFamily="49" charset="0"/>
                <a:cs typeface="Courier New" pitchFamily="49" charset="0"/>
              </a:rPr>
              <a:t>    </a:t>
            </a:r>
            <a:r>
              <a:rPr lang="en-CA" sz="2000" b="1" dirty="0" err="1">
                <a:solidFill>
                  <a:schemeClr val="tx2"/>
                </a:solidFill>
                <a:latin typeface="Courier New" pitchFamily="49" charset="0"/>
                <a:cs typeface="Courier New" pitchFamily="49" charset="0"/>
              </a:rPr>
              <a:t>int</a:t>
            </a:r>
            <a:r>
              <a:rPr lang="en-CA" sz="2000" b="1" dirty="0">
                <a:solidFill>
                  <a:schemeClr val="tx2"/>
                </a:solidFill>
                <a:latin typeface="Courier New" pitchFamily="49" charset="0"/>
                <a:cs typeface="Courier New" pitchFamily="49" charset="0"/>
              </a:rPr>
              <a:t> grade = </a:t>
            </a:r>
            <a:r>
              <a:rPr lang="en-CA" sz="2000" b="1" dirty="0" err="1">
                <a:solidFill>
                  <a:schemeClr val="tx2"/>
                </a:solidFill>
                <a:latin typeface="Courier New" pitchFamily="49" charset="0"/>
                <a:cs typeface="Courier New" pitchFamily="49" charset="0"/>
              </a:rPr>
              <a:t>kbd.nextInt</a:t>
            </a:r>
            <a:r>
              <a:rPr lang="en-CA" sz="2000" b="1"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kbd.nextLine</a:t>
            </a:r>
            <a:r>
              <a:rPr lang="en-CA" sz="2000"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sum += grade;</a:t>
            </a:r>
          </a:p>
          <a:p>
            <a:pPr lvl="1" eaLnBrk="1" hangingPunct="1">
              <a:buFont typeface="Wingdings" pitchFamily="2" charset="2"/>
              <a:buNone/>
            </a:pPr>
            <a:r>
              <a:rPr lang="en-CA" sz="2000" b="1"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err="1">
                <a:solidFill>
                  <a:schemeClr val="tx2"/>
                </a:solidFill>
                <a:latin typeface="Courier New" pitchFamily="49" charset="0"/>
                <a:cs typeface="Courier New" pitchFamily="49" charset="0"/>
              </a:rPr>
              <a:t>S.o.pln</a:t>
            </a:r>
            <a:r>
              <a:rPr lang="en-CA" sz="2000" dirty="0">
                <a:solidFill>
                  <a:schemeClr val="tx2"/>
                </a:solidFill>
                <a:latin typeface="Courier New" pitchFamily="49" charset="0"/>
                <a:cs typeface="Courier New" pitchFamily="49" charset="0"/>
              </a:rPr>
              <a:t>("Last grade was " + </a:t>
            </a:r>
            <a:r>
              <a:rPr lang="en-CA" sz="2000" b="1" u="wavyHeavy" dirty="0">
                <a:solidFill>
                  <a:schemeClr val="tx2"/>
                </a:solidFill>
                <a:uFill>
                  <a:solidFill>
                    <a:srgbClr val="FF0000"/>
                  </a:solidFill>
                </a:uFill>
                <a:latin typeface="Courier New" pitchFamily="49" charset="0"/>
                <a:cs typeface="Courier New" pitchFamily="49" charset="0"/>
              </a:rPr>
              <a:t>grade</a:t>
            </a:r>
            <a:r>
              <a:rPr lang="en-CA" sz="2000" dirty="0">
                <a:solidFill>
                  <a:schemeClr val="tx2"/>
                </a:solidFill>
                <a:latin typeface="Courier New" pitchFamily="49" charset="0"/>
                <a:cs typeface="Courier New" pitchFamily="49" charset="0"/>
              </a:rPr>
              <a:t>);</a:t>
            </a:r>
            <a:endParaRPr lang="en-CA" dirty="0"/>
          </a:p>
        </p:txBody>
      </p:sp>
      <p:sp>
        <p:nvSpPr>
          <p:cNvPr id="4" name="Rectangle 3"/>
          <p:cNvSpPr>
            <a:spLocks noChangeArrowheads="1"/>
          </p:cNvSpPr>
          <p:nvPr/>
        </p:nvSpPr>
        <p:spPr bwMode="auto">
          <a:xfrm>
            <a:off x="1547813" y="3069009"/>
            <a:ext cx="5688012" cy="1008063"/>
          </a:xfrm>
          <a:prstGeom prst="rect">
            <a:avLst/>
          </a:prstGeom>
          <a:noFill/>
          <a:ln w="12700" algn="ctr">
            <a:solidFill>
              <a:schemeClr val="accent1"/>
            </a:solidFill>
            <a:round/>
            <a:headEnd/>
            <a:tailEnd/>
          </a:ln>
        </p:spPr>
        <p:txBody>
          <a:bodyPr/>
          <a:lstStyle/>
          <a:p>
            <a:endParaRPr lang="en-CA"/>
          </a:p>
        </p:txBody>
      </p:sp>
      <p:sp>
        <p:nvSpPr>
          <p:cNvPr id="5" name="TextBox 4"/>
          <p:cNvSpPr txBox="1"/>
          <p:nvPr/>
        </p:nvSpPr>
        <p:spPr>
          <a:xfrm>
            <a:off x="5796136" y="5661248"/>
            <a:ext cx="3043238" cy="461962"/>
          </a:xfrm>
          <a:prstGeom prst="rect">
            <a:avLst/>
          </a:prstGeom>
          <a:noFill/>
        </p:spPr>
        <p:txBody>
          <a:bodyPr wrap="none">
            <a:spAutoFit/>
          </a:bodyPr>
          <a:lstStyle/>
          <a:p>
            <a:pPr>
              <a:defRPr/>
            </a:pPr>
            <a:r>
              <a:rPr lang="en-CA" dirty="0">
                <a:solidFill>
                  <a:schemeClr val="accent1"/>
                </a:solidFill>
                <a:latin typeface="+mn-lt"/>
              </a:rPr>
              <a:t>The “scope” of </a:t>
            </a:r>
            <a:r>
              <a:rPr lang="en-CA" dirty="0">
                <a:solidFill>
                  <a:schemeClr val="accent1"/>
                </a:solidFill>
                <a:latin typeface="Courier New" pitchFamily="49" charset="0"/>
                <a:cs typeface="Courier New" pitchFamily="49" charset="0"/>
              </a:rPr>
              <a:t>grade</a:t>
            </a:r>
          </a:p>
        </p:txBody>
      </p:sp>
      <p:cxnSp>
        <p:nvCxnSpPr>
          <p:cNvPr id="7" name="Curved Connector 6"/>
          <p:cNvCxnSpPr>
            <a:cxnSpLocks noChangeShapeType="1"/>
            <a:stCxn id="5" idx="3"/>
            <a:endCxn id="4" idx="3"/>
          </p:cNvCxnSpPr>
          <p:nvPr/>
        </p:nvCxnSpPr>
        <p:spPr bwMode="auto">
          <a:xfrm flipH="1" flipV="1">
            <a:off x="7235825" y="3573041"/>
            <a:ext cx="1603549" cy="2319188"/>
          </a:xfrm>
          <a:prstGeom prst="curvedConnector3">
            <a:avLst>
              <a:gd name="adj1" fmla="val -14256"/>
            </a:avLst>
          </a:prstGeom>
          <a:noFill/>
          <a:ln w="12700" algn="ctr">
            <a:solidFill>
              <a:schemeClr val="accent1"/>
            </a:solidFill>
            <a:round/>
            <a:headEnd/>
            <a:tailEnd type="arrow" w="med" len="med"/>
          </a:ln>
        </p:spPr>
      </p:cxnSp>
      <p:grpSp>
        <p:nvGrpSpPr>
          <p:cNvPr id="8" name="Group 7"/>
          <p:cNvGrpSpPr/>
          <p:nvPr/>
        </p:nvGrpSpPr>
        <p:grpSpPr>
          <a:xfrm>
            <a:off x="899592" y="4869160"/>
            <a:ext cx="8064896" cy="432048"/>
            <a:chOff x="899592" y="5949280"/>
            <a:chExt cx="8064896" cy="432048"/>
          </a:xfrm>
        </p:grpSpPr>
        <p:sp>
          <p:nvSpPr>
            <p:cNvPr id="9" name="Rectangle 8"/>
            <p:cNvSpPr/>
            <p:nvPr/>
          </p:nvSpPr>
          <p:spPr>
            <a:xfrm>
              <a:off x="1331640" y="5949280"/>
              <a:ext cx="76328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dirty="0"/>
                <a:t>Cannot find symbol: variable grade</a:t>
              </a:r>
            </a:p>
          </p:txBody>
        </p:sp>
        <p:sp>
          <p:nvSpPr>
            <p:cNvPr id="10" name="Oval 9"/>
            <p:cNvSpPr/>
            <p:nvPr/>
          </p:nvSpPr>
          <p:spPr>
            <a:xfrm>
              <a:off x="899592" y="5985284"/>
              <a:ext cx="360040" cy="360040"/>
            </a:xfrm>
            <a:prstGeom prst="ellipse">
              <a:avLst/>
            </a:prstGeom>
            <a:solidFill>
              <a:srgbClr val="FF00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nodeType="afterGroup">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1000"/>
                                        <p:tgtEl>
                                          <p:spTgt spid="7"/>
                                        </p:tgtEl>
                                      </p:cBhvr>
                                    </p:animEffect>
                                  </p:childTnLst>
                                </p:cTn>
                              </p:par>
                            </p:childTnLst>
                          </p:cTn>
                        </p:par>
                        <p:par>
                          <p:cTn id="12" fill="hold" nodeType="afterGroup">
                            <p:stCondLst>
                              <p:cond delay="2000"/>
                            </p:stCondLst>
                            <p:childTnLst>
                              <p:par>
                                <p:cTn id="13" presetID="22" presetClass="entr" presetSubtype="2"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righ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CA"/>
              <a:t>Declaring Loop Control Variable</a:t>
            </a:r>
          </a:p>
        </p:txBody>
      </p:sp>
      <p:sp>
        <p:nvSpPr>
          <p:cNvPr id="46083" name="Content Placeholder 2"/>
          <p:cNvSpPr>
            <a:spLocks noGrp="1"/>
          </p:cNvSpPr>
          <p:nvPr>
            <p:ph idx="1"/>
          </p:nvPr>
        </p:nvSpPr>
        <p:spPr/>
        <p:txBody>
          <a:bodyPr/>
          <a:lstStyle/>
          <a:p>
            <a:pPr eaLnBrk="1" hangingPunct="1"/>
            <a:r>
              <a:rPr lang="en-CA" dirty="0"/>
              <a:t>Often declare LCV of </a:t>
            </a:r>
            <a:r>
              <a:rPr lang="en-CA" dirty="0">
                <a:solidFill>
                  <a:schemeClr val="tx2"/>
                </a:solidFill>
              </a:rPr>
              <a:t>for</a:t>
            </a:r>
            <a:r>
              <a:rPr lang="en-CA" dirty="0"/>
              <a:t> loop in the loop</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for (</a:t>
            </a:r>
            <a:r>
              <a:rPr lang="en-CA" sz="2000" b="1" dirty="0">
                <a:solidFill>
                  <a:schemeClr val="tx2"/>
                </a:solidFill>
                <a:latin typeface="Courier New" pitchFamily="49" charset="0"/>
                <a:cs typeface="Courier New" pitchFamily="49" charset="0"/>
              </a:rPr>
              <a:t>int aa</a:t>
            </a:r>
            <a:r>
              <a:rPr lang="en-CA" sz="2000" dirty="0">
                <a:solidFill>
                  <a:schemeClr val="tx2"/>
                </a:solidFill>
                <a:latin typeface="Courier New" pitchFamily="49" charset="0"/>
                <a:cs typeface="Courier New" pitchFamily="49" charset="0"/>
              </a:rPr>
              <a:t> = 1; aa &lt;= NUM_ASGN; ++aa) {</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System.out.println</a:t>
            </a:r>
            <a:r>
              <a:rPr lang="en-CA" sz="2000" dirty="0">
                <a:solidFill>
                  <a:schemeClr val="tx2"/>
                </a:solidFill>
                <a:latin typeface="Courier New" pitchFamily="49" charset="0"/>
                <a:cs typeface="Courier New" pitchFamily="49" charset="0"/>
              </a:rPr>
              <a:t>("Enter grade: ");</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int</a:t>
            </a:r>
            <a:r>
              <a:rPr lang="en-CA" sz="2000" dirty="0">
                <a:solidFill>
                  <a:schemeClr val="tx2"/>
                </a:solidFill>
                <a:latin typeface="Courier New" pitchFamily="49" charset="0"/>
                <a:cs typeface="Courier New" pitchFamily="49" charset="0"/>
              </a:rPr>
              <a:t> grade = </a:t>
            </a:r>
            <a:r>
              <a:rPr lang="en-CA" sz="2000" dirty="0" err="1">
                <a:solidFill>
                  <a:schemeClr val="tx2"/>
                </a:solidFill>
                <a:latin typeface="Courier New" pitchFamily="49" charset="0"/>
                <a:cs typeface="Courier New" pitchFamily="49" charset="0"/>
              </a:rPr>
              <a:t>kbd.nextInt</a:t>
            </a:r>
            <a:r>
              <a:rPr lang="en-CA" sz="2000"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a:t>
            </a:r>
            <a:r>
              <a:rPr lang="en-CA" sz="2000" dirty="0" err="1">
                <a:solidFill>
                  <a:schemeClr val="tx2"/>
                </a:solidFill>
                <a:latin typeface="Courier New" pitchFamily="49" charset="0"/>
                <a:cs typeface="Courier New" pitchFamily="49" charset="0"/>
              </a:rPr>
              <a:t>kbd.nextLine</a:t>
            </a:r>
            <a:r>
              <a:rPr lang="en-CA" sz="2000"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    sum += grade;</a:t>
            </a:r>
          </a:p>
          <a:p>
            <a:pPr lvl="1" eaLnBrk="1" hangingPunct="1">
              <a:buFont typeface="Wingdings" pitchFamily="2" charset="2"/>
              <a:buNone/>
            </a:pPr>
            <a:r>
              <a:rPr lang="en-CA" sz="2000" dirty="0">
                <a:solidFill>
                  <a:schemeClr val="tx2"/>
                </a:solidFill>
                <a:latin typeface="Courier New" pitchFamily="49" charset="0"/>
                <a:cs typeface="Courier New" pitchFamily="49" charset="0"/>
              </a:rPr>
              <a:t>}</a:t>
            </a:r>
          </a:p>
          <a:p>
            <a:pPr lvl="1" eaLnBrk="1" hangingPunct="1">
              <a:buFont typeface="Wingdings" pitchFamily="2" charset="2"/>
              <a:buNone/>
            </a:pPr>
            <a:r>
              <a:rPr lang="en-CA" sz="2000" dirty="0" err="1">
                <a:solidFill>
                  <a:schemeClr val="tx2"/>
                </a:solidFill>
                <a:latin typeface="Courier New" pitchFamily="49" charset="0"/>
                <a:cs typeface="Courier New" pitchFamily="49" charset="0"/>
              </a:rPr>
              <a:t>S.o.pln</a:t>
            </a:r>
            <a:r>
              <a:rPr lang="en-CA" sz="2000" dirty="0">
                <a:solidFill>
                  <a:schemeClr val="tx2"/>
                </a:solidFill>
                <a:latin typeface="Courier New" pitchFamily="49" charset="0"/>
                <a:cs typeface="Courier New" pitchFamily="49" charset="0"/>
              </a:rPr>
              <a:t>("Last assignment was " + </a:t>
            </a:r>
            <a:r>
              <a:rPr lang="en-CA" sz="2000" b="1" u="wavyHeavy" dirty="0" err="1">
                <a:solidFill>
                  <a:schemeClr val="tx2"/>
                </a:solidFill>
                <a:uFill>
                  <a:solidFill>
                    <a:srgbClr val="FF0000"/>
                  </a:solidFill>
                </a:uFill>
                <a:latin typeface="Courier New" pitchFamily="49" charset="0"/>
                <a:cs typeface="Courier New" pitchFamily="49" charset="0"/>
              </a:rPr>
              <a:t>aa</a:t>
            </a:r>
            <a:r>
              <a:rPr lang="en-CA" sz="2000" dirty="0">
                <a:solidFill>
                  <a:schemeClr val="tx2"/>
                </a:solidFill>
                <a:latin typeface="Courier New" pitchFamily="49" charset="0"/>
                <a:cs typeface="Courier New" pitchFamily="49" charset="0"/>
              </a:rPr>
              <a:t>);</a:t>
            </a:r>
            <a:endParaRPr lang="en-CA" dirty="0"/>
          </a:p>
        </p:txBody>
      </p:sp>
      <p:sp>
        <p:nvSpPr>
          <p:cNvPr id="4" name="Rectangle 3"/>
          <p:cNvSpPr>
            <a:spLocks noChangeArrowheads="1"/>
          </p:cNvSpPr>
          <p:nvPr/>
        </p:nvSpPr>
        <p:spPr bwMode="auto">
          <a:xfrm>
            <a:off x="971550" y="2347962"/>
            <a:ext cx="6192838" cy="2089150"/>
          </a:xfrm>
          <a:prstGeom prst="rect">
            <a:avLst/>
          </a:prstGeom>
          <a:noFill/>
          <a:ln w="12700" algn="ctr">
            <a:solidFill>
              <a:schemeClr val="accent1"/>
            </a:solidFill>
            <a:round/>
            <a:headEnd/>
            <a:tailEnd/>
          </a:ln>
        </p:spPr>
        <p:txBody>
          <a:bodyPr/>
          <a:lstStyle/>
          <a:p>
            <a:endParaRPr lang="en-CA"/>
          </a:p>
        </p:txBody>
      </p:sp>
      <p:sp>
        <p:nvSpPr>
          <p:cNvPr id="5" name="TextBox 4"/>
          <p:cNvSpPr txBox="1"/>
          <p:nvPr/>
        </p:nvSpPr>
        <p:spPr>
          <a:xfrm>
            <a:off x="6329684" y="5661248"/>
            <a:ext cx="2490788" cy="461962"/>
          </a:xfrm>
          <a:prstGeom prst="rect">
            <a:avLst/>
          </a:prstGeom>
          <a:noFill/>
        </p:spPr>
        <p:txBody>
          <a:bodyPr wrap="none">
            <a:spAutoFit/>
          </a:bodyPr>
          <a:lstStyle/>
          <a:p>
            <a:pPr>
              <a:defRPr/>
            </a:pPr>
            <a:r>
              <a:rPr lang="en-CA" dirty="0">
                <a:solidFill>
                  <a:schemeClr val="accent1"/>
                </a:solidFill>
                <a:latin typeface="+mn-lt"/>
              </a:rPr>
              <a:t>The “scope” of </a:t>
            </a:r>
            <a:r>
              <a:rPr lang="en-CA" dirty="0">
                <a:solidFill>
                  <a:schemeClr val="accent1"/>
                </a:solidFill>
                <a:latin typeface="Courier New" pitchFamily="49" charset="0"/>
                <a:cs typeface="Courier New" pitchFamily="49" charset="0"/>
              </a:rPr>
              <a:t>aa</a:t>
            </a:r>
          </a:p>
        </p:txBody>
      </p:sp>
      <p:cxnSp>
        <p:nvCxnSpPr>
          <p:cNvPr id="7" name="Curved Connector 6"/>
          <p:cNvCxnSpPr>
            <a:cxnSpLocks noChangeShapeType="1"/>
            <a:stCxn id="5" idx="3"/>
            <a:endCxn id="4" idx="3"/>
          </p:cNvCxnSpPr>
          <p:nvPr/>
        </p:nvCxnSpPr>
        <p:spPr bwMode="auto">
          <a:xfrm flipH="1" flipV="1">
            <a:off x="7164388" y="3392537"/>
            <a:ext cx="1656084" cy="2499692"/>
          </a:xfrm>
          <a:prstGeom prst="curvedConnector3">
            <a:avLst>
              <a:gd name="adj1" fmla="val -13804"/>
            </a:avLst>
          </a:prstGeom>
          <a:noFill/>
          <a:ln w="12700" algn="ctr">
            <a:solidFill>
              <a:schemeClr val="accent1"/>
            </a:solidFill>
            <a:round/>
            <a:headEnd/>
            <a:tailEnd type="arrow" w="med" len="med"/>
          </a:ln>
        </p:spPr>
      </p:cxnSp>
      <p:grpSp>
        <p:nvGrpSpPr>
          <p:cNvPr id="8" name="Group 7"/>
          <p:cNvGrpSpPr/>
          <p:nvPr/>
        </p:nvGrpSpPr>
        <p:grpSpPr>
          <a:xfrm>
            <a:off x="899592" y="4869160"/>
            <a:ext cx="8064896" cy="432048"/>
            <a:chOff x="899592" y="5949280"/>
            <a:chExt cx="8064896" cy="432048"/>
          </a:xfrm>
        </p:grpSpPr>
        <p:sp>
          <p:nvSpPr>
            <p:cNvPr id="9" name="Rectangle 8"/>
            <p:cNvSpPr/>
            <p:nvPr/>
          </p:nvSpPr>
          <p:spPr>
            <a:xfrm>
              <a:off x="1331640" y="5949280"/>
              <a:ext cx="76328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dirty="0"/>
                <a:t>Cannot find symbol: variable </a:t>
              </a:r>
              <a:r>
                <a:rPr lang="en-CA" dirty="0" err="1"/>
                <a:t>aa</a:t>
              </a:r>
              <a:endParaRPr lang="en-CA" dirty="0"/>
            </a:p>
          </p:txBody>
        </p:sp>
        <p:sp>
          <p:nvSpPr>
            <p:cNvPr id="10" name="Oval 9"/>
            <p:cNvSpPr/>
            <p:nvPr/>
          </p:nvSpPr>
          <p:spPr>
            <a:xfrm>
              <a:off x="899592" y="5985284"/>
              <a:ext cx="360040" cy="360040"/>
            </a:xfrm>
            <a:prstGeom prst="ellipse">
              <a:avLst/>
            </a:prstGeom>
            <a:solidFill>
              <a:srgbClr val="FF00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nodeType="afterGroup">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1000"/>
                                        <p:tgtEl>
                                          <p:spTgt spid="7"/>
                                        </p:tgtEl>
                                      </p:cBhvr>
                                    </p:animEffect>
                                  </p:childTnLst>
                                </p:cTn>
                              </p:par>
                            </p:childTnLst>
                          </p:cTn>
                        </p:par>
                        <p:par>
                          <p:cTn id="12" fill="hold" nodeType="afterGroup">
                            <p:stCondLst>
                              <p:cond delay="2000"/>
                            </p:stCondLst>
                            <p:childTnLst>
                              <p:par>
                                <p:cTn id="13" presetID="22" presetClass="entr" presetSubtype="2"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righ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CA"/>
              <a:t>Using Local Variables</a:t>
            </a:r>
          </a:p>
        </p:txBody>
      </p:sp>
      <p:sp>
        <p:nvSpPr>
          <p:cNvPr id="3" name="Content Placeholder 2"/>
          <p:cNvSpPr>
            <a:spLocks noGrp="1"/>
          </p:cNvSpPr>
          <p:nvPr>
            <p:ph idx="1"/>
          </p:nvPr>
        </p:nvSpPr>
        <p:spPr>
          <a:xfrm>
            <a:off x="685800" y="1981200"/>
            <a:ext cx="7772400" cy="4400550"/>
          </a:xfrm>
        </p:spPr>
        <p:txBody>
          <a:bodyPr rtlCol="0">
            <a:normAutofit/>
          </a:bodyPr>
          <a:lstStyle/>
          <a:p>
            <a:pPr eaLnBrk="1" fontAlgn="auto" hangingPunct="1">
              <a:spcAft>
                <a:spcPts val="0"/>
              </a:spcAft>
              <a:buFont typeface="Arial" panose="020B0604020202020204" pitchFamily="34" charset="0"/>
              <a:buChar char="•"/>
              <a:defRPr/>
            </a:pPr>
            <a:r>
              <a:rPr lang="en-CA" dirty="0"/>
              <a:t>Good idea if the variable is not supposed to be used outside a narrow context</a:t>
            </a:r>
          </a:p>
          <a:p>
            <a:pPr lvl="1" eaLnBrk="1" fontAlgn="auto" hangingPunct="1">
              <a:spcAft>
                <a:spcPts val="0"/>
              </a:spcAft>
              <a:buFont typeface="Arial" panose="020B0604020202020204" pitchFamily="34" charset="0"/>
              <a:buChar char="–"/>
              <a:defRPr/>
            </a:pPr>
            <a:r>
              <a:rPr lang="en-CA" dirty="0"/>
              <a:t>outside the grade reading loop, who needs to know any particular grade?</a:t>
            </a:r>
          </a:p>
          <a:p>
            <a:pPr lvl="1" eaLnBrk="1" fontAlgn="auto" hangingPunct="1">
              <a:spcAft>
                <a:spcPts val="0"/>
              </a:spcAft>
              <a:buFont typeface="Arial" panose="020B0604020202020204" pitchFamily="34" charset="0"/>
              <a:buChar char="–"/>
              <a:defRPr/>
            </a:pPr>
            <a:r>
              <a:rPr lang="en-CA" dirty="0"/>
              <a:t>after counting to 6 (or whatever), who needs to know what number we’re on?</a:t>
            </a:r>
          </a:p>
          <a:p>
            <a:pPr eaLnBrk="1" fontAlgn="auto" hangingPunct="1">
              <a:spcAft>
                <a:spcPts val="0"/>
              </a:spcAft>
              <a:buFont typeface="Arial" panose="020B0604020202020204" pitchFamily="34" charset="0"/>
              <a:buChar char="•"/>
              <a:defRPr/>
            </a:pPr>
            <a:r>
              <a:rPr lang="en-CA" dirty="0"/>
              <a:t>If you need the variable </a:t>
            </a:r>
            <a:r>
              <a:rPr lang="en-CA" i="1" dirty="0"/>
              <a:t>after</a:t>
            </a:r>
            <a:r>
              <a:rPr lang="en-CA" dirty="0"/>
              <a:t> the loop, then you must declare it </a:t>
            </a:r>
            <a:r>
              <a:rPr lang="en-CA" i="1" dirty="0"/>
              <a:t>before</a:t>
            </a:r>
            <a:r>
              <a:rPr lang="en-CA" dirty="0"/>
              <a:t> the loop</a:t>
            </a:r>
          </a:p>
          <a:p>
            <a:pPr lvl="1" eaLnBrk="1" fontAlgn="auto" hangingPunct="1">
              <a:spcAft>
                <a:spcPts val="0"/>
              </a:spcAft>
              <a:buFont typeface="Arial" panose="020B0604020202020204" pitchFamily="34" charset="0"/>
              <a:buChar char="–"/>
              <a:defRPr/>
            </a:pPr>
            <a:r>
              <a:rPr lang="en-CA" dirty="0"/>
              <a:t>and if you </a:t>
            </a:r>
            <a:r>
              <a:rPr lang="en-CA" i="1" dirty="0"/>
              <a:t>don’t</a:t>
            </a:r>
            <a:r>
              <a:rPr lang="en-CA" dirty="0"/>
              <a:t> need it after, declare it inside!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t>Questions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Asking Again</a:t>
            </a:r>
          </a:p>
        </p:txBody>
      </p:sp>
      <p:sp>
        <p:nvSpPr>
          <p:cNvPr id="137219" name="Rectangle 3"/>
          <p:cNvSpPr>
            <a:spLocks noGrp="1" noChangeArrowheads="1"/>
          </p:cNvSpPr>
          <p:nvPr>
            <p:ph idx="1"/>
          </p:nvPr>
        </p:nvSpPr>
        <p:spPr>
          <a:xfrm>
            <a:off x="714375" y="1700213"/>
            <a:ext cx="7818438" cy="4392612"/>
          </a:xfrm>
        </p:spPr>
        <p:txBody>
          <a:bodyPr rtlCol="0">
            <a:normAutofit lnSpcReduction="10000"/>
          </a:bodyPr>
          <a:lstStyle/>
          <a:p>
            <a:pPr eaLnBrk="1" fontAlgn="auto" hangingPunct="1">
              <a:spcBef>
                <a:spcPts val="300"/>
              </a:spcBef>
              <a:spcAft>
                <a:spcPts val="0"/>
              </a:spcAft>
              <a:buFont typeface="Wingdings" pitchFamily="2" charset="2"/>
              <a:buNone/>
              <a:defRPr/>
            </a:pPr>
            <a:r>
              <a:rPr lang="en-US" sz="2000" i="1" dirty="0">
                <a:solidFill>
                  <a:schemeClr val="accent1"/>
                </a:solidFill>
                <a:latin typeface="Courier New" pitchFamily="49" charset="0"/>
              </a:rPr>
              <a:t>// A – done first</a:t>
            </a:r>
          </a:p>
          <a:p>
            <a:pPr eaLnBrk="1" fontAlgn="auto" hangingPunct="1">
              <a:spcBef>
                <a:spcPts val="300"/>
              </a:spcBef>
              <a:spcAft>
                <a:spcPts val="0"/>
              </a:spcAft>
              <a:buFont typeface="Wingdings" pitchFamily="2" charset="2"/>
              <a:buNone/>
              <a:defRPr/>
            </a:pPr>
            <a:r>
              <a:rPr lang="en-US" sz="2000" dirty="0" err="1">
                <a:solidFill>
                  <a:schemeClr val="tx2"/>
                </a:solidFill>
                <a:latin typeface="Courier New" pitchFamily="49" charset="0"/>
              </a:rPr>
              <a:t>System.out.print</a:t>
            </a:r>
            <a:r>
              <a:rPr lang="en-US" sz="2000" dirty="0">
                <a:solidFill>
                  <a:schemeClr val="tx2"/>
                </a:solidFill>
                <a:latin typeface="Courier New" pitchFamily="49" charset="0"/>
              </a:rPr>
              <a:t>("Do you want fries with that? ");</a:t>
            </a:r>
          </a:p>
          <a:p>
            <a:pPr eaLnBrk="1" fontAlgn="auto" hangingPunct="1">
              <a:spcBef>
                <a:spcPts val="300"/>
              </a:spcBef>
              <a:spcAft>
                <a:spcPts val="0"/>
              </a:spcAft>
              <a:buFont typeface="Wingdings" pitchFamily="2" charset="2"/>
              <a:buNone/>
              <a:defRPr/>
            </a:pPr>
            <a:r>
              <a:rPr lang="en-US" sz="2000" dirty="0" err="1">
                <a:solidFill>
                  <a:schemeClr val="tx2"/>
                </a:solidFill>
                <a:latin typeface="Courier New" pitchFamily="49" charset="0"/>
              </a:rPr>
              <a:t>resp</a:t>
            </a:r>
            <a:r>
              <a:rPr lang="en-US" sz="2000" dirty="0">
                <a:solidFill>
                  <a:schemeClr val="tx2"/>
                </a:solidFill>
                <a:latin typeface="Courier New" pitchFamily="49" charset="0"/>
              </a:rPr>
              <a:t> = </a:t>
            </a:r>
            <a:r>
              <a:rPr lang="en-US" sz="2000" dirty="0" err="1">
                <a:solidFill>
                  <a:schemeClr val="tx2"/>
                </a:solidFill>
                <a:latin typeface="Courier New" pitchFamily="49" charset="0"/>
              </a:rPr>
              <a:t>kbd.next</a:t>
            </a:r>
            <a:r>
              <a:rPr lang="en-US" sz="2000" dirty="0">
                <a:solidFill>
                  <a:schemeClr val="tx2"/>
                </a:solidFill>
                <a:latin typeface="Courier New" pitchFamily="49" charset="0"/>
              </a:rPr>
              <a:t>();       </a:t>
            </a:r>
            <a:r>
              <a:rPr lang="en-US" sz="2000" dirty="0" err="1">
                <a:solidFill>
                  <a:schemeClr val="tx2"/>
                </a:solidFill>
                <a:latin typeface="Courier New" pitchFamily="49" charset="0"/>
              </a:rPr>
              <a:t>kbd.nextLine</a:t>
            </a: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b="1" dirty="0">
                <a:solidFill>
                  <a:schemeClr val="tx2"/>
                </a:solidFill>
                <a:latin typeface="Courier New" pitchFamily="49" charset="0"/>
              </a:rPr>
              <a:t>if (!</a:t>
            </a:r>
            <a:r>
              <a:rPr lang="en-US" sz="2000" b="1" dirty="0" err="1">
                <a:solidFill>
                  <a:schemeClr val="tx2"/>
                </a:solidFill>
                <a:latin typeface="Courier New" pitchFamily="49" charset="0"/>
              </a:rPr>
              <a:t>resp.equalsIgnoreCase</a:t>
            </a:r>
            <a:r>
              <a:rPr lang="en-US" sz="2000" b="1" dirty="0">
                <a:solidFill>
                  <a:schemeClr val="tx2"/>
                </a:solidFill>
                <a:latin typeface="Courier New" pitchFamily="49" charset="0"/>
              </a:rPr>
              <a:t>("yes")   </a:t>
            </a:r>
            <a:r>
              <a:rPr lang="en-US" sz="2000" b="1" i="1" dirty="0">
                <a:solidFill>
                  <a:schemeClr val="accent1"/>
                </a:solidFill>
                <a:latin typeface="Courier New" pitchFamily="49" charset="0"/>
              </a:rPr>
              <a:t>// not yes</a:t>
            </a:r>
            <a:br>
              <a:rPr lang="en-US" sz="2000" b="1" dirty="0">
                <a:solidFill>
                  <a:schemeClr val="tx2"/>
                </a:solidFill>
                <a:latin typeface="Courier New" pitchFamily="49" charset="0"/>
              </a:rPr>
            </a:br>
            <a:r>
              <a:rPr lang="en-US" sz="2000" b="1" dirty="0">
                <a:solidFill>
                  <a:schemeClr val="tx2"/>
                </a:solidFill>
                <a:latin typeface="Courier New" pitchFamily="49" charset="0"/>
              </a:rPr>
              <a:t>&amp;&amp; !</a:t>
            </a:r>
            <a:r>
              <a:rPr lang="en-US" sz="2000" b="1" dirty="0" err="1">
                <a:solidFill>
                  <a:schemeClr val="tx2"/>
                </a:solidFill>
                <a:latin typeface="Courier New" pitchFamily="49" charset="0"/>
              </a:rPr>
              <a:t>resp.equalsIgnoreCase</a:t>
            </a:r>
            <a:r>
              <a:rPr lang="en-US" sz="2000" b="1" dirty="0">
                <a:solidFill>
                  <a:schemeClr val="tx2"/>
                </a:solidFill>
                <a:latin typeface="Courier New" pitchFamily="49" charset="0"/>
              </a:rPr>
              <a:t>("no")) {</a:t>
            </a:r>
            <a:r>
              <a:rPr lang="en-US" sz="2000" b="1" i="1" dirty="0">
                <a:solidFill>
                  <a:schemeClr val="accent1"/>
                </a:solidFill>
                <a:latin typeface="Courier New" pitchFamily="49" charset="0"/>
              </a:rPr>
              <a:t>// and not no</a:t>
            </a:r>
            <a:endParaRPr lang="en-US" sz="2000" b="1" dirty="0">
              <a:solidFill>
                <a:schemeClr val="accent1"/>
              </a:solidFill>
              <a:latin typeface="Courier New" pitchFamily="49" charset="0"/>
            </a:endParaRPr>
          </a:p>
          <a:p>
            <a:pPr eaLnBrk="1" fontAlgn="auto" hangingPunct="1">
              <a:spcBef>
                <a:spcPts val="300"/>
              </a:spcBef>
              <a:spcAft>
                <a:spcPts val="0"/>
              </a:spcAft>
              <a:buFont typeface="Wingdings" pitchFamily="2" charset="2"/>
              <a:buNone/>
              <a:defRPr/>
            </a:pPr>
            <a:r>
              <a:rPr lang="en-US" sz="2000" b="1" dirty="0">
                <a:solidFill>
                  <a:schemeClr val="tx2"/>
                </a:solidFill>
                <a:latin typeface="Courier New" pitchFamily="49" charset="0"/>
              </a:rPr>
              <a:t>    </a:t>
            </a:r>
            <a:r>
              <a:rPr lang="en-US" sz="2000" b="1" i="1" dirty="0">
                <a:solidFill>
                  <a:schemeClr val="accent1"/>
                </a:solidFill>
                <a:latin typeface="Courier New" pitchFamily="49" charset="0"/>
              </a:rPr>
              <a:t>// B – possibly done</a:t>
            </a:r>
          </a:p>
          <a:p>
            <a:pPr eaLnBrk="1" fontAlgn="auto" hangingPunct="1">
              <a:spcBef>
                <a:spcPts val="300"/>
              </a:spcBef>
              <a:spcAft>
                <a:spcPts val="0"/>
              </a:spcAft>
              <a:buFont typeface="Wingdings" pitchFamily="2" charset="2"/>
              <a:buNone/>
              <a:defRPr/>
            </a:pPr>
            <a:r>
              <a:rPr lang="en-US" sz="2000" b="1" dirty="0">
                <a:solidFill>
                  <a:schemeClr val="tx2"/>
                </a:solidFill>
                <a:latin typeface="Courier New" pitchFamily="49" charset="0"/>
              </a:rPr>
              <a:t>    </a:t>
            </a:r>
            <a:r>
              <a:rPr lang="en-US" sz="2000" b="1" dirty="0" err="1">
                <a:solidFill>
                  <a:schemeClr val="tx2"/>
                </a:solidFill>
                <a:latin typeface="Courier New" pitchFamily="49" charset="0"/>
              </a:rPr>
              <a:t>System.out.print</a:t>
            </a:r>
            <a:r>
              <a:rPr lang="en-US" sz="2000" b="1" dirty="0">
                <a:solidFill>
                  <a:schemeClr val="tx2"/>
                </a:solidFill>
                <a:latin typeface="Courier New" pitchFamily="49" charset="0"/>
              </a:rPr>
              <a:t>("Please say yes or no: ");</a:t>
            </a:r>
          </a:p>
          <a:p>
            <a:pPr eaLnBrk="1" fontAlgn="auto" hangingPunct="1">
              <a:spcBef>
                <a:spcPts val="300"/>
              </a:spcBef>
              <a:spcAft>
                <a:spcPts val="0"/>
              </a:spcAft>
              <a:buFont typeface="Wingdings" pitchFamily="2" charset="2"/>
              <a:buNone/>
              <a:defRPr/>
            </a:pPr>
            <a:r>
              <a:rPr lang="en-US" sz="2000" b="1" dirty="0">
                <a:solidFill>
                  <a:schemeClr val="tx2"/>
                </a:solidFill>
                <a:latin typeface="Courier New" pitchFamily="49" charset="0"/>
              </a:rPr>
              <a:t>    </a:t>
            </a:r>
            <a:r>
              <a:rPr lang="en-US" sz="2000" b="1" dirty="0" err="1">
                <a:solidFill>
                  <a:schemeClr val="tx2"/>
                </a:solidFill>
                <a:latin typeface="Courier New" pitchFamily="49" charset="0"/>
              </a:rPr>
              <a:t>resp</a:t>
            </a:r>
            <a:r>
              <a:rPr lang="en-US" sz="2000" b="1" dirty="0">
                <a:solidFill>
                  <a:schemeClr val="tx2"/>
                </a:solidFill>
                <a:latin typeface="Courier New" pitchFamily="49" charset="0"/>
              </a:rPr>
              <a:t> = </a:t>
            </a:r>
            <a:r>
              <a:rPr lang="en-US" sz="2000" b="1" dirty="0" err="1">
                <a:solidFill>
                  <a:schemeClr val="tx2"/>
                </a:solidFill>
                <a:latin typeface="Courier New" pitchFamily="49" charset="0"/>
              </a:rPr>
              <a:t>kbd.next</a:t>
            </a:r>
            <a:r>
              <a:rPr lang="en-US" sz="2000" b="1"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b="1" dirty="0">
                <a:solidFill>
                  <a:schemeClr val="tx2"/>
                </a:solidFill>
                <a:latin typeface="Courier New" pitchFamily="49" charset="0"/>
              </a:rPr>
              <a:t>    </a:t>
            </a:r>
            <a:r>
              <a:rPr lang="en-US" sz="2000" b="1" dirty="0" err="1">
                <a:solidFill>
                  <a:schemeClr val="tx2"/>
                </a:solidFill>
                <a:latin typeface="Courier New" pitchFamily="49" charset="0"/>
              </a:rPr>
              <a:t>kbd.nextLine</a:t>
            </a:r>
            <a:r>
              <a:rPr lang="en-US" sz="2000" b="1"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b="1"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if (</a:t>
            </a:r>
            <a:r>
              <a:rPr lang="en-US" sz="2000" dirty="0" err="1">
                <a:solidFill>
                  <a:schemeClr val="tx2"/>
                </a:solidFill>
                <a:latin typeface="Courier New" pitchFamily="49" charset="0"/>
              </a:rPr>
              <a:t>resp.equalsIgnoreCase</a:t>
            </a:r>
            <a:r>
              <a:rPr lang="en-US" sz="2000" dirty="0">
                <a:solidFill>
                  <a:schemeClr val="tx2"/>
                </a:solidFill>
                <a:latin typeface="Courier New" pitchFamily="49" charset="0"/>
              </a:rPr>
              <a:t>("yes")) {</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    </a:t>
            </a:r>
            <a:r>
              <a:rPr lang="en-US" sz="2000" dirty="0" err="1">
                <a:solidFill>
                  <a:schemeClr val="tx2"/>
                </a:solidFill>
                <a:latin typeface="Courier New" pitchFamily="49" charset="0"/>
              </a:rPr>
              <a:t>order.add</a:t>
            </a:r>
            <a:r>
              <a:rPr lang="en-US" sz="2000" dirty="0">
                <a:solidFill>
                  <a:schemeClr val="tx2"/>
                </a:solidFill>
                <a:latin typeface="Courier New" pitchFamily="49" charset="0"/>
              </a:rPr>
              <a:t>("fries");</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t>Asking Again Again</a:t>
            </a:r>
          </a:p>
        </p:txBody>
      </p:sp>
      <p:sp>
        <p:nvSpPr>
          <p:cNvPr id="10243" name="Content Placeholder 2"/>
          <p:cNvSpPr>
            <a:spLocks noGrp="1"/>
          </p:cNvSpPr>
          <p:nvPr>
            <p:ph idx="1"/>
          </p:nvPr>
        </p:nvSpPr>
        <p:spPr/>
        <p:txBody>
          <a:bodyPr/>
          <a:lstStyle/>
          <a:p>
            <a:pPr eaLnBrk="1" hangingPunct="1"/>
            <a:r>
              <a:rPr lang="en-US" dirty="0"/>
              <a:t>Second answer is wrong </a:t>
            </a:r>
            <a:r>
              <a:rPr lang="en-US" dirty="0">
                <a:sym typeface="Wingdings" pitchFamily="2" charset="2"/>
              </a:rPr>
              <a:t> </a:t>
            </a:r>
            <a:r>
              <a:rPr lang="en-US" dirty="0"/>
              <a:t>???</a:t>
            </a:r>
          </a:p>
          <a:p>
            <a:pPr lvl="2" eaLnBrk="1" hangingPunct="1"/>
            <a:endParaRPr lang="en-US" dirty="0"/>
          </a:p>
          <a:p>
            <a:pPr lvl="2" eaLnBrk="1" hangingPunct="1"/>
            <a:endParaRPr lang="en-US" dirty="0"/>
          </a:p>
          <a:p>
            <a:pPr lvl="1" eaLnBrk="1" hangingPunct="1"/>
            <a:r>
              <a:rPr lang="en-US" dirty="0"/>
              <a:t>uses that wrong answer</a:t>
            </a:r>
          </a:p>
          <a:p>
            <a:pPr lvl="2" eaLnBrk="1" hangingPunct="1"/>
            <a:r>
              <a:rPr lang="en-US" dirty="0">
                <a:sym typeface="Wingdings" pitchFamily="2" charset="2"/>
              </a:rPr>
              <a:t>which is </a:t>
            </a:r>
            <a:r>
              <a:rPr lang="en-US" i="1" dirty="0">
                <a:sym typeface="Wingdings" pitchFamily="2" charset="2"/>
              </a:rPr>
              <a:t>not</a:t>
            </a:r>
            <a:r>
              <a:rPr lang="en-US" dirty="0">
                <a:sym typeface="Wingdings" pitchFamily="2" charset="2"/>
              </a:rPr>
              <a:t> </a:t>
            </a:r>
            <a:r>
              <a:rPr lang="en-US" dirty="0" err="1">
                <a:sym typeface="Wingdings" pitchFamily="2" charset="2"/>
              </a:rPr>
              <a:t>equalsIgnoreCase</a:t>
            </a:r>
            <a:r>
              <a:rPr lang="en-US" dirty="0">
                <a:sym typeface="Wingdings" pitchFamily="2" charset="2"/>
              </a:rPr>
              <a:t>("yes"), so  no!</a:t>
            </a:r>
          </a:p>
          <a:p>
            <a:pPr eaLnBrk="1" hangingPunct="1"/>
            <a:r>
              <a:rPr lang="en-US" dirty="0">
                <a:sym typeface="Wingdings" pitchFamily="2" charset="2"/>
              </a:rPr>
              <a:t>Maybe it should ask again </a:t>
            </a:r>
            <a:r>
              <a:rPr lang="en-US" dirty="0" err="1">
                <a:sym typeface="Wingdings" pitchFamily="2" charset="2"/>
              </a:rPr>
              <a:t>again</a:t>
            </a:r>
            <a:endParaRPr lang="en-US" dirty="0"/>
          </a:p>
        </p:txBody>
      </p:sp>
      <p:sp>
        <p:nvSpPr>
          <p:cNvPr id="10244" name="Rectangle 3"/>
          <p:cNvSpPr txBox="1">
            <a:spLocks noChangeArrowheads="1"/>
          </p:cNvSpPr>
          <p:nvPr/>
        </p:nvSpPr>
        <p:spPr bwMode="auto">
          <a:xfrm>
            <a:off x="685800" y="2362224"/>
            <a:ext cx="7772400" cy="781050"/>
          </a:xfrm>
          <a:prstGeom prst="rect">
            <a:avLst/>
          </a:prstGeom>
          <a:solidFill>
            <a:schemeClr val="bg2"/>
          </a:solidFill>
          <a:ln w="12700">
            <a:solidFill>
              <a:schemeClr val="tx1"/>
            </a:solidFill>
            <a:miter lim="800000"/>
            <a:headEnd/>
            <a:tailEnd/>
          </a:ln>
        </p:spPr>
        <p:txBody>
          <a:bodyPr lIns="90488" tIns="44450" rIns="90488" bIns="44450"/>
          <a:lstStyle/>
          <a:p>
            <a:pPr marL="342900" indent="-342900">
              <a:spcBef>
                <a:spcPct val="20000"/>
              </a:spcBef>
              <a:buClr>
                <a:schemeClr val="accent1"/>
              </a:buClr>
              <a:buFont typeface="Wingdings" pitchFamily="2" charset="2"/>
              <a:buNone/>
            </a:pPr>
            <a:r>
              <a:rPr lang="en-US" sz="2000" dirty="0">
                <a:latin typeface="Courier New" pitchFamily="49" charset="0"/>
              </a:rPr>
              <a:t>Do you want fries with that? </a:t>
            </a:r>
            <a:r>
              <a:rPr lang="en-US" sz="2000" b="1" dirty="0">
                <a:solidFill>
                  <a:schemeClr val="hlink"/>
                </a:solidFill>
                <a:latin typeface="Courier New" pitchFamily="49" charset="0"/>
              </a:rPr>
              <a:t>yup.</a:t>
            </a:r>
          </a:p>
          <a:p>
            <a:pPr marL="342900" indent="-342900">
              <a:spcBef>
                <a:spcPct val="20000"/>
              </a:spcBef>
              <a:buClr>
                <a:schemeClr val="accent1"/>
              </a:buClr>
              <a:buFont typeface="Wingdings" pitchFamily="2" charset="2"/>
              <a:buNone/>
            </a:pPr>
            <a:r>
              <a:rPr lang="en-US" sz="2000" dirty="0">
                <a:latin typeface="Courier New" pitchFamily="49" charset="0"/>
              </a:rPr>
              <a:t>Please say yes or no: </a:t>
            </a:r>
            <a:r>
              <a:rPr lang="en-US" sz="2000" b="1" dirty="0">
                <a:solidFill>
                  <a:schemeClr val="hlink"/>
                </a:solidFill>
                <a:latin typeface="Courier New" pitchFamily="49" charset="0"/>
              </a:rPr>
              <a:t>yeah.</a:t>
            </a:r>
          </a:p>
        </p:txBody>
      </p:sp>
      <p:sp>
        <p:nvSpPr>
          <p:cNvPr id="10245" name="Rectangle 3"/>
          <p:cNvSpPr txBox="1">
            <a:spLocks noChangeArrowheads="1"/>
          </p:cNvSpPr>
          <p:nvPr/>
        </p:nvSpPr>
        <p:spPr bwMode="auto">
          <a:xfrm>
            <a:off x="684213" y="4665687"/>
            <a:ext cx="7772400" cy="1571625"/>
          </a:xfrm>
          <a:prstGeom prst="rect">
            <a:avLst/>
          </a:prstGeom>
          <a:solidFill>
            <a:schemeClr val="bg2"/>
          </a:solidFill>
          <a:ln w="12700">
            <a:solidFill>
              <a:schemeClr val="tx1"/>
            </a:solidFill>
            <a:miter lim="800000"/>
            <a:headEnd/>
            <a:tailEnd/>
          </a:ln>
        </p:spPr>
        <p:txBody>
          <a:bodyPr lIns="90488" tIns="44450" rIns="90488" bIns="44450"/>
          <a:lstStyle/>
          <a:p>
            <a:pPr marL="342900" indent="-342900">
              <a:spcBef>
                <a:spcPct val="20000"/>
              </a:spcBef>
              <a:buClr>
                <a:schemeClr val="accent1"/>
              </a:buClr>
              <a:buFont typeface="Wingdings" pitchFamily="2" charset="2"/>
              <a:buNone/>
            </a:pPr>
            <a:r>
              <a:rPr lang="en-US" sz="2000" dirty="0">
                <a:latin typeface="Courier New" pitchFamily="49" charset="0"/>
              </a:rPr>
              <a:t>Do you want fries with that? </a:t>
            </a:r>
            <a:r>
              <a:rPr lang="en-US" sz="2000" b="1" dirty="0">
                <a:solidFill>
                  <a:schemeClr val="hlink"/>
                </a:solidFill>
                <a:latin typeface="Courier New" pitchFamily="49" charset="0"/>
              </a:rPr>
              <a:t>yup.</a:t>
            </a:r>
          </a:p>
          <a:p>
            <a:pPr marL="342900" indent="-342900">
              <a:spcBef>
                <a:spcPct val="20000"/>
              </a:spcBef>
              <a:buClr>
                <a:schemeClr val="accent1"/>
              </a:buClr>
              <a:buFont typeface="Wingdings" pitchFamily="2" charset="2"/>
              <a:buNone/>
            </a:pPr>
            <a:r>
              <a:rPr lang="en-US" sz="2000" dirty="0">
                <a:latin typeface="Courier New" pitchFamily="49" charset="0"/>
              </a:rPr>
              <a:t>Please say yes or no: </a:t>
            </a:r>
            <a:r>
              <a:rPr lang="en-US" sz="2000" b="1" dirty="0">
                <a:solidFill>
                  <a:schemeClr val="hlink"/>
                </a:solidFill>
                <a:latin typeface="Courier New" pitchFamily="49" charset="0"/>
              </a:rPr>
              <a:t>yeah.</a:t>
            </a:r>
          </a:p>
          <a:p>
            <a:pPr marL="342900" indent="-342900">
              <a:spcBef>
                <a:spcPct val="20000"/>
              </a:spcBef>
              <a:buClr>
                <a:schemeClr val="accent1"/>
              </a:buClr>
              <a:buFont typeface="Wingdings" pitchFamily="2" charset="2"/>
              <a:buNone/>
            </a:pPr>
            <a:r>
              <a:rPr lang="en-US" sz="2000" dirty="0">
                <a:latin typeface="Courier New" pitchFamily="49" charset="0"/>
              </a:rPr>
              <a:t>Please say yes or no: </a:t>
            </a:r>
            <a:r>
              <a:rPr lang="en-US" sz="2000" b="1" dirty="0">
                <a:solidFill>
                  <a:schemeClr val="hlink"/>
                </a:solidFill>
                <a:latin typeface="Courier New" pitchFamily="49" charset="0"/>
              </a:rPr>
              <a:t>I did!</a:t>
            </a:r>
          </a:p>
          <a:p>
            <a:pPr marL="342900" indent="-342900">
              <a:spcBef>
                <a:spcPct val="20000"/>
              </a:spcBef>
              <a:buClr>
                <a:schemeClr val="accent1"/>
              </a:buClr>
              <a:buFont typeface="Wingdings" pitchFamily="2" charset="2"/>
              <a:buNone/>
            </a:pPr>
            <a:r>
              <a:rPr lang="en-US" sz="2000" dirty="0">
                <a:latin typeface="Courier New" pitchFamily="49" charset="0"/>
              </a:rPr>
              <a:t>Please say yes or no: </a:t>
            </a:r>
            <a:r>
              <a:rPr lang="en-US" sz="2000" b="1" dirty="0">
                <a:solidFill>
                  <a:schemeClr val="hlink"/>
                </a:solidFill>
                <a:latin typeface="Courier New" pitchFamily="49" charset="0"/>
              </a:rPr>
              <a:t>YES!</a:t>
            </a:r>
          </a:p>
        </p:txBody>
      </p:sp>
      <p:sp>
        <p:nvSpPr>
          <p:cNvPr id="10246" name="TextBox 5"/>
          <p:cNvSpPr txBox="1">
            <a:spLocks noChangeArrowheads="1"/>
          </p:cNvSpPr>
          <p:nvPr/>
        </p:nvSpPr>
        <p:spPr bwMode="auto">
          <a:xfrm>
            <a:off x="7380288" y="2322537"/>
            <a:ext cx="407987" cy="831850"/>
          </a:xfrm>
          <a:prstGeom prst="rect">
            <a:avLst/>
          </a:prstGeom>
          <a:noFill/>
          <a:ln w="9525">
            <a:noFill/>
            <a:miter lim="800000"/>
            <a:headEnd/>
            <a:tailEnd/>
          </a:ln>
        </p:spPr>
        <p:txBody>
          <a:bodyPr wrap="none">
            <a:spAutoFit/>
          </a:bodyPr>
          <a:lstStyle/>
          <a:p>
            <a:r>
              <a:rPr lang="en-CA"/>
              <a:t>A</a:t>
            </a:r>
          </a:p>
          <a:p>
            <a:r>
              <a:rPr lang="en-CA"/>
              <a:t>B</a:t>
            </a:r>
          </a:p>
        </p:txBody>
      </p:sp>
      <p:sp>
        <p:nvSpPr>
          <p:cNvPr id="10247" name="TextBox 6"/>
          <p:cNvSpPr txBox="1">
            <a:spLocks noChangeArrowheads="1"/>
          </p:cNvSpPr>
          <p:nvPr/>
        </p:nvSpPr>
        <p:spPr bwMode="auto">
          <a:xfrm>
            <a:off x="7380288" y="4665687"/>
            <a:ext cx="407987" cy="1570037"/>
          </a:xfrm>
          <a:prstGeom prst="rect">
            <a:avLst/>
          </a:prstGeom>
          <a:noFill/>
          <a:ln w="9525">
            <a:noFill/>
            <a:miter lim="800000"/>
            <a:headEnd/>
            <a:tailEnd/>
          </a:ln>
        </p:spPr>
        <p:txBody>
          <a:bodyPr wrap="none">
            <a:spAutoFit/>
          </a:bodyPr>
          <a:lstStyle/>
          <a:p>
            <a:r>
              <a:rPr lang="en-CA"/>
              <a:t>A</a:t>
            </a:r>
          </a:p>
          <a:p>
            <a:r>
              <a:rPr lang="en-CA"/>
              <a:t>B</a:t>
            </a:r>
          </a:p>
          <a:p>
            <a:r>
              <a:rPr lang="en-CA"/>
              <a:t>B</a:t>
            </a:r>
          </a:p>
          <a:p>
            <a:r>
              <a:rPr lang="en-CA"/>
              <a:t>B</a:t>
            </a:r>
          </a:p>
        </p:txBody>
      </p:sp>
      <p:sp>
        <p:nvSpPr>
          <p:cNvPr id="10248" name="TextBox 8"/>
          <p:cNvSpPr txBox="1">
            <a:spLocks noChangeArrowheads="1"/>
          </p:cNvSpPr>
          <p:nvPr/>
        </p:nvSpPr>
        <p:spPr bwMode="auto">
          <a:xfrm>
            <a:off x="0" y="6396038"/>
            <a:ext cx="9144000" cy="461962"/>
          </a:xfrm>
          <a:prstGeom prst="rect">
            <a:avLst/>
          </a:prstGeom>
          <a:noFill/>
          <a:ln w="9525">
            <a:noFill/>
            <a:miter lim="800000"/>
            <a:headEnd/>
            <a:tailEnd/>
          </a:ln>
        </p:spPr>
        <p:txBody>
          <a:bodyPr>
            <a:spAutoFit/>
          </a:bodyPr>
          <a:lstStyle/>
          <a:p>
            <a:pPr algn="r"/>
            <a:r>
              <a:rPr lang="en-CA">
                <a:solidFill>
                  <a:schemeClr val="accent1"/>
                </a:solidFill>
              </a:rPr>
              <a:t>do the </a:t>
            </a:r>
            <a:r>
              <a:rPr lang="en-CA" b="1">
                <a:solidFill>
                  <a:schemeClr val="accent1"/>
                </a:solidFill>
              </a:rPr>
              <a:t>A</a:t>
            </a:r>
            <a:r>
              <a:rPr lang="en-CA">
                <a:solidFill>
                  <a:schemeClr val="accent1"/>
                </a:solidFill>
              </a:rPr>
              <a:t> step; </a:t>
            </a:r>
            <a:r>
              <a:rPr lang="en-CA" i="1">
                <a:solidFill>
                  <a:schemeClr val="accent1"/>
                </a:solidFill>
              </a:rPr>
              <a:t>as necessary </a:t>
            </a:r>
            <a:r>
              <a:rPr lang="en-CA">
                <a:solidFill>
                  <a:schemeClr val="accent1"/>
                </a:solidFill>
              </a:rPr>
              <a:t>do the </a:t>
            </a:r>
            <a:r>
              <a:rPr lang="en-CA" b="1">
                <a:solidFill>
                  <a:schemeClr val="accent1"/>
                </a:solidFill>
              </a:rPr>
              <a:t>B</a:t>
            </a:r>
            <a:r>
              <a:rPr lang="en-CA">
                <a:solidFill>
                  <a:schemeClr val="accent1"/>
                </a:solidFill>
              </a:rPr>
              <a:t> step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t>Getting a Yes/No Answer</a:t>
            </a:r>
          </a:p>
        </p:txBody>
      </p:sp>
      <p:sp>
        <p:nvSpPr>
          <p:cNvPr id="137219" name="Rectangle 3"/>
          <p:cNvSpPr>
            <a:spLocks noGrp="1" noChangeArrowheads="1"/>
          </p:cNvSpPr>
          <p:nvPr>
            <p:ph idx="1"/>
          </p:nvPr>
        </p:nvSpPr>
        <p:spPr>
          <a:xfrm>
            <a:off x="714375" y="1981200"/>
            <a:ext cx="7818438" cy="3948113"/>
          </a:xfrm>
        </p:spPr>
        <p:txBody>
          <a:bodyPr rtlCol="0">
            <a:normAutofit fontScale="92500" lnSpcReduction="10000"/>
          </a:bodyPr>
          <a:lstStyle/>
          <a:p>
            <a:pPr eaLnBrk="1" fontAlgn="auto" hangingPunct="1">
              <a:spcBef>
                <a:spcPts val="300"/>
              </a:spcBef>
              <a:spcAft>
                <a:spcPts val="0"/>
              </a:spcAft>
              <a:buFont typeface="Wingdings" pitchFamily="2" charset="2"/>
              <a:buNone/>
              <a:defRPr/>
            </a:pPr>
            <a:r>
              <a:rPr lang="en-US" sz="2000" i="1" dirty="0">
                <a:solidFill>
                  <a:schemeClr val="accent1"/>
                </a:solidFill>
                <a:latin typeface="Courier New" pitchFamily="49" charset="0"/>
              </a:rPr>
              <a:t>// A – done first</a:t>
            </a:r>
          </a:p>
          <a:p>
            <a:pPr eaLnBrk="1" fontAlgn="auto" hangingPunct="1">
              <a:spcBef>
                <a:spcPts val="300"/>
              </a:spcBef>
              <a:spcAft>
                <a:spcPts val="0"/>
              </a:spcAft>
              <a:buFont typeface="Wingdings" pitchFamily="2" charset="2"/>
              <a:buNone/>
              <a:defRPr/>
            </a:pPr>
            <a:r>
              <a:rPr lang="en-US" sz="2000" dirty="0" err="1">
                <a:solidFill>
                  <a:schemeClr val="tx2"/>
                </a:solidFill>
                <a:latin typeface="Courier New" pitchFamily="49" charset="0"/>
              </a:rPr>
              <a:t>System.out.print</a:t>
            </a:r>
            <a:r>
              <a:rPr lang="en-US" sz="2000" dirty="0">
                <a:solidFill>
                  <a:schemeClr val="tx2"/>
                </a:solidFill>
                <a:latin typeface="Courier New" pitchFamily="49" charset="0"/>
              </a:rPr>
              <a:t>("Do you want fries with that? ");</a:t>
            </a:r>
          </a:p>
          <a:p>
            <a:pPr eaLnBrk="1" fontAlgn="auto" hangingPunct="1">
              <a:spcBef>
                <a:spcPts val="300"/>
              </a:spcBef>
              <a:spcAft>
                <a:spcPts val="0"/>
              </a:spcAft>
              <a:buFont typeface="Wingdings" pitchFamily="2" charset="2"/>
              <a:buNone/>
              <a:defRPr/>
            </a:pPr>
            <a:r>
              <a:rPr lang="en-US" sz="2000" dirty="0" err="1">
                <a:solidFill>
                  <a:schemeClr val="tx2"/>
                </a:solidFill>
                <a:latin typeface="Courier New" pitchFamily="49" charset="0"/>
              </a:rPr>
              <a:t>resp</a:t>
            </a:r>
            <a:r>
              <a:rPr lang="en-US" sz="2000" dirty="0">
                <a:solidFill>
                  <a:schemeClr val="tx2"/>
                </a:solidFill>
                <a:latin typeface="Courier New" pitchFamily="49" charset="0"/>
              </a:rPr>
              <a:t> = </a:t>
            </a:r>
            <a:r>
              <a:rPr lang="en-US" sz="2000" dirty="0" err="1">
                <a:solidFill>
                  <a:schemeClr val="tx2"/>
                </a:solidFill>
                <a:latin typeface="Courier New" pitchFamily="49" charset="0"/>
              </a:rPr>
              <a:t>kbd.next</a:t>
            </a:r>
            <a:r>
              <a:rPr lang="en-US" sz="2000" dirty="0">
                <a:solidFill>
                  <a:schemeClr val="tx2"/>
                </a:solidFill>
                <a:latin typeface="Courier New" pitchFamily="49" charset="0"/>
              </a:rPr>
              <a:t>();       </a:t>
            </a:r>
            <a:r>
              <a:rPr lang="en-US" sz="2000" dirty="0" err="1">
                <a:solidFill>
                  <a:schemeClr val="tx2"/>
                </a:solidFill>
                <a:latin typeface="Courier New" pitchFamily="49" charset="0"/>
              </a:rPr>
              <a:t>kbd.nextLine</a:t>
            </a: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b="1" dirty="0">
                <a:solidFill>
                  <a:schemeClr val="tx2"/>
                </a:solidFill>
                <a:latin typeface="Courier New" pitchFamily="49" charset="0"/>
              </a:rPr>
              <a:t>while </a:t>
            </a:r>
            <a:r>
              <a:rPr lang="en-US" sz="2000" dirty="0">
                <a:solidFill>
                  <a:schemeClr val="tx2"/>
                </a:solidFill>
                <a:latin typeface="Courier New" pitchFamily="49" charset="0"/>
              </a:rPr>
              <a:t>(!</a:t>
            </a:r>
            <a:r>
              <a:rPr lang="en-US" sz="2000" dirty="0" err="1">
                <a:solidFill>
                  <a:schemeClr val="tx2"/>
                </a:solidFill>
                <a:latin typeface="Courier New" pitchFamily="49" charset="0"/>
              </a:rPr>
              <a:t>resp.equalsIgnoreCase</a:t>
            </a:r>
            <a:r>
              <a:rPr lang="en-US" sz="2000" dirty="0">
                <a:solidFill>
                  <a:schemeClr val="tx2"/>
                </a:solidFill>
                <a:latin typeface="Courier New" pitchFamily="49" charset="0"/>
              </a:rPr>
              <a:t>("yes")   </a:t>
            </a:r>
            <a:r>
              <a:rPr lang="en-US" sz="2000" i="1" dirty="0">
                <a:solidFill>
                  <a:schemeClr val="accent1"/>
                </a:solidFill>
                <a:latin typeface="Courier New" pitchFamily="49" charset="0"/>
              </a:rPr>
              <a:t>// not yes</a:t>
            </a:r>
            <a:br>
              <a:rPr lang="en-US" sz="2000" dirty="0">
                <a:solidFill>
                  <a:srgbClr val="FFFF00"/>
                </a:solidFill>
                <a:latin typeface="Courier New" pitchFamily="49" charset="0"/>
              </a:rPr>
            </a:br>
            <a:r>
              <a:rPr lang="en-US" sz="2000" dirty="0">
                <a:solidFill>
                  <a:schemeClr val="tx2"/>
                </a:solidFill>
                <a:latin typeface="Courier New" pitchFamily="49" charset="0"/>
              </a:rPr>
              <a:t>&amp;&amp; !</a:t>
            </a:r>
            <a:r>
              <a:rPr lang="en-US" sz="2000" dirty="0" err="1">
                <a:solidFill>
                  <a:schemeClr val="tx2"/>
                </a:solidFill>
                <a:latin typeface="Courier New" pitchFamily="49" charset="0"/>
              </a:rPr>
              <a:t>resp.equalsIgnoreCase</a:t>
            </a:r>
            <a:r>
              <a:rPr lang="en-US" sz="2000" dirty="0">
                <a:solidFill>
                  <a:schemeClr val="tx2"/>
                </a:solidFill>
                <a:latin typeface="Courier New" pitchFamily="49" charset="0"/>
              </a:rPr>
              <a:t>("no")) {</a:t>
            </a:r>
            <a:r>
              <a:rPr lang="en-US" sz="2000" i="1" dirty="0">
                <a:solidFill>
                  <a:schemeClr val="accent1"/>
                </a:solidFill>
                <a:latin typeface="Courier New" pitchFamily="49" charset="0"/>
              </a:rPr>
              <a:t>// and not no</a:t>
            </a:r>
            <a:endParaRPr lang="en-US" sz="2000" dirty="0">
              <a:solidFill>
                <a:schemeClr val="accent1"/>
              </a:solidFill>
              <a:latin typeface="Courier New" pitchFamily="49" charset="0"/>
            </a:endParaRPr>
          </a:p>
          <a:p>
            <a:pPr eaLnBrk="1" fontAlgn="auto" hangingPunct="1">
              <a:spcBef>
                <a:spcPts val="300"/>
              </a:spcBef>
              <a:spcAft>
                <a:spcPts val="0"/>
              </a:spcAft>
              <a:buFont typeface="Wingdings" pitchFamily="2" charset="2"/>
              <a:buNone/>
              <a:defRPr/>
            </a:pPr>
            <a:r>
              <a:rPr lang="en-US" sz="2000" dirty="0">
                <a:solidFill>
                  <a:srgbClr val="FFFF00"/>
                </a:solidFill>
                <a:latin typeface="Courier New" pitchFamily="49" charset="0"/>
              </a:rPr>
              <a:t>    </a:t>
            </a:r>
            <a:r>
              <a:rPr lang="en-US" sz="2000" i="1" dirty="0">
                <a:solidFill>
                  <a:schemeClr val="accent1"/>
                </a:solidFill>
                <a:latin typeface="Courier New" pitchFamily="49" charset="0"/>
              </a:rPr>
              <a:t>// B – possibly </a:t>
            </a:r>
            <a:r>
              <a:rPr lang="en-US" sz="2000" b="1" i="1" dirty="0">
                <a:solidFill>
                  <a:schemeClr val="accent1"/>
                </a:solidFill>
                <a:latin typeface="Courier New" pitchFamily="49" charset="0"/>
              </a:rPr>
              <a:t>repeated</a:t>
            </a:r>
          </a:p>
          <a:p>
            <a:pPr eaLnBrk="1" fontAlgn="auto" hangingPunct="1">
              <a:spcBef>
                <a:spcPts val="300"/>
              </a:spcBef>
              <a:spcAft>
                <a:spcPts val="0"/>
              </a:spcAft>
              <a:buFont typeface="Wingdings" pitchFamily="2" charset="2"/>
              <a:buNone/>
              <a:defRPr/>
            </a:pPr>
            <a:r>
              <a:rPr lang="en-US" sz="2000" dirty="0">
                <a:solidFill>
                  <a:srgbClr val="FFFF00"/>
                </a:solidFill>
                <a:latin typeface="Courier New" pitchFamily="49" charset="0"/>
              </a:rPr>
              <a:t>    </a:t>
            </a:r>
            <a:r>
              <a:rPr lang="en-US" sz="2000" dirty="0" err="1">
                <a:solidFill>
                  <a:schemeClr val="tx2"/>
                </a:solidFill>
                <a:latin typeface="Courier New" pitchFamily="49" charset="0"/>
              </a:rPr>
              <a:t>System.out.print</a:t>
            </a:r>
            <a:r>
              <a:rPr lang="en-US" sz="2000" dirty="0">
                <a:solidFill>
                  <a:schemeClr val="tx2"/>
                </a:solidFill>
                <a:latin typeface="Courier New" pitchFamily="49" charset="0"/>
              </a:rPr>
              <a:t>("Please say yes or no: ");</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    </a:t>
            </a:r>
            <a:r>
              <a:rPr lang="en-US" sz="2000" dirty="0" err="1">
                <a:solidFill>
                  <a:schemeClr val="tx2"/>
                </a:solidFill>
                <a:latin typeface="Courier New" pitchFamily="49" charset="0"/>
              </a:rPr>
              <a:t>resp</a:t>
            </a:r>
            <a:r>
              <a:rPr lang="en-US" sz="2000" dirty="0">
                <a:solidFill>
                  <a:schemeClr val="tx2"/>
                </a:solidFill>
                <a:latin typeface="Courier New" pitchFamily="49" charset="0"/>
              </a:rPr>
              <a:t> = </a:t>
            </a:r>
            <a:r>
              <a:rPr lang="en-US" sz="2000" dirty="0" err="1">
                <a:solidFill>
                  <a:schemeClr val="tx2"/>
                </a:solidFill>
                <a:latin typeface="Courier New" pitchFamily="49" charset="0"/>
              </a:rPr>
              <a:t>kbd.next</a:t>
            </a: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    </a:t>
            </a:r>
            <a:r>
              <a:rPr lang="en-US" sz="2000" dirty="0" err="1">
                <a:solidFill>
                  <a:schemeClr val="tx2"/>
                </a:solidFill>
                <a:latin typeface="Courier New" pitchFamily="49" charset="0"/>
              </a:rPr>
              <a:t>kbd.nextLine</a:t>
            </a: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if (</a:t>
            </a:r>
            <a:r>
              <a:rPr lang="en-US" sz="2000" dirty="0" err="1">
                <a:solidFill>
                  <a:schemeClr val="tx2"/>
                </a:solidFill>
                <a:latin typeface="Courier New" pitchFamily="49" charset="0"/>
              </a:rPr>
              <a:t>resp.equalsIgnoreCase</a:t>
            </a:r>
            <a:r>
              <a:rPr lang="en-US" sz="2000" dirty="0">
                <a:solidFill>
                  <a:schemeClr val="tx2"/>
                </a:solidFill>
                <a:latin typeface="Courier New" pitchFamily="49" charset="0"/>
              </a:rPr>
              <a:t>("yes")) {</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    </a:t>
            </a:r>
            <a:r>
              <a:rPr lang="en-US" sz="2000" dirty="0" err="1">
                <a:solidFill>
                  <a:schemeClr val="tx2"/>
                </a:solidFill>
                <a:latin typeface="Courier New" pitchFamily="49" charset="0"/>
              </a:rPr>
              <a:t>order.add</a:t>
            </a:r>
            <a:r>
              <a:rPr lang="en-US" sz="2000" dirty="0">
                <a:solidFill>
                  <a:schemeClr val="tx2"/>
                </a:solidFill>
                <a:latin typeface="Courier New" pitchFamily="49" charset="0"/>
              </a:rPr>
              <a:t>("fries");</a:t>
            </a:r>
          </a:p>
          <a:p>
            <a:pPr eaLnBrk="1" fontAlgn="auto" hangingPunct="1">
              <a:spcBef>
                <a:spcPts val="300"/>
              </a:spcBef>
              <a:spcAft>
                <a:spcPts val="0"/>
              </a:spcAft>
              <a:buFont typeface="Wingdings" pitchFamily="2" charset="2"/>
              <a:buNone/>
              <a:defRPr/>
            </a:pPr>
            <a:r>
              <a:rPr lang="en-US" sz="2000" dirty="0">
                <a:solidFill>
                  <a:schemeClr val="tx2"/>
                </a:solidFill>
                <a:latin typeface="Courier New" pitchFamily="49" charset="0"/>
              </a:rPr>
              <a:t>}</a:t>
            </a:r>
          </a:p>
        </p:txBody>
      </p:sp>
      <p:sp>
        <p:nvSpPr>
          <p:cNvPr id="11268" name="TextBox 3"/>
          <p:cNvSpPr txBox="1">
            <a:spLocks noChangeArrowheads="1"/>
          </p:cNvSpPr>
          <p:nvPr/>
        </p:nvSpPr>
        <p:spPr bwMode="auto">
          <a:xfrm>
            <a:off x="5003800" y="6381750"/>
            <a:ext cx="4140200" cy="461963"/>
          </a:xfrm>
          <a:prstGeom prst="rect">
            <a:avLst/>
          </a:prstGeom>
          <a:noFill/>
          <a:ln w="9525">
            <a:noFill/>
            <a:miter lim="800000"/>
            <a:headEnd/>
            <a:tailEnd/>
          </a:ln>
        </p:spPr>
        <p:txBody>
          <a:bodyPr>
            <a:spAutoFit/>
          </a:bodyPr>
          <a:lstStyle/>
          <a:p>
            <a:pPr algn="r"/>
            <a:r>
              <a:rPr lang="en-CA" dirty="0">
                <a:solidFill>
                  <a:schemeClr val="accent1"/>
                </a:solidFill>
              </a:rPr>
              <a:t>Just change the “if” to “while”</a:t>
            </a:r>
          </a:p>
        </p:txBody>
      </p:sp>
    </p:spTree>
  </p:cSld>
  <p:clrMapOvr>
    <a:masterClrMapping/>
  </p:clrMapOvr>
</p:sld>
</file>

<file path=ppt/theme/theme1.xml><?xml version="1.0" encoding="utf-8"?>
<a:theme xmlns:a="http://schemas.openxmlformats.org/drawingml/2006/main" name="CSCI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knbars">
  <a:themeElements>
    <a:clrScheme name="">
      <a:dk1>
        <a:srgbClr val="000000"/>
      </a:dk1>
      <a:lt1>
        <a:srgbClr val="FFFFFF"/>
      </a:lt1>
      <a:dk2>
        <a:srgbClr val="CF0E30"/>
      </a:dk2>
      <a:lt2>
        <a:srgbClr val="FFFFFF"/>
      </a:lt2>
      <a:accent1>
        <a:srgbClr val="114FFB"/>
      </a:accent1>
      <a:accent2>
        <a:srgbClr val="FC0128"/>
      </a:accent2>
      <a:accent3>
        <a:srgbClr val="E4AAAD"/>
      </a:accent3>
      <a:accent4>
        <a:srgbClr val="DADADA"/>
      </a:accent4>
      <a:accent5>
        <a:srgbClr val="AAB2FD"/>
      </a:accent5>
      <a:accent6>
        <a:srgbClr val="E40123"/>
      </a:accent6>
      <a:hlink>
        <a:srgbClr val="00DFCA"/>
      </a:hlink>
      <a:folHlink>
        <a:srgbClr val="F76681"/>
      </a:folHlink>
    </a:clrScheme>
    <a:fontScheme name="brknba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rkn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rkn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rkn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rkn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rkn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rkn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rkn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SCI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SCI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brknbars">
  <a:themeElements>
    <a:clrScheme name="">
      <a:dk1>
        <a:srgbClr val="000000"/>
      </a:dk1>
      <a:lt1>
        <a:srgbClr val="FFFFFF"/>
      </a:lt1>
      <a:dk2>
        <a:srgbClr val="CF0E30"/>
      </a:dk2>
      <a:lt2>
        <a:srgbClr val="FFFFFF"/>
      </a:lt2>
      <a:accent1>
        <a:srgbClr val="114FFB"/>
      </a:accent1>
      <a:accent2>
        <a:srgbClr val="FC0128"/>
      </a:accent2>
      <a:accent3>
        <a:srgbClr val="E4AAAD"/>
      </a:accent3>
      <a:accent4>
        <a:srgbClr val="DADADA"/>
      </a:accent4>
      <a:accent5>
        <a:srgbClr val="AAB2FD"/>
      </a:accent5>
      <a:accent6>
        <a:srgbClr val="E40123"/>
      </a:accent6>
      <a:hlink>
        <a:srgbClr val="00DFCA"/>
      </a:hlink>
      <a:folHlink>
        <a:srgbClr val="F76681"/>
      </a:folHlink>
    </a:clrScheme>
    <a:fontScheme name="brknba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rkn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rkn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rkn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rkn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rkn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rkn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rkn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rknbars">
  <a:themeElements>
    <a:clrScheme name="">
      <a:dk1>
        <a:srgbClr val="000000"/>
      </a:dk1>
      <a:lt1>
        <a:srgbClr val="FFFFFF"/>
      </a:lt1>
      <a:dk2>
        <a:srgbClr val="CF0E30"/>
      </a:dk2>
      <a:lt2>
        <a:srgbClr val="FFFFFF"/>
      </a:lt2>
      <a:accent1>
        <a:srgbClr val="114FFB"/>
      </a:accent1>
      <a:accent2>
        <a:srgbClr val="FC0128"/>
      </a:accent2>
      <a:accent3>
        <a:srgbClr val="E4AAAD"/>
      </a:accent3>
      <a:accent4>
        <a:srgbClr val="DADADA"/>
      </a:accent4>
      <a:accent5>
        <a:srgbClr val="AAB2FD"/>
      </a:accent5>
      <a:accent6>
        <a:srgbClr val="E40123"/>
      </a:accent6>
      <a:hlink>
        <a:srgbClr val="00DFCA"/>
      </a:hlink>
      <a:folHlink>
        <a:srgbClr val="F76681"/>
      </a:folHlink>
    </a:clrScheme>
    <a:fontScheme name="brknba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rkn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rkn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rkn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rkn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rkn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rkn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rkn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CSCITheme</Template>
  <TotalTime>4914</TotalTime>
  <Pages>31</Pages>
  <Words>5620</Words>
  <Application>Microsoft Office PowerPoint</Application>
  <PresentationFormat>On-screen Show (4:3)</PresentationFormat>
  <Paragraphs>887</Paragraphs>
  <Slides>69</Slides>
  <Notes>69</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69</vt:i4>
      </vt:variant>
    </vt:vector>
  </HeadingPairs>
  <TitlesOfParts>
    <vt:vector size="81" baseType="lpstr">
      <vt:lpstr>Arial</vt:lpstr>
      <vt:lpstr>Calibri</vt:lpstr>
      <vt:lpstr>Courier New</vt:lpstr>
      <vt:lpstr>Monotype Sorts</vt:lpstr>
      <vt:lpstr>Times New Roman</vt:lpstr>
      <vt:lpstr>Wingdings</vt:lpstr>
      <vt:lpstr>CSCITheme</vt:lpstr>
      <vt:lpstr>brknbars</vt:lpstr>
      <vt:lpstr>1_CSCITheme</vt:lpstr>
      <vt:lpstr>2_CSCITheme</vt:lpstr>
      <vt:lpstr>1_brknbars</vt:lpstr>
      <vt:lpstr>2_brknbars</vt:lpstr>
      <vt:lpstr>Repeating Actions</vt:lpstr>
      <vt:lpstr>Overview</vt:lpstr>
      <vt:lpstr>Yes or Whatever!</vt:lpstr>
      <vt:lpstr>What Do We Want?</vt:lpstr>
      <vt:lpstr>Getting a Yes/No Answer</vt:lpstr>
      <vt:lpstr>Asking Again</vt:lpstr>
      <vt:lpstr>Asking Again</vt:lpstr>
      <vt:lpstr>Asking Again Again</vt:lpstr>
      <vt:lpstr>Getting a Yes/No Answer</vt:lpstr>
      <vt:lpstr>The “while” Control</vt:lpstr>
      <vt:lpstr>Note: No “else” for “while”</vt:lpstr>
      <vt:lpstr>Exercise:  Getting a Valid Grade</vt:lpstr>
      <vt:lpstr>Things to Notice</vt:lpstr>
      <vt:lpstr>Parts of a (while) Loop</vt:lpstr>
      <vt:lpstr>Parts of a (while) Loop</vt:lpstr>
      <vt:lpstr>Parts of a (while) Loop</vt:lpstr>
      <vt:lpstr>Parts of a (while) Loop</vt:lpstr>
      <vt:lpstr>Initialization &amp; Update</vt:lpstr>
      <vt:lpstr>Loop Execution</vt:lpstr>
      <vt:lpstr>On the Importance of Updates</vt:lpstr>
      <vt:lpstr>On the Importance of Updates</vt:lpstr>
      <vt:lpstr>Not Just for Bad Input</vt:lpstr>
      <vt:lpstr>Getting an Average</vt:lpstr>
      <vt:lpstr>Loop Processing</vt:lpstr>
      <vt:lpstr>Adding and Assigning</vt:lpstr>
      <vt:lpstr>Special Assignment Operators</vt:lpstr>
      <vt:lpstr>Counting</vt:lpstr>
      <vt:lpstr>Increment &amp; Decrement</vt:lpstr>
      <vt:lpstr>JavaAverage Review</vt:lpstr>
      <vt:lpstr>Exercise</vt:lpstr>
      <vt:lpstr>Definite or Indefinite</vt:lpstr>
      <vt:lpstr>Count-Controlled</vt:lpstr>
      <vt:lpstr>Count-Controlled while Loop</vt:lpstr>
      <vt:lpstr>The for Control</vt:lpstr>
      <vt:lpstr>Count-Controlled for Loop</vt:lpstr>
      <vt:lpstr>On the Loop Control Variable</vt:lpstr>
      <vt:lpstr>On the Loop Control Variable</vt:lpstr>
      <vt:lpstr>Easy Mistake to Make</vt:lpstr>
      <vt:lpstr>Constants</vt:lpstr>
      <vt:lpstr>Constants</vt:lpstr>
      <vt:lpstr>Why Named Constants</vt:lpstr>
      <vt:lpstr>Naming Styles</vt:lpstr>
      <vt:lpstr>Exercise</vt:lpstr>
      <vt:lpstr>Loop using Constant</vt:lpstr>
      <vt:lpstr>while vs. for</vt:lpstr>
      <vt:lpstr>Count Controlled Loops</vt:lpstr>
      <vt:lpstr>Exercises</vt:lpstr>
      <vt:lpstr>Find Maximum of N Numbers</vt:lpstr>
      <vt:lpstr>Exercise</vt:lpstr>
      <vt:lpstr>Exercise</vt:lpstr>
      <vt:lpstr>Loops with Conditionals</vt:lpstr>
      <vt:lpstr>Expected Output</vt:lpstr>
      <vt:lpstr>Loops with Conditionals</vt:lpstr>
      <vt:lpstr>Note the Indentation</vt:lpstr>
      <vt:lpstr>Loop + Conditional Execution</vt:lpstr>
      <vt:lpstr>Exercise</vt:lpstr>
      <vt:lpstr>Loops inside Loops</vt:lpstr>
      <vt:lpstr>Drawing One Line</vt:lpstr>
      <vt:lpstr>Drawing Multiple Lines</vt:lpstr>
      <vt:lpstr>Loops inside Loops</vt:lpstr>
      <vt:lpstr>Inner and Outer Loops</vt:lpstr>
      <vt:lpstr>Identify the Pieces and Patterns</vt:lpstr>
      <vt:lpstr>Inner and Outer Loops</vt:lpstr>
      <vt:lpstr>Identify the Pieces and Patterns</vt:lpstr>
      <vt:lpstr>Declaring Variables in Loops</vt:lpstr>
      <vt:lpstr>“Scope” of a Variable</vt:lpstr>
      <vt:lpstr>Declaring Loop Control Variable</vt:lpstr>
      <vt:lpstr>Using Local Variables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Looping</dc:title>
  <dc:creator>Mark</dc:creator>
  <cp:lastModifiedBy>Mark Young</cp:lastModifiedBy>
  <cp:revision>120</cp:revision>
  <cp:lastPrinted>1601-01-01T00:00:00Z</cp:lastPrinted>
  <dcterms:created xsi:type="dcterms:W3CDTF">1998-05-26T02:22:10Z</dcterms:created>
  <dcterms:modified xsi:type="dcterms:W3CDTF">2022-10-16T20:08:28Z</dcterms:modified>
</cp:coreProperties>
</file>