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7" r:id="rId7"/>
    <p:sldMasterId id="2147483747" r:id="rId8"/>
    <p:sldMasterId id="2147483760" r:id="rId9"/>
  </p:sldMasterIdLst>
  <p:sldIdLst>
    <p:sldId id="256" r:id="rId10"/>
    <p:sldId id="257" r:id="rId11"/>
    <p:sldId id="258" r:id="rId12"/>
    <p:sldId id="271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9" r:id="rId21"/>
    <p:sldId id="270" r:id="rId22"/>
    <p:sldId id="267" r:id="rId23"/>
    <p:sldId id="25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442DE-22F3-4F49-9E0B-399CD625AF63}" v="9" dt="2022-12-06T20:22:03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5E5442DE-22F3-4F49-9E0B-399CD625AF63}"/>
    <pc:docChg chg="undo custSel addSld delSld modSld sldOrd">
      <pc:chgData name="Mark Young" userId="055a4c4f-05b9-4cd6-bda8-0cc88b7b58d3" providerId="ADAL" clId="{5E5442DE-22F3-4F49-9E0B-399CD625AF63}" dt="2022-12-06T20:22:09.589" v="4025" actId="6549"/>
      <pc:docMkLst>
        <pc:docMk/>
      </pc:docMkLst>
      <pc:sldChg chg="modSp mod">
        <pc:chgData name="Mark Young" userId="055a4c4f-05b9-4cd6-bda8-0cc88b7b58d3" providerId="ADAL" clId="{5E5442DE-22F3-4F49-9E0B-399CD625AF63}" dt="2022-12-06T18:29:28.784" v="2786" actId="20577"/>
        <pc:sldMkLst>
          <pc:docMk/>
          <pc:sldMk cId="3720050705" sldId="257"/>
        </pc:sldMkLst>
        <pc:spChg chg="mod">
          <ac:chgData name="Mark Young" userId="055a4c4f-05b9-4cd6-bda8-0cc88b7b58d3" providerId="ADAL" clId="{5E5442DE-22F3-4F49-9E0B-399CD625AF63}" dt="2022-12-06T18:29:28.784" v="2786" actId="20577"/>
          <ac:spMkLst>
            <pc:docMk/>
            <pc:sldMk cId="3720050705" sldId="257"/>
            <ac:spMk id="3" creationId="{F065E6D7-2226-4376-A115-DF98B66E5DBA}"/>
          </ac:spMkLst>
        </pc:spChg>
      </pc:sldChg>
      <pc:sldChg chg="modSp del mod">
        <pc:chgData name="Mark Young" userId="055a4c4f-05b9-4cd6-bda8-0cc88b7b58d3" providerId="ADAL" clId="{5E5442DE-22F3-4F49-9E0B-399CD625AF63}" dt="2022-12-06T20:15:51.850" v="3440" actId="2696"/>
        <pc:sldMkLst>
          <pc:docMk/>
          <pc:sldMk cId="513816728" sldId="259"/>
        </pc:sldMkLst>
        <pc:spChg chg="mod">
          <ac:chgData name="Mark Young" userId="055a4c4f-05b9-4cd6-bda8-0cc88b7b58d3" providerId="ADAL" clId="{5E5442DE-22F3-4F49-9E0B-399CD625AF63}" dt="2022-12-06T20:08:06.560" v="2821" actId="20577"/>
          <ac:spMkLst>
            <pc:docMk/>
            <pc:sldMk cId="513816728" sldId="259"/>
            <ac:spMk id="2" creationId="{FA634D03-796D-411E-A694-00B51FBE1DCB}"/>
          </ac:spMkLst>
        </pc:spChg>
      </pc:sldChg>
      <pc:sldChg chg="add">
        <pc:chgData name="Mark Young" userId="055a4c4f-05b9-4cd6-bda8-0cc88b7b58d3" providerId="ADAL" clId="{5E5442DE-22F3-4F49-9E0B-399CD625AF63}" dt="2022-12-06T20:15:56.421" v="3441"/>
        <pc:sldMkLst>
          <pc:docMk/>
          <pc:sldMk cId="2885315052" sldId="259"/>
        </pc:sldMkLst>
      </pc:sldChg>
      <pc:sldChg chg="modSp mod">
        <pc:chgData name="Mark Young" userId="055a4c4f-05b9-4cd6-bda8-0cc88b7b58d3" providerId="ADAL" clId="{5E5442DE-22F3-4F49-9E0B-399CD625AF63}" dt="2022-12-06T20:08:44.337" v="2825" actId="20577"/>
        <pc:sldMkLst>
          <pc:docMk/>
          <pc:sldMk cId="2818767191" sldId="261"/>
        </pc:sldMkLst>
        <pc:spChg chg="mod">
          <ac:chgData name="Mark Young" userId="055a4c4f-05b9-4cd6-bda8-0cc88b7b58d3" providerId="ADAL" clId="{5E5442DE-22F3-4F49-9E0B-399CD625AF63}" dt="2022-12-06T20:08:44.337" v="2825" actId="20577"/>
          <ac:spMkLst>
            <pc:docMk/>
            <pc:sldMk cId="2818767191" sldId="261"/>
            <ac:spMk id="2" creationId="{8E4C4239-00DE-4DED-9784-D959461295D6}"/>
          </ac:spMkLst>
        </pc:spChg>
      </pc:sldChg>
      <pc:sldChg chg="modSp new mod">
        <pc:chgData name="Mark Young" userId="055a4c4f-05b9-4cd6-bda8-0cc88b7b58d3" providerId="ADAL" clId="{5E5442DE-22F3-4F49-9E0B-399CD625AF63}" dt="2022-12-06T20:08:34.869" v="2822" actId="20577"/>
        <pc:sldMkLst>
          <pc:docMk/>
          <pc:sldMk cId="1589864826" sldId="262"/>
        </pc:sldMkLst>
        <pc:spChg chg="mod">
          <ac:chgData name="Mark Young" userId="055a4c4f-05b9-4cd6-bda8-0cc88b7b58d3" providerId="ADAL" clId="{5E5442DE-22F3-4F49-9E0B-399CD625AF63}" dt="2022-12-06T20:08:34.869" v="2822" actId="20577"/>
          <ac:spMkLst>
            <pc:docMk/>
            <pc:sldMk cId="1589864826" sldId="262"/>
            <ac:spMk id="2" creationId="{F7DB5964-F782-436A-977D-5C5D36A063E5}"/>
          </ac:spMkLst>
        </pc:spChg>
        <pc:spChg chg="mod">
          <ac:chgData name="Mark Young" userId="055a4c4f-05b9-4cd6-bda8-0cc88b7b58d3" providerId="ADAL" clId="{5E5442DE-22F3-4F49-9E0B-399CD625AF63}" dt="2022-04-06T17:16:39.929" v="424" actId="20577"/>
          <ac:spMkLst>
            <pc:docMk/>
            <pc:sldMk cId="1589864826" sldId="262"/>
            <ac:spMk id="3" creationId="{3C28D85A-2205-4FDD-80C5-27EAA41ED391}"/>
          </ac:spMkLst>
        </pc:spChg>
      </pc:sldChg>
      <pc:sldChg chg="modSp new mod">
        <pc:chgData name="Mark Young" userId="055a4c4f-05b9-4cd6-bda8-0cc88b7b58d3" providerId="ADAL" clId="{5E5442DE-22F3-4F49-9E0B-399CD625AF63}" dt="2022-04-06T17:23:45.777" v="871" actId="20577"/>
        <pc:sldMkLst>
          <pc:docMk/>
          <pc:sldMk cId="3117519162" sldId="263"/>
        </pc:sldMkLst>
        <pc:spChg chg="mod">
          <ac:chgData name="Mark Young" userId="055a4c4f-05b9-4cd6-bda8-0cc88b7b58d3" providerId="ADAL" clId="{5E5442DE-22F3-4F49-9E0B-399CD625AF63}" dt="2022-04-06T17:17:42.058" v="450" actId="20577"/>
          <ac:spMkLst>
            <pc:docMk/>
            <pc:sldMk cId="3117519162" sldId="263"/>
            <ac:spMk id="2" creationId="{89B60F04-095D-4486-A863-F8BF8C7E7673}"/>
          </ac:spMkLst>
        </pc:spChg>
        <pc:spChg chg="mod">
          <ac:chgData name="Mark Young" userId="055a4c4f-05b9-4cd6-bda8-0cc88b7b58d3" providerId="ADAL" clId="{5E5442DE-22F3-4F49-9E0B-399CD625AF63}" dt="2022-04-06T17:23:45.777" v="871" actId="20577"/>
          <ac:spMkLst>
            <pc:docMk/>
            <pc:sldMk cId="3117519162" sldId="263"/>
            <ac:spMk id="3" creationId="{6FA8AFB9-C0F4-4D26-BED1-CAABAD26C97D}"/>
          </ac:spMkLst>
        </pc:spChg>
      </pc:sldChg>
      <pc:sldChg chg="modSp new mod">
        <pc:chgData name="Mark Young" userId="055a4c4f-05b9-4cd6-bda8-0cc88b7b58d3" providerId="ADAL" clId="{5E5442DE-22F3-4F49-9E0B-399CD625AF63}" dt="2022-04-06T17:28:45.234" v="1195" actId="20577"/>
        <pc:sldMkLst>
          <pc:docMk/>
          <pc:sldMk cId="1570849379" sldId="264"/>
        </pc:sldMkLst>
        <pc:spChg chg="mod">
          <ac:chgData name="Mark Young" userId="055a4c4f-05b9-4cd6-bda8-0cc88b7b58d3" providerId="ADAL" clId="{5E5442DE-22F3-4F49-9E0B-399CD625AF63}" dt="2022-04-06T17:24:43.732" v="904" actId="20577"/>
          <ac:spMkLst>
            <pc:docMk/>
            <pc:sldMk cId="1570849379" sldId="264"/>
            <ac:spMk id="2" creationId="{D34F6CB8-D592-4AAA-AE4F-DFB460A56D8A}"/>
          </ac:spMkLst>
        </pc:spChg>
        <pc:spChg chg="mod">
          <ac:chgData name="Mark Young" userId="055a4c4f-05b9-4cd6-bda8-0cc88b7b58d3" providerId="ADAL" clId="{5E5442DE-22F3-4F49-9E0B-399CD625AF63}" dt="2022-04-06T17:28:45.234" v="1195" actId="20577"/>
          <ac:spMkLst>
            <pc:docMk/>
            <pc:sldMk cId="1570849379" sldId="264"/>
            <ac:spMk id="3" creationId="{FBB53467-3A84-4F51-B82E-8820CACD7833}"/>
          </ac:spMkLst>
        </pc:spChg>
      </pc:sldChg>
      <pc:sldChg chg="modSp new mod">
        <pc:chgData name="Mark Young" userId="055a4c4f-05b9-4cd6-bda8-0cc88b7b58d3" providerId="ADAL" clId="{5E5442DE-22F3-4F49-9E0B-399CD625AF63}" dt="2022-04-06T17:33:06.259" v="1605" actId="6549"/>
        <pc:sldMkLst>
          <pc:docMk/>
          <pc:sldMk cId="1307365933" sldId="265"/>
        </pc:sldMkLst>
        <pc:spChg chg="mod">
          <ac:chgData name="Mark Young" userId="055a4c4f-05b9-4cd6-bda8-0cc88b7b58d3" providerId="ADAL" clId="{5E5442DE-22F3-4F49-9E0B-399CD625AF63}" dt="2022-04-06T17:29:02.458" v="1217" actId="20577"/>
          <ac:spMkLst>
            <pc:docMk/>
            <pc:sldMk cId="1307365933" sldId="265"/>
            <ac:spMk id="2" creationId="{D91417C9-9A62-44B1-9420-342CE4572737}"/>
          </ac:spMkLst>
        </pc:spChg>
        <pc:spChg chg="mod">
          <ac:chgData name="Mark Young" userId="055a4c4f-05b9-4cd6-bda8-0cc88b7b58d3" providerId="ADAL" clId="{5E5442DE-22F3-4F49-9E0B-399CD625AF63}" dt="2022-04-06T17:33:06.259" v="1605" actId="6549"/>
          <ac:spMkLst>
            <pc:docMk/>
            <pc:sldMk cId="1307365933" sldId="265"/>
            <ac:spMk id="3" creationId="{676F9B58-29E4-4B2C-B347-D266896D9ED2}"/>
          </ac:spMkLst>
        </pc:spChg>
      </pc:sldChg>
      <pc:sldChg chg="modSp new mod">
        <pc:chgData name="Mark Young" userId="055a4c4f-05b9-4cd6-bda8-0cc88b7b58d3" providerId="ADAL" clId="{5E5442DE-22F3-4F49-9E0B-399CD625AF63}" dt="2022-04-06T17:35:59.953" v="1855" actId="20577"/>
        <pc:sldMkLst>
          <pc:docMk/>
          <pc:sldMk cId="611770382" sldId="266"/>
        </pc:sldMkLst>
        <pc:spChg chg="mod">
          <ac:chgData name="Mark Young" userId="055a4c4f-05b9-4cd6-bda8-0cc88b7b58d3" providerId="ADAL" clId="{5E5442DE-22F3-4F49-9E0B-399CD625AF63}" dt="2022-04-06T17:29:30.869" v="1280" actId="20577"/>
          <ac:spMkLst>
            <pc:docMk/>
            <pc:sldMk cId="611770382" sldId="266"/>
            <ac:spMk id="2" creationId="{0E03ACEE-260B-4A05-AF91-7A9249FC181F}"/>
          </ac:spMkLst>
        </pc:spChg>
        <pc:spChg chg="mod">
          <ac:chgData name="Mark Young" userId="055a4c4f-05b9-4cd6-bda8-0cc88b7b58d3" providerId="ADAL" clId="{5E5442DE-22F3-4F49-9E0B-399CD625AF63}" dt="2022-04-06T17:35:59.953" v="1855" actId="20577"/>
          <ac:spMkLst>
            <pc:docMk/>
            <pc:sldMk cId="611770382" sldId="266"/>
            <ac:spMk id="3" creationId="{DD4BDC89-E15B-4333-9CA6-993E42719356}"/>
          </ac:spMkLst>
        </pc:spChg>
      </pc:sldChg>
      <pc:sldChg chg="addSp modSp new mod">
        <pc:chgData name="Mark Young" userId="055a4c4f-05b9-4cd6-bda8-0cc88b7b58d3" providerId="ADAL" clId="{5E5442DE-22F3-4F49-9E0B-399CD625AF63}" dt="2022-12-06T20:15:05.513" v="3436" actId="20577"/>
        <pc:sldMkLst>
          <pc:docMk/>
          <pc:sldMk cId="249953467" sldId="267"/>
        </pc:sldMkLst>
        <pc:spChg chg="mod">
          <ac:chgData name="Mark Young" userId="055a4c4f-05b9-4cd6-bda8-0cc88b7b58d3" providerId="ADAL" clId="{5E5442DE-22F3-4F49-9E0B-399CD625AF63}" dt="2022-12-06T20:15:05.513" v="3436" actId="20577"/>
          <ac:spMkLst>
            <pc:docMk/>
            <pc:sldMk cId="249953467" sldId="267"/>
            <ac:spMk id="2" creationId="{43C4B868-2DAA-4077-BA5A-44B5437401AA}"/>
          </ac:spMkLst>
        </pc:spChg>
        <pc:spChg chg="mod">
          <ac:chgData name="Mark Young" userId="055a4c4f-05b9-4cd6-bda8-0cc88b7b58d3" providerId="ADAL" clId="{5E5442DE-22F3-4F49-9E0B-399CD625AF63}" dt="2022-04-06T17:41:40.163" v="2235" actId="20577"/>
          <ac:spMkLst>
            <pc:docMk/>
            <pc:sldMk cId="249953467" sldId="267"/>
            <ac:spMk id="3" creationId="{39ACE301-097D-4B04-9B74-A594AC940D1E}"/>
          </ac:spMkLst>
        </pc:spChg>
        <pc:spChg chg="add mod">
          <ac:chgData name="Mark Young" userId="055a4c4f-05b9-4cd6-bda8-0cc88b7b58d3" providerId="ADAL" clId="{5E5442DE-22F3-4F49-9E0B-399CD625AF63}" dt="2022-04-06T17:42:36.001" v="2334" actId="1038"/>
          <ac:spMkLst>
            <pc:docMk/>
            <pc:sldMk cId="249953467" sldId="267"/>
            <ac:spMk id="4" creationId="{460190A9-7AF0-4A7B-B86B-91F9063214EF}"/>
          </ac:spMkLst>
        </pc:spChg>
      </pc:sldChg>
      <pc:sldChg chg="modSp new del mod ord">
        <pc:chgData name="Mark Young" userId="055a4c4f-05b9-4cd6-bda8-0cc88b7b58d3" providerId="ADAL" clId="{5E5442DE-22F3-4F49-9E0B-399CD625AF63}" dt="2022-12-06T20:15:43.679" v="3439" actId="47"/>
        <pc:sldMkLst>
          <pc:docMk/>
          <pc:sldMk cId="1770907979" sldId="268"/>
        </pc:sldMkLst>
        <pc:spChg chg="mod">
          <ac:chgData name="Mark Young" userId="055a4c4f-05b9-4cd6-bda8-0cc88b7b58d3" providerId="ADAL" clId="{5E5442DE-22F3-4F49-9E0B-399CD625AF63}" dt="2022-04-06T17:29:48.393" v="1310" actId="20577"/>
          <ac:spMkLst>
            <pc:docMk/>
            <pc:sldMk cId="1770907979" sldId="268"/>
            <ac:spMk id="2" creationId="{07775D9B-2128-46F1-B1B0-E84CF36D136D}"/>
          </ac:spMkLst>
        </pc:spChg>
        <pc:spChg chg="mod">
          <ac:chgData name="Mark Young" userId="055a4c4f-05b9-4cd6-bda8-0cc88b7b58d3" providerId="ADAL" clId="{5E5442DE-22F3-4F49-9E0B-399CD625AF63}" dt="2022-04-06T17:48:16.980" v="2763" actId="20577"/>
          <ac:spMkLst>
            <pc:docMk/>
            <pc:sldMk cId="1770907979" sldId="268"/>
            <ac:spMk id="3" creationId="{0E2E80B5-047E-4486-9346-8A466B2055F6}"/>
          </ac:spMkLst>
        </pc:spChg>
      </pc:sldChg>
      <pc:sldChg chg="modSp new mod">
        <pc:chgData name="Mark Young" userId="055a4c4f-05b9-4cd6-bda8-0cc88b7b58d3" providerId="ADAL" clId="{5E5442DE-22F3-4F49-9E0B-399CD625AF63}" dt="2022-12-06T20:20:28.531" v="3915" actId="6549"/>
        <pc:sldMkLst>
          <pc:docMk/>
          <pc:sldMk cId="1261751885" sldId="269"/>
        </pc:sldMkLst>
        <pc:spChg chg="mod">
          <ac:chgData name="Mark Young" userId="055a4c4f-05b9-4cd6-bda8-0cc88b7b58d3" providerId="ADAL" clId="{5E5442DE-22F3-4F49-9E0B-399CD625AF63}" dt="2022-12-06T20:20:05.966" v="3897" actId="20577"/>
          <ac:spMkLst>
            <pc:docMk/>
            <pc:sldMk cId="1261751885" sldId="269"/>
            <ac:spMk id="2" creationId="{2A39878D-E342-1B19-3A87-5A45EF87EFAD}"/>
          </ac:spMkLst>
        </pc:spChg>
        <pc:spChg chg="mod">
          <ac:chgData name="Mark Young" userId="055a4c4f-05b9-4cd6-bda8-0cc88b7b58d3" providerId="ADAL" clId="{5E5442DE-22F3-4F49-9E0B-399CD625AF63}" dt="2022-12-06T20:20:28.531" v="3915" actId="6549"/>
          <ac:spMkLst>
            <pc:docMk/>
            <pc:sldMk cId="1261751885" sldId="269"/>
            <ac:spMk id="3" creationId="{9C9AEFE0-58FF-0095-3B01-EE98B5F38AE4}"/>
          </ac:spMkLst>
        </pc:spChg>
      </pc:sldChg>
      <pc:sldChg chg="modSp new mod">
        <pc:chgData name="Mark Young" userId="055a4c4f-05b9-4cd6-bda8-0cc88b7b58d3" providerId="ADAL" clId="{5E5442DE-22F3-4F49-9E0B-399CD625AF63}" dt="2022-12-06T20:22:09.589" v="4025" actId="6549"/>
        <pc:sldMkLst>
          <pc:docMk/>
          <pc:sldMk cId="18617138" sldId="270"/>
        </pc:sldMkLst>
        <pc:spChg chg="mod">
          <ac:chgData name="Mark Young" userId="055a4c4f-05b9-4cd6-bda8-0cc88b7b58d3" providerId="ADAL" clId="{5E5442DE-22F3-4F49-9E0B-399CD625AF63}" dt="2022-12-06T20:19:56.973" v="3876" actId="20577"/>
          <ac:spMkLst>
            <pc:docMk/>
            <pc:sldMk cId="18617138" sldId="270"/>
            <ac:spMk id="2" creationId="{AEADF56F-F87D-5EE9-1564-A6658C751036}"/>
          </ac:spMkLst>
        </pc:spChg>
        <pc:spChg chg="mod">
          <ac:chgData name="Mark Young" userId="055a4c4f-05b9-4cd6-bda8-0cc88b7b58d3" providerId="ADAL" clId="{5E5442DE-22F3-4F49-9E0B-399CD625AF63}" dt="2022-12-06T20:22:09.589" v="4025" actId="6549"/>
          <ac:spMkLst>
            <pc:docMk/>
            <pc:sldMk cId="18617138" sldId="270"/>
            <ac:spMk id="3" creationId="{900CEF87-5E33-EFAB-C0D1-7D59E11F1421}"/>
          </ac:spMkLst>
        </pc:spChg>
      </pc:sldChg>
      <pc:sldChg chg="modSp new mod">
        <pc:chgData name="Mark Young" userId="055a4c4f-05b9-4cd6-bda8-0cc88b7b58d3" providerId="ADAL" clId="{5E5442DE-22F3-4F49-9E0B-399CD625AF63}" dt="2022-12-06T20:19:32.080" v="3856" actId="20577"/>
        <pc:sldMkLst>
          <pc:docMk/>
          <pc:sldMk cId="4261753226" sldId="271"/>
        </pc:sldMkLst>
        <pc:spChg chg="mod">
          <ac:chgData name="Mark Young" userId="055a4c4f-05b9-4cd6-bda8-0cc88b7b58d3" providerId="ADAL" clId="{5E5442DE-22F3-4F49-9E0B-399CD625AF63}" dt="2022-12-06T20:16:06.993" v="3448" actId="20577"/>
          <ac:spMkLst>
            <pc:docMk/>
            <pc:sldMk cId="4261753226" sldId="271"/>
            <ac:spMk id="2" creationId="{02A40BC7-8BA2-5F39-8FFB-36CDFA144062}"/>
          </ac:spMkLst>
        </pc:spChg>
        <pc:spChg chg="mod">
          <ac:chgData name="Mark Young" userId="055a4c4f-05b9-4cd6-bda8-0cc88b7b58d3" providerId="ADAL" clId="{5E5442DE-22F3-4F49-9E0B-399CD625AF63}" dt="2022-12-06T20:19:32.080" v="3856" actId="20577"/>
          <ac:spMkLst>
            <pc:docMk/>
            <pc:sldMk cId="4261753226" sldId="271"/>
            <ac:spMk id="3" creationId="{3951D170-67DB-1BC9-AEA0-515A9FAE24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3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9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5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62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42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631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77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415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21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25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3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9364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193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848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28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613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2032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562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985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876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33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07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1623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195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444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246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6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448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7837278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ADB-4AA7-472D-997F-BE05CCA53428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3C52-F6F4-4A6C-8585-F2E4342D60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6037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A03-641B-4AF7-A51D-6C0E2D11C2B6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4405-9179-45B7-A4E2-B66C32A6C6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010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17-3790-4FFC-A13F-C77EC7DA6A62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AEEB-BFE3-4085-818A-DC67F01228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6695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405-4493-42A4-8B93-4DFD731DA1EB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399-4B32-423C-A515-770063B58A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355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26EA-5AE1-402F-8599-CF56074DD124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BCB-4A3D-40CF-8D19-C2BF7EDC4B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25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9825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7C48-F006-43D1-AB89-4EB039A9FFC1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F26D-7352-4BC4-A1F8-EE48BDADAC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810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057B-3777-4E8B-A172-D02DC1024416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0F3-A16F-4A88-9508-B7AE491159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516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4E82-D1F7-49DA-965E-0CE0FAEEC602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B881-1745-427E-8B16-7868D4967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888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0881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8161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2646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6295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6373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316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67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363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7571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1364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172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454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687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3102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6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3814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953695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2928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699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3615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96682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5641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0764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8114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3636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35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9425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1248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66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1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2B76F-F51D-4E6D-A18C-F034E2CD00E7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C38B2C-B603-4E50-9737-BB46897E2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23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031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4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432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076CF0-6419-4F18-A3B2-50AA1ED991C6}" type="datetimeFigureOut">
              <a:rPr lang="en-CA"/>
              <a:pPr>
                <a:defRPr/>
              </a:pPr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886E2-D963-4E8D-97EA-1E0C8B7697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10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2053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2054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2055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2056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  <p:grpSp>
          <p:nvGrpSpPr>
            <p:cNvPr id="2057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sz="2400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0305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94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B18C-F0F9-4F2E-9927-9E1A2460A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989" y="2130427"/>
            <a:ext cx="8112211" cy="1470025"/>
          </a:xfrm>
        </p:spPr>
        <p:txBody>
          <a:bodyPr/>
          <a:lstStyle/>
          <a:p>
            <a:r>
              <a:rPr lang="en-CA" dirty="0"/>
              <a:t>CSCI 1226 Review for Final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A72F0-C5FC-430E-8B26-64CCC4665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482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17C9-9A62-44B1-9420-342CE457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8: Object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9B58-29E4-4B2C-B347-D266896D9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Strings, Scanners and other objects</a:t>
            </a:r>
          </a:p>
          <a:p>
            <a:pPr lvl="1"/>
            <a:r>
              <a:rPr lang="en-CA" dirty="0"/>
              <a:t>calling a method on an object</a:t>
            </a:r>
          </a:p>
          <a:p>
            <a:pPr lvl="1"/>
            <a:r>
              <a:rPr lang="en-CA" dirty="0"/>
              <a:t>object properties</a:t>
            </a:r>
          </a:p>
          <a:p>
            <a:r>
              <a:rPr lang="en-CA" dirty="0"/>
              <a:t>Creating our own data type classes</a:t>
            </a:r>
          </a:p>
          <a:p>
            <a:pPr lvl="1"/>
            <a:r>
              <a:rPr lang="en-CA" dirty="0"/>
              <a:t>instance variables and privacy</a:t>
            </a:r>
          </a:p>
          <a:p>
            <a:pPr lvl="1"/>
            <a:r>
              <a:rPr lang="en-CA" dirty="0"/>
              <a:t>constructor</a:t>
            </a:r>
          </a:p>
          <a:p>
            <a:pPr lvl="1"/>
            <a:r>
              <a:rPr lang="en-CA" dirty="0"/>
              <a:t>getters and setters</a:t>
            </a:r>
          </a:p>
          <a:p>
            <a:pPr lvl="1"/>
            <a:r>
              <a:rPr lang="en-CA" dirty="0"/>
              <a:t>virtual getters and instance variables (not!)</a:t>
            </a:r>
          </a:p>
          <a:p>
            <a:pPr lvl="1"/>
            <a:r>
              <a:rPr lang="en-CA" dirty="0"/>
              <a:t>other helpful methods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736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ACEE-260B-4A05-AF91-7A9249FC1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9: More on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DC89-E15B-4333-9CA6-993E4271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Static constants and variables</a:t>
            </a:r>
          </a:p>
          <a:p>
            <a:r>
              <a:rPr lang="en-CA" dirty="0"/>
              <a:t>Static methods</a:t>
            </a:r>
          </a:p>
          <a:p>
            <a:r>
              <a:rPr lang="en-CA" dirty="0"/>
              <a:t>Overloading and “default” arguments</a:t>
            </a:r>
          </a:p>
          <a:p>
            <a:pPr lvl="1"/>
            <a:r>
              <a:rPr lang="en-CA" dirty="0"/>
              <a:t>overloaded constructor definition: this(…)</a:t>
            </a:r>
          </a:p>
          <a:p>
            <a:r>
              <a:rPr lang="en-CA" dirty="0"/>
              <a:t>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  <a:p>
            <a:pPr lvl="1"/>
            <a:r>
              <a:rPr lang="en-CA" dirty="0"/>
              <a:t>the @Override annotation</a:t>
            </a:r>
          </a:p>
        </p:txBody>
      </p:sp>
    </p:spTree>
    <p:extLst>
      <p:ext uri="{BB962C8B-B14F-4D97-AF65-F5344CB8AC3E}">
        <p14:creationId xmlns:p14="http://schemas.microsoft.com/office/powerpoint/2010/main" val="61177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9878D-E342-1B19-3A87-5A45EF87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10: Arrays (No Methods)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EFE0-58FF-0095-3B01-EE98B5F38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 data types</a:t>
            </a:r>
          </a:p>
          <a:p>
            <a:pPr lvl="1"/>
            <a:r>
              <a:rPr lang="en-CA" dirty="0"/>
              <a:t>Declaring and creating an array</a:t>
            </a:r>
          </a:p>
          <a:p>
            <a:pPr lvl="1"/>
            <a:r>
              <a:rPr lang="en-CA" dirty="0"/>
              <a:t>Array index; array element</a:t>
            </a:r>
          </a:p>
          <a:p>
            <a:pPr lvl="1"/>
            <a:r>
              <a:rPr lang="en-CA" dirty="0"/>
              <a:t>Looping thru an array</a:t>
            </a:r>
          </a:p>
          <a:p>
            <a:r>
              <a:rPr lang="en-CA" dirty="0"/>
              <a:t>Arrays as instance variables</a:t>
            </a:r>
          </a:p>
          <a:p>
            <a:pPr lvl="1"/>
            <a:r>
              <a:rPr lang="en-CA" dirty="0"/>
              <a:t>getter/setter methods for array elements</a:t>
            </a:r>
          </a:p>
          <a:p>
            <a:r>
              <a:rPr lang="en-CA" dirty="0"/>
              <a:t>Arrays of objects</a:t>
            </a:r>
          </a:p>
          <a:p>
            <a:pPr lvl="1"/>
            <a:r>
              <a:rPr lang="en-CA" dirty="0"/>
              <a:t>creating the array elements using new</a:t>
            </a:r>
          </a:p>
        </p:txBody>
      </p:sp>
    </p:spTree>
    <p:extLst>
      <p:ext uri="{BB962C8B-B14F-4D97-AF65-F5344CB8AC3E}">
        <p14:creationId xmlns:p14="http://schemas.microsoft.com/office/powerpoint/2010/main" val="126175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F56F-F87D-5EE9-1564-A6658C75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11: Arrays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EF87-5E33-EFAB-C0D1-7D59E11F1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class</a:t>
            </a:r>
          </a:p>
          <a:p>
            <a:pPr lvl="1"/>
            <a:r>
              <a:rPr lang="en-CA" dirty="0"/>
              <a:t>methods: </a:t>
            </a:r>
            <a:r>
              <a:rPr lang="en-CA" dirty="0" err="1"/>
              <a:t>copyOf</a:t>
            </a:r>
            <a:r>
              <a:rPr lang="en-CA" dirty="0"/>
              <a:t>, </a:t>
            </a:r>
            <a:r>
              <a:rPr lang="en-CA" dirty="0" err="1"/>
              <a:t>toString</a:t>
            </a:r>
            <a:r>
              <a:rPr lang="en-CA" dirty="0"/>
              <a:t>, sort</a:t>
            </a:r>
          </a:p>
          <a:p>
            <a:r>
              <a:rPr lang="en-CA"/>
              <a:t>Taking </a:t>
            </a:r>
            <a:r>
              <a:rPr lang="en-CA" dirty="0"/>
              <a:t>an array as a parameter</a:t>
            </a:r>
          </a:p>
          <a:p>
            <a:pPr lvl="1"/>
            <a:r>
              <a:rPr lang="en-CA" dirty="0"/>
              <a:t>array parameter knows its own length</a:t>
            </a:r>
          </a:p>
          <a:p>
            <a:r>
              <a:rPr lang="en-CA" dirty="0"/>
              <a:t>Returning an array from a method</a:t>
            </a:r>
          </a:p>
          <a:p>
            <a:pPr lvl="1"/>
            <a:r>
              <a:rPr lang="en-CA" dirty="0"/>
              <a:t>return a copy of array instance variables</a:t>
            </a:r>
          </a:p>
          <a:p>
            <a:pPr lvl="1"/>
            <a:r>
              <a:rPr lang="en-CA" dirty="0"/>
              <a:t>create, fill, return</a:t>
            </a:r>
          </a:p>
        </p:txBody>
      </p:sp>
    </p:spTree>
    <p:extLst>
      <p:ext uri="{BB962C8B-B14F-4D97-AF65-F5344CB8AC3E}">
        <p14:creationId xmlns:p14="http://schemas.microsoft.com/office/powerpoint/2010/main" val="1861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B868-2DAA-4077-BA5A-44B5437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12: GUIs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E301-097D-4B04-9B74-A594AC94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JFrame</a:t>
            </a:r>
            <a:r>
              <a:rPr lang="en-CA" dirty="0"/>
              <a:t> class and extends </a:t>
            </a:r>
            <a:r>
              <a:rPr lang="en-CA" dirty="0" err="1"/>
              <a:t>JFrame</a:t>
            </a:r>
            <a:r>
              <a:rPr lang="en-CA" dirty="0"/>
              <a:t> clause</a:t>
            </a:r>
          </a:p>
          <a:p>
            <a:r>
              <a:rPr lang="en-CA" dirty="0"/>
              <a:t>Components: </a:t>
            </a:r>
            <a:r>
              <a:rPr lang="en-CA" dirty="0" err="1"/>
              <a:t>JLabel</a:t>
            </a:r>
            <a:r>
              <a:rPr lang="en-CA" dirty="0"/>
              <a:t>, </a:t>
            </a:r>
            <a:r>
              <a:rPr lang="en-CA" dirty="0" err="1"/>
              <a:t>JButton</a:t>
            </a:r>
            <a:r>
              <a:rPr lang="en-CA" dirty="0"/>
              <a:t>, </a:t>
            </a:r>
            <a:r>
              <a:rPr lang="en-CA" dirty="0" err="1"/>
              <a:t>JTextField</a:t>
            </a:r>
            <a:endParaRPr lang="en-CA" dirty="0"/>
          </a:p>
          <a:p>
            <a:r>
              <a:rPr lang="en-CA" dirty="0"/>
              <a:t>Layouts: Border-, Grid-, and Flow-</a:t>
            </a:r>
          </a:p>
          <a:p>
            <a:r>
              <a:rPr lang="en-CA" dirty="0"/>
              <a:t>Activating buttons</a:t>
            </a:r>
          </a:p>
          <a:p>
            <a:r>
              <a:rPr lang="en-CA" dirty="0"/>
              <a:t>Managing the content of </a:t>
            </a:r>
            <a:r>
              <a:rPr lang="en-CA" dirty="0" err="1"/>
              <a:t>JTextFields</a:t>
            </a:r>
            <a:endParaRPr lang="en-CA" dirty="0"/>
          </a:p>
          <a:p>
            <a:r>
              <a:rPr lang="en-CA" dirty="0"/>
              <a:t>Adding style to components</a:t>
            </a:r>
          </a:p>
          <a:p>
            <a:r>
              <a:rPr lang="en-CA" dirty="0"/>
              <a:t>Sub-panels: </a:t>
            </a:r>
            <a:r>
              <a:rPr lang="en-CA" dirty="0" err="1"/>
              <a:t>JPanel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0190A9-7AF0-4A7B-B86B-91F9063214EF}"/>
              </a:ext>
            </a:extLst>
          </p:cNvPr>
          <p:cNvSpPr txBox="1"/>
          <p:nvPr/>
        </p:nvSpPr>
        <p:spPr>
          <a:xfrm>
            <a:off x="2306512" y="6373310"/>
            <a:ext cx="6787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NOTE: I will not ask you to use the </a:t>
            </a:r>
            <a:r>
              <a:rPr lang="en-CA" dirty="0" err="1"/>
              <a:t>JFrame</a:t>
            </a:r>
            <a:r>
              <a:rPr lang="en-CA" dirty="0"/>
              <a:t> form tool</a:t>
            </a:r>
          </a:p>
        </p:txBody>
      </p:sp>
    </p:spTree>
    <p:extLst>
      <p:ext uri="{BB962C8B-B14F-4D97-AF65-F5344CB8AC3E}">
        <p14:creationId xmlns:p14="http://schemas.microsoft.com/office/powerpoint/2010/main" val="249953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4D03-796D-411E-A694-00B51FBE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13: Hardware and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5A04-0E5B-4AD5-9EB5-43CD42C5B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Computer hardware</a:t>
            </a:r>
          </a:p>
          <a:p>
            <a:r>
              <a:rPr lang="en-CA" dirty="0"/>
              <a:t>Computer networks</a:t>
            </a:r>
          </a:p>
          <a:p>
            <a:r>
              <a:rPr lang="en-CA" dirty="0"/>
              <a:t>Memory: bits, bytes, fields, objects; code</a:t>
            </a:r>
          </a:p>
          <a:p>
            <a:r>
              <a:rPr lang="en-CA" dirty="0"/>
              <a:t>Types of programming languages</a:t>
            </a:r>
          </a:p>
          <a:p>
            <a:pPr lvl="1"/>
            <a:r>
              <a:rPr lang="en-CA" dirty="0"/>
              <a:t>basic imperative programming</a:t>
            </a:r>
          </a:p>
          <a:p>
            <a:r>
              <a:rPr lang="en-CA" dirty="0"/>
              <a:t>Pseudocode and algorithms</a:t>
            </a:r>
          </a:p>
          <a:p>
            <a:r>
              <a:rPr lang="en-CA" dirty="0"/>
              <a:t>History and important people in computing</a:t>
            </a:r>
          </a:p>
        </p:txBody>
      </p:sp>
    </p:spTree>
    <p:extLst>
      <p:ext uri="{BB962C8B-B14F-4D97-AF65-F5344CB8AC3E}">
        <p14:creationId xmlns:p14="http://schemas.microsoft.com/office/powerpoint/2010/main" val="288531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9834-599F-4DF3-AC54-84C31E00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CSCI 1226 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5E6D7-2226-4376-A115-DF98B66E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Wednesday, December 21</a:t>
            </a:r>
            <a:r>
              <a:rPr lang="en-CA" baseline="30000" dirty="0"/>
              <a:t>st</a:t>
            </a:r>
            <a:r>
              <a:rPr lang="en-CA" dirty="0"/>
              <a:t>, 2022</a:t>
            </a:r>
          </a:p>
          <a:p>
            <a:r>
              <a:rPr lang="en-CA" dirty="0"/>
              <a:t>7:00 PM to 10:00 PM, Nova Scotia time</a:t>
            </a:r>
          </a:p>
          <a:p>
            <a:r>
              <a:rPr lang="en-CA" dirty="0"/>
              <a:t>Brightspace Quiz</a:t>
            </a:r>
          </a:p>
          <a:p>
            <a:r>
              <a:rPr lang="en-CA" dirty="0"/>
              <a:t>Open book</a:t>
            </a:r>
          </a:p>
          <a:p>
            <a:pPr lvl="1"/>
            <a:r>
              <a:rPr lang="en-CA" dirty="0"/>
              <a:t>you can copy code from the course website</a:t>
            </a:r>
          </a:p>
          <a:p>
            <a:pPr lvl="1"/>
            <a:r>
              <a:rPr lang="en-CA" dirty="0"/>
              <a:t>you can copy code from </a:t>
            </a:r>
            <a:r>
              <a:rPr lang="en-CA" i="1" dirty="0"/>
              <a:t>your</a:t>
            </a:r>
            <a:r>
              <a:rPr lang="en-CA" dirty="0"/>
              <a:t> assignments and labs</a:t>
            </a:r>
          </a:p>
          <a:p>
            <a:pPr lvl="1"/>
            <a:r>
              <a:rPr lang="en-CA" dirty="0"/>
              <a:t>you can use NetBeans (or another IDE)</a:t>
            </a:r>
          </a:p>
          <a:p>
            <a:r>
              <a:rPr lang="en-CA" dirty="0"/>
              <a:t>No group work (honour system)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005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4F88-B039-4119-B55C-CD91A361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3D533-BE29-4CA3-882F-DAF3B916B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course material</a:t>
            </a:r>
          </a:p>
          <a:p>
            <a:r>
              <a:rPr lang="en-CA" i="1" dirty="0"/>
              <a:t>Some</a:t>
            </a:r>
            <a:r>
              <a:rPr lang="en-CA" dirty="0"/>
              <a:t> extra weight on last two weeks</a:t>
            </a:r>
          </a:p>
          <a:p>
            <a:pPr lvl="1"/>
            <a:r>
              <a:rPr lang="en-CA" i="1" dirty="0"/>
              <a:t>about</a:t>
            </a:r>
            <a:r>
              <a:rPr lang="en-CA" dirty="0"/>
              <a:t> 30% instead of 20%</a:t>
            </a:r>
          </a:p>
          <a:p>
            <a:endParaRPr lang="en-CA" dirty="0"/>
          </a:p>
          <a:p>
            <a:r>
              <a:rPr lang="en-CA" dirty="0"/>
              <a:t>See the sample midterms and GUI questions in the Course Notes section of the course website</a:t>
            </a:r>
          </a:p>
          <a:p>
            <a:r>
              <a:rPr lang="en-CA" dirty="0"/>
              <a:t>Review midterm tests</a:t>
            </a:r>
          </a:p>
          <a:p>
            <a:pPr lvl="1"/>
            <a:r>
              <a:rPr lang="en-CA" dirty="0"/>
              <a:t>the exam will be like them, but longer</a:t>
            </a:r>
          </a:p>
        </p:txBody>
      </p:sp>
    </p:spTree>
    <p:extLst>
      <p:ext uri="{BB962C8B-B14F-4D97-AF65-F5344CB8AC3E}">
        <p14:creationId xmlns:p14="http://schemas.microsoft.com/office/powerpoint/2010/main" val="28251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0BC7-8BA2-5F39-8FFB-36CDFA14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D170-67DB-1BC9-AEA0-515A9FAE2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Programs and Programming</a:t>
            </a:r>
          </a:p>
          <a:p>
            <a:pPr lvl="1"/>
            <a:r>
              <a:rPr lang="en-CA" dirty="0"/>
              <a:t>the importance of giving/following instructions</a:t>
            </a:r>
          </a:p>
          <a:p>
            <a:r>
              <a:rPr lang="en-CA" dirty="0"/>
              <a:t>Programming languages</a:t>
            </a:r>
          </a:p>
          <a:p>
            <a:pPr lvl="1"/>
            <a:r>
              <a:rPr lang="en-CA" dirty="0"/>
              <a:t>pseudocode</a:t>
            </a:r>
          </a:p>
          <a:p>
            <a:pPr lvl="2"/>
            <a:r>
              <a:rPr lang="en-CA" dirty="0"/>
              <a:t>creating variables, printing messages, reading data, testing numbers, doing math, repeating steps</a:t>
            </a:r>
          </a:p>
          <a:p>
            <a:pPr lvl="1"/>
            <a:r>
              <a:rPr lang="en-CA" dirty="0"/>
              <a:t>imperative and object-oriented languages</a:t>
            </a:r>
          </a:p>
          <a:p>
            <a:pPr lvl="1"/>
            <a:r>
              <a:rPr lang="en-CA" dirty="0"/>
              <a:t>console vs. GUI</a:t>
            </a:r>
          </a:p>
          <a:p>
            <a:r>
              <a:rPr lang="en-CA" dirty="0"/>
              <a:t>Programming using an IDE</a:t>
            </a:r>
          </a:p>
          <a:p>
            <a:pPr lvl="1"/>
            <a:r>
              <a:rPr lang="en-CA" dirty="0"/>
              <a:t>Integrated Development Environment</a:t>
            </a:r>
          </a:p>
        </p:txBody>
      </p:sp>
    </p:spTree>
    <p:extLst>
      <p:ext uri="{BB962C8B-B14F-4D97-AF65-F5344CB8AC3E}">
        <p14:creationId xmlns:p14="http://schemas.microsoft.com/office/powerpoint/2010/main" val="426175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8924-3AF3-43A8-8CEC-76170D49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2: Basic Java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414E8-5ED6-46D3-B8BE-A07311C7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program class and main method</a:t>
            </a:r>
          </a:p>
          <a:p>
            <a:r>
              <a:rPr lang="en-CA" dirty="0"/>
              <a:t>Creation: problem, design, write, debug</a:t>
            </a:r>
          </a:p>
          <a:p>
            <a:pPr lvl="1"/>
            <a:r>
              <a:rPr lang="en-CA" dirty="0"/>
              <a:t>kinds of errors; error messages</a:t>
            </a:r>
          </a:p>
          <a:p>
            <a:r>
              <a:rPr lang="en-CA" dirty="0"/>
              <a:t>Variables: </a:t>
            </a:r>
          </a:p>
          <a:p>
            <a:pPr lvl="1"/>
            <a:r>
              <a:rPr lang="en-CA" dirty="0"/>
              <a:t>data types (int, double, String); naming styles</a:t>
            </a:r>
          </a:p>
          <a:p>
            <a:r>
              <a:rPr lang="en-CA" dirty="0"/>
              <a:t>Math operators and PEDMAS</a:t>
            </a:r>
          </a:p>
          <a:p>
            <a:r>
              <a:rPr lang="en-CA" dirty="0"/>
              <a:t>Output using </a:t>
            </a:r>
            <a:r>
              <a:rPr lang="en-CA" dirty="0" err="1"/>
              <a:t>System.out</a:t>
            </a:r>
            <a:endParaRPr lang="en-CA" dirty="0"/>
          </a:p>
          <a:p>
            <a:r>
              <a:rPr lang="en-CA" dirty="0"/>
              <a:t>Input using a Scanner</a:t>
            </a:r>
          </a:p>
        </p:txBody>
      </p:sp>
    </p:spTree>
    <p:extLst>
      <p:ext uri="{BB962C8B-B14F-4D97-AF65-F5344CB8AC3E}">
        <p14:creationId xmlns:p14="http://schemas.microsoft.com/office/powerpoint/2010/main" val="308579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4239-00DE-4DED-9784-D9594612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Weeks 3-4: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460DD-5988-4D3F-9831-2E78931E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if control</a:t>
            </a:r>
          </a:p>
          <a:p>
            <a:r>
              <a:rPr lang="en-CA" dirty="0"/>
              <a:t>The else control</a:t>
            </a:r>
          </a:p>
          <a:p>
            <a:r>
              <a:rPr lang="en-CA" dirty="0"/>
              <a:t>Nesting if-else controls</a:t>
            </a:r>
          </a:p>
          <a:p>
            <a:pPr lvl="1"/>
            <a:r>
              <a:rPr lang="en-CA" dirty="0"/>
              <a:t>exactly one of these things must happen</a:t>
            </a:r>
          </a:p>
          <a:p>
            <a:r>
              <a:rPr lang="en-CA" dirty="0"/>
              <a:t>Basic comparisons (numbers)</a:t>
            </a:r>
          </a:p>
          <a:p>
            <a:r>
              <a:rPr lang="en-CA" dirty="0"/>
              <a:t>Basic comparisons (Strings)</a:t>
            </a:r>
          </a:p>
          <a:p>
            <a:r>
              <a:rPr lang="en-CA" dirty="0"/>
              <a:t>Complex logical expressions (and, or, not)</a:t>
            </a:r>
          </a:p>
          <a:p>
            <a:r>
              <a:rPr lang="en-CA" dirty="0"/>
              <a:t>Boolean variables</a:t>
            </a:r>
          </a:p>
        </p:txBody>
      </p:sp>
    </p:spTree>
    <p:extLst>
      <p:ext uri="{BB962C8B-B14F-4D97-AF65-F5344CB8AC3E}">
        <p14:creationId xmlns:p14="http://schemas.microsoft.com/office/powerpoint/2010/main" val="281876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5964-F782-436A-977D-5C5D36A0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5: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8D85A-2205-4FDD-80C5-27EAA41ED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while loop</a:t>
            </a:r>
          </a:p>
          <a:p>
            <a:pPr lvl="1"/>
            <a:r>
              <a:rPr lang="en-CA" dirty="0"/>
              <a:t>sentinel loops (the read-test-process-read idiom)</a:t>
            </a:r>
          </a:p>
          <a:p>
            <a:r>
              <a:rPr lang="en-CA" dirty="0"/>
              <a:t>Special assignment operators</a:t>
            </a:r>
          </a:p>
          <a:p>
            <a:pPr lvl="1"/>
            <a:r>
              <a:rPr lang="en-CA" dirty="0"/>
              <a:t>operate and save (+=, -=, *=, /=, %=)</a:t>
            </a:r>
          </a:p>
          <a:p>
            <a:pPr lvl="1"/>
            <a:r>
              <a:rPr lang="en-CA" dirty="0"/>
              <a:t>increment and decrement (++, --)</a:t>
            </a:r>
          </a:p>
          <a:p>
            <a:r>
              <a:rPr lang="en-CA" dirty="0"/>
              <a:t>The for loop</a:t>
            </a:r>
          </a:p>
          <a:p>
            <a:r>
              <a:rPr lang="en-CA" dirty="0"/>
              <a:t>Constants</a:t>
            </a:r>
          </a:p>
          <a:p>
            <a:r>
              <a:rPr lang="en-CA" dirty="0"/>
              <a:t>Nesting loops (with loops and conditionals)</a:t>
            </a:r>
          </a:p>
          <a:p>
            <a:r>
              <a:rPr lang="en-CA" dirty="0"/>
              <a:t>Local scope for variables</a:t>
            </a:r>
          </a:p>
        </p:txBody>
      </p:sp>
    </p:spTree>
    <p:extLst>
      <p:ext uri="{BB962C8B-B14F-4D97-AF65-F5344CB8AC3E}">
        <p14:creationId xmlns:p14="http://schemas.microsoft.com/office/powerpoint/2010/main" val="158986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0F04-095D-4486-A863-F8BF8C7E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6: void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8AFB9-C0F4-4D26-BED1-CAABAD26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call parts: target, name, arguments</a:t>
            </a:r>
          </a:p>
          <a:p>
            <a:r>
              <a:rPr lang="en-CA" dirty="0"/>
              <a:t>Method definition: header and body</a:t>
            </a:r>
          </a:p>
          <a:p>
            <a:r>
              <a:rPr lang="en-CA" dirty="0"/>
              <a:t>Local variables</a:t>
            </a:r>
          </a:p>
          <a:p>
            <a:r>
              <a:rPr lang="en-CA" dirty="0"/>
              <a:t>Arguments and parameters</a:t>
            </a:r>
          </a:p>
          <a:p>
            <a:pPr lvl="1"/>
            <a:r>
              <a:rPr lang="en-CA" dirty="0"/>
              <a:t>relationship and differences</a:t>
            </a:r>
          </a:p>
          <a:p>
            <a:r>
              <a:rPr lang="en-CA" dirty="0"/>
              <a:t>Javadoc comments</a:t>
            </a:r>
          </a:p>
          <a:p>
            <a:pPr lvl="1"/>
            <a:r>
              <a:rPr lang="en-CA" dirty="0"/>
              <a:t>method purpose</a:t>
            </a:r>
          </a:p>
          <a:p>
            <a:pPr lvl="1"/>
            <a:r>
              <a:rPr lang="en-CA" dirty="0"/>
              <a:t>parameter descriptions</a:t>
            </a:r>
          </a:p>
        </p:txBody>
      </p:sp>
    </p:spTree>
    <p:extLst>
      <p:ext uri="{BB962C8B-B14F-4D97-AF65-F5344CB8AC3E}">
        <p14:creationId xmlns:p14="http://schemas.microsoft.com/office/powerpoint/2010/main" val="311751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6CB8-D592-4AAA-AE4F-DFB460A5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Week 7: Value-Returning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3467-3A84-4F51-B82E-8820CACD7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Value-returning methods in Scanners, Strings</a:t>
            </a:r>
          </a:p>
          <a:p>
            <a:r>
              <a:rPr lang="en-CA" dirty="0"/>
              <a:t>Value-returning methods in Math</a:t>
            </a:r>
          </a:p>
          <a:p>
            <a:r>
              <a:rPr lang="en-CA" dirty="0"/>
              <a:t>Return type </a:t>
            </a:r>
            <a:r>
              <a:rPr lang="en-CA" i="1" dirty="0"/>
              <a:t>vs</a:t>
            </a:r>
            <a:r>
              <a:rPr lang="en-CA" dirty="0"/>
              <a:t>. argument/parameter type</a:t>
            </a:r>
          </a:p>
          <a:p>
            <a:pPr lvl="1"/>
            <a:r>
              <a:rPr lang="en-CA" dirty="0"/>
              <a:t>determining what it is; telling Java what it is</a:t>
            </a:r>
          </a:p>
          <a:p>
            <a:r>
              <a:rPr lang="en-CA" dirty="0"/>
              <a:t>The return command</a:t>
            </a:r>
          </a:p>
          <a:p>
            <a:r>
              <a:rPr lang="en-CA" dirty="0"/>
              <a:t>Methods that return </a:t>
            </a:r>
            <a:r>
              <a:rPr lang="en-CA" dirty="0" err="1"/>
              <a:t>boolean</a:t>
            </a:r>
            <a:r>
              <a:rPr lang="en-CA" dirty="0"/>
              <a:t> values</a:t>
            </a:r>
          </a:p>
          <a:p>
            <a:r>
              <a:rPr lang="en-CA" dirty="0"/>
              <a:t>Public </a:t>
            </a:r>
            <a:r>
              <a:rPr lang="en-CA" i="1" dirty="0"/>
              <a:t>vs</a:t>
            </a:r>
            <a:r>
              <a:rPr lang="en-CA" dirty="0"/>
              <a:t>. private methods</a:t>
            </a:r>
          </a:p>
          <a:p>
            <a:r>
              <a:rPr lang="en-CA" dirty="0"/>
              <a:t>Stubs</a:t>
            </a:r>
          </a:p>
        </p:txBody>
      </p:sp>
    </p:spTree>
    <p:extLst>
      <p:ext uri="{BB962C8B-B14F-4D97-AF65-F5344CB8AC3E}">
        <p14:creationId xmlns:p14="http://schemas.microsoft.com/office/powerpoint/2010/main" val="1570849379"/>
      </p:ext>
    </p:extLst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3" ma:contentTypeDescription="Create a new document." ma:contentTypeScope="" ma:versionID="77ac521b0ae027d5feba9fa1155525b9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53b0ce86533933ee0cdcd8e74c50fdbb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954C7A-4DD8-4346-A902-4BDB03242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E6ED68-1EB8-4C26-BD51-780F77C5C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70455E-EBAA-4BBF-9DE3-477DF1AB0E4F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51f0481b-9fcf-4028-b853-fd3d29f8c390"/>
    <ds:schemaRef ds:uri="http://purl.org/dc/terms/"/>
    <ds:schemaRef ds:uri="http://www.w3.org/XML/1998/namespace"/>
    <ds:schemaRef ds:uri="http://schemas.microsoft.com/office/infopath/2007/PartnerControls"/>
    <ds:schemaRef ds:uri="62da8f29-4af8-4925-b828-2d6615649c5a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2022-11-GUIs</Template>
  <TotalTime>94</TotalTime>
  <Words>633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1_CSCITheme</vt:lpstr>
      <vt:lpstr>CSCITheme</vt:lpstr>
      <vt:lpstr>brknbars</vt:lpstr>
      <vt:lpstr>2_CSCITheme</vt:lpstr>
      <vt:lpstr>3_brknbars</vt:lpstr>
      <vt:lpstr>4_CSCITheme</vt:lpstr>
      <vt:lpstr>CSCI 1226 Review for Final Exam</vt:lpstr>
      <vt:lpstr>CSCI 1226 Final Exam</vt:lpstr>
      <vt:lpstr>Exam Content</vt:lpstr>
      <vt:lpstr>Week 1</vt:lpstr>
      <vt:lpstr>Week 2: Basic Java Programming</vt:lpstr>
      <vt:lpstr>Weeks 3-4: Conditionals</vt:lpstr>
      <vt:lpstr>Week 5: Loops</vt:lpstr>
      <vt:lpstr>Week 6: void Methods </vt:lpstr>
      <vt:lpstr>Week 7: Value-Returning Methods</vt:lpstr>
      <vt:lpstr>Week 8: Object Basics</vt:lpstr>
      <vt:lpstr>Week 9: More on Data Types</vt:lpstr>
      <vt:lpstr>Week 10: Arrays (No Methods)</vt:lpstr>
      <vt:lpstr>Week 11: Arrays and Methods</vt:lpstr>
      <vt:lpstr>Week 12: GUIs</vt:lpstr>
      <vt:lpstr>Week 13: Hardware and 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1226 Review for Final Exam</dc:title>
  <dc:creator>Mark Young</dc:creator>
  <cp:lastModifiedBy>Mark Young</cp:lastModifiedBy>
  <cp:revision>1</cp:revision>
  <dcterms:created xsi:type="dcterms:W3CDTF">2022-04-06T16:27:22Z</dcterms:created>
  <dcterms:modified xsi:type="dcterms:W3CDTF">2022-12-06T20:22:13Z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