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  <p:sldMasterId id="2147483697" r:id="rId7"/>
    <p:sldMasterId id="2147483747" r:id="rId8"/>
    <p:sldMasterId id="2147483760" r:id="rId9"/>
  </p:sldMasterIdLst>
  <p:sldIdLst>
    <p:sldId id="256" r:id="rId10"/>
    <p:sldId id="257" r:id="rId11"/>
    <p:sldId id="272" r:id="rId12"/>
    <p:sldId id="258" r:id="rId13"/>
    <p:sldId id="271" r:id="rId14"/>
    <p:sldId id="260" r:id="rId15"/>
    <p:sldId id="261" r:id="rId16"/>
    <p:sldId id="262" r:id="rId17"/>
    <p:sldId id="263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4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636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D2B76F-F51D-4E6D-A18C-F034E2CD00E7}" type="datetimeFigureOut">
              <a:rPr lang="en-CA" smtClean="0"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C38B2C-B603-4E50-9737-BB46897E27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998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D2B76F-F51D-4E6D-A18C-F034E2CD00E7}" type="datetimeFigureOut">
              <a:rPr lang="en-CA" smtClean="0"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C38B2C-B603-4E50-9737-BB46897E27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055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7629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842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7631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3777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5415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0214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025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232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9364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8193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848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5287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2613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2032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562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09852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18760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333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907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71623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1957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7444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1246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6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54486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7837278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AADB-4AA7-472D-997F-BE05CCA53428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83C52-F6F4-4A6C-8585-F2E4342D60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56037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94A03-641B-4AF7-A51D-6C0E2D11C2B6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74405-9179-45B7-A4E2-B66C32A6C60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20107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B6017-3790-4FFC-A13F-C77EC7DA6A62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5AEEB-BFE3-4085-818A-DC67F012287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06695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B405-4493-42A4-8B93-4DFD731DA1EB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B9399-4B32-423C-A515-770063B58AD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3551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B26EA-5AE1-402F-8599-CF56074DD124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F5BCB-4A3D-40CF-8D19-C2BF7EDC4BE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225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49825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B7C48-F006-43D1-AB89-4EB039A9FFC1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F26D-7352-4BC4-A1F8-EE48BDADAC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9810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C057B-3777-4E8B-A172-D02DC1024416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360F3-A16F-4A88-9508-B7AE491159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85165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D4E82-D1F7-49DA-965E-0CE0FAEEC602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4B881-1745-427E-8B16-7868D4967E7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48888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20EA-F991-43CE-81AC-C61C26DA39A0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07E8D-54D4-4AD2-8E5A-59BB5823D7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40881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090CD-78D2-4A10-956D-8C5936D1489D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B1D40-939C-438C-8C93-E25EEFE17CC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38161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3E4B-00D9-48A2-9AF8-F59D52BA7C41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D97D8-64C1-4725-A163-99321D4195A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02646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66295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86373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316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567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73632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87571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1364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0172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5454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5687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43102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6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13814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953695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62928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699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83615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966827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25641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50764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48114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3636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935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D2B76F-F51D-4E6D-A18C-F034E2CD00E7}" type="datetimeFigureOut">
              <a:rPr lang="en-CA" smtClean="0"/>
              <a:t>2023-10-10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C38B2C-B603-4E50-9737-BB46897E27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09425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D2B76F-F51D-4E6D-A18C-F034E2CD00E7}" type="datetimeFigureOut">
              <a:rPr lang="en-CA" smtClean="0"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C38B2C-B603-4E50-9737-BB46897E27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912484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D2B76F-F51D-4E6D-A18C-F034E2CD00E7}" type="datetimeFigureOut">
              <a:rPr lang="en-CA" smtClean="0"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C38B2C-B603-4E50-9737-BB46897E27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866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10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813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D2B76F-F51D-4E6D-A18C-F034E2CD00E7}" type="datetimeFigureOut">
              <a:rPr lang="en-CA" smtClean="0"/>
              <a:t>2023-10-10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C38B2C-B603-4E50-9737-BB46897E27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023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031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0FAD-DCB9-4763-AEE2-A7ADC3E58BEF}" type="datetimeFigureOut">
              <a:rPr lang="en-CA" smtClean="0"/>
              <a:pPr/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42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432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076CF0-6419-4F18-A3B2-50AA1ED991C6}" type="datetimeFigureOut">
              <a:rPr lang="en-CA"/>
              <a:pPr>
                <a:defRPr/>
              </a:pPr>
              <a:t>2023-10-10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C886E2-D963-4E8D-97EA-1E0C8B7697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610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2053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2054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2055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2056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  <p:grpSp>
          <p:nvGrpSpPr>
            <p:cNvPr id="2057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sz="2400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703054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94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CB18C-F0F9-4F2E-9927-9E1A2460A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989" y="2130427"/>
            <a:ext cx="8112211" cy="1470025"/>
          </a:xfrm>
        </p:spPr>
        <p:txBody>
          <a:bodyPr/>
          <a:lstStyle/>
          <a:p>
            <a:r>
              <a:rPr lang="en-CA" dirty="0"/>
              <a:t>Review for First Midterm 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A72F0-C5FC-430E-8B26-64CCC46653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Basics, Branches, Loops, Methods I</a:t>
            </a:r>
          </a:p>
        </p:txBody>
      </p:sp>
    </p:spTree>
    <p:extLst>
      <p:ext uri="{BB962C8B-B14F-4D97-AF65-F5344CB8AC3E}">
        <p14:creationId xmlns:p14="http://schemas.microsoft.com/office/powerpoint/2010/main" val="2364827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533E7-A2B4-57AB-CE3D-4E77FA121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343B-28A6-6DF9-63D3-E6350B2E1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All material from the PowerPoint slides</a:t>
            </a:r>
          </a:p>
          <a:p>
            <a:pPr lvl="1"/>
            <a:r>
              <a:rPr lang="en-CA" dirty="0"/>
              <a:t>do the exercises</a:t>
            </a:r>
          </a:p>
          <a:p>
            <a:pPr lvl="2"/>
            <a:r>
              <a:rPr lang="en-CA" dirty="0"/>
              <a:t>solutions are in the notes part of the slides</a:t>
            </a:r>
          </a:p>
          <a:p>
            <a:r>
              <a:rPr lang="en-CA" dirty="0"/>
              <a:t>All material from the course sample code</a:t>
            </a:r>
          </a:p>
          <a:p>
            <a:pPr lvl="1"/>
            <a:r>
              <a:rPr lang="en-CA" dirty="0"/>
              <a:t>play with it</a:t>
            </a:r>
          </a:p>
          <a:p>
            <a:r>
              <a:rPr lang="en-CA" dirty="0"/>
              <a:t>All material from the labs and assignments</a:t>
            </a:r>
          </a:p>
          <a:p>
            <a:pPr lvl="1"/>
            <a:r>
              <a:rPr lang="en-CA" dirty="0"/>
              <a:t>review your feedback (Grade Server)</a:t>
            </a:r>
          </a:p>
          <a:p>
            <a:pPr lvl="1"/>
            <a:r>
              <a:rPr lang="en-CA" dirty="0"/>
              <a:t>try to improve your programs based on feedback</a:t>
            </a:r>
          </a:p>
        </p:txBody>
      </p:sp>
    </p:spTree>
    <p:extLst>
      <p:ext uri="{BB962C8B-B14F-4D97-AF65-F5344CB8AC3E}">
        <p14:creationId xmlns:p14="http://schemas.microsoft.com/office/powerpoint/2010/main" val="3000968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0C4C1-165F-76F8-A278-7B389B688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5C3A3-ABFE-D90D-5511-302D26FD8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Code fragments</a:t>
            </a:r>
          </a:p>
          <a:p>
            <a:pPr lvl="1"/>
            <a:r>
              <a:rPr lang="en-CA" dirty="0"/>
              <a:t>little pieces of code (like in the slides)</a:t>
            </a:r>
          </a:p>
          <a:p>
            <a:pPr lvl="1"/>
            <a:r>
              <a:rPr lang="en-CA" dirty="0"/>
              <a:t>not whole programs (like in the sample code)</a:t>
            </a:r>
          </a:p>
          <a:p>
            <a:r>
              <a:rPr lang="en-CA" dirty="0"/>
              <a:t>Acceptable abbreviations</a:t>
            </a:r>
          </a:p>
          <a:p>
            <a:pPr lvl="1"/>
            <a:r>
              <a:rPr lang="en-CA" dirty="0" err="1"/>
              <a:t>sout</a:t>
            </a:r>
            <a:r>
              <a:rPr lang="en-CA" dirty="0"/>
              <a:t> or </a:t>
            </a:r>
            <a:r>
              <a:rPr lang="en-CA" dirty="0" err="1"/>
              <a:t>sopln</a:t>
            </a:r>
            <a:r>
              <a:rPr lang="en-CA" dirty="0"/>
              <a:t> for </a:t>
            </a:r>
            <a:r>
              <a:rPr lang="en-CA" dirty="0" err="1"/>
              <a:t>System.out.println</a:t>
            </a:r>
            <a:endParaRPr lang="en-CA" dirty="0"/>
          </a:p>
          <a:p>
            <a:pPr lvl="1"/>
            <a:r>
              <a:rPr lang="en-CA" dirty="0"/>
              <a:t>sop for </a:t>
            </a:r>
            <a:r>
              <a:rPr lang="en-CA" dirty="0" err="1"/>
              <a:t>System.out.print</a:t>
            </a:r>
            <a:endParaRPr lang="en-CA" dirty="0"/>
          </a:p>
          <a:p>
            <a:r>
              <a:rPr lang="en-CA" dirty="0"/>
              <a:t>Remember to use semi-colons where needed</a:t>
            </a:r>
          </a:p>
          <a:p>
            <a:pPr lvl="1"/>
            <a:r>
              <a:rPr lang="en-CA" dirty="0"/>
              <a:t>and </a:t>
            </a:r>
            <a:r>
              <a:rPr lang="en-CA" i="1" dirty="0"/>
              <a:t>not</a:t>
            </a:r>
            <a:r>
              <a:rPr lang="en-CA" dirty="0"/>
              <a:t> where they shouldn't be</a:t>
            </a:r>
          </a:p>
        </p:txBody>
      </p:sp>
    </p:spTree>
    <p:extLst>
      <p:ext uri="{BB962C8B-B14F-4D97-AF65-F5344CB8AC3E}">
        <p14:creationId xmlns:p14="http://schemas.microsoft.com/office/powerpoint/2010/main" val="2264418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13F06-CCAA-D150-8DA3-0D0EA678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84819-B3A5-9F12-C202-10C592AD5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Read and understand the question</a:t>
            </a:r>
          </a:p>
          <a:p>
            <a:pPr lvl="1"/>
            <a:r>
              <a:rPr lang="en-CA" dirty="0"/>
              <a:t>what part of the material is it about?</a:t>
            </a:r>
          </a:p>
          <a:p>
            <a:pPr lvl="1"/>
            <a:r>
              <a:rPr lang="en-CA" dirty="0"/>
              <a:t>what did the notes there say to do?</a:t>
            </a:r>
          </a:p>
          <a:p>
            <a:pPr lvl="1"/>
            <a:r>
              <a:rPr lang="en-CA" dirty="0"/>
              <a:t>spend some time thinking about what's needed before you start writing code</a:t>
            </a:r>
          </a:p>
          <a:p>
            <a:pPr lvl="1"/>
            <a:endParaRPr lang="en-CA" dirty="0"/>
          </a:p>
          <a:p>
            <a:r>
              <a:rPr lang="en-CA" dirty="0"/>
              <a:t>Multiple choice questions</a:t>
            </a:r>
          </a:p>
          <a:p>
            <a:pPr lvl="1"/>
            <a:r>
              <a:rPr lang="en-CA" dirty="0"/>
              <a:t>eliminate obviously wrong answers</a:t>
            </a:r>
          </a:p>
          <a:p>
            <a:pPr lvl="1"/>
            <a:r>
              <a:rPr lang="en-CA" dirty="0"/>
              <a:t>find best of </a:t>
            </a:r>
            <a:r>
              <a:rPr lang="en-CA"/>
              <a:t>remaining answers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886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9834-599F-4DF3-AC54-84C31E003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First Midterm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5E6D7-2226-4376-A115-DF98B66E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Friday, October 13</a:t>
            </a:r>
            <a:r>
              <a:rPr lang="en-CA" baseline="30000" dirty="0"/>
              <a:t>th</a:t>
            </a:r>
            <a:r>
              <a:rPr lang="en-CA" dirty="0"/>
              <a:t>, 2023</a:t>
            </a:r>
          </a:p>
          <a:p>
            <a:r>
              <a:rPr lang="en-CA" dirty="0"/>
              <a:t>Brightspace Quiz</a:t>
            </a:r>
          </a:p>
          <a:p>
            <a:pPr lvl="1"/>
            <a:r>
              <a:rPr lang="en-CA" dirty="0"/>
              <a:t>Start any time between 9:00 AM &amp; 9:00 PM, Nova Scotia time</a:t>
            </a:r>
          </a:p>
          <a:p>
            <a:pPr lvl="1"/>
            <a:r>
              <a:rPr lang="en-CA" dirty="0"/>
              <a:t>Finish 90 minutes after you start</a:t>
            </a:r>
          </a:p>
        </p:txBody>
      </p:sp>
    </p:spTree>
    <p:extLst>
      <p:ext uri="{BB962C8B-B14F-4D97-AF65-F5344CB8AC3E}">
        <p14:creationId xmlns:p14="http://schemas.microsoft.com/office/powerpoint/2010/main" val="3720050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9834-599F-4DF3-AC54-84C31E003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First Midterm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5E6D7-2226-4376-A115-DF98B66E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Open book</a:t>
            </a:r>
          </a:p>
          <a:p>
            <a:pPr lvl="1"/>
            <a:r>
              <a:rPr lang="en-CA" dirty="0"/>
              <a:t>you can copy code from the course website</a:t>
            </a:r>
          </a:p>
          <a:p>
            <a:pPr lvl="1"/>
            <a:r>
              <a:rPr lang="en-CA" dirty="0"/>
              <a:t>you can copy code from </a:t>
            </a:r>
            <a:r>
              <a:rPr lang="en-CA" i="1" dirty="0"/>
              <a:t>your</a:t>
            </a:r>
            <a:r>
              <a:rPr lang="en-CA" dirty="0"/>
              <a:t> assignments and labs</a:t>
            </a:r>
          </a:p>
          <a:p>
            <a:pPr lvl="1"/>
            <a:r>
              <a:rPr lang="en-CA" dirty="0"/>
              <a:t>you can use NetBeans (or another IDE)</a:t>
            </a:r>
          </a:p>
          <a:p>
            <a:r>
              <a:rPr lang="en-CA" dirty="0"/>
              <a:t>No group work (honour system)</a:t>
            </a:r>
          </a:p>
          <a:p>
            <a:pPr lvl="1"/>
            <a:r>
              <a:rPr lang="en-CA" dirty="0"/>
              <a:t>no help from anyone but professors</a:t>
            </a:r>
          </a:p>
          <a:p>
            <a:pPr lvl="1"/>
            <a:r>
              <a:rPr lang="en-CA" dirty="0"/>
              <a:t>no code copied from the internet</a:t>
            </a:r>
          </a:p>
          <a:p>
            <a:pPr lvl="2"/>
            <a:r>
              <a:rPr lang="en-CA" dirty="0"/>
              <a:t>except the course website, as noted above</a:t>
            </a:r>
          </a:p>
          <a:p>
            <a:r>
              <a:rPr lang="en-CA" dirty="0"/>
              <a:t>No code from ChatGPT or other AIs</a:t>
            </a:r>
          </a:p>
        </p:txBody>
      </p:sp>
    </p:spTree>
    <p:extLst>
      <p:ext uri="{BB962C8B-B14F-4D97-AF65-F5344CB8AC3E}">
        <p14:creationId xmlns:p14="http://schemas.microsoft.com/office/powerpoint/2010/main" val="688716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64F88-B039-4119-B55C-CD91A361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Test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3D533-BE29-4CA3-882F-DAF3B916B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All course material from week 1 to week 5</a:t>
            </a:r>
          </a:p>
          <a:p>
            <a:pPr lvl="1"/>
            <a:r>
              <a:rPr lang="en-CA" dirty="0"/>
              <a:t>Introduction, Basics, Branches, Loops, Methods I</a:t>
            </a:r>
          </a:p>
          <a:p>
            <a:pPr lvl="1"/>
            <a:endParaRPr lang="en-CA" dirty="0"/>
          </a:p>
          <a:p>
            <a:r>
              <a:rPr lang="en-CA" dirty="0"/>
              <a:t>See the sample midterm in the Course Notes section of the course website</a:t>
            </a:r>
          </a:p>
          <a:p>
            <a:pPr lvl="1"/>
            <a:r>
              <a:rPr lang="en-CA" dirty="0"/>
              <a:t>from paper and pen era</a:t>
            </a:r>
          </a:p>
          <a:p>
            <a:pPr lvl="1"/>
            <a:r>
              <a:rPr lang="en-CA" dirty="0"/>
              <a:t>no questions where you show the output</a:t>
            </a:r>
          </a:p>
          <a:p>
            <a:pPr lvl="1"/>
            <a:r>
              <a:rPr lang="en-CA" dirty="0"/>
              <a:t>some questions there not covered this year</a:t>
            </a:r>
          </a:p>
        </p:txBody>
      </p:sp>
    </p:spTree>
    <p:extLst>
      <p:ext uri="{BB962C8B-B14F-4D97-AF65-F5344CB8AC3E}">
        <p14:creationId xmlns:p14="http://schemas.microsoft.com/office/powerpoint/2010/main" val="28251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40BC7-8BA2-5F39-8FFB-36CDFA14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1: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1D170-67DB-1BC9-AEA0-515A9FAE2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Programs and Programming</a:t>
            </a:r>
          </a:p>
          <a:p>
            <a:pPr lvl="1"/>
            <a:r>
              <a:rPr lang="en-CA" dirty="0"/>
              <a:t>the importance of giving/following instructions</a:t>
            </a:r>
          </a:p>
          <a:p>
            <a:r>
              <a:rPr lang="en-CA" dirty="0"/>
              <a:t>Programming languages</a:t>
            </a:r>
          </a:p>
          <a:p>
            <a:pPr lvl="1"/>
            <a:r>
              <a:rPr lang="en-CA" dirty="0"/>
              <a:t>pseudocode</a:t>
            </a:r>
          </a:p>
          <a:p>
            <a:pPr lvl="2"/>
            <a:r>
              <a:rPr lang="en-CA" dirty="0"/>
              <a:t>creating variables, printing messages, reading data, testing numbers, doing math, repeating steps</a:t>
            </a:r>
          </a:p>
          <a:p>
            <a:pPr lvl="1"/>
            <a:r>
              <a:rPr lang="en-CA" dirty="0"/>
              <a:t>imperative and object-oriented languages</a:t>
            </a:r>
          </a:p>
          <a:p>
            <a:pPr lvl="1"/>
            <a:r>
              <a:rPr lang="en-CA" dirty="0"/>
              <a:t>console vs. GUI</a:t>
            </a:r>
          </a:p>
          <a:p>
            <a:r>
              <a:rPr lang="en-CA" dirty="0"/>
              <a:t>Programming using an IDE</a:t>
            </a:r>
          </a:p>
          <a:p>
            <a:pPr lvl="1"/>
            <a:r>
              <a:rPr lang="en-CA" dirty="0"/>
              <a:t>Integrated Development Environment</a:t>
            </a:r>
          </a:p>
        </p:txBody>
      </p:sp>
    </p:spTree>
    <p:extLst>
      <p:ext uri="{BB962C8B-B14F-4D97-AF65-F5344CB8AC3E}">
        <p14:creationId xmlns:p14="http://schemas.microsoft.com/office/powerpoint/2010/main" val="426175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8924-3AF3-43A8-8CEC-76170D49F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2: Basic Java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414E8-5ED6-46D3-B8BE-A07311C78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program class and main method</a:t>
            </a:r>
          </a:p>
          <a:p>
            <a:r>
              <a:rPr lang="en-CA" dirty="0"/>
              <a:t>Creation: problem, design, write, debug</a:t>
            </a:r>
          </a:p>
          <a:p>
            <a:pPr lvl="1"/>
            <a:r>
              <a:rPr lang="en-CA" dirty="0"/>
              <a:t>kinds of errors; error messages</a:t>
            </a:r>
          </a:p>
          <a:p>
            <a:r>
              <a:rPr lang="en-CA" dirty="0"/>
              <a:t>Variables: </a:t>
            </a:r>
          </a:p>
          <a:p>
            <a:pPr lvl="1"/>
            <a:r>
              <a:rPr lang="en-CA" dirty="0"/>
              <a:t>data types (int, double, String); naming styles</a:t>
            </a:r>
          </a:p>
          <a:p>
            <a:r>
              <a:rPr lang="en-CA" dirty="0"/>
              <a:t>Math operators and PEDMAS</a:t>
            </a:r>
          </a:p>
          <a:p>
            <a:r>
              <a:rPr lang="en-CA" dirty="0"/>
              <a:t>Output using </a:t>
            </a:r>
            <a:r>
              <a:rPr lang="en-CA" dirty="0" err="1"/>
              <a:t>System.out</a:t>
            </a:r>
            <a:endParaRPr lang="en-CA" dirty="0"/>
          </a:p>
          <a:p>
            <a:r>
              <a:rPr lang="en-CA" dirty="0"/>
              <a:t>Input using a Scanner</a:t>
            </a:r>
          </a:p>
        </p:txBody>
      </p:sp>
    </p:spTree>
    <p:extLst>
      <p:ext uri="{BB962C8B-B14F-4D97-AF65-F5344CB8AC3E}">
        <p14:creationId xmlns:p14="http://schemas.microsoft.com/office/powerpoint/2010/main" val="3085799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C4239-00DE-4DED-9784-D95946129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3: Branches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460DD-5988-4D3F-9831-2E78931E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if control</a:t>
            </a:r>
          </a:p>
          <a:p>
            <a:r>
              <a:rPr lang="en-CA" dirty="0"/>
              <a:t>The else control</a:t>
            </a:r>
          </a:p>
          <a:p>
            <a:r>
              <a:rPr lang="en-CA" dirty="0"/>
              <a:t>Nesting if-else controls</a:t>
            </a:r>
          </a:p>
          <a:p>
            <a:pPr lvl="1"/>
            <a:r>
              <a:rPr lang="en-CA" dirty="0"/>
              <a:t>exactly one of these things must happen</a:t>
            </a:r>
          </a:p>
          <a:p>
            <a:r>
              <a:rPr lang="en-CA" dirty="0"/>
              <a:t>Basic comparisons (numbers)</a:t>
            </a:r>
          </a:p>
          <a:p>
            <a:r>
              <a:rPr lang="en-CA" dirty="0"/>
              <a:t>Basic comparisons (Strings)</a:t>
            </a:r>
          </a:p>
          <a:p>
            <a:r>
              <a:rPr lang="en-CA" dirty="0"/>
              <a:t>Complex logical expressions (and, or, not)</a:t>
            </a:r>
          </a:p>
          <a:p>
            <a:r>
              <a:rPr lang="en-CA" dirty="0"/>
              <a:t>Boolean variables</a:t>
            </a:r>
          </a:p>
        </p:txBody>
      </p:sp>
    </p:spTree>
    <p:extLst>
      <p:ext uri="{BB962C8B-B14F-4D97-AF65-F5344CB8AC3E}">
        <p14:creationId xmlns:p14="http://schemas.microsoft.com/office/powerpoint/2010/main" val="281876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B5964-F782-436A-977D-5C5D36A06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4: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8D85A-2205-4FDD-80C5-27EAA41ED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while loop</a:t>
            </a:r>
          </a:p>
          <a:p>
            <a:pPr lvl="1"/>
            <a:r>
              <a:rPr lang="en-CA" dirty="0"/>
              <a:t>sentinel loops (the read-test-process-read idiom)</a:t>
            </a:r>
          </a:p>
          <a:p>
            <a:r>
              <a:rPr lang="en-CA" dirty="0"/>
              <a:t>Special assignment operators</a:t>
            </a:r>
          </a:p>
          <a:p>
            <a:pPr lvl="1"/>
            <a:r>
              <a:rPr lang="en-CA" dirty="0"/>
              <a:t>operate and save (+=, -=, *=, /=, %=)</a:t>
            </a:r>
          </a:p>
          <a:p>
            <a:pPr lvl="1"/>
            <a:r>
              <a:rPr lang="en-CA" dirty="0"/>
              <a:t>increment and decrement (++, --)</a:t>
            </a:r>
          </a:p>
          <a:p>
            <a:r>
              <a:rPr lang="en-CA" dirty="0"/>
              <a:t>The for loop</a:t>
            </a:r>
          </a:p>
          <a:p>
            <a:r>
              <a:rPr lang="en-CA" dirty="0"/>
              <a:t>Constants</a:t>
            </a:r>
          </a:p>
          <a:p>
            <a:r>
              <a:rPr lang="en-CA" dirty="0"/>
              <a:t>Nesting loops (with loops and conditionals)</a:t>
            </a:r>
          </a:p>
          <a:p>
            <a:r>
              <a:rPr lang="en-CA" dirty="0"/>
              <a:t>Local scope for variables</a:t>
            </a:r>
          </a:p>
        </p:txBody>
      </p:sp>
    </p:spTree>
    <p:extLst>
      <p:ext uri="{BB962C8B-B14F-4D97-AF65-F5344CB8AC3E}">
        <p14:creationId xmlns:p14="http://schemas.microsoft.com/office/powerpoint/2010/main" val="158986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60F04-095D-4486-A863-F8BF8C7E7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5: void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8AFB9-C0F4-4D26-BED1-CAABAD26C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Method call parts: target, name, arguments</a:t>
            </a:r>
          </a:p>
          <a:p>
            <a:r>
              <a:rPr lang="en-CA" dirty="0"/>
              <a:t>Method definition: header and body</a:t>
            </a:r>
          </a:p>
          <a:p>
            <a:r>
              <a:rPr lang="en-CA" dirty="0"/>
              <a:t>Local variables</a:t>
            </a:r>
          </a:p>
          <a:p>
            <a:r>
              <a:rPr lang="en-CA" dirty="0"/>
              <a:t>Arguments and parameters</a:t>
            </a:r>
          </a:p>
          <a:p>
            <a:pPr lvl="1"/>
            <a:r>
              <a:rPr lang="en-CA" dirty="0"/>
              <a:t>relationship and differences</a:t>
            </a:r>
          </a:p>
          <a:p>
            <a:r>
              <a:rPr lang="en-CA" dirty="0"/>
              <a:t>Javadoc comments</a:t>
            </a:r>
          </a:p>
          <a:p>
            <a:pPr lvl="1"/>
            <a:r>
              <a:rPr lang="en-CA" dirty="0"/>
              <a:t>method purpose</a:t>
            </a:r>
          </a:p>
          <a:p>
            <a:pPr lvl="1"/>
            <a:r>
              <a:rPr lang="en-CA" dirty="0"/>
              <a:t>parameter descriptions</a:t>
            </a:r>
          </a:p>
        </p:txBody>
      </p:sp>
    </p:spTree>
    <p:extLst>
      <p:ext uri="{BB962C8B-B14F-4D97-AF65-F5344CB8AC3E}">
        <p14:creationId xmlns:p14="http://schemas.microsoft.com/office/powerpoint/2010/main" val="3117519162"/>
      </p:ext>
    </p:extLst>
  </p:cSld>
  <p:clrMapOvr>
    <a:masterClrMapping/>
  </p:clrMapOvr>
</p:sld>
</file>

<file path=ppt/theme/theme1.xml><?xml version="1.0" encoding="utf-8"?>
<a:theme xmlns:a="http://schemas.openxmlformats.org/drawingml/2006/main" name="1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3153A7962B44787C5D099E6F0D40F" ma:contentTypeVersion="13" ma:contentTypeDescription="Create a new document." ma:contentTypeScope="" ma:versionID="77ac521b0ae027d5feba9fa1155525b9">
  <xsd:schema xmlns:xsd="http://www.w3.org/2001/XMLSchema" xmlns:xs="http://www.w3.org/2001/XMLSchema" xmlns:p="http://schemas.microsoft.com/office/2006/metadata/properties" xmlns:ns3="51f0481b-9fcf-4028-b853-fd3d29f8c390" xmlns:ns4="62da8f29-4af8-4925-b828-2d6615649c5a" targetNamespace="http://schemas.microsoft.com/office/2006/metadata/properties" ma:root="true" ma:fieldsID="53b0ce86533933ee0cdcd8e74c50fdbb" ns3:_="" ns4:_="">
    <xsd:import namespace="51f0481b-9fcf-4028-b853-fd3d29f8c390"/>
    <xsd:import namespace="62da8f29-4af8-4925-b828-2d6615649c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0481b-9fcf-4028-b853-fd3d29f8c3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a8f29-4af8-4925-b828-2d661564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70455E-EBAA-4BBF-9DE3-477DF1AB0E4F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51f0481b-9fcf-4028-b853-fd3d29f8c390"/>
    <ds:schemaRef ds:uri="http://purl.org/dc/terms/"/>
    <ds:schemaRef ds:uri="http://www.w3.org/XML/1998/namespace"/>
    <ds:schemaRef ds:uri="http://schemas.microsoft.com/office/infopath/2007/PartnerControls"/>
    <ds:schemaRef ds:uri="62da8f29-4af8-4925-b828-2d6615649c5a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EE6ED68-1EB8-4C26-BD51-780F77C5C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54C7A-4DD8-4346-A902-4BDB03242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0481b-9fcf-4028-b853-fd3d29f8c390"/>
    <ds:schemaRef ds:uri="62da8f29-4af8-4925-b828-2d6615649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2022-11-GUIs</Template>
  <TotalTime>119</TotalTime>
  <Words>537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1_CSCITheme</vt:lpstr>
      <vt:lpstr>CSCITheme</vt:lpstr>
      <vt:lpstr>brknbars</vt:lpstr>
      <vt:lpstr>2_CSCITheme</vt:lpstr>
      <vt:lpstr>3_brknbars</vt:lpstr>
      <vt:lpstr>4_CSCITheme</vt:lpstr>
      <vt:lpstr>Review for First Midterm Test</vt:lpstr>
      <vt:lpstr>First Midterm Test</vt:lpstr>
      <vt:lpstr>First Midterm Test</vt:lpstr>
      <vt:lpstr>Test Content</vt:lpstr>
      <vt:lpstr>Week 1: Introduction</vt:lpstr>
      <vt:lpstr>Week 2: Basic Java Programming</vt:lpstr>
      <vt:lpstr>Week 3: Branches</vt:lpstr>
      <vt:lpstr>Week 4: Loops</vt:lpstr>
      <vt:lpstr>Week 5: void Methods </vt:lpstr>
      <vt:lpstr>General</vt:lpstr>
      <vt:lpstr>General</vt:lpstr>
      <vt:lpstr>General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1226 Review for Final Exam</dc:title>
  <dc:creator>Mark Young</dc:creator>
  <cp:lastModifiedBy>Mark Young</cp:lastModifiedBy>
  <cp:revision>3</cp:revision>
  <dcterms:created xsi:type="dcterms:W3CDTF">2022-04-06T16:27:22Z</dcterms:created>
  <dcterms:modified xsi:type="dcterms:W3CDTF">2023-10-10T13:17:19Z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0x0101009623153A7962B44787C5D099E6F0D40F</vt:lpwstr>
  </property>
</Properties>
</file>