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4"/>
  </p:sldMasterIdLst>
  <p:notesMasterIdLst>
    <p:notesMasterId r:id="rId58"/>
  </p:notesMasterIdLst>
  <p:handoutMasterIdLst>
    <p:handoutMasterId r:id="rId59"/>
  </p:handoutMasterIdLst>
  <p:sldIdLst>
    <p:sldId id="263" r:id="rId5"/>
    <p:sldId id="257" r:id="rId6"/>
    <p:sldId id="572" r:id="rId7"/>
    <p:sldId id="574" r:id="rId8"/>
    <p:sldId id="625" r:id="rId9"/>
    <p:sldId id="652" r:id="rId10"/>
    <p:sldId id="653" r:id="rId11"/>
    <p:sldId id="595" r:id="rId12"/>
    <p:sldId id="582" r:id="rId13"/>
    <p:sldId id="585" r:id="rId14"/>
    <p:sldId id="586" r:id="rId15"/>
    <p:sldId id="591" r:id="rId16"/>
    <p:sldId id="592" r:id="rId17"/>
    <p:sldId id="590" r:id="rId18"/>
    <p:sldId id="616" r:id="rId19"/>
    <p:sldId id="617" r:id="rId20"/>
    <p:sldId id="618" r:id="rId21"/>
    <p:sldId id="619" r:id="rId22"/>
    <p:sldId id="651" r:id="rId23"/>
    <p:sldId id="620" r:id="rId24"/>
    <p:sldId id="661" r:id="rId25"/>
    <p:sldId id="662" r:id="rId26"/>
    <p:sldId id="663" r:id="rId27"/>
    <p:sldId id="682" r:id="rId28"/>
    <p:sldId id="657" r:id="rId29"/>
    <p:sldId id="658" r:id="rId30"/>
    <p:sldId id="659" r:id="rId31"/>
    <p:sldId id="660" r:id="rId32"/>
    <p:sldId id="668" r:id="rId33"/>
    <p:sldId id="654" r:id="rId34"/>
    <p:sldId id="655" r:id="rId35"/>
    <p:sldId id="494" r:id="rId36"/>
    <p:sldId id="497" r:id="rId37"/>
    <p:sldId id="656" r:id="rId38"/>
    <p:sldId id="504" r:id="rId39"/>
    <p:sldId id="373" r:id="rId40"/>
    <p:sldId id="664" r:id="rId41"/>
    <p:sldId id="665" r:id="rId42"/>
    <p:sldId id="666" r:id="rId43"/>
    <p:sldId id="515" r:id="rId44"/>
    <p:sldId id="669" r:id="rId45"/>
    <p:sldId id="667" r:id="rId46"/>
    <p:sldId id="676" r:id="rId47"/>
    <p:sldId id="677" r:id="rId48"/>
    <p:sldId id="679" r:id="rId49"/>
    <p:sldId id="678" r:id="rId50"/>
    <p:sldId id="680" r:id="rId51"/>
    <p:sldId id="522" r:id="rId52"/>
    <p:sldId id="524" r:id="rId53"/>
    <p:sldId id="525" r:id="rId54"/>
    <p:sldId id="526" r:id="rId55"/>
    <p:sldId id="681" r:id="rId56"/>
    <p:sldId id="675" r:id="rId57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6D3A"/>
    <a:srgbClr val="FFFFCC"/>
    <a:srgbClr val="FFFF00"/>
    <a:srgbClr val="000041"/>
    <a:srgbClr val="FF0041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CE5432-F83B-4DFC-8972-67364CA1B456}" v="51" dt="2024-01-23T23:08:52.3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5" autoAdjust="0"/>
    <p:restoredTop sz="90929"/>
  </p:normalViewPr>
  <p:slideViewPr>
    <p:cSldViewPr>
      <p:cViewPr varScale="1">
        <p:scale>
          <a:sx n="102" d="100"/>
          <a:sy n="102" d="100"/>
        </p:scale>
        <p:origin x="16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1" Type="http://schemas.openxmlformats.org/officeDocument/2006/relationships/viewProps" Target="view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microsoft.com/office/2016/11/relationships/changesInfo" Target="changesInfos/changesInfo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presProps" Target="presProps.xml"/><Relationship Id="rId65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Young" userId="055a4c4f-05b9-4cd6-bda8-0cc88b7b58d3" providerId="ADAL" clId="{BACE5432-F83B-4DFC-8972-67364CA1B456}"/>
    <pc:docChg chg="undo custSel addSld delSld modSld sldOrd">
      <pc:chgData name="Mark Young" userId="055a4c4f-05b9-4cd6-bda8-0cc88b7b58d3" providerId="ADAL" clId="{BACE5432-F83B-4DFC-8972-67364CA1B456}" dt="2024-01-23T23:11:21.949" v="13283" actId="114"/>
      <pc:docMkLst>
        <pc:docMk/>
      </pc:docMkLst>
      <pc:sldChg chg="modSp mod">
        <pc:chgData name="Mark Young" userId="055a4c4f-05b9-4cd6-bda8-0cc88b7b58d3" providerId="ADAL" clId="{BACE5432-F83B-4DFC-8972-67364CA1B456}" dt="2024-01-21T22:37:19.408" v="12686" actId="6549"/>
        <pc:sldMkLst>
          <pc:docMk/>
          <pc:sldMk cId="4132019678" sldId="257"/>
        </pc:sldMkLst>
        <pc:spChg chg="mod">
          <ac:chgData name="Mark Young" userId="055a4c4f-05b9-4cd6-bda8-0cc88b7b58d3" providerId="ADAL" clId="{BACE5432-F83B-4DFC-8972-67364CA1B456}" dt="2024-01-21T22:37:19.408" v="12686" actId="6549"/>
          <ac:spMkLst>
            <pc:docMk/>
            <pc:sldMk cId="4132019678" sldId="257"/>
            <ac:spMk id="3" creationId="{BB1B8C4B-F51E-7326-C4C1-3397DE2DF3B7}"/>
          </ac:spMkLst>
        </pc:spChg>
      </pc:sldChg>
      <pc:sldChg chg="modSp add del mod">
        <pc:chgData name="Mark Young" userId="055a4c4f-05b9-4cd6-bda8-0cc88b7b58d3" providerId="ADAL" clId="{BACE5432-F83B-4DFC-8972-67364CA1B456}" dt="2024-01-21T22:37:06.725" v="12685" actId="20577"/>
        <pc:sldMkLst>
          <pc:docMk/>
          <pc:sldMk cId="0" sldId="263"/>
        </pc:sldMkLst>
        <pc:spChg chg="mod">
          <ac:chgData name="Mark Young" userId="055a4c4f-05b9-4cd6-bda8-0cc88b7b58d3" providerId="ADAL" clId="{BACE5432-F83B-4DFC-8972-67364CA1B456}" dt="2024-01-21T15:02:55.179" v="12" actId="20577"/>
          <ac:spMkLst>
            <pc:docMk/>
            <pc:sldMk cId="0" sldId="263"/>
            <ac:spMk id="13314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22:37:06.725" v="12685" actId="20577"/>
          <ac:spMkLst>
            <pc:docMk/>
            <pc:sldMk cId="0" sldId="263"/>
            <ac:spMk id="13315" creationId="{00000000-0000-0000-0000-000000000000}"/>
          </ac:spMkLst>
        </pc:spChg>
      </pc:sldChg>
      <pc:sldChg chg="add del">
        <pc:chgData name="Mark Young" userId="055a4c4f-05b9-4cd6-bda8-0cc88b7b58d3" providerId="ADAL" clId="{BACE5432-F83B-4DFC-8972-67364CA1B456}" dt="2024-01-21T15:20:55.392" v="636" actId="47"/>
        <pc:sldMkLst>
          <pc:docMk/>
          <pc:sldMk cId="533794938" sldId="300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01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02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03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2363157899" sldId="304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287548773" sldId="305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06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4207651193" sldId="307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08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3195172179" sldId="309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1890469755" sldId="310"/>
        </pc:sldMkLst>
      </pc:sldChg>
      <pc:sldChg chg="add del">
        <pc:chgData name="Mark Young" userId="055a4c4f-05b9-4cd6-bda8-0cc88b7b58d3" providerId="ADAL" clId="{BACE5432-F83B-4DFC-8972-67364CA1B456}" dt="2024-01-21T15:20:55.392" v="636" actId="47"/>
        <pc:sldMkLst>
          <pc:docMk/>
          <pc:sldMk cId="2385281586" sldId="311"/>
        </pc:sldMkLst>
      </pc:sldChg>
      <pc:sldChg chg="add del">
        <pc:chgData name="Mark Young" userId="055a4c4f-05b9-4cd6-bda8-0cc88b7b58d3" providerId="ADAL" clId="{BACE5432-F83B-4DFC-8972-67364CA1B456}" dt="2024-01-21T15:20:55.392" v="636" actId="47"/>
        <pc:sldMkLst>
          <pc:docMk/>
          <pc:sldMk cId="3971298906" sldId="312"/>
        </pc:sldMkLst>
      </pc:sldChg>
      <pc:sldChg chg="add del">
        <pc:chgData name="Mark Young" userId="055a4c4f-05b9-4cd6-bda8-0cc88b7b58d3" providerId="ADAL" clId="{BACE5432-F83B-4DFC-8972-67364CA1B456}" dt="2024-01-21T15:20:55.392" v="636" actId="47"/>
        <pc:sldMkLst>
          <pc:docMk/>
          <pc:sldMk cId="0" sldId="313"/>
        </pc:sldMkLst>
      </pc:sldChg>
      <pc:sldChg chg="add del">
        <pc:chgData name="Mark Young" userId="055a4c4f-05b9-4cd6-bda8-0cc88b7b58d3" providerId="ADAL" clId="{BACE5432-F83B-4DFC-8972-67364CA1B456}" dt="2024-01-21T15:20:55.392" v="636" actId="47"/>
        <pc:sldMkLst>
          <pc:docMk/>
          <pc:sldMk cId="0" sldId="314"/>
        </pc:sldMkLst>
      </pc:sldChg>
      <pc:sldChg chg="add del">
        <pc:chgData name="Mark Young" userId="055a4c4f-05b9-4cd6-bda8-0cc88b7b58d3" providerId="ADAL" clId="{BACE5432-F83B-4DFC-8972-67364CA1B456}" dt="2024-01-21T15:20:58.239" v="637" actId="47"/>
        <pc:sldMkLst>
          <pc:docMk/>
          <pc:sldMk cId="0" sldId="315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16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17"/>
        </pc:sldMkLst>
      </pc:sldChg>
      <pc:sldChg chg="add del">
        <pc:chgData name="Mark Young" userId="055a4c4f-05b9-4cd6-bda8-0cc88b7b58d3" providerId="ADAL" clId="{BACE5432-F83B-4DFC-8972-67364CA1B456}" dt="2024-01-21T15:20:58.239" v="637" actId="47"/>
        <pc:sldMkLst>
          <pc:docMk/>
          <pc:sldMk cId="0" sldId="318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19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20"/>
        </pc:sldMkLst>
      </pc:sldChg>
      <pc:sldChg chg="add del">
        <pc:chgData name="Mark Young" userId="055a4c4f-05b9-4cd6-bda8-0cc88b7b58d3" providerId="ADAL" clId="{BACE5432-F83B-4DFC-8972-67364CA1B456}" dt="2024-01-21T15:20:58.239" v="637" actId="47"/>
        <pc:sldMkLst>
          <pc:docMk/>
          <pc:sldMk cId="0" sldId="321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22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23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24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25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26"/>
        </pc:sldMkLst>
      </pc:sldChg>
      <pc:sldChg chg="add del">
        <pc:chgData name="Mark Young" userId="055a4c4f-05b9-4cd6-bda8-0cc88b7b58d3" providerId="ADAL" clId="{BACE5432-F83B-4DFC-8972-67364CA1B456}" dt="2024-01-21T15:20:55.392" v="636" actId="47"/>
        <pc:sldMkLst>
          <pc:docMk/>
          <pc:sldMk cId="0" sldId="327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28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29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30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31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32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33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34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35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36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37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38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39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40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41"/>
        </pc:sldMkLst>
      </pc:sldChg>
      <pc:sldChg chg="add del">
        <pc:chgData name="Mark Young" userId="055a4c4f-05b9-4cd6-bda8-0cc88b7b58d3" providerId="ADAL" clId="{BACE5432-F83B-4DFC-8972-67364CA1B456}" dt="2024-01-21T15:20:55.392" v="636" actId="47"/>
        <pc:sldMkLst>
          <pc:docMk/>
          <pc:sldMk cId="1860624304" sldId="342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1301809971" sldId="343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430352754" sldId="345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46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47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48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49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50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1710264169" sldId="351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494163382" sldId="352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53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54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55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3784516827" sldId="356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57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3289983629" sldId="358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1688450411" sldId="359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351810660" sldId="360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2281703048" sldId="361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2580304849" sldId="362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3967587970" sldId="363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712058080" sldId="364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1702342002" sldId="365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3622842723" sldId="366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4107748697" sldId="367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68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69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3335339732" sldId="370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4177587956" sldId="371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902881698" sldId="372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2387615436" sldId="373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1582029946" sldId="374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75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76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77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78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79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80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81"/>
        </pc:sldMkLst>
      </pc:sldChg>
      <pc:sldChg chg="add del">
        <pc:chgData name="Mark Young" userId="055a4c4f-05b9-4cd6-bda8-0cc88b7b58d3" providerId="ADAL" clId="{BACE5432-F83B-4DFC-8972-67364CA1B456}" dt="2024-01-21T15:21:03.883" v="638" actId="47"/>
        <pc:sldMkLst>
          <pc:docMk/>
          <pc:sldMk cId="0" sldId="382"/>
        </pc:sldMkLst>
      </pc:sldChg>
      <pc:sldChg chg="modSp mod">
        <pc:chgData name="Mark Young" userId="055a4c4f-05b9-4cd6-bda8-0cc88b7b58d3" providerId="ADAL" clId="{BACE5432-F83B-4DFC-8972-67364CA1B456}" dt="2024-01-21T18:11:13.750" v="5910" actId="20577"/>
        <pc:sldMkLst>
          <pc:docMk/>
          <pc:sldMk cId="0" sldId="494"/>
        </pc:sldMkLst>
        <pc:spChg chg="mod">
          <ac:chgData name="Mark Young" userId="055a4c4f-05b9-4cd6-bda8-0cc88b7b58d3" providerId="ADAL" clId="{BACE5432-F83B-4DFC-8972-67364CA1B456}" dt="2024-01-21T15:26:00.179" v="733" actId="20577"/>
          <ac:spMkLst>
            <pc:docMk/>
            <pc:sldMk cId="0" sldId="494"/>
            <ac:spMk id="522242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8:11:13.750" v="5910" actId="20577"/>
          <ac:spMkLst>
            <pc:docMk/>
            <pc:sldMk cId="0" sldId="494"/>
            <ac:spMk id="522243" creationId="{00000000-0000-0000-0000-000000000000}"/>
          </ac:spMkLst>
        </pc:spChg>
      </pc:sldChg>
      <pc:sldChg chg="delSp modSp mod">
        <pc:chgData name="Mark Young" userId="055a4c4f-05b9-4cd6-bda8-0cc88b7b58d3" providerId="ADAL" clId="{BACE5432-F83B-4DFC-8972-67364CA1B456}" dt="2024-01-21T15:41:30.425" v="1348" actId="20577"/>
        <pc:sldMkLst>
          <pc:docMk/>
          <pc:sldMk cId="0" sldId="497"/>
        </pc:sldMkLst>
        <pc:spChg chg="del">
          <ac:chgData name="Mark Young" userId="055a4c4f-05b9-4cd6-bda8-0cc88b7b58d3" providerId="ADAL" clId="{BACE5432-F83B-4DFC-8972-67364CA1B456}" dt="2024-01-21T15:38:36.744" v="1242" actId="478"/>
          <ac:spMkLst>
            <pc:docMk/>
            <pc:sldMk cId="0" sldId="497"/>
            <ac:spMk id="5125" creationId="{00000000-0000-0000-0000-000000000000}"/>
          </ac:spMkLst>
        </pc:spChg>
        <pc:spChg chg="del">
          <ac:chgData name="Mark Young" userId="055a4c4f-05b9-4cd6-bda8-0cc88b7b58d3" providerId="ADAL" clId="{BACE5432-F83B-4DFC-8972-67364CA1B456}" dt="2024-01-21T15:38:36.744" v="1242" actId="478"/>
          <ac:spMkLst>
            <pc:docMk/>
            <pc:sldMk cId="0" sldId="497"/>
            <ac:spMk id="5126" creationId="{00000000-0000-0000-0000-000000000000}"/>
          </ac:spMkLst>
        </pc:spChg>
        <pc:spChg chg="del">
          <ac:chgData name="Mark Young" userId="055a4c4f-05b9-4cd6-bda8-0cc88b7b58d3" providerId="ADAL" clId="{BACE5432-F83B-4DFC-8972-67364CA1B456}" dt="2024-01-21T15:38:36.744" v="1242" actId="478"/>
          <ac:spMkLst>
            <pc:docMk/>
            <pc:sldMk cId="0" sldId="497"/>
            <ac:spMk id="5127" creationId="{00000000-0000-0000-0000-000000000000}"/>
          </ac:spMkLst>
        </pc:spChg>
        <pc:spChg chg="del">
          <ac:chgData name="Mark Young" userId="055a4c4f-05b9-4cd6-bda8-0cc88b7b58d3" providerId="ADAL" clId="{BACE5432-F83B-4DFC-8972-67364CA1B456}" dt="2024-01-21T15:38:36.744" v="1242" actId="478"/>
          <ac:spMkLst>
            <pc:docMk/>
            <pc:sldMk cId="0" sldId="497"/>
            <ac:spMk id="5128" creationId="{00000000-0000-0000-0000-000000000000}"/>
          </ac:spMkLst>
        </pc:spChg>
        <pc:spChg chg="del">
          <ac:chgData name="Mark Young" userId="055a4c4f-05b9-4cd6-bda8-0cc88b7b58d3" providerId="ADAL" clId="{BACE5432-F83B-4DFC-8972-67364CA1B456}" dt="2024-01-21T15:38:36.744" v="1242" actId="478"/>
          <ac:spMkLst>
            <pc:docMk/>
            <pc:sldMk cId="0" sldId="497"/>
            <ac:spMk id="5129" creationId="{00000000-0000-0000-0000-000000000000}"/>
          </ac:spMkLst>
        </pc:spChg>
        <pc:spChg chg="del">
          <ac:chgData name="Mark Young" userId="055a4c4f-05b9-4cd6-bda8-0cc88b7b58d3" providerId="ADAL" clId="{BACE5432-F83B-4DFC-8972-67364CA1B456}" dt="2024-01-21T15:38:36.744" v="1242" actId="478"/>
          <ac:spMkLst>
            <pc:docMk/>
            <pc:sldMk cId="0" sldId="497"/>
            <ac:spMk id="5130" creationId="{00000000-0000-0000-0000-000000000000}"/>
          </ac:spMkLst>
        </pc:spChg>
        <pc:spChg chg="del">
          <ac:chgData name="Mark Young" userId="055a4c4f-05b9-4cd6-bda8-0cc88b7b58d3" providerId="ADAL" clId="{BACE5432-F83B-4DFC-8972-67364CA1B456}" dt="2024-01-21T15:38:36.744" v="1242" actId="478"/>
          <ac:spMkLst>
            <pc:docMk/>
            <pc:sldMk cId="0" sldId="497"/>
            <ac:spMk id="5131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39:55.475" v="1289" actId="20577"/>
          <ac:spMkLst>
            <pc:docMk/>
            <pc:sldMk cId="0" sldId="497"/>
            <ac:spMk id="5148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40:02.719" v="1293" actId="20577"/>
          <ac:spMkLst>
            <pc:docMk/>
            <pc:sldMk cId="0" sldId="497"/>
            <ac:spMk id="5149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40:13.833" v="1296" actId="20577"/>
          <ac:spMkLst>
            <pc:docMk/>
            <pc:sldMk cId="0" sldId="497"/>
            <ac:spMk id="5150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39:59.076" v="1291" actId="20577"/>
          <ac:spMkLst>
            <pc:docMk/>
            <pc:sldMk cId="0" sldId="497"/>
            <ac:spMk id="5151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40:06.900" v="1294" actId="20577"/>
          <ac:spMkLst>
            <pc:docMk/>
            <pc:sldMk cId="0" sldId="497"/>
            <ac:spMk id="5153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40:22.342" v="1300" actId="20577"/>
          <ac:spMkLst>
            <pc:docMk/>
            <pc:sldMk cId="0" sldId="497"/>
            <ac:spMk id="5154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40:19.012" v="1298" actId="20577"/>
          <ac:spMkLst>
            <pc:docMk/>
            <pc:sldMk cId="0" sldId="497"/>
            <ac:spMk id="5155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40:51.699" v="1308" actId="20577"/>
          <ac:spMkLst>
            <pc:docMk/>
            <pc:sldMk cId="0" sldId="497"/>
            <ac:spMk id="5156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39:51.144" v="1287" actId="20577"/>
          <ac:spMkLst>
            <pc:docMk/>
            <pc:sldMk cId="0" sldId="497"/>
            <ac:spMk id="5157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38:30.814" v="1241" actId="207"/>
          <ac:spMkLst>
            <pc:docMk/>
            <pc:sldMk cId="0" sldId="497"/>
            <ac:spMk id="5160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41:30.425" v="1348" actId="20577"/>
          <ac:spMkLst>
            <pc:docMk/>
            <pc:sldMk cId="0" sldId="497"/>
            <ac:spMk id="5173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38:10.985" v="1222" actId="20577"/>
          <ac:spMkLst>
            <pc:docMk/>
            <pc:sldMk cId="0" sldId="497"/>
            <ac:spMk id="529410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41:05.865" v="1346" actId="20577"/>
          <ac:spMkLst>
            <pc:docMk/>
            <pc:sldMk cId="0" sldId="497"/>
            <ac:spMk id="529411" creationId="{00000000-0000-0000-0000-000000000000}"/>
          </ac:spMkLst>
        </pc:spChg>
        <pc:grpChg chg="mod">
          <ac:chgData name="Mark Young" userId="055a4c4f-05b9-4cd6-bda8-0cc88b7b58d3" providerId="ADAL" clId="{BACE5432-F83B-4DFC-8972-67364CA1B456}" dt="2024-01-21T15:38:58.319" v="1285" actId="1038"/>
          <ac:grpSpMkLst>
            <pc:docMk/>
            <pc:sldMk cId="0" sldId="497"/>
            <ac:grpSpMk id="5138" creationId="{00000000-0000-0000-0000-000000000000}"/>
          </ac:grpSpMkLst>
        </pc:grpChg>
        <pc:grpChg chg="del">
          <ac:chgData name="Mark Young" userId="055a4c4f-05b9-4cd6-bda8-0cc88b7b58d3" providerId="ADAL" clId="{BACE5432-F83B-4DFC-8972-67364CA1B456}" dt="2024-01-21T15:38:49.798" v="1261" actId="478"/>
          <ac:grpSpMkLst>
            <pc:docMk/>
            <pc:sldMk cId="0" sldId="497"/>
            <ac:grpSpMk id="5139" creationId="{00000000-0000-0000-0000-000000000000}"/>
          </ac:grpSpMkLst>
        </pc:grpChg>
        <pc:cxnChg chg="del mod">
          <ac:chgData name="Mark Young" userId="055a4c4f-05b9-4cd6-bda8-0cc88b7b58d3" providerId="ADAL" clId="{BACE5432-F83B-4DFC-8972-67364CA1B456}" dt="2024-01-21T15:38:36.744" v="1242" actId="478"/>
          <ac:cxnSpMkLst>
            <pc:docMk/>
            <pc:sldMk cId="0" sldId="497"/>
            <ac:cxnSpMk id="5132" creationId="{00000000-0000-0000-0000-000000000000}"/>
          </ac:cxnSpMkLst>
        </pc:cxnChg>
        <pc:cxnChg chg="del mod">
          <ac:chgData name="Mark Young" userId="055a4c4f-05b9-4cd6-bda8-0cc88b7b58d3" providerId="ADAL" clId="{BACE5432-F83B-4DFC-8972-67364CA1B456}" dt="2024-01-21T15:38:36.744" v="1242" actId="478"/>
          <ac:cxnSpMkLst>
            <pc:docMk/>
            <pc:sldMk cId="0" sldId="497"/>
            <ac:cxnSpMk id="5133" creationId="{00000000-0000-0000-0000-000000000000}"/>
          </ac:cxnSpMkLst>
        </pc:cxnChg>
        <pc:cxnChg chg="del mod">
          <ac:chgData name="Mark Young" userId="055a4c4f-05b9-4cd6-bda8-0cc88b7b58d3" providerId="ADAL" clId="{BACE5432-F83B-4DFC-8972-67364CA1B456}" dt="2024-01-21T15:38:36.744" v="1242" actId="478"/>
          <ac:cxnSpMkLst>
            <pc:docMk/>
            <pc:sldMk cId="0" sldId="497"/>
            <ac:cxnSpMk id="5134" creationId="{00000000-0000-0000-0000-000000000000}"/>
          </ac:cxnSpMkLst>
        </pc:cxnChg>
        <pc:cxnChg chg="del mod">
          <ac:chgData name="Mark Young" userId="055a4c4f-05b9-4cd6-bda8-0cc88b7b58d3" providerId="ADAL" clId="{BACE5432-F83B-4DFC-8972-67364CA1B456}" dt="2024-01-21T15:38:36.744" v="1242" actId="478"/>
          <ac:cxnSpMkLst>
            <pc:docMk/>
            <pc:sldMk cId="0" sldId="497"/>
            <ac:cxnSpMk id="5135" creationId="{00000000-0000-0000-0000-000000000000}"/>
          </ac:cxnSpMkLst>
        </pc:cxnChg>
        <pc:cxnChg chg="del mod">
          <ac:chgData name="Mark Young" userId="055a4c4f-05b9-4cd6-bda8-0cc88b7b58d3" providerId="ADAL" clId="{BACE5432-F83B-4DFC-8972-67364CA1B456}" dt="2024-01-21T15:38:36.744" v="1242" actId="478"/>
          <ac:cxnSpMkLst>
            <pc:docMk/>
            <pc:sldMk cId="0" sldId="497"/>
            <ac:cxnSpMk id="5136" creationId="{00000000-0000-0000-0000-000000000000}"/>
          </ac:cxnSpMkLst>
        </pc:cxnChg>
        <pc:cxnChg chg="del mod">
          <ac:chgData name="Mark Young" userId="055a4c4f-05b9-4cd6-bda8-0cc88b7b58d3" providerId="ADAL" clId="{BACE5432-F83B-4DFC-8972-67364CA1B456}" dt="2024-01-21T15:38:36.744" v="1242" actId="478"/>
          <ac:cxnSpMkLst>
            <pc:docMk/>
            <pc:sldMk cId="0" sldId="497"/>
            <ac:cxnSpMk id="5137" creationId="{00000000-0000-0000-0000-000000000000}"/>
          </ac:cxnSpMkLst>
        </pc:cxnChg>
      </pc:sldChg>
      <pc:sldChg chg="del">
        <pc:chgData name="Mark Young" userId="055a4c4f-05b9-4cd6-bda8-0cc88b7b58d3" providerId="ADAL" clId="{BACE5432-F83B-4DFC-8972-67364CA1B456}" dt="2024-01-21T15:42:00.261" v="1349" actId="47"/>
        <pc:sldMkLst>
          <pc:docMk/>
          <pc:sldMk cId="0" sldId="498"/>
        </pc:sldMkLst>
      </pc:sldChg>
      <pc:sldChg chg="modSp add mod">
        <pc:chgData name="Mark Young" userId="055a4c4f-05b9-4cd6-bda8-0cc88b7b58d3" providerId="ADAL" clId="{BACE5432-F83B-4DFC-8972-67364CA1B456}" dt="2024-01-21T22:28:53.844" v="12326" actId="20577"/>
        <pc:sldMkLst>
          <pc:docMk/>
          <pc:sldMk cId="0" sldId="515"/>
        </pc:sldMkLst>
        <pc:spChg chg="mod">
          <ac:chgData name="Mark Young" userId="055a4c4f-05b9-4cd6-bda8-0cc88b7b58d3" providerId="ADAL" clId="{BACE5432-F83B-4DFC-8972-67364CA1B456}" dt="2024-01-21T22:28:53.844" v="12326" actId="20577"/>
          <ac:spMkLst>
            <pc:docMk/>
            <pc:sldMk cId="0" sldId="515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BACE5432-F83B-4DFC-8972-67364CA1B456}" dt="2024-01-21T22:33:25.422" v="12571" actId="20577"/>
        <pc:sldMkLst>
          <pc:docMk/>
          <pc:sldMk cId="0" sldId="522"/>
        </pc:sldMkLst>
        <pc:spChg chg="mod">
          <ac:chgData name="Mark Young" userId="055a4c4f-05b9-4cd6-bda8-0cc88b7b58d3" providerId="ADAL" clId="{BACE5432-F83B-4DFC-8972-67364CA1B456}" dt="2024-01-21T22:33:25.422" v="12571" actId="20577"/>
          <ac:spMkLst>
            <pc:docMk/>
            <pc:sldMk cId="0" sldId="522"/>
            <ac:spMk id="2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22:33:11.399" v="12558" actId="113"/>
          <ac:spMkLst>
            <pc:docMk/>
            <pc:sldMk cId="0" sldId="522"/>
            <ac:spMk id="3" creationId="{00000000-0000-0000-0000-000000000000}"/>
          </ac:spMkLst>
        </pc:spChg>
      </pc:sldChg>
      <pc:sldChg chg="del">
        <pc:chgData name="Mark Young" userId="055a4c4f-05b9-4cd6-bda8-0cc88b7b58d3" providerId="ADAL" clId="{BACE5432-F83B-4DFC-8972-67364CA1B456}" dt="2024-01-21T22:33:32.039" v="12572" actId="47"/>
        <pc:sldMkLst>
          <pc:docMk/>
          <pc:sldMk cId="0" sldId="523"/>
        </pc:sldMkLst>
      </pc:sldChg>
      <pc:sldChg chg="modSp mod">
        <pc:chgData name="Mark Young" userId="055a4c4f-05b9-4cd6-bda8-0cc88b7b58d3" providerId="ADAL" clId="{BACE5432-F83B-4DFC-8972-67364CA1B456}" dt="2024-01-21T22:35:07.645" v="12640" actId="20577"/>
        <pc:sldMkLst>
          <pc:docMk/>
          <pc:sldMk cId="0" sldId="524"/>
        </pc:sldMkLst>
        <pc:spChg chg="mod">
          <ac:chgData name="Mark Young" userId="055a4c4f-05b9-4cd6-bda8-0cc88b7b58d3" providerId="ADAL" clId="{BACE5432-F83B-4DFC-8972-67364CA1B456}" dt="2024-01-21T22:35:07.645" v="12640" actId="20577"/>
          <ac:spMkLst>
            <pc:docMk/>
            <pc:sldMk cId="0" sldId="524"/>
            <ac:spMk id="3" creationId="{00000000-0000-0000-0000-000000000000}"/>
          </ac:spMkLst>
        </pc:spChg>
      </pc:sldChg>
      <pc:sldChg chg="delSp modSp mod">
        <pc:chgData name="Mark Young" userId="055a4c4f-05b9-4cd6-bda8-0cc88b7b58d3" providerId="ADAL" clId="{BACE5432-F83B-4DFC-8972-67364CA1B456}" dt="2024-01-21T22:43:58.119" v="12887" actId="20577"/>
        <pc:sldMkLst>
          <pc:docMk/>
          <pc:sldMk cId="0" sldId="525"/>
        </pc:sldMkLst>
        <pc:spChg chg="mod">
          <ac:chgData name="Mark Young" userId="055a4c4f-05b9-4cd6-bda8-0cc88b7b58d3" providerId="ADAL" clId="{BACE5432-F83B-4DFC-8972-67364CA1B456}" dt="2024-01-21T22:43:58.119" v="12887" actId="20577"/>
          <ac:spMkLst>
            <pc:docMk/>
            <pc:sldMk cId="0" sldId="525"/>
            <ac:spMk id="3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22:35:37.374" v="12660" actId="20577"/>
          <ac:spMkLst>
            <pc:docMk/>
            <pc:sldMk cId="0" sldId="525"/>
            <ac:spMk id="29702" creationId="{00000000-0000-0000-0000-000000000000}"/>
          </ac:spMkLst>
        </pc:spChg>
        <pc:grpChg chg="del">
          <ac:chgData name="Mark Young" userId="055a4c4f-05b9-4cd6-bda8-0cc88b7b58d3" providerId="ADAL" clId="{BACE5432-F83B-4DFC-8972-67364CA1B456}" dt="2024-01-21T22:43:27.815" v="12836" actId="478"/>
          <ac:grpSpMkLst>
            <pc:docMk/>
            <pc:sldMk cId="0" sldId="525"/>
            <ac:grpSpMk id="29700" creationId="{00000000-0000-0000-0000-000000000000}"/>
          </ac:grpSpMkLst>
        </pc:grpChg>
      </pc:sldChg>
      <pc:sldChg chg="del">
        <pc:chgData name="Mark Young" userId="055a4c4f-05b9-4cd6-bda8-0cc88b7b58d3" providerId="ADAL" clId="{BACE5432-F83B-4DFC-8972-67364CA1B456}" dt="2024-01-21T22:36:34.508" v="12675" actId="47"/>
        <pc:sldMkLst>
          <pc:docMk/>
          <pc:sldMk cId="0" sldId="527"/>
        </pc:sldMkLst>
      </pc:sldChg>
      <pc:sldChg chg="modSp del mod">
        <pc:chgData name="Mark Young" userId="055a4c4f-05b9-4cd6-bda8-0cc88b7b58d3" providerId="ADAL" clId="{BACE5432-F83B-4DFC-8972-67364CA1B456}" dt="2024-01-21T22:36:27.637" v="12674" actId="47"/>
        <pc:sldMkLst>
          <pc:docMk/>
          <pc:sldMk cId="0" sldId="545"/>
        </pc:sldMkLst>
        <pc:spChg chg="mod">
          <ac:chgData name="Mark Young" userId="055a4c4f-05b9-4cd6-bda8-0cc88b7b58d3" providerId="ADAL" clId="{BACE5432-F83B-4DFC-8972-67364CA1B456}" dt="2024-01-21T22:30:26.549" v="12327" actId="207"/>
          <ac:spMkLst>
            <pc:docMk/>
            <pc:sldMk cId="0" sldId="545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BACE5432-F83B-4DFC-8972-67364CA1B456}" dt="2024-01-21T22:37:32.398" v="12687" actId="179"/>
        <pc:sldMkLst>
          <pc:docMk/>
          <pc:sldMk cId="0" sldId="572"/>
        </pc:sldMkLst>
        <pc:spChg chg="mod">
          <ac:chgData name="Mark Young" userId="055a4c4f-05b9-4cd6-bda8-0cc88b7b58d3" providerId="ADAL" clId="{BACE5432-F83B-4DFC-8972-67364CA1B456}" dt="2024-01-21T22:37:32.398" v="12687" actId="179"/>
          <ac:spMkLst>
            <pc:docMk/>
            <pc:sldMk cId="0" sldId="572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BACE5432-F83B-4DFC-8972-67364CA1B456}" dt="2024-01-22T13:52:21.113" v="12891" actId="20577"/>
        <pc:sldMkLst>
          <pc:docMk/>
          <pc:sldMk cId="0" sldId="574"/>
        </pc:sldMkLst>
        <pc:spChg chg="mod">
          <ac:chgData name="Mark Young" userId="055a4c4f-05b9-4cd6-bda8-0cc88b7b58d3" providerId="ADAL" clId="{BACE5432-F83B-4DFC-8972-67364CA1B456}" dt="2024-01-22T13:52:21.113" v="12891" actId="20577"/>
          <ac:spMkLst>
            <pc:docMk/>
            <pc:sldMk cId="0" sldId="574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BACE5432-F83B-4DFC-8972-67364CA1B456}" dt="2024-01-21T15:15:07.340" v="540"/>
        <pc:sldMkLst>
          <pc:docMk/>
          <pc:sldMk cId="0" sldId="582"/>
        </pc:sldMkLst>
        <pc:spChg chg="mod">
          <ac:chgData name="Mark Young" userId="055a4c4f-05b9-4cd6-bda8-0cc88b7b58d3" providerId="ADAL" clId="{BACE5432-F83B-4DFC-8972-67364CA1B456}" dt="2024-01-21T15:15:07.340" v="540"/>
          <ac:spMkLst>
            <pc:docMk/>
            <pc:sldMk cId="0" sldId="582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BACE5432-F83B-4DFC-8972-67364CA1B456}" dt="2024-01-21T15:17:52.002" v="610" actId="20577"/>
        <pc:sldMkLst>
          <pc:docMk/>
          <pc:sldMk cId="0" sldId="585"/>
        </pc:sldMkLst>
        <pc:spChg chg="mod">
          <ac:chgData name="Mark Young" userId="055a4c4f-05b9-4cd6-bda8-0cc88b7b58d3" providerId="ADAL" clId="{BACE5432-F83B-4DFC-8972-67364CA1B456}" dt="2024-01-21T15:17:52.002" v="610" actId="20577"/>
          <ac:spMkLst>
            <pc:docMk/>
            <pc:sldMk cId="0" sldId="585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BACE5432-F83B-4DFC-8972-67364CA1B456}" dt="2024-01-21T15:21:59.604" v="646" actId="403"/>
        <pc:sldMkLst>
          <pc:docMk/>
          <pc:sldMk cId="0" sldId="586"/>
        </pc:sldMkLst>
        <pc:spChg chg="mod">
          <ac:chgData name="Mark Young" userId="055a4c4f-05b9-4cd6-bda8-0cc88b7b58d3" providerId="ADAL" clId="{BACE5432-F83B-4DFC-8972-67364CA1B456}" dt="2024-01-21T15:21:59.604" v="646" actId="403"/>
          <ac:spMkLst>
            <pc:docMk/>
            <pc:sldMk cId="0" sldId="586"/>
            <ac:spMk id="3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18:23.284" v="633" actId="1035"/>
          <ac:spMkLst>
            <pc:docMk/>
            <pc:sldMk cId="0" sldId="586"/>
            <ac:spMk id="22534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18:23.284" v="633" actId="1035"/>
          <ac:spMkLst>
            <pc:docMk/>
            <pc:sldMk cId="0" sldId="586"/>
            <ac:spMk id="22535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18:23.284" v="633" actId="1035"/>
          <ac:spMkLst>
            <pc:docMk/>
            <pc:sldMk cId="0" sldId="586"/>
            <ac:spMk id="22536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18:23.284" v="633" actId="1035"/>
          <ac:spMkLst>
            <pc:docMk/>
            <pc:sldMk cId="0" sldId="586"/>
            <ac:spMk id="22537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18:23.284" v="633" actId="1035"/>
          <ac:spMkLst>
            <pc:docMk/>
            <pc:sldMk cId="0" sldId="586"/>
            <ac:spMk id="22538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18:23.284" v="633" actId="1035"/>
          <ac:spMkLst>
            <pc:docMk/>
            <pc:sldMk cId="0" sldId="586"/>
            <ac:spMk id="22539" creationId="{00000000-0000-0000-0000-000000000000}"/>
          </ac:spMkLst>
        </pc:spChg>
        <pc:grpChg chg="mod">
          <ac:chgData name="Mark Young" userId="055a4c4f-05b9-4cd6-bda8-0cc88b7b58d3" providerId="ADAL" clId="{BACE5432-F83B-4DFC-8972-67364CA1B456}" dt="2024-01-21T15:18:23.284" v="633" actId="1035"/>
          <ac:grpSpMkLst>
            <pc:docMk/>
            <pc:sldMk cId="0" sldId="586"/>
            <ac:grpSpMk id="5" creationId="{00000000-0000-0000-0000-000000000000}"/>
          </ac:grpSpMkLst>
        </pc:grpChg>
        <pc:grpChg chg="mod">
          <ac:chgData name="Mark Young" userId="055a4c4f-05b9-4cd6-bda8-0cc88b7b58d3" providerId="ADAL" clId="{BACE5432-F83B-4DFC-8972-67364CA1B456}" dt="2024-01-21T15:18:23.284" v="633" actId="1035"/>
          <ac:grpSpMkLst>
            <pc:docMk/>
            <pc:sldMk cId="0" sldId="586"/>
            <ac:grpSpMk id="22532" creationId="{00000000-0000-0000-0000-000000000000}"/>
          </ac:grpSpMkLst>
        </pc:grpChg>
        <pc:cxnChg chg="mod">
          <ac:chgData name="Mark Young" userId="055a4c4f-05b9-4cd6-bda8-0cc88b7b58d3" providerId="ADAL" clId="{BACE5432-F83B-4DFC-8972-67364CA1B456}" dt="2024-01-21T15:18:23.284" v="633" actId="1035"/>
          <ac:cxnSpMkLst>
            <pc:docMk/>
            <pc:sldMk cId="0" sldId="586"/>
            <ac:cxnSpMk id="17" creationId="{00000000-0000-0000-0000-000000000000}"/>
          </ac:cxnSpMkLst>
        </pc:cxnChg>
      </pc:sldChg>
      <pc:sldChg chg="modSp mod">
        <pc:chgData name="Mark Young" userId="055a4c4f-05b9-4cd6-bda8-0cc88b7b58d3" providerId="ADAL" clId="{BACE5432-F83B-4DFC-8972-67364CA1B456}" dt="2024-01-21T15:21:35.656" v="640" actId="403"/>
        <pc:sldMkLst>
          <pc:docMk/>
          <pc:sldMk cId="0" sldId="590"/>
        </pc:sldMkLst>
        <pc:spChg chg="mod">
          <ac:chgData name="Mark Young" userId="055a4c4f-05b9-4cd6-bda8-0cc88b7b58d3" providerId="ADAL" clId="{BACE5432-F83B-4DFC-8972-67364CA1B456}" dt="2024-01-21T15:21:35.656" v="640" actId="403"/>
          <ac:spMkLst>
            <pc:docMk/>
            <pc:sldMk cId="0" sldId="590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BACE5432-F83B-4DFC-8972-67364CA1B456}" dt="2024-01-21T15:21:52.676" v="644" actId="403"/>
        <pc:sldMkLst>
          <pc:docMk/>
          <pc:sldMk cId="0" sldId="591"/>
        </pc:sldMkLst>
        <pc:spChg chg="mod">
          <ac:chgData name="Mark Young" userId="055a4c4f-05b9-4cd6-bda8-0cc88b7b58d3" providerId="ADAL" clId="{BACE5432-F83B-4DFC-8972-67364CA1B456}" dt="2024-01-21T15:21:52.676" v="644" actId="403"/>
          <ac:spMkLst>
            <pc:docMk/>
            <pc:sldMk cId="0" sldId="591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BACE5432-F83B-4DFC-8972-67364CA1B456}" dt="2024-01-21T15:21:45.121" v="642" actId="403"/>
        <pc:sldMkLst>
          <pc:docMk/>
          <pc:sldMk cId="0" sldId="592"/>
        </pc:sldMkLst>
        <pc:spChg chg="mod">
          <ac:chgData name="Mark Young" userId="055a4c4f-05b9-4cd6-bda8-0cc88b7b58d3" providerId="ADAL" clId="{BACE5432-F83B-4DFC-8972-67364CA1B456}" dt="2024-01-21T15:21:45.121" v="642" actId="403"/>
          <ac:spMkLst>
            <pc:docMk/>
            <pc:sldMk cId="0" sldId="592"/>
            <ac:spMk id="3" creationId="{00000000-0000-0000-0000-000000000000}"/>
          </ac:spMkLst>
        </pc:spChg>
      </pc:sldChg>
      <pc:sldChg chg="modSp mod ord">
        <pc:chgData name="Mark Young" userId="055a4c4f-05b9-4cd6-bda8-0cc88b7b58d3" providerId="ADAL" clId="{BACE5432-F83B-4DFC-8972-67364CA1B456}" dt="2024-01-21T21:06:32.631" v="12311"/>
        <pc:sldMkLst>
          <pc:docMk/>
          <pc:sldMk cId="0" sldId="595"/>
        </pc:sldMkLst>
        <pc:spChg chg="mod">
          <ac:chgData name="Mark Young" userId="055a4c4f-05b9-4cd6-bda8-0cc88b7b58d3" providerId="ADAL" clId="{BACE5432-F83B-4DFC-8972-67364CA1B456}" dt="2024-01-21T15:16:23.244" v="601" actId="20577"/>
          <ac:spMkLst>
            <pc:docMk/>
            <pc:sldMk cId="0" sldId="595"/>
            <ac:spMk id="3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1T15:16:34.046" v="609" actId="1038"/>
          <ac:spMkLst>
            <pc:docMk/>
            <pc:sldMk cId="0" sldId="595"/>
            <ac:spMk id="19460" creationId="{00000000-0000-0000-0000-000000000000}"/>
          </ac:spMkLst>
        </pc:spChg>
      </pc:sldChg>
      <pc:sldChg chg="modSp mod">
        <pc:chgData name="Mark Young" userId="055a4c4f-05b9-4cd6-bda8-0cc88b7b58d3" providerId="ADAL" clId="{BACE5432-F83B-4DFC-8972-67364CA1B456}" dt="2024-01-21T15:22:14.089" v="647" actId="255"/>
        <pc:sldMkLst>
          <pc:docMk/>
          <pc:sldMk cId="0" sldId="618"/>
        </pc:sldMkLst>
        <pc:spChg chg="mod">
          <ac:chgData name="Mark Young" userId="055a4c4f-05b9-4cd6-bda8-0cc88b7b58d3" providerId="ADAL" clId="{BACE5432-F83B-4DFC-8972-67364CA1B456}" dt="2024-01-21T15:22:14.089" v="647" actId="255"/>
          <ac:spMkLst>
            <pc:docMk/>
            <pc:sldMk cId="0" sldId="618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BACE5432-F83B-4DFC-8972-67364CA1B456}" dt="2024-01-21T15:19:58.210" v="635" actId="14100"/>
        <pc:sldMkLst>
          <pc:docMk/>
          <pc:sldMk cId="0" sldId="619"/>
        </pc:sldMkLst>
        <pc:spChg chg="mod">
          <ac:chgData name="Mark Young" userId="055a4c4f-05b9-4cd6-bda8-0cc88b7b58d3" providerId="ADAL" clId="{BACE5432-F83B-4DFC-8972-67364CA1B456}" dt="2024-01-21T15:19:58.210" v="635" actId="14100"/>
          <ac:spMkLst>
            <pc:docMk/>
            <pc:sldMk cId="0" sldId="619"/>
            <ac:spMk id="30753" creationId="{00000000-0000-0000-0000-000000000000}"/>
          </ac:spMkLst>
        </pc:spChg>
        <pc:grpChg chg="mod">
          <ac:chgData name="Mark Young" userId="055a4c4f-05b9-4cd6-bda8-0cc88b7b58d3" providerId="ADAL" clId="{BACE5432-F83B-4DFC-8972-67364CA1B456}" dt="2024-01-21T15:19:44.590" v="634" actId="14100"/>
          <ac:grpSpMkLst>
            <pc:docMk/>
            <pc:sldMk cId="0" sldId="619"/>
            <ac:grpSpMk id="7" creationId="{00000000-0000-0000-0000-000000000000}"/>
          </ac:grpSpMkLst>
        </pc:grpChg>
      </pc:sldChg>
      <pc:sldChg chg="modSp mod">
        <pc:chgData name="Mark Young" userId="055a4c4f-05b9-4cd6-bda8-0cc88b7b58d3" providerId="ADAL" clId="{BACE5432-F83B-4DFC-8972-67364CA1B456}" dt="2024-01-22T13:53:31.896" v="12904" actId="1036"/>
        <pc:sldMkLst>
          <pc:docMk/>
          <pc:sldMk cId="0" sldId="625"/>
        </pc:sldMkLst>
        <pc:spChg chg="mod">
          <ac:chgData name="Mark Young" userId="055a4c4f-05b9-4cd6-bda8-0cc88b7b58d3" providerId="ADAL" clId="{BACE5432-F83B-4DFC-8972-67364CA1B456}" dt="2024-01-22T13:53:23.863" v="12898" actId="403"/>
          <ac:spMkLst>
            <pc:docMk/>
            <pc:sldMk cId="0" sldId="625"/>
            <ac:spMk id="3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2T13:53:23.863" v="12898" actId="403"/>
          <ac:spMkLst>
            <pc:docMk/>
            <pc:sldMk cId="0" sldId="625"/>
            <ac:spMk id="4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2T13:53:31.896" v="12904" actId="1036"/>
          <ac:spMkLst>
            <pc:docMk/>
            <pc:sldMk cId="0" sldId="625"/>
            <ac:spMk id="7173" creationId="{00000000-0000-0000-0000-000000000000}"/>
          </ac:spMkLst>
        </pc:spChg>
        <pc:spChg chg="mod">
          <ac:chgData name="Mark Young" userId="055a4c4f-05b9-4cd6-bda8-0cc88b7b58d3" providerId="ADAL" clId="{BACE5432-F83B-4DFC-8972-67364CA1B456}" dt="2024-01-22T13:53:31.896" v="12904" actId="1036"/>
          <ac:spMkLst>
            <pc:docMk/>
            <pc:sldMk cId="0" sldId="625"/>
            <ac:spMk id="7174" creationId="{00000000-0000-0000-0000-000000000000}"/>
          </ac:spMkLst>
        </pc:spChg>
      </pc:sldChg>
      <pc:sldChg chg="modSp mod">
        <pc:chgData name="Mark Young" userId="055a4c4f-05b9-4cd6-bda8-0cc88b7b58d3" providerId="ADAL" clId="{BACE5432-F83B-4DFC-8972-67364CA1B456}" dt="2024-01-21T15:10:06.794" v="327" actId="6549"/>
        <pc:sldMkLst>
          <pc:docMk/>
          <pc:sldMk cId="4100954325" sldId="652"/>
        </pc:sldMkLst>
        <pc:spChg chg="mod">
          <ac:chgData name="Mark Young" userId="055a4c4f-05b9-4cd6-bda8-0cc88b7b58d3" providerId="ADAL" clId="{BACE5432-F83B-4DFC-8972-67364CA1B456}" dt="2024-01-21T15:10:06.794" v="327" actId="6549"/>
          <ac:spMkLst>
            <pc:docMk/>
            <pc:sldMk cId="4100954325" sldId="652"/>
            <ac:spMk id="3" creationId="{E302955D-2394-0632-B827-9EC40D70B44D}"/>
          </ac:spMkLst>
        </pc:spChg>
      </pc:sldChg>
      <pc:sldChg chg="modSp mod">
        <pc:chgData name="Mark Young" userId="055a4c4f-05b9-4cd6-bda8-0cc88b7b58d3" providerId="ADAL" clId="{BACE5432-F83B-4DFC-8972-67364CA1B456}" dt="2024-01-21T15:12:06.705" v="411" actId="20577"/>
        <pc:sldMkLst>
          <pc:docMk/>
          <pc:sldMk cId="2463836394" sldId="653"/>
        </pc:sldMkLst>
        <pc:spChg chg="mod">
          <ac:chgData name="Mark Young" userId="055a4c4f-05b9-4cd6-bda8-0cc88b7b58d3" providerId="ADAL" clId="{BACE5432-F83B-4DFC-8972-67364CA1B456}" dt="2024-01-21T15:12:06.705" v="411" actId="20577"/>
          <ac:spMkLst>
            <pc:docMk/>
            <pc:sldMk cId="2463836394" sldId="653"/>
            <ac:spMk id="3" creationId="{441F0DE3-9CD3-3F37-F682-005F7F380AF4}"/>
          </ac:spMkLst>
        </pc:spChg>
      </pc:sldChg>
      <pc:sldChg chg="addSp modSp new mod ord">
        <pc:chgData name="Mark Young" userId="055a4c4f-05b9-4cd6-bda8-0cc88b7b58d3" providerId="ADAL" clId="{BACE5432-F83B-4DFC-8972-67364CA1B456}" dt="2024-01-21T17:30:04.516" v="3588" actId="404"/>
        <pc:sldMkLst>
          <pc:docMk/>
          <pc:sldMk cId="486716691" sldId="655"/>
        </pc:sldMkLst>
        <pc:spChg chg="mod">
          <ac:chgData name="Mark Young" userId="055a4c4f-05b9-4cd6-bda8-0cc88b7b58d3" providerId="ADAL" clId="{BACE5432-F83B-4DFC-8972-67364CA1B456}" dt="2024-01-21T15:26:39.186" v="817" actId="20577"/>
          <ac:spMkLst>
            <pc:docMk/>
            <pc:sldMk cId="486716691" sldId="655"/>
            <ac:spMk id="2" creationId="{C261D949-8E9F-C4A3-80DF-13EF6F4D41B1}"/>
          </ac:spMkLst>
        </pc:spChg>
        <pc:spChg chg="mod">
          <ac:chgData name="Mark Young" userId="055a4c4f-05b9-4cd6-bda8-0cc88b7b58d3" providerId="ADAL" clId="{BACE5432-F83B-4DFC-8972-67364CA1B456}" dt="2024-01-21T17:30:04.516" v="3588" actId="404"/>
          <ac:spMkLst>
            <pc:docMk/>
            <pc:sldMk cId="486716691" sldId="655"/>
            <ac:spMk id="3" creationId="{4BCC3EF6-A3C9-4C64-A20D-D042440B5129}"/>
          </ac:spMkLst>
        </pc:spChg>
        <pc:spChg chg="add mod">
          <ac:chgData name="Mark Young" userId="055a4c4f-05b9-4cd6-bda8-0cc88b7b58d3" providerId="ADAL" clId="{BACE5432-F83B-4DFC-8972-67364CA1B456}" dt="2024-01-21T15:35:18.143" v="1191" actId="20577"/>
          <ac:spMkLst>
            <pc:docMk/>
            <pc:sldMk cId="486716691" sldId="655"/>
            <ac:spMk id="4" creationId="{D8BC4FE2-3D8D-C3EA-DA7F-768AE1F5AF7F}"/>
          </ac:spMkLst>
        </pc:spChg>
      </pc:sldChg>
      <pc:sldChg chg="modSp new mod">
        <pc:chgData name="Mark Young" userId="055a4c4f-05b9-4cd6-bda8-0cc88b7b58d3" providerId="ADAL" clId="{BACE5432-F83B-4DFC-8972-67364CA1B456}" dt="2024-01-21T18:03:56.488" v="5321" actId="114"/>
        <pc:sldMkLst>
          <pc:docMk/>
          <pc:sldMk cId="1646665241" sldId="656"/>
        </pc:sldMkLst>
        <pc:spChg chg="mod">
          <ac:chgData name="Mark Young" userId="055a4c4f-05b9-4cd6-bda8-0cc88b7b58d3" providerId="ADAL" clId="{BACE5432-F83B-4DFC-8972-67364CA1B456}" dt="2024-01-21T15:42:37.669" v="1427" actId="114"/>
          <ac:spMkLst>
            <pc:docMk/>
            <pc:sldMk cId="1646665241" sldId="656"/>
            <ac:spMk id="2" creationId="{6836C9B8-AAC7-BF61-72D1-E1000A2831B0}"/>
          </ac:spMkLst>
        </pc:spChg>
        <pc:spChg chg="mod">
          <ac:chgData name="Mark Young" userId="055a4c4f-05b9-4cd6-bda8-0cc88b7b58d3" providerId="ADAL" clId="{BACE5432-F83B-4DFC-8972-67364CA1B456}" dt="2024-01-21T18:03:56.488" v="5321" actId="114"/>
          <ac:spMkLst>
            <pc:docMk/>
            <pc:sldMk cId="1646665241" sldId="656"/>
            <ac:spMk id="3" creationId="{20A2FB83-8D8F-5F0D-30E6-A04CA78C4598}"/>
          </ac:spMkLst>
        </pc:spChg>
      </pc:sldChg>
      <pc:sldChg chg="modSp new mod">
        <pc:chgData name="Mark Young" userId="055a4c4f-05b9-4cd6-bda8-0cc88b7b58d3" providerId="ADAL" clId="{BACE5432-F83B-4DFC-8972-67364CA1B456}" dt="2024-01-21T22:38:58.748" v="12706" actId="20577"/>
        <pc:sldMkLst>
          <pc:docMk/>
          <pc:sldMk cId="75007843" sldId="657"/>
        </pc:sldMkLst>
        <pc:spChg chg="mod">
          <ac:chgData name="Mark Young" userId="055a4c4f-05b9-4cd6-bda8-0cc88b7b58d3" providerId="ADAL" clId="{BACE5432-F83B-4DFC-8972-67364CA1B456}" dt="2024-01-21T15:50:12.347" v="1755" actId="20577"/>
          <ac:spMkLst>
            <pc:docMk/>
            <pc:sldMk cId="75007843" sldId="657"/>
            <ac:spMk id="2" creationId="{0618067D-D44D-B954-A170-76968DF4CC32}"/>
          </ac:spMkLst>
        </pc:spChg>
        <pc:spChg chg="mod">
          <ac:chgData name="Mark Young" userId="055a4c4f-05b9-4cd6-bda8-0cc88b7b58d3" providerId="ADAL" clId="{BACE5432-F83B-4DFC-8972-67364CA1B456}" dt="2024-01-21T22:38:58.748" v="12706" actId="20577"/>
          <ac:spMkLst>
            <pc:docMk/>
            <pc:sldMk cId="75007843" sldId="657"/>
            <ac:spMk id="3" creationId="{BB39A10E-5FD7-92D0-DC25-639EB84F78DE}"/>
          </ac:spMkLst>
        </pc:spChg>
      </pc:sldChg>
      <pc:sldChg chg="modSp new mod">
        <pc:chgData name="Mark Young" userId="055a4c4f-05b9-4cd6-bda8-0cc88b7b58d3" providerId="ADAL" clId="{BACE5432-F83B-4DFC-8972-67364CA1B456}" dt="2024-01-21T17:12:43.671" v="2883" actId="20577"/>
        <pc:sldMkLst>
          <pc:docMk/>
          <pc:sldMk cId="1617499434" sldId="658"/>
        </pc:sldMkLst>
        <pc:spChg chg="mod">
          <ac:chgData name="Mark Young" userId="055a4c4f-05b9-4cd6-bda8-0cc88b7b58d3" providerId="ADAL" clId="{BACE5432-F83B-4DFC-8972-67364CA1B456}" dt="2024-01-21T17:12:08.758" v="2820" actId="20577"/>
          <ac:spMkLst>
            <pc:docMk/>
            <pc:sldMk cId="1617499434" sldId="658"/>
            <ac:spMk id="2" creationId="{4569F83F-7BA5-CFB7-EB4C-E922CF31E7F9}"/>
          </ac:spMkLst>
        </pc:spChg>
        <pc:spChg chg="mod">
          <ac:chgData name="Mark Young" userId="055a4c4f-05b9-4cd6-bda8-0cc88b7b58d3" providerId="ADAL" clId="{BACE5432-F83B-4DFC-8972-67364CA1B456}" dt="2024-01-21T17:12:43.671" v="2883" actId="20577"/>
          <ac:spMkLst>
            <pc:docMk/>
            <pc:sldMk cId="1617499434" sldId="658"/>
            <ac:spMk id="3" creationId="{A78CF004-DDB0-437A-E07C-0BEA95AC30AB}"/>
          </ac:spMkLst>
        </pc:spChg>
      </pc:sldChg>
      <pc:sldChg chg="modSp add mod">
        <pc:chgData name="Mark Young" userId="055a4c4f-05b9-4cd6-bda8-0cc88b7b58d3" providerId="ADAL" clId="{BACE5432-F83B-4DFC-8972-67364CA1B456}" dt="2024-01-21T18:00:46.384" v="5191" actId="20577"/>
        <pc:sldMkLst>
          <pc:docMk/>
          <pc:sldMk cId="634669310" sldId="659"/>
        </pc:sldMkLst>
        <pc:spChg chg="mod">
          <ac:chgData name="Mark Young" userId="055a4c4f-05b9-4cd6-bda8-0cc88b7b58d3" providerId="ADAL" clId="{BACE5432-F83B-4DFC-8972-67364CA1B456}" dt="2024-01-21T17:12:15.111" v="2828" actId="20577"/>
          <ac:spMkLst>
            <pc:docMk/>
            <pc:sldMk cId="634669310" sldId="659"/>
            <ac:spMk id="2" creationId="{4569F83F-7BA5-CFB7-EB4C-E922CF31E7F9}"/>
          </ac:spMkLst>
        </pc:spChg>
        <pc:spChg chg="mod">
          <ac:chgData name="Mark Young" userId="055a4c4f-05b9-4cd6-bda8-0cc88b7b58d3" providerId="ADAL" clId="{BACE5432-F83B-4DFC-8972-67364CA1B456}" dt="2024-01-21T18:00:46.384" v="5191" actId="20577"/>
          <ac:spMkLst>
            <pc:docMk/>
            <pc:sldMk cId="634669310" sldId="659"/>
            <ac:spMk id="3" creationId="{A78CF004-DDB0-437A-E07C-0BEA95AC30AB}"/>
          </ac:spMkLst>
        </pc:spChg>
      </pc:sldChg>
      <pc:sldChg chg="addSp modSp new mod">
        <pc:chgData name="Mark Young" userId="055a4c4f-05b9-4cd6-bda8-0cc88b7b58d3" providerId="ADAL" clId="{BACE5432-F83B-4DFC-8972-67364CA1B456}" dt="2024-01-21T18:01:53.713" v="5244" actId="1035"/>
        <pc:sldMkLst>
          <pc:docMk/>
          <pc:sldMk cId="1567273780" sldId="660"/>
        </pc:sldMkLst>
        <pc:spChg chg="mod">
          <ac:chgData name="Mark Young" userId="055a4c4f-05b9-4cd6-bda8-0cc88b7b58d3" providerId="ADAL" clId="{BACE5432-F83B-4DFC-8972-67364CA1B456}" dt="2024-01-21T17:20:03.296" v="3331" actId="20577"/>
          <ac:spMkLst>
            <pc:docMk/>
            <pc:sldMk cId="1567273780" sldId="660"/>
            <ac:spMk id="2" creationId="{689A72D6-2BBB-6679-5B5A-7720BD67A69E}"/>
          </ac:spMkLst>
        </pc:spChg>
        <pc:spChg chg="mod">
          <ac:chgData name="Mark Young" userId="055a4c4f-05b9-4cd6-bda8-0cc88b7b58d3" providerId="ADAL" clId="{BACE5432-F83B-4DFC-8972-67364CA1B456}" dt="2024-01-21T17:28:28.949" v="3558" actId="20577"/>
          <ac:spMkLst>
            <pc:docMk/>
            <pc:sldMk cId="1567273780" sldId="660"/>
            <ac:spMk id="3" creationId="{1D12701A-6ADB-2A5B-48DB-CC9C2F32091C}"/>
          </ac:spMkLst>
        </pc:spChg>
        <pc:spChg chg="add mod">
          <ac:chgData name="Mark Young" userId="055a4c4f-05b9-4cd6-bda8-0cc88b7b58d3" providerId="ADAL" clId="{BACE5432-F83B-4DFC-8972-67364CA1B456}" dt="2024-01-21T18:01:53.713" v="5244" actId="1035"/>
          <ac:spMkLst>
            <pc:docMk/>
            <pc:sldMk cId="1567273780" sldId="660"/>
            <ac:spMk id="4" creationId="{DFB8D4B4-CCBA-4D5F-4191-5F06F146B12F}"/>
          </ac:spMkLst>
        </pc:spChg>
        <pc:spChg chg="add mod">
          <ac:chgData name="Mark Young" userId="055a4c4f-05b9-4cd6-bda8-0cc88b7b58d3" providerId="ADAL" clId="{BACE5432-F83B-4DFC-8972-67364CA1B456}" dt="2024-01-21T18:01:53.713" v="5244" actId="1035"/>
          <ac:spMkLst>
            <pc:docMk/>
            <pc:sldMk cId="1567273780" sldId="660"/>
            <ac:spMk id="5" creationId="{7754018C-529F-A660-A14E-863B50EDF522}"/>
          </ac:spMkLst>
        </pc:spChg>
        <pc:spChg chg="add mod">
          <ac:chgData name="Mark Young" userId="055a4c4f-05b9-4cd6-bda8-0cc88b7b58d3" providerId="ADAL" clId="{BACE5432-F83B-4DFC-8972-67364CA1B456}" dt="2024-01-21T18:01:53.713" v="5244" actId="1035"/>
          <ac:spMkLst>
            <pc:docMk/>
            <pc:sldMk cId="1567273780" sldId="660"/>
            <ac:spMk id="6" creationId="{4BA5ED55-2529-C918-85E7-13ADE1D28922}"/>
          </ac:spMkLst>
        </pc:spChg>
        <pc:spChg chg="add mod">
          <ac:chgData name="Mark Young" userId="055a4c4f-05b9-4cd6-bda8-0cc88b7b58d3" providerId="ADAL" clId="{BACE5432-F83B-4DFC-8972-67364CA1B456}" dt="2024-01-21T18:01:53.713" v="5244" actId="1035"/>
          <ac:spMkLst>
            <pc:docMk/>
            <pc:sldMk cId="1567273780" sldId="660"/>
            <ac:spMk id="7" creationId="{9F4E350E-D4E1-3D7A-9064-6D7FE62BE0FC}"/>
          </ac:spMkLst>
        </pc:spChg>
        <pc:spChg chg="add mod">
          <ac:chgData name="Mark Young" userId="055a4c4f-05b9-4cd6-bda8-0cc88b7b58d3" providerId="ADAL" clId="{BACE5432-F83B-4DFC-8972-67364CA1B456}" dt="2024-01-21T18:01:53.713" v="5244" actId="1035"/>
          <ac:spMkLst>
            <pc:docMk/>
            <pc:sldMk cId="1567273780" sldId="660"/>
            <ac:spMk id="8" creationId="{3D764061-0212-C4BC-AE1A-6500355D3597}"/>
          </ac:spMkLst>
        </pc:spChg>
        <pc:spChg chg="add mod">
          <ac:chgData name="Mark Young" userId="055a4c4f-05b9-4cd6-bda8-0cc88b7b58d3" providerId="ADAL" clId="{BACE5432-F83B-4DFC-8972-67364CA1B456}" dt="2024-01-21T18:01:53.713" v="5244" actId="1035"/>
          <ac:spMkLst>
            <pc:docMk/>
            <pc:sldMk cId="1567273780" sldId="660"/>
            <ac:spMk id="9" creationId="{1DDC3577-D281-D84C-387E-E9F361A88E26}"/>
          </ac:spMkLst>
        </pc:spChg>
        <pc:spChg chg="add mod">
          <ac:chgData name="Mark Young" userId="055a4c4f-05b9-4cd6-bda8-0cc88b7b58d3" providerId="ADAL" clId="{BACE5432-F83B-4DFC-8972-67364CA1B456}" dt="2024-01-21T18:01:53.713" v="5244" actId="1035"/>
          <ac:spMkLst>
            <pc:docMk/>
            <pc:sldMk cId="1567273780" sldId="660"/>
            <ac:spMk id="15" creationId="{853ADD79-2C13-4CE9-FD19-E5FE37892E6D}"/>
          </ac:spMkLst>
        </pc:spChg>
        <pc:spChg chg="add mod">
          <ac:chgData name="Mark Young" userId="055a4c4f-05b9-4cd6-bda8-0cc88b7b58d3" providerId="ADAL" clId="{BACE5432-F83B-4DFC-8972-67364CA1B456}" dt="2024-01-21T18:01:53.713" v="5244" actId="1035"/>
          <ac:spMkLst>
            <pc:docMk/>
            <pc:sldMk cId="1567273780" sldId="660"/>
            <ac:spMk id="17" creationId="{53A8C349-4630-7CC2-2167-10BAA6692D66}"/>
          </ac:spMkLst>
        </pc:spChg>
        <pc:spChg chg="add mod">
          <ac:chgData name="Mark Young" userId="055a4c4f-05b9-4cd6-bda8-0cc88b7b58d3" providerId="ADAL" clId="{BACE5432-F83B-4DFC-8972-67364CA1B456}" dt="2024-01-21T18:01:53.713" v="5244" actId="1035"/>
          <ac:spMkLst>
            <pc:docMk/>
            <pc:sldMk cId="1567273780" sldId="660"/>
            <ac:spMk id="18" creationId="{4C90B13D-3032-1646-FAB9-95CD2BA05FBD}"/>
          </ac:spMkLst>
        </pc:spChg>
        <pc:spChg chg="add mod">
          <ac:chgData name="Mark Young" userId="055a4c4f-05b9-4cd6-bda8-0cc88b7b58d3" providerId="ADAL" clId="{BACE5432-F83B-4DFC-8972-67364CA1B456}" dt="2024-01-21T18:01:53.713" v="5244" actId="1035"/>
          <ac:spMkLst>
            <pc:docMk/>
            <pc:sldMk cId="1567273780" sldId="660"/>
            <ac:spMk id="19" creationId="{D06A0544-E4EF-2B46-0C26-F03A0A927217}"/>
          </ac:spMkLst>
        </pc:spChg>
        <pc:spChg chg="add mod">
          <ac:chgData name="Mark Young" userId="055a4c4f-05b9-4cd6-bda8-0cc88b7b58d3" providerId="ADAL" clId="{BACE5432-F83B-4DFC-8972-67364CA1B456}" dt="2024-01-21T18:01:53.713" v="5244" actId="1035"/>
          <ac:spMkLst>
            <pc:docMk/>
            <pc:sldMk cId="1567273780" sldId="660"/>
            <ac:spMk id="20" creationId="{92CE522E-4812-D6FE-59D9-7DB689E3535E}"/>
          </ac:spMkLst>
        </pc:spChg>
        <pc:spChg chg="add mod">
          <ac:chgData name="Mark Young" userId="055a4c4f-05b9-4cd6-bda8-0cc88b7b58d3" providerId="ADAL" clId="{BACE5432-F83B-4DFC-8972-67364CA1B456}" dt="2024-01-21T18:01:53.713" v="5244" actId="1035"/>
          <ac:spMkLst>
            <pc:docMk/>
            <pc:sldMk cId="1567273780" sldId="660"/>
            <ac:spMk id="21" creationId="{C9341912-E957-8DA0-719D-E69D46C82F64}"/>
          </ac:spMkLst>
        </pc:spChg>
        <pc:spChg chg="add mod">
          <ac:chgData name="Mark Young" userId="055a4c4f-05b9-4cd6-bda8-0cc88b7b58d3" providerId="ADAL" clId="{BACE5432-F83B-4DFC-8972-67364CA1B456}" dt="2024-01-21T18:01:23.157" v="5234" actId="1038"/>
          <ac:spMkLst>
            <pc:docMk/>
            <pc:sldMk cId="1567273780" sldId="660"/>
            <ac:spMk id="41" creationId="{4253A81A-8D90-A3C1-E4CC-38E98D01E48E}"/>
          </ac:spMkLst>
        </pc:spChg>
        <pc:cxnChg chg="add mod">
          <ac:chgData name="Mark Young" userId="055a4c4f-05b9-4cd6-bda8-0cc88b7b58d3" providerId="ADAL" clId="{BACE5432-F83B-4DFC-8972-67364CA1B456}" dt="2024-01-21T18:01:53.713" v="5244" actId="1035"/>
          <ac:cxnSpMkLst>
            <pc:docMk/>
            <pc:sldMk cId="1567273780" sldId="660"/>
            <ac:cxnSpMk id="10" creationId="{0A435135-BA90-FA2E-59FD-C52E5B2A3132}"/>
          </ac:cxnSpMkLst>
        </pc:cxnChg>
        <pc:cxnChg chg="add mod">
          <ac:chgData name="Mark Young" userId="055a4c4f-05b9-4cd6-bda8-0cc88b7b58d3" providerId="ADAL" clId="{BACE5432-F83B-4DFC-8972-67364CA1B456}" dt="2024-01-21T18:01:53.713" v="5244" actId="1035"/>
          <ac:cxnSpMkLst>
            <pc:docMk/>
            <pc:sldMk cId="1567273780" sldId="660"/>
            <ac:cxnSpMk id="11" creationId="{EE06248B-B5BB-556E-BC2F-2C66CBB163D0}"/>
          </ac:cxnSpMkLst>
        </pc:cxnChg>
        <pc:cxnChg chg="add mod">
          <ac:chgData name="Mark Young" userId="055a4c4f-05b9-4cd6-bda8-0cc88b7b58d3" providerId="ADAL" clId="{BACE5432-F83B-4DFC-8972-67364CA1B456}" dt="2024-01-21T18:01:53.713" v="5244" actId="1035"/>
          <ac:cxnSpMkLst>
            <pc:docMk/>
            <pc:sldMk cId="1567273780" sldId="660"/>
            <ac:cxnSpMk id="12" creationId="{AEBC033F-1062-EBFA-E646-0A632723396A}"/>
          </ac:cxnSpMkLst>
        </pc:cxnChg>
        <pc:cxnChg chg="add mod">
          <ac:chgData name="Mark Young" userId="055a4c4f-05b9-4cd6-bda8-0cc88b7b58d3" providerId="ADAL" clId="{BACE5432-F83B-4DFC-8972-67364CA1B456}" dt="2024-01-21T18:01:53.713" v="5244" actId="1035"/>
          <ac:cxnSpMkLst>
            <pc:docMk/>
            <pc:sldMk cId="1567273780" sldId="660"/>
            <ac:cxnSpMk id="13" creationId="{4E7AEB06-B891-4633-5B38-427CB4303966}"/>
          </ac:cxnSpMkLst>
        </pc:cxnChg>
        <pc:cxnChg chg="add mod">
          <ac:chgData name="Mark Young" userId="055a4c4f-05b9-4cd6-bda8-0cc88b7b58d3" providerId="ADAL" clId="{BACE5432-F83B-4DFC-8972-67364CA1B456}" dt="2024-01-21T18:01:53.713" v="5244" actId="1035"/>
          <ac:cxnSpMkLst>
            <pc:docMk/>
            <pc:sldMk cId="1567273780" sldId="660"/>
            <ac:cxnSpMk id="14" creationId="{B49890FC-D414-5BEB-6E6E-72A027D6B822}"/>
          </ac:cxnSpMkLst>
        </pc:cxnChg>
        <pc:cxnChg chg="add mod">
          <ac:chgData name="Mark Young" userId="055a4c4f-05b9-4cd6-bda8-0cc88b7b58d3" providerId="ADAL" clId="{BACE5432-F83B-4DFC-8972-67364CA1B456}" dt="2024-01-21T18:01:53.713" v="5244" actId="1035"/>
          <ac:cxnSpMkLst>
            <pc:docMk/>
            <pc:sldMk cId="1567273780" sldId="660"/>
            <ac:cxnSpMk id="25" creationId="{9C08FEB2-81FD-9DE5-0557-5673F29F18E5}"/>
          </ac:cxnSpMkLst>
        </pc:cxnChg>
        <pc:cxnChg chg="add mod">
          <ac:chgData name="Mark Young" userId="055a4c4f-05b9-4cd6-bda8-0cc88b7b58d3" providerId="ADAL" clId="{BACE5432-F83B-4DFC-8972-67364CA1B456}" dt="2024-01-21T18:01:53.713" v="5244" actId="1035"/>
          <ac:cxnSpMkLst>
            <pc:docMk/>
            <pc:sldMk cId="1567273780" sldId="660"/>
            <ac:cxnSpMk id="26" creationId="{7D95A691-45F2-3111-83CB-0B80FF467D46}"/>
          </ac:cxnSpMkLst>
        </pc:cxnChg>
        <pc:cxnChg chg="add mod">
          <ac:chgData name="Mark Young" userId="055a4c4f-05b9-4cd6-bda8-0cc88b7b58d3" providerId="ADAL" clId="{BACE5432-F83B-4DFC-8972-67364CA1B456}" dt="2024-01-21T18:01:53.713" v="5244" actId="1035"/>
          <ac:cxnSpMkLst>
            <pc:docMk/>
            <pc:sldMk cId="1567273780" sldId="660"/>
            <ac:cxnSpMk id="32" creationId="{8D9B4CE8-6EAD-05A2-0A8B-A1A62BFF04C3}"/>
          </ac:cxnSpMkLst>
        </pc:cxnChg>
      </pc:sldChg>
      <pc:sldChg chg="modSp new mod">
        <pc:chgData name="Mark Young" userId="055a4c4f-05b9-4cd6-bda8-0cc88b7b58d3" providerId="ADAL" clId="{BACE5432-F83B-4DFC-8972-67364CA1B456}" dt="2024-01-21T17:51:07.135" v="4397" actId="20577"/>
        <pc:sldMkLst>
          <pc:docMk/>
          <pc:sldMk cId="3044331536" sldId="661"/>
        </pc:sldMkLst>
        <pc:spChg chg="mod">
          <ac:chgData name="Mark Young" userId="055a4c4f-05b9-4cd6-bda8-0cc88b7b58d3" providerId="ADAL" clId="{BACE5432-F83B-4DFC-8972-67364CA1B456}" dt="2024-01-21T17:30:50.881" v="3605" actId="20577"/>
          <ac:spMkLst>
            <pc:docMk/>
            <pc:sldMk cId="3044331536" sldId="661"/>
            <ac:spMk id="2" creationId="{CC8B2929-129D-4126-D774-4F3570EC9972}"/>
          </ac:spMkLst>
        </pc:spChg>
        <pc:spChg chg="mod">
          <ac:chgData name="Mark Young" userId="055a4c4f-05b9-4cd6-bda8-0cc88b7b58d3" providerId="ADAL" clId="{BACE5432-F83B-4DFC-8972-67364CA1B456}" dt="2024-01-21T17:51:07.135" v="4397" actId="20577"/>
          <ac:spMkLst>
            <pc:docMk/>
            <pc:sldMk cId="3044331536" sldId="661"/>
            <ac:spMk id="3" creationId="{8CCA30E7-2BA2-DC3A-003A-96E6933A63C8}"/>
          </ac:spMkLst>
        </pc:spChg>
      </pc:sldChg>
      <pc:sldChg chg="modSp new mod">
        <pc:chgData name="Mark Young" userId="055a4c4f-05b9-4cd6-bda8-0cc88b7b58d3" providerId="ADAL" clId="{BACE5432-F83B-4DFC-8972-67364CA1B456}" dt="2024-01-21T17:56:07.053" v="4769" actId="6549"/>
        <pc:sldMkLst>
          <pc:docMk/>
          <pc:sldMk cId="3553225141" sldId="662"/>
        </pc:sldMkLst>
        <pc:spChg chg="mod">
          <ac:chgData name="Mark Young" userId="055a4c4f-05b9-4cd6-bda8-0cc88b7b58d3" providerId="ADAL" clId="{BACE5432-F83B-4DFC-8972-67364CA1B456}" dt="2024-01-21T17:49:21.056" v="4136" actId="20577"/>
          <ac:spMkLst>
            <pc:docMk/>
            <pc:sldMk cId="3553225141" sldId="662"/>
            <ac:spMk id="2" creationId="{6C376636-928E-76AB-0148-5DFC7602306B}"/>
          </ac:spMkLst>
        </pc:spChg>
        <pc:spChg chg="mod">
          <ac:chgData name="Mark Young" userId="055a4c4f-05b9-4cd6-bda8-0cc88b7b58d3" providerId="ADAL" clId="{BACE5432-F83B-4DFC-8972-67364CA1B456}" dt="2024-01-21T17:56:07.053" v="4769" actId="6549"/>
          <ac:spMkLst>
            <pc:docMk/>
            <pc:sldMk cId="3553225141" sldId="662"/>
            <ac:spMk id="3" creationId="{D00C97ED-503C-4F5E-75DC-8A43B0CFD052}"/>
          </ac:spMkLst>
        </pc:spChg>
      </pc:sldChg>
      <pc:sldChg chg="modSp new mod">
        <pc:chgData name="Mark Young" userId="055a4c4f-05b9-4cd6-bda8-0cc88b7b58d3" providerId="ADAL" clId="{BACE5432-F83B-4DFC-8972-67364CA1B456}" dt="2024-01-21T17:58:29.358" v="5143" actId="108"/>
        <pc:sldMkLst>
          <pc:docMk/>
          <pc:sldMk cId="631969282" sldId="663"/>
        </pc:sldMkLst>
        <pc:spChg chg="mod">
          <ac:chgData name="Mark Young" userId="055a4c4f-05b9-4cd6-bda8-0cc88b7b58d3" providerId="ADAL" clId="{BACE5432-F83B-4DFC-8972-67364CA1B456}" dt="2024-01-21T17:56:24.136" v="4793" actId="20577"/>
          <ac:spMkLst>
            <pc:docMk/>
            <pc:sldMk cId="631969282" sldId="663"/>
            <ac:spMk id="2" creationId="{56CCBB4C-2A6F-D5F7-F4F2-6CDA96FDC9F8}"/>
          </ac:spMkLst>
        </pc:spChg>
        <pc:spChg chg="mod">
          <ac:chgData name="Mark Young" userId="055a4c4f-05b9-4cd6-bda8-0cc88b7b58d3" providerId="ADAL" clId="{BACE5432-F83B-4DFC-8972-67364CA1B456}" dt="2024-01-21T17:58:29.358" v="5143" actId="108"/>
          <ac:spMkLst>
            <pc:docMk/>
            <pc:sldMk cId="631969282" sldId="663"/>
            <ac:spMk id="3" creationId="{84FDBBE9-8BA3-92FD-FF34-51B0F16F0FDD}"/>
          </ac:spMkLst>
        </pc:spChg>
      </pc:sldChg>
      <pc:sldChg chg="modSp new mod ord">
        <pc:chgData name="Mark Young" userId="055a4c4f-05b9-4cd6-bda8-0cc88b7b58d3" providerId="ADAL" clId="{BACE5432-F83B-4DFC-8972-67364CA1B456}" dt="2024-01-21T22:24:20.467" v="12312"/>
        <pc:sldMkLst>
          <pc:docMk/>
          <pc:sldMk cId="2547219548" sldId="664"/>
        </pc:sldMkLst>
        <pc:spChg chg="mod">
          <ac:chgData name="Mark Young" userId="055a4c4f-05b9-4cd6-bda8-0cc88b7b58d3" providerId="ADAL" clId="{BACE5432-F83B-4DFC-8972-67364CA1B456}" dt="2024-01-21T18:04:45.966" v="5359" actId="20577"/>
          <ac:spMkLst>
            <pc:docMk/>
            <pc:sldMk cId="2547219548" sldId="664"/>
            <ac:spMk id="2" creationId="{39669B39-EEAE-4E55-B0DE-7C7D7624E673}"/>
          </ac:spMkLst>
        </pc:spChg>
        <pc:spChg chg="mod">
          <ac:chgData name="Mark Young" userId="055a4c4f-05b9-4cd6-bda8-0cc88b7b58d3" providerId="ADAL" clId="{BACE5432-F83B-4DFC-8972-67364CA1B456}" dt="2024-01-21T22:24:20.467" v="12312"/>
          <ac:spMkLst>
            <pc:docMk/>
            <pc:sldMk cId="2547219548" sldId="664"/>
            <ac:spMk id="3" creationId="{64543050-C63A-38D5-FA80-1E194B1A20DA}"/>
          </ac:spMkLst>
        </pc:spChg>
      </pc:sldChg>
      <pc:sldChg chg="modSp new mod">
        <pc:chgData name="Mark Young" userId="055a4c4f-05b9-4cd6-bda8-0cc88b7b58d3" providerId="ADAL" clId="{BACE5432-F83B-4DFC-8972-67364CA1B456}" dt="2024-01-21T18:18:33.387" v="6325" actId="20577"/>
        <pc:sldMkLst>
          <pc:docMk/>
          <pc:sldMk cId="1089094173" sldId="665"/>
        </pc:sldMkLst>
        <pc:spChg chg="mod">
          <ac:chgData name="Mark Young" userId="055a4c4f-05b9-4cd6-bda8-0cc88b7b58d3" providerId="ADAL" clId="{BACE5432-F83B-4DFC-8972-67364CA1B456}" dt="2024-01-21T18:14:35.272" v="5935" actId="20577"/>
          <ac:spMkLst>
            <pc:docMk/>
            <pc:sldMk cId="1089094173" sldId="665"/>
            <ac:spMk id="2" creationId="{77ED0210-6BF9-B11F-7921-4705D51CAC62}"/>
          </ac:spMkLst>
        </pc:spChg>
        <pc:spChg chg="mod">
          <ac:chgData name="Mark Young" userId="055a4c4f-05b9-4cd6-bda8-0cc88b7b58d3" providerId="ADAL" clId="{BACE5432-F83B-4DFC-8972-67364CA1B456}" dt="2024-01-21T18:18:33.387" v="6325" actId="20577"/>
          <ac:spMkLst>
            <pc:docMk/>
            <pc:sldMk cId="1089094173" sldId="665"/>
            <ac:spMk id="3" creationId="{35F8336E-AE4F-6B85-CA61-04842A1E3384}"/>
          </ac:spMkLst>
        </pc:spChg>
      </pc:sldChg>
      <pc:sldChg chg="addSp modSp new mod">
        <pc:chgData name="Mark Young" userId="055a4c4f-05b9-4cd6-bda8-0cc88b7b58d3" providerId="ADAL" clId="{BACE5432-F83B-4DFC-8972-67364CA1B456}" dt="2024-01-21T22:41:36.387" v="12709" actId="1076"/>
        <pc:sldMkLst>
          <pc:docMk/>
          <pc:sldMk cId="850510818" sldId="666"/>
        </pc:sldMkLst>
        <pc:spChg chg="mod">
          <ac:chgData name="Mark Young" userId="055a4c4f-05b9-4cd6-bda8-0cc88b7b58d3" providerId="ADAL" clId="{BACE5432-F83B-4DFC-8972-67364CA1B456}" dt="2024-01-21T18:21:09.565" v="6353" actId="20577"/>
          <ac:spMkLst>
            <pc:docMk/>
            <pc:sldMk cId="850510818" sldId="666"/>
            <ac:spMk id="2" creationId="{11234930-9C99-D50D-66EE-3925F4EB8DD8}"/>
          </ac:spMkLst>
        </pc:spChg>
        <pc:spChg chg="mod">
          <ac:chgData name="Mark Young" userId="055a4c4f-05b9-4cd6-bda8-0cc88b7b58d3" providerId="ADAL" clId="{BACE5432-F83B-4DFC-8972-67364CA1B456}" dt="2024-01-21T18:25:30.877" v="6749" actId="20577"/>
          <ac:spMkLst>
            <pc:docMk/>
            <pc:sldMk cId="850510818" sldId="666"/>
            <ac:spMk id="3" creationId="{D73841A0-6EC0-87CF-FE3C-3357EFE8255A}"/>
          </ac:spMkLst>
        </pc:spChg>
        <pc:picChg chg="add mod">
          <ac:chgData name="Mark Young" userId="055a4c4f-05b9-4cd6-bda8-0cc88b7b58d3" providerId="ADAL" clId="{BACE5432-F83B-4DFC-8972-67364CA1B456}" dt="2024-01-21T22:41:36.387" v="12709" actId="1076"/>
          <ac:picMkLst>
            <pc:docMk/>
            <pc:sldMk cId="850510818" sldId="666"/>
            <ac:picMk id="4" creationId="{7B408053-9F1E-1104-9E1F-1787A3A6419E}"/>
          </ac:picMkLst>
        </pc:picChg>
      </pc:sldChg>
      <pc:sldChg chg="modSp new mod">
        <pc:chgData name="Mark Young" userId="055a4c4f-05b9-4cd6-bda8-0cc88b7b58d3" providerId="ADAL" clId="{BACE5432-F83B-4DFC-8972-67364CA1B456}" dt="2024-01-21T19:04:54.555" v="9336" actId="114"/>
        <pc:sldMkLst>
          <pc:docMk/>
          <pc:sldMk cId="202556835" sldId="667"/>
        </pc:sldMkLst>
        <pc:spChg chg="mod">
          <ac:chgData name="Mark Young" userId="055a4c4f-05b9-4cd6-bda8-0cc88b7b58d3" providerId="ADAL" clId="{BACE5432-F83B-4DFC-8972-67364CA1B456}" dt="2024-01-21T18:47:43.774" v="8074" actId="20577"/>
          <ac:spMkLst>
            <pc:docMk/>
            <pc:sldMk cId="202556835" sldId="667"/>
            <ac:spMk id="2" creationId="{F6A91904-5614-CB1D-C939-3F86A1054120}"/>
          </ac:spMkLst>
        </pc:spChg>
        <pc:spChg chg="mod">
          <ac:chgData name="Mark Young" userId="055a4c4f-05b9-4cd6-bda8-0cc88b7b58d3" providerId="ADAL" clId="{BACE5432-F83B-4DFC-8972-67364CA1B456}" dt="2024-01-21T19:04:54.555" v="9336" actId="114"/>
          <ac:spMkLst>
            <pc:docMk/>
            <pc:sldMk cId="202556835" sldId="667"/>
            <ac:spMk id="3" creationId="{C9530222-2C13-AE62-0ECF-D718910036C6}"/>
          </ac:spMkLst>
        </pc:spChg>
      </pc:sldChg>
      <pc:sldChg chg="modSp new mod">
        <pc:chgData name="Mark Young" userId="055a4c4f-05b9-4cd6-bda8-0cc88b7b58d3" providerId="ADAL" clId="{BACE5432-F83B-4DFC-8972-67364CA1B456}" dt="2024-01-23T23:11:21.949" v="13283" actId="114"/>
        <pc:sldMkLst>
          <pc:docMk/>
          <pc:sldMk cId="2272606262" sldId="668"/>
        </pc:sldMkLst>
        <pc:spChg chg="mod">
          <ac:chgData name="Mark Young" userId="055a4c4f-05b9-4cd6-bda8-0cc88b7b58d3" providerId="ADAL" clId="{BACE5432-F83B-4DFC-8972-67364CA1B456}" dt="2024-01-23T23:11:21.949" v="13283" actId="114"/>
          <ac:spMkLst>
            <pc:docMk/>
            <pc:sldMk cId="2272606262" sldId="668"/>
            <ac:spMk id="2" creationId="{FC0140EF-12E1-EFC8-1408-2E63AE901F7C}"/>
          </ac:spMkLst>
        </pc:spChg>
        <pc:spChg chg="mod">
          <ac:chgData name="Mark Young" userId="055a4c4f-05b9-4cd6-bda8-0cc88b7b58d3" providerId="ADAL" clId="{BACE5432-F83B-4DFC-8972-67364CA1B456}" dt="2024-01-21T18:33:30.535" v="7403" actId="114"/>
          <ac:spMkLst>
            <pc:docMk/>
            <pc:sldMk cId="2272606262" sldId="668"/>
            <ac:spMk id="3" creationId="{6D64D853-CD08-F8E6-9138-D2C8C38B0EDC}"/>
          </ac:spMkLst>
        </pc:spChg>
      </pc:sldChg>
      <pc:sldChg chg="modSp new mod">
        <pc:chgData name="Mark Young" userId="055a4c4f-05b9-4cd6-bda8-0cc88b7b58d3" providerId="ADAL" clId="{BACE5432-F83B-4DFC-8972-67364CA1B456}" dt="2024-01-21T18:43:37.277" v="8049" actId="207"/>
        <pc:sldMkLst>
          <pc:docMk/>
          <pc:sldMk cId="2978644703" sldId="669"/>
        </pc:sldMkLst>
        <pc:spChg chg="mod">
          <ac:chgData name="Mark Young" userId="055a4c4f-05b9-4cd6-bda8-0cc88b7b58d3" providerId="ADAL" clId="{BACE5432-F83B-4DFC-8972-67364CA1B456}" dt="2024-01-21T18:34:24.968" v="7426" actId="20577"/>
          <ac:spMkLst>
            <pc:docMk/>
            <pc:sldMk cId="2978644703" sldId="669"/>
            <ac:spMk id="2" creationId="{D20AA7E8-10CF-01B6-8684-A4BF80B27D04}"/>
          </ac:spMkLst>
        </pc:spChg>
        <pc:spChg chg="mod">
          <ac:chgData name="Mark Young" userId="055a4c4f-05b9-4cd6-bda8-0cc88b7b58d3" providerId="ADAL" clId="{BACE5432-F83B-4DFC-8972-67364CA1B456}" dt="2024-01-21T18:43:37.277" v="8049" actId="207"/>
          <ac:spMkLst>
            <pc:docMk/>
            <pc:sldMk cId="2978644703" sldId="669"/>
            <ac:spMk id="3" creationId="{C632BB62-E004-9FBD-8C54-CDB3CA37F35C}"/>
          </ac:spMkLst>
        </pc:spChg>
      </pc:sldChg>
      <pc:sldChg chg="modSp new del mod">
        <pc:chgData name="Mark Young" userId="055a4c4f-05b9-4cd6-bda8-0cc88b7b58d3" providerId="ADAL" clId="{BACE5432-F83B-4DFC-8972-67364CA1B456}" dt="2024-01-21T19:02:36.802" v="9204" actId="47"/>
        <pc:sldMkLst>
          <pc:docMk/>
          <pc:sldMk cId="2049699183" sldId="670"/>
        </pc:sldMkLst>
        <pc:spChg chg="mod">
          <ac:chgData name="Mark Young" userId="055a4c4f-05b9-4cd6-bda8-0cc88b7b58d3" providerId="ADAL" clId="{BACE5432-F83B-4DFC-8972-67364CA1B456}" dt="2024-01-21T18:52:18.353" v="8359" actId="20577"/>
          <ac:spMkLst>
            <pc:docMk/>
            <pc:sldMk cId="2049699183" sldId="670"/>
            <ac:spMk id="2" creationId="{BFFCFA7E-E684-5FAB-95F9-0C6C9DC3417F}"/>
          </ac:spMkLst>
        </pc:spChg>
        <pc:spChg chg="mod">
          <ac:chgData name="Mark Young" userId="055a4c4f-05b9-4cd6-bda8-0cc88b7b58d3" providerId="ADAL" clId="{BACE5432-F83B-4DFC-8972-67364CA1B456}" dt="2024-01-21T18:58:06.488" v="8805" actId="20577"/>
          <ac:spMkLst>
            <pc:docMk/>
            <pc:sldMk cId="2049699183" sldId="670"/>
            <ac:spMk id="3" creationId="{34169C8B-2D97-502A-159A-F2772DD6368D}"/>
          </ac:spMkLst>
        </pc:spChg>
      </pc:sldChg>
      <pc:sldChg chg="modSp new del mod">
        <pc:chgData name="Mark Young" userId="055a4c4f-05b9-4cd6-bda8-0cc88b7b58d3" providerId="ADAL" clId="{BACE5432-F83B-4DFC-8972-67364CA1B456}" dt="2024-01-21T19:02:39.210" v="9205" actId="47"/>
        <pc:sldMkLst>
          <pc:docMk/>
          <pc:sldMk cId="613489727" sldId="671"/>
        </pc:sldMkLst>
        <pc:spChg chg="mod">
          <ac:chgData name="Mark Young" userId="055a4c4f-05b9-4cd6-bda8-0cc88b7b58d3" providerId="ADAL" clId="{BACE5432-F83B-4DFC-8972-67364CA1B456}" dt="2024-01-21T18:58:57.488" v="8824" actId="20577"/>
          <ac:spMkLst>
            <pc:docMk/>
            <pc:sldMk cId="613489727" sldId="671"/>
            <ac:spMk id="2" creationId="{4A187FF0-04EE-2010-E55D-7C92F812BD2E}"/>
          </ac:spMkLst>
        </pc:spChg>
        <pc:spChg chg="mod">
          <ac:chgData name="Mark Young" userId="055a4c4f-05b9-4cd6-bda8-0cc88b7b58d3" providerId="ADAL" clId="{BACE5432-F83B-4DFC-8972-67364CA1B456}" dt="2024-01-21T19:02:12.669" v="9202"/>
          <ac:spMkLst>
            <pc:docMk/>
            <pc:sldMk cId="613489727" sldId="671"/>
            <ac:spMk id="3" creationId="{30BDA956-D474-98A8-9755-DFBD0BADE4DF}"/>
          </ac:spMkLst>
        </pc:spChg>
      </pc:sldChg>
      <pc:sldChg chg="add del">
        <pc:chgData name="Mark Young" userId="055a4c4f-05b9-4cd6-bda8-0cc88b7b58d3" providerId="ADAL" clId="{BACE5432-F83B-4DFC-8972-67364CA1B456}" dt="2024-01-21T22:36:45.828" v="12676" actId="2696"/>
        <pc:sldMkLst>
          <pc:docMk/>
          <pc:sldMk cId="3150990364" sldId="672"/>
        </pc:sldMkLst>
      </pc:sldChg>
      <pc:sldChg chg="add del">
        <pc:chgData name="Mark Young" userId="055a4c4f-05b9-4cd6-bda8-0cc88b7b58d3" providerId="ADAL" clId="{BACE5432-F83B-4DFC-8972-67364CA1B456}" dt="2024-01-21T22:36:45.828" v="12676" actId="2696"/>
        <pc:sldMkLst>
          <pc:docMk/>
          <pc:sldMk cId="2496594492" sldId="673"/>
        </pc:sldMkLst>
      </pc:sldChg>
      <pc:sldChg chg="add del">
        <pc:chgData name="Mark Young" userId="055a4c4f-05b9-4cd6-bda8-0cc88b7b58d3" providerId="ADAL" clId="{BACE5432-F83B-4DFC-8972-67364CA1B456}" dt="2024-01-21T22:36:45.828" v="12676" actId="2696"/>
        <pc:sldMkLst>
          <pc:docMk/>
          <pc:sldMk cId="2428182567" sldId="674"/>
        </pc:sldMkLst>
      </pc:sldChg>
      <pc:sldChg chg="modSp new mod">
        <pc:chgData name="Mark Young" userId="055a4c4f-05b9-4cd6-bda8-0cc88b7b58d3" providerId="ADAL" clId="{BACE5432-F83B-4DFC-8972-67364CA1B456}" dt="2024-01-21T19:06:20.540" v="9499" actId="20577"/>
        <pc:sldMkLst>
          <pc:docMk/>
          <pc:sldMk cId="3942203951" sldId="675"/>
        </pc:sldMkLst>
        <pc:spChg chg="mod">
          <ac:chgData name="Mark Young" userId="055a4c4f-05b9-4cd6-bda8-0cc88b7b58d3" providerId="ADAL" clId="{BACE5432-F83B-4DFC-8972-67364CA1B456}" dt="2024-01-21T19:05:19.926" v="9346" actId="20577"/>
          <ac:spMkLst>
            <pc:docMk/>
            <pc:sldMk cId="3942203951" sldId="675"/>
            <ac:spMk id="2" creationId="{8818BBCD-CAE4-8933-CC93-1184F3EDC3D2}"/>
          </ac:spMkLst>
        </pc:spChg>
        <pc:spChg chg="mod">
          <ac:chgData name="Mark Young" userId="055a4c4f-05b9-4cd6-bda8-0cc88b7b58d3" providerId="ADAL" clId="{BACE5432-F83B-4DFC-8972-67364CA1B456}" dt="2024-01-21T19:06:20.540" v="9499" actId="20577"/>
          <ac:spMkLst>
            <pc:docMk/>
            <pc:sldMk cId="3942203951" sldId="675"/>
            <ac:spMk id="3" creationId="{80ABF849-E11E-0229-229F-E93A37EBF130}"/>
          </ac:spMkLst>
        </pc:spChg>
      </pc:sldChg>
      <pc:sldChg chg="addSp delSp modSp new mod">
        <pc:chgData name="Mark Young" userId="055a4c4f-05b9-4cd6-bda8-0cc88b7b58d3" providerId="ADAL" clId="{BACE5432-F83B-4DFC-8972-67364CA1B456}" dt="2024-01-21T19:18:00.323" v="10102" actId="14100"/>
        <pc:sldMkLst>
          <pc:docMk/>
          <pc:sldMk cId="690794932" sldId="676"/>
        </pc:sldMkLst>
        <pc:spChg chg="mod">
          <ac:chgData name="Mark Young" userId="055a4c4f-05b9-4cd6-bda8-0cc88b7b58d3" providerId="ADAL" clId="{BACE5432-F83B-4DFC-8972-67364CA1B456}" dt="2024-01-21T19:09:47.536" v="9894" actId="20577"/>
          <ac:spMkLst>
            <pc:docMk/>
            <pc:sldMk cId="690794932" sldId="676"/>
            <ac:spMk id="2" creationId="{1475F36B-E319-5101-C375-D9D5B7B1721E}"/>
          </ac:spMkLst>
        </pc:spChg>
        <pc:spChg chg="mod">
          <ac:chgData name="Mark Young" userId="055a4c4f-05b9-4cd6-bda8-0cc88b7b58d3" providerId="ADAL" clId="{BACE5432-F83B-4DFC-8972-67364CA1B456}" dt="2024-01-21T19:13:31.918" v="10050" actId="20577"/>
          <ac:spMkLst>
            <pc:docMk/>
            <pc:sldMk cId="690794932" sldId="676"/>
            <ac:spMk id="3" creationId="{DF944CEC-97F0-0513-1B11-BBC4EB939881}"/>
          </ac:spMkLst>
        </pc:spChg>
        <pc:spChg chg="add del mod">
          <ac:chgData name="Mark Young" userId="055a4c4f-05b9-4cd6-bda8-0cc88b7b58d3" providerId="ADAL" clId="{BACE5432-F83B-4DFC-8972-67364CA1B456}" dt="2024-01-21T19:12:58.864" v="10018" actId="478"/>
          <ac:spMkLst>
            <pc:docMk/>
            <pc:sldMk cId="690794932" sldId="676"/>
            <ac:spMk id="4" creationId="{CF2C3FC4-8E33-F294-D7D1-2E78F9CF05DB}"/>
          </ac:spMkLst>
        </pc:spChg>
        <pc:spChg chg="mod">
          <ac:chgData name="Mark Young" userId="055a4c4f-05b9-4cd6-bda8-0cc88b7b58d3" providerId="ADAL" clId="{BACE5432-F83B-4DFC-8972-67364CA1B456}" dt="2024-01-21T19:14:02.816" v="10051"/>
          <ac:spMkLst>
            <pc:docMk/>
            <pc:sldMk cId="690794932" sldId="676"/>
            <ac:spMk id="6" creationId="{4B4DF121-4844-83AB-5664-2560E15094B7}"/>
          </ac:spMkLst>
        </pc:spChg>
        <pc:spChg chg="mod">
          <ac:chgData name="Mark Young" userId="055a4c4f-05b9-4cd6-bda8-0cc88b7b58d3" providerId="ADAL" clId="{BACE5432-F83B-4DFC-8972-67364CA1B456}" dt="2024-01-21T19:14:02.816" v="10051"/>
          <ac:spMkLst>
            <pc:docMk/>
            <pc:sldMk cId="690794932" sldId="676"/>
            <ac:spMk id="7" creationId="{3C27AF88-E31C-CD75-F88F-6E3929200464}"/>
          </ac:spMkLst>
        </pc:spChg>
        <pc:spChg chg="mod">
          <ac:chgData name="Mark Young" userId="055a4c4f-05b9-4cd6-bda8-0cc88b7b58d3" providerId="ADAL" clId="{BACE5432-F83B-4DFC-8972-67364CA1B456}" dt="2024-01-21T19:14:02.816" v="10051"/>
          <ac:spMkLst>
            <pc:docMk/>
            <pc:sldMk cId="690794932" sldId="676"/>
            <ac:spMk id="9" creationId="{3A455A59-AFBD-7F86-DAE8-DB0F7837F0D1}"/>
          </ac:spMkLst>
        </pc:spChg>
        <pc:spChg chg="mod">
          <ac:chgData name="Mark Young" userId="055a4c4f-05b9-4cd6-bda8-0cc88b7b58d3" providerId="ADAL" clId="{BACE5432-F83B-4DFC-8972-67364CA1B456}" dt="2024-01-21T19:14:02.816" v="10051"/>
          <ac:spMkLst>
            <pc:docMk/>
            <pc:sldMk cId="690794932" sldId="676"/>
            <ac:spMk id="10" creationId="{3B6DD095-0A53-E0EE-C9F2-3B704ABC00CA}"/>
          </ac:spMkLst>
        </pc:spChg>
        <pc:spChg chg="mod">
          <ac:chgData name="Mark Young" userId="055a4c4f-05b9-4cd6-bda8-0cc88b7b58d3" providerId="ADAL" clId="{BACE5432-F83B-4DFC-8972-67364CA1B456}" dt="2024-01-21T19:14:02.816" v="10051"/>
          <ac:spMkLst>
            <pc:docMk/>
            <pc:sldMk cId="690794932" sldId="676"/>
            <ac:spMk id="12" creationId="{ED9D02B5-7209-6A83-16FA-DFE99AEBE839}"/>
          </ac:spMkLst>
        </pc:spChg>
        <pc:spChg chg="mod">
          <ac:chgData name="Mark Young" userId="055a4c4f-05b9-4cd6-bda8-0cc88b7b58d3" providerId="ADAL" clId="{BACE5432-F83B-4DFC-8972-67364CA1B456}" dt="2024-01-21T19:14:02.816" v="10051"/>
          <ac:spMkLst>
            <pc:docMk/>
            <pc:sldMk cId="690794932" sldId="676"/>
            <ac:spMk id="13" creationId="{A7D1C455-4387-55F9-348F-BACAF4CDEE18}"/>
          </ac:spMkLst>
        </pc:spChg>
        <pc:spChg chg="add mod">
          <ac:chgData name="Mark Young" userId="055a4c4f-05b9-4cd6-bda8-0cc88b7b58d3" providerId="ADAL" clId="{BACE5432-F83B-4DFC-8972-67364CA1B456}" dt="2024-01-21T19:16:49.332" v="10097" actId="14100"/>
          <ac:spMkLst>
            <pc:docMk/>
            <pc:sldMk cId="690794932" sldId="676"/>
            <ac:spMk id="19" creationId="{3DCFADB3-753C-F7A5-F098-94EF60E824E2}"/>
          </ac:spMkLst>
        </pc:spChg>
        <pc:spChg chg="add mod">
          <ac:chgData name="Mark Young" userId="055a4c4f-05b9-4cd6-bda8-0cc88b7b58d3" providerId="ADAL" clId="{BACE5432-F83B-4DFC-8972-67364CA1B456}" dt="2024-01-21T19:16:45.783" v="10096" actId="1076"/>
          <ac:spMkLst>
            <pc:docMk/>
            <pc:sldMk cId="690794932" sldId="676"/>
            <ac:spMk id="20" creationId="{6CAB7F39-F63F-912D-52F0-79113B1A719C}"/>
          </ac:spMkLst>
        </pc:spChg>
        <pc:spChg chg="add mod">
          <ac:chgData name="Mark Young" userId="055a4c4f-05b9-4cd6-bda8-0cc88b7b58d3" providerId="ADAL" clId="{BACE5432-F83B-4DFC-8972-67364CA1B456}" dt="2024-01-21T19:16:40.165" v="10094" actId="1076"/>
          <ac:spMkLst>
            <pc:docMk/>
            <pc:sldMk cId="690794932" sldId="676"/>
            <ac:spMk id="21" creationId="{1069B4F1-025A-7E1C-3326-11636EDF93E4}"/>
          </ac:spMkLst>
        </pc:spChg>
        <pc:spChg chg="add mod">
          <ac:chgData name="Mark Young" userId="055a4c4f-05b9-4cd6-bda8-0cc88b7b58d3" providerId="ADAL" clId="{BACE5432-F83B-4DFC-8972-67364CA1B456}" dt="2024-01-21T19:16:35.913" v="10093" actId="1036"/>
          <ac:spMkLst>
            <pc:docMk/>
            <pc:sldMk cId="690794932" sldId="676"/>
            <ac:spMk id="22" creationId="{BC17133C-13E5-B1C6-8CA4-55744F3C2B80}"/>
          </ac:spMkLst>
        </pc:spChg>
        <pc:grpChg chg="add mod">
          <ac:chgData name="Mark Young" userId="055a4c4f-05b9-4cd6-bda8-0cc88b7b58d3" providerId="ADAL" clId="{BACE5432-F83B-4DFC-8972-67364CA1B456}" dt="2024-01-21T19:14:04.917" v="10055" actId="1036"/>
          <ac:grpSpMkLst>
            <pc:docMk/>
            <pc:sldMk cId="690794932" sldId="676"/>
            <ac:grpSpMk id="5" creationId="{037B2B07-F71A-4345-0AA1-8AA968951B9D}"/>
          </ac:grpSpMkLst>
        </pc:grpChg>
        <pc:grpChg chg="add mod">
          <ac:chgData name="Mark Young" userId="055a4c4f-05b9-4cd6-bda8-0cc88b7b58d3" providerId="ADAL" clId="{BACE5432-F83B-4DFC-8972-67364CA1B456}" dt="2024-01-21T19:14:04.917" v="10055" actId="1036"/>
          <ac:grpSpMkLst>
            <pc:docMk/>
            <pc:sldMk cId="690794932" sldId="676"/>
            <ac:grpSpMk id="8" creationId="{530E6AFA-1167-9DB6-8DD2-5137F83D8550}"/>
          </ac:grpSpMkLst>
        </pc:grpChg>
        <pc:grpChg chg="add mod">
          <ac:chgData name="Mark Young" userId="055a4c4f-05b9-4cd6-bda8-0cc88b7b58d3" providerId="ADAL" clId="{BACE5432-F83B-4DFC-8972-67364CA1B456}" dt="2024-01-21T19:14:04.917" v="10055" actId="1036"/>
          <ac:grpSpMkLst>
            <pc:docMk/>
            <pc:sldMk cId="690794932" sldId="676"/>
            <ac:grpSpMk id="11" creationId="{A2E51C15-AE37-8407-A6DE-A249AF154D5D}"/>
          </ac:grpSpMkLst>
        </pc:grpChg>
        <pc:picChg chg="add mod">
          <ac:chgData name="Mark Young" userId="055a4c4f-05b9-4cd6-bda8-0cc88b7b58d3" providerId="ADAL" clId="{BACE5432-F83B-4DFC-8972-67364CA1B456}" dt="2024-01-21T19:14:04.917" v="10055" actId="1036"/>
          <ac:picMkLst>
            <pc:docMk/>
            <pc:sldMk cId="690794932" sldId="676"/>
            <ac:picMk id="14" creationId="{90F876C9-09BD-68DF-B308-5580E793FA7F}"/>
          </ac:picMkLst>
        </pc:picChg>
        <pc:picChg chg="add mod">
          <ac:chgData name="Mark Young" userId="055a4c4f-05b9-4cd6-bda8-0cc88b7b58d3" providerId="ADAL" clId="{BACE5432-F83B-4DFC-8972-67364CA1B456}" dt="2024-01-21T19:14:04.917" v="10055" actId="1036"/>
          <ac:picMkLst>
            <pc:docMk/>
            <pc:sldMk cId="690794932" sldId="676"/>
            <ac:picMk id="18" creationId="{A36C0747-7CA2-9865-CE09-06DC271F5456}"/>
          </ac:picMkLst>
        </pc:picChg>
        <pc:cxnChg chg="add mod">
          <ac:chgData name="Mark Young" userId="055a4c4f-05b9-4cd6-bda8-0cc88b7b58d3" providerId="ADAL" clId="{BACE5432-F83B-4DFC-8972-67364CA1B456}" dt="2024-01-21T19:14:04.917" v="10055" actId="1036"/>
          <ac:cxnSpMkLst>
            <pc:docMk/>
            <pc:sldMk cId="690794932" sldId="676"/>
            <ac:cxnSpMk id="15" creationId="{B7F67522-56C1-C896-58FA-F4703D0642F6}"/>
          </ac:cxnSpMkLst>
        </pc:cxnChg>
        <pc:cxnChg chg="add mod">
          <ac:chgData name="Mark Young" userId="055a4c4f-05b9-4cd6-bda8-0cc88b7b58d3" providerId="ADAL" clId="{BACE5432-F83B-4DFC-8972-67364CA1B456}" dt="2024-01-21T19:14:04.917" v="10055" actId="1036"/>
          <ac:cxnSpMkLst>
            <pc:docMk/>
            <pc:sldMk cId="690794932" sldId="676"/>
            <ac:cxnSpMk id="16" creationId="{391FC2B8-DA57-E495-E359-9D3B543AB06B}"/>
          </ac:cxnSpMkLst>
        </pc:cxnChg>
        <pc:cxnChg chg="add mod">
          <ac:chgData name="Mark Young" userId="055a4c4f-05b9-4cd6-bda8-0cc88b7b58d3" providerId="ADAL" clId="{BACE5432-F83B-4DFC-8972-67364CA1B456}" dt="2024-01-21T19:14:04.917" v="10055" actId="1036"/>
          <ac:cxnSpMkLst>
            <pc:docMk/>
            <pc:sldMk cId="690794932" sldId="676"/>
            <ac:cxnSpMk id="17" creationId="{97997B04-2D42-94F2-4A37-12F8F39083C8}"/>
          </ac:cxnSpMkLst>
        </pc:cxnChg>
        <pc:cxnChg chg="add mod">
          <ac:chgData name="Mark Young" userId="055a4c4f-05b9-4cd6-bda8-0cc88b7b58d3" providerId="ADAL" clId="{BACE5432-F83B-4DFC-8972-67364CA1B456}" dt="2024-01-21T19:18:00.323" v="10102" actId="14100"/>
          <ac:cxnSpMkLst>
            <pc:docMk/>
            <pc:sldMk cId="690794932" sldId="676"/>
            <ac:cxnSpMk id="23" creationId="{A66C4AFF-9986-1B3C-6349-127849C268F3}"/>
          </ac:cxnSpMkLst>
        </pc:cxnChg>
        <pc:cxnChg chg="add mod">
          <ac:chgData name="Mark Young" userId="055a4c4f-05b9-4cd6-bda8-0cc88b7b58d3" providerId="ADAL" clId="{BACE5432-F83B-4DFC-8972-67364CA1B456}" dt="2024-01-21T19:16:57.247" v="10098" actId="14100"/>
          <ac:cxnSpMkLst>
            <pc:docMk/>
            <pc:sldMk cId="690794932" sldId="676"/>
            <ac:cxnSpMk id="26" creationId="{7AA0DDD8-CB22-FEBC-49E9-DC5F4B40F975}"/>
          </ac:cxnSpMkLst>
        </pc:cxnChg>
        <pc:cxnChg chg="add mod">
          <ac:chgData name="Mark Young" userId="055a4c4f-05b9-4cd6-bda8-0cc88b7b58d3" providerId="ADAL" clId="{BACE5432-F83B-4DFC-8972-67364CA1B456}" dt="2024-01-21T19:17:56.086" v="10101" actId="14100"/>
          <ac:cxnSpMkLst>
            <pc:docMk/>
            <pc:sldMk cId="690794932" sldId="676"/>
            <ac:cxnSpMk id="29" creationId="{9FB81A5D-D6A0-00D8-E1B2-23900673033C}"/>
          </ac:cxnSpMkLst>
        </pc:cxnChg>
      </pc:sldChg>
      <pc:sldChg chg="modSp new mod">
        <pc:chgData name="Mark Young" userId="055a4c4f-05b9-4cd6-bda8-0cc88b7b58d3" providerId="ADAL" clId="{BACE5432-F83B-4DFC-8972-67364CA1B456}" dt="2024-01-21T19:25:40.263" v="10581" actId="114"/>
        <pc:sldMkLst>
          <pc:docMk/>
          <pc:sldMk cId="1630240900" sldId="677"/>
        </pc:sldMkLst>
        <pc:spChg chg="mod">
          <ac:chgData name="Mark Young" userId="055a4c4f-05b9-4cd6-bda8-0cc88b7b58d3" providerId="ADAL" clId="{BACE5432-F83B-4DFC-8972-67364CA1B456}" dt="2024-01-21T19:19:11.734" v="10113" actId="20577"/>
          <ac:spMkLst>
            <pc:docMk/>
            <pc:sldMk cId="1630240900" sldId="677"/>
            <ac:spMk id="2" creationId="{96DF8180-F287-B4CD-0097-068408F23A63}"/>
          </ac:spMkLst>
        </pc:spChg>
        <pc:spChg chg="mod">
          <ac:chgData name="Mark Young" userId="055a4c4f-05b9-4cd6-bda8-0cc88b7b58d3" providerId="ADAL" clId="{BACE5432-F83B-4DFC-8972-67364CA1B456}" dt="2024-01-21T19:25:40.263" v="10581" actId="114"/>
          <ac:spMkLst>
            <pc:docMk/>
            <pc:sldMk cId="1630240900" sldId="677"/>
            <ac:spMk id="3" creationId="{F3AA1688-5413-4B05-6F4D-FF2FA4B5A09D}"/>
          </ac:spMkLst>
        </pc:spChg>
      </pc:sldChg>
      <pc:sldChg chg="modSp new mod">
        <pc:chgData name="Mark Young" userId="055a4c4f-05b9-4cd6-bda8-0cc88b7b58d3" providerId="ADAL" clId="{BACE5432-F83B-4DFC-8972-67364CA1B456}" dt="2024-01-21T19:31:22.127" v="10952" actId="20577"/>
        <pc:sldMkLst>
          <pc:docMk/>
          <pc:sldMk cId="1558427955" sldId="678"/>
        </pc:sldMkLst>
        <pc:spChg chg="mod">
          <ac:chgData name="Mark Young" userId="055a4c4f-05b9-4cd6-bda8-0cc88b7b58d3" providerId="ADAL" clId="{BACE5432-F83B-4DFC-8972-67364CA1B456}" dt="2024-01-21T19:26:25.396" v="10602" actId="20577"/>
          <ac:spMkLst>
            <pc:docMk/>
            <pc:sldMk cId="1558427955" sldId="678"/>
            <ac:spMk id="2" creationId="{4757C60B-BA4B-7B65-8144-664F4F420E32}"/>
          </ac:spMkLst>
        </pc:spChg>
        <pc:spChg chg="mod">
          <ac:chgData name="Mark Young" userId="055a4c4f-05b9-4cd6-bda8-0cc88b7b58d3" providerId="ADAL" clId="{BACE5432-F83B-4DFC-8972-67364CA1B456}" dt="2024-01-21T19:31:22.127" v="10952" actId="20577"/>
          <ac:spMkLst>
            <pc:docMk/>
            <pc:sldMk cId="1558427955" sldId="678"/>
            <ac:spMk id="3" creationId="{3846FB65-5FA6-C289-63F9-210C55AD9FB6}"/>
          </ac:spMkLst>
        </pc:spChg>
      </pc:sldChg>
      <pc:sldChg chg="modSp new mod">
        <pc:chgData name="Mark Young" userId="055a4c4f-05b9-4cd6-bda8-0cc88b7b58d3" providerId="ADAL" clId="{BACE5432-F83B-4DFC-8972-67364CA1B456}" dt="2024-01-21T20:06:23.707" v="12230" actId="20577"/>
        <pc:sldMkLst>
          <pc:docMk/>
          <pc:sldMk cId="744525802" sldId="679"/>
        </pc:sldMkLst>
        <pc:spChg chg="mod">
          <ac:chgData name="Mark Young" userId="055a4c4f-05b9-4cd6-bda8-0cc88b7b58d3" providerId="ADAL" clId="{BACE5432-F83B-4DFC-8972-67364CA1B456}" dt="2024-01-21T19:42:21.599" v="10968" actId="20577"/>
          <ac:spMkLst>
            <pc:docMk/>
            <pc:sldMk cId="744525802" sldId="679"/>
            <ac:spMk id="2" creationId="{BB77C07E-E1F8-2B41-1991-6DC5C8CA2554}"/>
          </ac:spMkLst>
        </pc:spChg>
        <pc:spChg chg="mod">
          <ac:chgData name="Mark Young" userId="055a4c4f-05b9-4cd6-bda8-0cc88b7b58d3" providerId="ADAL" clId="{BACE5432-F83B-4DFC-8972-67364CA1B456}" dt="2024-01-21T20:06:23.707" v="12230" actId="20577"/>
          <ac:spMkLst>
            <pc:docMk/>
            <pc:sldMk cId="744525802" sldId="679"/>
            <ac:spMk id="3" creationId="{2D881CB8-B5D1-976A-A021-8756775E5441}"/>
          </ac:spMkLst>
        </pc:spChg>
      </pc:sldChg>
      <pc:sldChg chg="modSp new mod">
        <pc:chgData name="Mark Young" userId="055a4c4f-05b9-4cd6-bda8-0cc88b7b58d3" providerId="ADAL" clId="{BACE5432-F83B-4DFC-8972-67364CA1B456}" dt="2024-01-21T19:56:55.035" v="12228" actId="20577"/>
        <pc:sldMkLst>
          <pc:docMk/>
          <pc:sldMk cId="613990254" sldId="680"/>
        </pc:sldMkLst>
        <pc:spChg chg="mod">
          <ac:chgData name="Mark Young" userId="055a4c4f-05b9-4cd6-bda8-0cc88b7b58d3" providerId="ADAL" clId="{BACE5432-F83B-4DFC-8972-67364CA1B456}" dt="2024-01-21T19:49:58.070" v="11704" actId="20577"/>
          <ac:spMkLst>
            <pc:docMk/>
            <pc:sldMk cId="613990254" sldId="680"/>
            <ac:spMk id="2" creationId="{55C8DF80-A905-EF81-2650-838948244DDE}"/>
          </ac:spMkLst>
        </pc:spChg>
        <pc:spChg chg="mod">
          <ac:chgData name="Mark Young" userId="055a4c4f-05b9-4cd6-bda8-0cc88b7b58d3" providerId="ADAL" clId="{BACE5432-F83B-4DFC-8972-67364CA1B456}" dt="2024-01-21T19:56:55.035" v="12228" actId="20577"/>
          <ac:spMkLst>
            <pc:docMk/>
            <pc:sldMk cId="613990254" sldId="680"/>
            <ac:spMk id="3" creationId="{7FCD6192-6D74-9337-68FA-1A3DE1487FC7}"/>
          </ac:spMkLst>
        </pc:spChg>
      </pc:sldChg>
      <pc:sldChg chg="modSp mod">
        <pc:chgData name="Mark Young" userId="055a4c4f-05b9-4cd6-bda8-0cc88b7b58d3" providerId="ADAL" clId="{BACE5432-F83B-4DFC-8972-67364CA1B456}" dt="2024-01-21T22:36:06.367" v="12673" actId="6549"/>
        <pc:sldMkLst>
          <pc:docMk/>
          <pc:sldMk cId="0" sldId="681"/>
        </pc:sldMkLst>
        <pc:spChg chg="mod">
          <ac:chgData name="Mark Young" userId="055a4c4f-05b9-4cd6-bda8-0cc88b7b58d3" providerId="ADAL" clId="{BACE5432-F83B-4DFC-8972-67364CA1B456}" dt="2024-01-21T22:36:06.367" v="12673" actId="6549"/>
          <ac:spMkLst>
            <pc:docMk/>
            <pc:sldMk cId="0" sldId="681"/>
            <ac:spMk id="3" creationId="{00000000-0000-0000-0000-000000000000}"/>
          </ac:spMkLst>
        </pc:spChg>
      </pc:sldChg>
      <pc:sldChg chg="del">
        <pc:chgData name="Mark Young" userId="055a4c4f-05b9-4cd6-bda8-0cc88b7b58d3" providerId="ADAL" clId="{BACE5432-F83B-4DFC-8972-67364CA1B456}" dt="2024-01-21T22:44:27.979" v="12888" actId="47"/>
        <pc:sldMkLst>
          <pc:docMk/>
          <pc:sldMk cId="0" sldId="682"/>
        </pc:sldMkLst>
      </pc:sldChg>
      <pc:sldChg chg="modSp new mod">
        <pc:chgData name="Mark Young" userId="055a4c4f-05b9-4cd6-bda8-0cc88b7b58d3" providerId="ADAL" clId="{BACE5432-F83B-4DFC-8972-67364CA1B456}" dt="2024-01-23T23:10:31.890" v="13275" actId="114"/>
        <pc:sldMkLst>
          <pc:docMk/>
          <pc:sldMk cId="4151750245" sldId="682"/>
        </pc:sldMkLst>
        <pc:spChg chg="mod">
          <ac:chgData name="Mark Young" userId="055a4c4f-05b9-4cd6-bda8-0cc88b7b58d3" providerId="ADAL" clId="{BACE5432-F83B-4DFC-8972-67364CA1B456}" dt="2024-01-23T23:05:00.625" v="12930" actId="20577"/>
          <ac:spMkLst>
            <pc:docMk/>
            <pc:sldMk cId="4151750245" sldId="682"/>
            <ac:spMk id="2" creationId="{E7385F52-4EA7-5FB4-874C-6E145C6BE53A}"/>
          </ac:spMkLst>
        </pc:spChg>
        <pc:spChg chg="mod">
          <ac:chgData name="Mark Young" userId="055a4c4f-05b9-4cd6-bda8-0cc88b7b58d3" providerId="ADAL" clId="{BACE5432-F83B-4DFC-8972-67364CA1B456}" dt="2024-01-23T23:10:31.890" v="13275" actId="114"/>
          <ac:spMkLst>
            <pc:docMk/>
            <pc:sldMk cId="4151750245" sldId="682"/>
            <ac:spMk id="3" creationId="{39E7736C-DD6E-04C2-53AB-28AB8EE9209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CCBDDD-222F-4C12-B92F-C67EBEB5050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C24368-8ACD-4EFB-A3E1-C209701A539E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80BD97-E4D1-4A22-839E-B8E84B91E29D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930F55-74AC-4EE9-82F7-9915583A3B8A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F0C03C-C392-4F35-A0AD-0A8B31A1E501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E0C82A-5857-4E03-9979-E9FFE2C6A3BE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6A9D1-76B1-491B-82ED-643E70C40012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DBE43-A372-4806-B94C-735C6FF5B166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1029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1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2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Collections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Review of Lists</a:t>
            </a:r>
          </a:p>
          <a:p>
            <a:pPr>
              <a:defRPr/>
            </a:pPr>
            <a:r>
              <a:rPr lang="en-US" dirty="0"/>
              <a:t>Sets and Collections</a:t>
            </a:r>
          </a:p>
          <a:p>
            <a:pPr>
              <a:defRPr/>
            </a:pPr>
            <a:r>
              <a:rPr lang="en-US" dirty="0"/>
              <a:t>Abstract Data Types</a:t>
            </a:r>
          </a:p>
          <a:p>
            <a:pPr>
              <a:defRPr/>
            </a:pPr>
            <a:r>
              <a:rPr lang="en-US" dirty="0"/>
              <a:t>Bags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List </a:t>
            </a:r>
            <a:r>
              <a:rPr lang="en-CA" dirty="0" err="1"/>
              <a:t>Iterators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To add or remove items while looping</a:t>
            </a:r>
          </a:p>
          <a:p>
            <a:pPr lvl="1">
              <a:defRPr/>
            </a:pPr>
            <a:r>
              <a:rPr lang="en-CA" dirty="0" err="1"/>
              <a:t>ListIterator</a:t>
            </a:r>
            <a:r>
              <a:rPr lang="en-CA" dirty="0"/>
              <a:t> goes thru list one item at a time</a:t>
            </a:r>
          </a:p>
          <a:p>
            <a:pPr lvl="2">
              <a:defRPr/>
            </a:pPr>
            <a:r>
              <a:rPr lang="en-CA" dirty="0"/>
              <a:t>like a Scanner going thru a file: next and </a:t>
            </a:r>
            <a:r>
              <a:rPr lang="en-CA" dirty="0" err="1"/>
              <a:t>hasNext</a:t>
            </a:r>
            <a:endParaRPr lang="en-CA" dirty="0"/>
          </a:p>
          <a:p>
            <a:pPr lvl="1">
              <a:defRPr/>
            </a:pPr>
            <a:r>
              <a:rPr lang="en-CA" dirty="0"/>
              <a:t>can remove the item you just looked at</a:t>
            </a:r>
          </a:p>
          <a:p>
            <a:pPr lvl="1">
              <a:defRPr/>
            </a:pPr>
            <a:r>
              <a:rPr lang="en-CA" dirty="0"/>
              <a:t>can add item beside the one you just looked at</a:t>
            </a:r>
          </a:p>
          <a:p>
            <a:pPr>
              <a:defRPr/>
            </a:pPr>
            <a:r>
              <a:rPr lang="en-CA" dirty="0"/>
              <a:t>Can also use it for changing items</a:t>
            </a:r>
          </a:p>
          <a:p>
            <a:pPr lvl="1">
              <a:defRPr/>
            </a:pPr>
            <a:r>
              <a:rPr lang="en-CA" dirty="0"/>
              <a:t>or just to look at the items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Creating a List </a:t>
            </a:r>
            <a:r>
              <a:rPr lang="en-CA" dirty="0" err="1"/>
              <a:t>Iterator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Parameterized, just like List &amp; </a:t>
            </a:r>
            <a:r>
              <a:rPr lang="en-CA" dirty="0" err="1"/>
              <a:t>ArrayList</a:t>
            </a:r>
            <a:endParaRPr lang="en-CA" dirty="0"/>
          </a:p>
          <a:p>
            <a:pPr lvl="1">
              <a:defRPr/>
            </a:pPr>
            <a:r>
              <a:rPr lang="en-CA" dirty="0"/>
              <a:t>just ask the list for one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ListIterator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&lt;String&gt; it =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allMyWords.listIterator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();</a:t>
            </a:r>
          </a:p>
          <a:p>
            <a:pPr lvl="2">
              <a:defRPr/>
            </a:pPr>
            <a:r>
              <a:rPr lang="en-CA" dirty="0"/>
              <a:t>no “new </a:t>
            </a:r>
            <a:r>
              <a:rPr lang="en-CA" dirty="0" err="1"/>
              <a:t>ListIterator</a:t>
            </a:r>
            <a:r>
              <a:rPr lang="en-CA" dirty="0"/>
              <a:t>&lt;String&gt;()”</a:t>
            </a:r>
          </a:p>
          <a:p>
            <a:pPr lvl="1">
              <a:defRPr/>
            </a:pPr>
            <a:r>
              <a:rPr lang="en-CA" dirty="0"/>
              <a:t>base type must be same as the List’s base type</a:t>
            </a:r>
          </a:p>
        </p:txBody>
      </p:sp>
      <p:grpSp>
        <p:nvGrpSpPr>
          <p:cNvPr id="22532" name="Group 3"/>
          <p:cNvGrpSpPr>
            <a:grpSpLocks/>
          </p:cNvGrpSpPr>
          <p:nvPr/>
        </p:nvGrpSpPr>
        <p:grpSpPr bwMode="auto">
          <a:xfrm>
            <a:off x="1656161" y="4267200"/>
            <a:ext cx="5669756" cy="648891"/>
            <a:chOff x="35496" y="5733256"/>
            <a:chExt cx="7560840" cy="864096"/>
          </a:xfrm>
        </p:grpSpPr>
        <p:sp>
          <p:nvSpPr>
            <p:cNvPr id="22543" name="Rectangle 4"/>
            <p:cNvSpPr>
              <a:spLocks noChangeArrowheads="1"/>
            </p:cNvSpPr>
            <p:nvPr/>
          </p:nvSpPr>
          <p:spPr bwMode="auto">
            <a:xfrm>
              <a:off x="251520" y="6165304"/>
              <a:ext cx="734481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</p:spPr>
          <p:txBody>
            <a:bodyPr/>
            <a:lstStyle/>
            <a:p>
              <a:r>
                <a:rPr lang="en-CA" sz="1800"/>
                <a:t>"Ten", "Fifteen", "Twenty", "Thirty", "Fifty"</a:t>
              </a:r>
            </a:p>
          </p:txBody>
        </p:sp>
        <p:sp>
          <p:nvSpPr>
            <p:cNvPr id="22544" name="TextBox 5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777854" cy="491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>
                  <a:solidFill>
                    <a:schemeClr val="bg2"/>
                  </a:solidFill>
                </a:rPr>
                <a:t>allMyWords</a:t>
              </a:r>
            </a:p>
          </p:txBody>
        </p:sp>
      </p:grp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709739" y="5239941"/>
            <a:ext cx="540544" cy="647700"/>
            <a:chOff x="35496" y="5733256"/>
            <a:chExt cx="720080" cy="864096"/>
          </a:xfrm>
        </p:grpSpPr>
        <p:sp>
          <p:nvSpPr>
            <p:cNvPr id="22541" name="Rectangle 7"/>
            <p:cNvSpPr>
              <a:spLocks noChangeArrowheads="1"/>
            </p:cNvSpPr>
            <p:nvPr/>
          </p:nvSpPr>
          <p:spPr bwMode="auto">
            <a:xfrm>
              <a:off x="251520" y="6165304"/>
              <a:ext cx="50405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1800" dirty="0"/>
                <a:t>&amp;</a:t>
              </a:r>
            </a:p>
          </p:txBody>
        </p:sp>
        <p:sp>
          <p:nvSpPr>
            <p:cNvPr id="22542" name="TextBox 8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416834" cy="49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>
                  <a:solidFill>
                    <a:schemeClr val="bg2"/>
                  </a:solidFill>
                </a:rPr>
                <a:t>it</a:t>
              </a:r>
            </a:p>
          </p:txBody>
        </p:sp>
      </p:grpSp>
      <p:sp>
        <p:nvSpPr>
          <p:cNvPr id="22534" name="Rectangle 9"/>
          <p:cNvSpPr>
            <a:spLocks noChangeArrowheads="1"/>
          </p:cNvSpPr>
          <p:nvPr/>
        </p:nvSpPr>
        <p:spPr bwMode="auto">
          <a:xfrm>
            <a:off x="1763316" y="4591050"/>
            <a:ext cx="108347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>
              <a:solidFill>
                <a:schemeClr val="bg2"/>
              </a:solidFill>
            </a:endParaRPr>
          </a:p>
        </p:txBody>
      </p:sp>
      <p:sp>
        <p:nvSpPr>
          <p:cNvPr id="22535" name="Rectangle 10"/>
          <p:cNvSpPr>
            <a:spLocks noChangeArrowheads="1"/>
          </p:cNvSpPr>
          <p:nvPr/>
        </p:nvSpPr>
        <p:spPr bwMode="auto">
          <a:xfrm>
            <a:off x="2412208" y="4591050"/>
            <a:ext cx="107156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>
              <a:solidFill>
                <a:schemeClr val="bg2"/>
              </a:solidFill>
            </a:endParaRPr>
          </a:p>
        </p:txBody>
      </p:sp>
      <p:sp>
        <p:nvSpPr>
          <p:cNvPr id="22536" name="Rectangle 11"/>
          <p:cNvSpPr>
            <a:spLocks noChangeArrowheads="1"/>
          </p:cNvSpPr>
          <p:nvPr/>
        </p:nvSpPr>
        <p:spPr bwMode="auto">
          <a:xfrm>
            <a:off x="3383758" y="4591050"/>
            <a:ext cx="108347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>
              <a:solidFill>
                <a:schemeClr val="bg2"/>
              </a:solidFill>
            </a:endParaRPr>
          </a:p>
        </p:txBody>
      </p:sp>
      <p:sp>
        <p:nvSpPr>
          <p:cNvPr id="22537" name="Rectangle 12"/>
          <p:cNvSpPr>
            <a:spLocks noChangeArrowheads="1"/>
          </p:cNvSpPr>
          <p:nvPr/>
        </p:nvSpPr>
        <p:spPr bwMode="auto">
          <a:xfrm>
            <a:off x="4410076" y="4591050"/>
            <a:ext cx="108347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>
              <a:solidFill>
                <a:schemeClr val="bg2"/>
              </a:solidFill>
            </a:endParaRPr>
          </a:p>
        </p:txBody>
      </p:sp>
      <p:sp>
        <p:nvSpPr>
          <p:cNvPr id="22538" name="Rectangle 13"/>
          <p:cNvSpPr>
            <a:spLocks noChangeArrowheads="1"/>
          </p:cNvSpPr>
          <p:nvPr/>
        </p:nvSpPr>
        <p:spPr bwMode="auto">
          <a:xfrm>
            <a:off x="5274470" y="4591050"/>
            <a:ext cx="107156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>
              <a:solidFill>
                <a:schemeClr val="bg2"/>
              </a:solidFill>
            </a:endParaRPr>
          </a:p>
        </p:txBody>
      </p:sp>
      <p:sp>
        <p:nvSpPr>
          <p:cNvPr id="22539" name="Rectangle 14"/>
          <p:cNvSpPr>
            <a:spLocks noChangeArrowheads="1"/>
          </p:cNvSpPr>
          <p:nvPr/>
        </p:nvSpPr>
        <p:spPr bwMode="auto">
          <a:xfrm>
            <a:off x="5975747" y="4591050"/>
            <a:ext cx="108347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>
              <a:solidFill>
                <a:schemeClr val="bg2"/>
              </a:solidFill>
            </a:endParaRPr>
          </a:p>
        </p:txBody>
      </p:sp>
      <p:cxnSp>
        <p:nvCxnSpPr>
          <p:cNvPr id="17" name="Shape 16"/>
          <p:cNvCxnSpPr>
            <a:cxnSpLocks noChangeShapeType="1"/>
            <a:stCxn id="22541" idx="3"/>
            <a:endCxn id="22534" idx="2"/>
          </p:cNvCxnSpPr>
          <p:nvPr/>
        </p:nvCxnSpPr>
        <p:spPr bwMode="auto">
          <a:xfrm flipH="1" flipV="1">
            <a:off x="1818085" y="4916091"/>
            <a:ext cx="432197" cy="809625"/>
          </a:xfrm>
          <a:prstGeom prst="curvedConnector4">
            <a:avLst>
              <a:gd name="adj1" fmla="val -39685"/>
              <a:gd name="adj2" fmla="val 60000"/>
            </a:avLst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Looping thru the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hasNext</a:t>
            </a:r>
            <a:r>
              <a:rPr lang="en-CA" dirty="0"/>
              <a:t>: is there is another item?</a:t>
            </a:r>
          </a:p>
          <a:p>
            <a:pPr>
              <a:defRPr/>
            </a:pPr>
            <a:r>
              <a:rPr lang="en-CA" dirty="0"/>
              <a:t>next:  get the next item (and advance)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while 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it.hasNext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System.out.println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it.next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</a:t>
            </a:r>
            <a:endParaRPr lang="en-CA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3556" name="Group 3"/>
          <p:cNvGrpSpPr>
            <a:grpSpLocks/>
          </p:cNvGrpSpPr>
          <p:nvPr/>
        </p:nvGrpSpPr>
        <p:grpSpPr bwMode="auto">
          <a:xfrm>
            <a:off x="1656160" y="4076700"/>
            <a:ext cx="4968068" cy="648891"/>
            <a:chOff x="35496" y="5733256"/>
            <a:chExt cx="5976664" cy="864096"/>
          </a:xfrm>
        </p:grpSpPr>
        <p:sp>
          <p:nvSpPr>
            <p:cNvPr id="23573" name="Rectangle 4"/>
            <p:cNvSpPr>
              <a:spLocks noChangeArrowheads="1"/>
            </p:cNvSpPr>
            <p:nvPr/>
          </p:nvSpPr>
          <p:spPr bwMode="auto">
            <a:xfrm>
              <a:off x="251520" y="6165304"/>
              <a:ext cx="5760640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 dirty="0"/>
                <a:t>"Ten",   "Fifteen",   "Twenty",   "Thirty",   "Fifty"</a:t>
              </a:r>
            </a:p>
          </p:txBody>
        </p:sp>
        <p:sp>
          <p:nvSpPr>
            <p:cNvPr id="23574" name="TextBox 5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603843" cy="491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 err="1">
                  <a:solidFill>
                    <a:schemeClr val="bg2"/>
                  </a:solidFill>
                </a:rPr>
                <a:t>allMyWords</a:t>
              </a:r>
              <a:endParaRPr lang="en-CA" sz="18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3557" name="Group 6"/>
          <p:cNvGrpSpPr>
            <a:grpSpLocks/>
          </p:cNvGrpSpPr>
          <p:nvPr/>
        </p:nvGrpSpPr>
        <p:grpSpPr bwMode="auto">
          <a:xfrm>
            <a:off x="1709739" y="5049441"/>
            <a:ext cx="540544" cy="647700"/>
            <a:chOff x="35496" y="5733256"/>
            <a:chExt cx="720080" cy="864096"/>
          </a:xfrm>
        </p:grpSpPr>
        <p:sp>
          <p:nvSpPr>
            <p:cNvPr id="23571" name="Rectangle 7"/>
            <p:cNvSpPr>
              <a:spLocks noChangeArrowheads="1"/>
            </p:cNvSpPr>
            <p:nvPr/>
          </p:nvSpPr>
          <p:spPr bwMode="auto">
            <a:xfrm>
              <a:off x="251520" y="6165304"/>
              <a:ext cx="50405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1800"/>
                <a:t>&amp;</a:t>
              </a:r>
            </a:p>
          </p:txBody>
        </p:sp>
        <p:sp>
          <p:nvSpPr>
            <p:cNvPr id="23572" name="TextBox 8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416834" cy="49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>
                  <a:solidFill>
                    <a:schemeClr val="bg2"/>
                  </a:solidFill>
                </a:rPr>
                <a:t>it</a:t>
              </a:r>
            </a:p>
          </p:txBody>
        </p:sp>
      </p:grpSp>
      <p:sp>
        <p:nvSpPr>
          <p:cNvPr id="23558" name="Rectangle 9"/>
          <p:cNvSpPr>
            <a:spLocks noChangeArrowheads="1"/>
          </p:cNvSpPr>
          <p:nvPr/>
        </p:nvSpPr>
        <p:spPr bwMode="auto">
          <a:xfrm>
            <a:off x="1763316" y="4400550"/>
            <a:ext cx="108347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23559" name="Rectangle 10"/>
          <p:cNvSpPr>
            <a:spLocks noChangeArrowheads="1"/>
          </p:cNvSpPr>
          <p:nvPr/>
        </p:nvSpPr>
        <p:spPr bwMode="auto">
          <a:xfrm>
            <a:off x="2579332" y="4400550"/>
            <a:ext cx="107156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23560" name="Rectangle 11"/>
          <p:cNvSpPr>
            <a:spLocks noChangeArrowheads="1"/>
          </p:cNvSpPr>
          <p:nvPr/>
        </p:nvSpPr>
        <p:spPr bwMode="auto">
          <a:xfrm>
            <a:off x="3604255" y="4400550"/>
            <a:ext cx="108347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4684375" y="4400550"/>
            <a:ext cx="108347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5657674" y="4400550"/>
            <a:ext cx="107156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6515881" y="4400550"/>
            <a:ext cx="108347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cxnSp>
        <p:nvCxnSpPr>
          <p:cNvPr id="17" name="Shape 16"/>
          <p:cNvCxnSpPr>
            <a:cxnSpLocks noChangeShapeType="1"/>
            <a:stCxn id="23571" idx="3"/>
            <a:endCxn id="23558" idx="2"/>
          </p:cNvCxnSpPr>
          <p:nvPr/>
        </p:nvCxnSpPr>
        <p:spPr bwMode="auto">
          <a:xfrm flipH="1" flipV="1">
            <a:off x="1818085" y="4725591"/>
            <a:ext cx="432197" cy="809625"/>
          </a:xfrm>
          <a:prstGeom prst="curvedConnector4">
            <a:avLst>
              <a:gd name="adj1" fmla="val -39685"/>
              <a:gd name="adj2" fmla="val 60000"/>
            </a:avLst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8" name="Shape 17"/>
          <p:cNvCxnSpPr>
            <a:cxnSpLocks noChangeShapeType="1"/>
            <a:stCxn id="23571" idx="3"/>
            <a:endCxn id="23559" idx="2"/>
          </p:cNvCxnSpPr>
          <p:nvPr/>
        </p:nvCxnSpPr>
        <p:spPr bwMode="auto">
          <a:xfrm flipV="1">
            <a:off x="2250283" y="4725591"/>
            <a:ext cx="382628" cy="809625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9" name="Shape 18"/>
          <p:cNvCxnSpPr>
            <a:cxnSpLocks noChangeShapeType="1"/>
            <a:stCxn id="23571" idx="3"/>
            <a:endCxn id="23560" idx="2"/>
          </p:cNvCxnSpPr>
          <p:nvPr/>
        </p:nvCxnSpPr>
        <p:spPr bwMode="auto">
          <a:xfrm flipV="1">
            <a:off x="2250283" y="4725591"/>
            <a:ext cx="1408146" cy="809625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0" name="Shape 19"/>
          <p:cNvCxnSpPr>
            <a:cxnSpLocks noChangeShapeType="1"/>
            <a:stCxn id="23571" idx="3"/>
            <a:endCxn id="23561" idx="2"/>
          </p:cNvCxnSpPr>
          <p:nvPr/>
        </p:nvCxnSpPr>
        <p:spPr bwMode="auto">
          <a:xfrm flipV="1">
            <a:off x="2250283" y="4725591"/>
            <a:ext cx="2488266" cy="809625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1" name="Shape 20"/>
          <p:cNvCxnSpPr>
            <a:cxnSpLocks noChangeShapeType="1"/>
            <a:stCxn id="23571" idx="3"/>
            <a:endCxn id="23562" idx="2"/>
          </p:cNvCxnSpPr>
          <p:nvPr/>
        </p:nvCxnSpPr>
        <p:spPr bwMode="auto">
          <a:xfrm flipV="1">
            <a:off x="2250283" y="4725591"/>
            <a:ext cx="3460970" cy="809625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2" name="Shape 21"/>
          <p:cNvCxnSpPr>
            <a:cxnSpLocks noChangeShapeType="1"/>
            <a:stCxn id="23571" idx="3"/>
            <a:endCxn id="23563" idx="2"/>
          </p:cNvCxnSpPr>
          <p:nvPr/>
        </p:nvCxnSpPr>
        <p:spPr bwMode="auto">
          <a:xfrm flipV="1">
            <a:off x="2250283" y="4725591"/>
            <a:ext cx="4319773" cy="809625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6732464" y="3267819"/>
            <a:ext cx="1079897" cy="14573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r>
              <a:rPr lang="en-CA" sz="1800"/>
              <a:t>Ten</a:t>
            </a:r>
          </a:p>
          <a:p>
            <a:pPr algn="l"/>
            <a:r>
              <a:rPr lang="en-CA" sz="1800"/>
              <a:t>Fifteen</a:t>
            </a:r>
          </a:p>
          <a:p>
            <a:pPr algn="l"/>
            <a:r>
              <a:rPr lang="en-CA" sz="1800"/>
              <a:t>Twenty</a:t>
            </a:r>
          </a:p>
          <a:p>
            <a:pPr algn="l"/>
            <a:r>
              <a:rPr lang="en-CA" sz="1800"/>
              <a:t>Thirty</a:t>
            </a:r>
          </a:p>
          <a:p>
            <a:pPr algn="l"/>
            <a:r>
              <a:rPr lang="en-CA" sz="1800"/>
              <a:t>Fifty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Removing with an </a:t>
            </a:r>
            <a:r>
              <a:rPr lang="en-CA" dirty="0" err="1"/>
              <a:t>Iterator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Delete items that start with “F”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while 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it.hasNext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()) {</a:t>
            </a:r>
          </a:p>
          <a:p>
            <a:pPr lvl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	String word =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it.next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();</a:t>
            </a:r>
          </a:p>
          <a:p>
            <a:pPr lvl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	if 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word.startsWith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("F")) {</a:t>
            </a:r>
          </a:p>
          <a:p>
            <a:pPr lvl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it.remove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();</a:t>
            </a:r>
          </a:p>
          <a:p>
            <a:pPr lvl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}</a:t>
            </a:r>
          </a:p>
          <a:p>
            <a:pPr lvl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</a:t>
            </a:r>
            <a:endParaRPr lang="en-CA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4580" name="Group 3"/>
          <p:cNvGrpSpPr>
            <a:grpSpLocks/>
          </p:cNvGrpSpPr>
          <p:nvPr/>
        </p:nvGrpSpPr>
        <p:grpSpPr bwMode="auto">
          <a:xfrm>
            <a:off x="2358239" y="4130817"/>
            <a:ext cx="5022074" cy="648891"/>
            <a:chOff x="35496" y="5733256"/>
            <a:chExt cx="5976664" cy="864096"/>
          </a:xfrm>
        </p:grpSpPr>
        <p:sp>
          <p:nvSpPr>
            <p:cNvPr id="24613" name="Rectangle 4"/>
            <p:cNvSpPr>
              <a:spLocks noChangeArrowheads="1"/>
            </p:cNvSpPr>
            <p:nvPr/>
          </p:nvSpPr>
          <p:spPr bwMode="auto">
            <a:xfrm>
              <a:off x="251520" y="6165304"/>
              <a:ext cx="5760640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 dirty="0"/>
                <a:t>"Ten",   "Fifteen",   "Twenty",   "Thirty",   "Fifty"</a:t>
              </a:r>
            </a:p>
          </p:txBody>
        </p:sp>
        <p:sp>
          <p:nvSpPr>
            <p:cNvPr id="24614" name="TextBox 5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586595" cy="491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 err="1">
                  <a:solidFill>
                    <a:schemeClr val="bg2"/>
                  </a:solidFill>
                </a:rPr>
                <a:t>allMyWords</a:t>
              </a:r>
              <a:endParaRPr lang="en-CA" sz="18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4581" name="Group 6"/>
          <p:cNvGrpSpPr>
            <a:grpSpLocks/>
          </p:cNvGrpSpPr>
          <p:nvPr/>
        </p:nvGrpSpPr>
        <p:grpSpPr bwMode="auto">
          <a:xfrm>
            <a:off x="2411817" y="5103558"/>
            <a:ext cx="540544" cy="647700"/>
            <a:chOff x="35496" y="5733256"/>
            <a:chExt cx="720080" cy="864096"/>
          </a:xfrm>
        </p:grpSpPr>
        <p:sp>
          <p:nvSpPr>
            <p:cNvPr id="24611" name="Rectangle 7"/>
            <p:cNvSpPr>
              <a:spLocks noChangeArrowheads="1"/>
            </p:cNvSpPr>
            <p:nvPr/>
          </p:nvSpPr>
          <p:spPr bwMode="auto">
            <a:xfrm>
              <a:off x="251520" y="6165304"/>
              <a:ext cx="50405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1800"/>
                <a:t>&amp;</a:t>
              </a:r>
            </a:p>
          </p:txBody>
        </p:sp>
        <p:sp>
          <p:nvSpPr>
            <p:cNvPr id="24612" name="TextBox 8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416834" cy="49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>
                  <a:solidFill>
                    <a:schemeClr val="bg2"/>
                  </a:solidFill>
                </a:rPr>
                <a:t>it</a:t>
              </a:r>
            </a:p>
          </p:txBody>
        </p:sp>
      </p:grpSp>
      <p:sp>
        <p:nvSpPr>
          <p:cNvPr id="24582" name="Rectangle 9"/>
          <p:cNvSpPr>
            <a:spLocks noChangeArrowheads="1"/>
          </p:cNvSpPr>
          <p:nvPr/>
        </p:nvSpPr>
        <p:spPr bwMode="auto">
          <a:xfrm>
            <a:off x="2465395" y="4454667"/>
            <a:ext cx="108347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24583" name="Rectangle 10"/>
          <p:cNvSpPr>
            <a:spLocks noChangeArrowheads="1"/>
          </p:cNvSpPr>
          <p:nvPr/>
        </p:nvSpPr>
        <p:spPr bwMode="auto">
          <a:xfrm>
            <a:off x="3276714" y="4454667"/>
            <a:ext cx="107156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24584" name="Rectangle 11"/>
          <p:cNvSpPr>
            <a:spLocks noChangeArrowheads="1"/>
          </p:cNvSpPr>
          <p:nvPr/>
        </p:nvSpPr>
        <p:spPr bwMode="auto">
          <a:xfrm>
            <a:off x="4355643" y="4454667"/>
            <a:ext cx="108347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24585" name="Rectangle 12"/>
          <p:cNvSpPr>
            <a:spLocks noChangeArrowheads="1"/>
          </p:cNvSpPr>
          <p:nvPr/>
        </p:nvSpPr>
        <p:spPr bwMode="auto">
          <a:xfrm>
            <a:off x="5381757" y="4454667"/>
            <a:ext cx="108347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24586" name="Rectangle 13"/>
          <p:cNvSpPr>
            <a:spLocks noChangeArrowheads="1"/>
          </p:cNvSpPr>
          <p:nvPr/>
        </p:nvSpPr>
        <p:spPr bwMode="auto">
          <a:xfrm>
            <a:off x="6409062" y="4454667"/>
            <a:ext cx="107156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24587" name="Rectangle 14"/>
          <p:cNvSpPr>
            <a:spLocks noChangeArrowheads="1"/>
          </p:cNvSpPr>
          <p:nvPr/>
        </p:nvSpPr>
        <p:spPr bwMode="auto">
          <a:xfrm>
            <a:off x="7217960" y="4454667"/>
            <a:ext cx="108347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cxnSp>
        <p:nvCxnSpPr>
          <p:cNvPr id="17" name="Shape 16"/>
          <p:cNvCxnSpPr>
            <a:cxnSpLocks noChangeShapeType="1"/>
            <a:stCxn id="24611" idx="3"/>
            <a:endCxn id="24582" idx="2"/>
          </p:cNvCxnSpPr>
          <p:nvPr/>
        </p:nvCxnSpPr>
        <p:spPr bwMode="auto">
          <a:xfrm flipH="1" flipV="1">
            <a:off x="2520163" y="4779708"/>
            <a:ext cx="432197" cy="809625"/>
          </a:xfrm>
          <a:prstGeom prst="curvedConnector4">
            <a:avLst>
              <a:gd name="adj1" fmla="val -39685"/>
              <a:gd name="adj2" fmla="val 60000"/>
            </a:avLst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8" name="Shape 17"/>
          <p:cNvCxnSpPr>
            <a:cxnSpLocks noChangeShapeType="1"/>
            <a:stCxn id="24611" idx="3"/>
            <a:endCxn id="24583" idx="2"/>
          </p:cNvCxnSpPr>
          <p:nvPr/>
        </p:nvCxnSpPr>
        <p:spPr bwMode="auto">
          <a:xfrm flipV="1">
            <a:off x="2952362" y="4779708"/>
            <a:ext cx="377930" cy="809625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9" name="Shape 18"/>
          <p:cNvCxnSpPr>
            <a:cxnSpLocks noChangeShapeType="1"/>
            <a:stCxn id="24611" idx="3"/>
            <a:endCxn id="24584" idx="2"/>
          </p:cNvCxnSpPr>
          <p:nvPr/>
        </p:nvCxnSpPr>
        <p:spPr bwMode="auto">
          <a:xfrm flipV="1">
            <a:off x="2952362" y="4779708"/>
            <a:ext cx="1457455" cy="809625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0" name="Shape 19"/>
          <p:cNvCxnSpPr>
            <a:cxnSpLocks noChangeShapeType="1"/>
            <a:stCxn id="24611" idx="3"/>
            <a:endCxn id="24585" idx="2"/>
          </p:cNvCxnSpPr>
          <p:nvPr/>
        </p:nvCxnSpPr>
        <p:spPr bwMode="auto">
          <a:xfrm flipV="1">
            <a:off x="2952362" y="4779708"/>
            <a:ext cx="2483569" cy="809625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1" name="Shape 20"/>
          <p:cNvCxnSpPr>
            <a:cxnSpLocks noChangeShapeType="1"/>
            <a:stCxn id="24611" idx="3"/>
            <a:endCxn id="24586" idx="2"/>
          </p:cNvCxnSpPr>
          <p:nvPr/>
        </p:nvCxnSpPr>
        <p:spPr bwMode="auto">
          <a:xfrm flipV="1">
            <a:off x="2952362" y="4779708"/>
            <a:ext cx="3510278" cy="809625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2" name="Shape 21"/>
          <p:cNvCxnSpPr>
            <a:cxnSpLocks noChangeShapeType="1"/>
            <a:stCxn id="24611" idx="3"/>
            <a:endCxn id="24587" idx="2"/>
          </p:cNvCxnSpPr>
          <p:nvPr/>
        </p:nvCxnSpPr>
        <p:spPr bwMode="auto">
          <a:xfrm flipV="1">
            <a:off x="2952362" y="4779708"/>
            <a:ext cx="4319773" cy="809625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330292" y="4502293"/>
            <a:ext cx="1103411" cy="270272"/>
          </a:xfrm>
          <a:prstGeom prst="rect">
            <a:avLst/>
          </a:prstGeom>
          <a:solidFill>
            <a:schemeClr val="accent1"/>
          </a:solidFill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408205" y="4502293"/>
            <a:ext cx="918102" cy="270272"/>
          </a:xfrm>
          <a:prstGeom prst="rect">
            <a:avLst/>
          </a:prstGeom>
          <a:solidFill>
            <a:schemeClr val="accent1"/>
          </a:solidFill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5222831" y="3277711"/>
            <a:ext cx="2160985" cy="647700"/>
            <a:chOff x="35496" y="5733256"/>
            <a:chExt cx="2880320" cy="864096"/>
          </a:xfrm>
        </p:grpSpPr>
        <p:sp>
          <p:nvSpPr>
            <p:cNvPr id="24609" name="Rectangle 25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/>
                <a:t>"Ten"</a:t>
              </a:r>
            </a:p>
          </p:txBody>
        </p:sp>
        <p:sp>
          <p:nvSpPr>
            <p:cNvPr id="24610" name="TextBox 26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78570" cy="49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>
                  <a:solidFill>
                    <a:schemeClr val="bg2"/>
                  </a:solidFill>
                </a:rPr>
                <a:t>word</a:t>
              </a:r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5222831" y="3277711"/>
            <a:ext cx="2160985" cy="647700"/>
            <a:chOff x="35496" y="5733256"/>
            <a:chExt cx="2880320" cy="864096"/>
          </a:xfrm>
        </p:grpSpPr>
        <p:sp>
          <p:nvSpPr>
            <p:cNvPr id="24607" name="Rectangle 28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/>
                <a:t>"Fifteen"</a:t>
              </a:r>
            </a:p>
          </p:txBody>
        </p:sp>
        <p:sp>
          <p:nvSpPr>
            <p:cNvPr id="24608" name="TextBox 29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78570" cy="49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>
                  <a:solidFill>
                    <a:schemeClr val="bg2"/>
                  </a:solidFill>
                </a:rPr>
                <a:t>word</a:t>
              </a:r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5222831" y="3277711"/>
            <a:ext cx="2160985" cy="647700"/>
            <a:chOff x="35496" y="5733256"/>
            <a:chExt cx="2880320" cy="864096"/>
          </a:xfrm>
        </p:grpSpPr>
        <p:sp>
          <p:nvSpPr>
            <p:cNvPr id="24605" name="Rectangle 35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 dirty="0"/>
                <a:t>"Twenty"</a:t>
              </a:r>
            </a:p>
          </p:txBody>
        </p:sp>
        <p:sp>
          <p:nvSpPr>
            <p:cNvPr id="24606" name="TextBox 36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78570" cy="49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>
                  <a:solidFill>
                    <a:schemeClr val="bg2"/>
                  </a:solidFill>
                </a:rPr>
                <a:t>word</a:t>
              </a:r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5222831" y="3277711"/>
            <a:ext cx="2160985" cy="647700"/>
            <a:chOff x="35496" y="5733256"/>
            <a:chExt cx="2880320" cy="864096"/>
          </a:xfrm>
        </p:grpSpPr>
        <p:sp>
          <p:nvSpPr>
            <p:cNvPr id="24603" name="Rectangle 38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/>
                <a:t>"Thirty"</a:t>
              </a:r>
            </a:p>
          </p:txBody>
        </p:sp>
        <p:sp>
          <p:nvSpPr>
            <p:cNvPr id="24604" name="TextBox 39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78570" cy="49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>
                  <a:solidFill>
                    <a:schemeClr val="bg2"/>
                  </a:solidFill>
                </a:rPr>
                <a:t>word</a:t>
              </a:r>
            </a:p>
          </p:txBody>
        </p:sp>
      </p:grpSp>
      <p:grpSp>
        <p:nvGrpSpPr>
          <p:cNvPr id="10" name="Group 40"/>
          <p:cNvGrpSpPr>
            <a:grpSpLocks/>
          </p:cNvGrpSpPr>
          <p:nvPr/>
        </p:nvGrpSpPr>
        <p:grpSpPr bwMode="auto">
          <a:xfrm>
            <a:off x="5222831" y="3277711"/>
            <a:ext cx="2160985" cy="647700"/>
            <a:chOff x="35496" y="5733256"/>
            <a:chExt cx="2880320" cy="864096"/>
          </a:xfrm>
        </p:grpSpPr>
        <p:sp>
          <p:nvSpPr>
            <p:cNvPr id="24601" name="Rectangle 41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/>
                <a:t>"Fifty"</a:t>
              </a:r>
            </a:p>
          </p:txBody>
        </p:sp>
        <p:sp>
          <p:nvSpPr>
            <p:cNvPr id="24602" name="TextBox 42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78570" cy="49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>
                  <a:solidFill>
                    <a:schemeClr val="bg2"/>
                  </a:solidFill>
                </a:rPr>
                <a:t>word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ListIterators</a:t>
            </a:r>
            <a:r>
              <a:rPr lang="en-CA" dirty="0"/>
              <a:t> Can Go in Reverse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Start at the last element</a:t>
            </a:r>
          </a:p>
          <a:p>
            <a:pPr lvl="1">
              <a:defRPr/>
            </a:pPr>
            <a:r>
              <a:rPr lang="en-CA" dirty="0"/>
              <a:t>give </a:t>
            </a:r>
            <a:r>
              <a:rPr lang="en-CA" dirty="0" err="1"/>
              <a:t>listIterator</a:t>
            </a:r>
            <a:r>
              <a:rPr lang="en-CA" dirty="0"/>
              <a:t> method length of list</a:t>
            </a:r>
          </a:p>
          <a:p>
            <a:pPr lvl="1">
              <a:defRPr/>
            </a:pPr>
            <a:r>
              <a:rPr lang="en-CA" dirty="0"/>
              <a:t>use previous &amp; </a:t>
            </a:r>
            <a:r>
              <a:rPr lang="en-CA" dirty="0" err="1"/>
              <a:t>hasPrevious</a:t>
            </a:r>
            <a:endParaRPr lang="en-CA" dirty="0"/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public static void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writeListReversed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(List&lt;String&gt; list) {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ListIterator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&lt;String&gt; it =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list.listIterator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b="1" dirty="0" err="1">
                <a:solidFill>
                  <a:schemeClr val="accent1">
                    <a:lumMod val="75000"/>
                  </a:schemeClr>
                </a:solidFill>
              </a:rPr>
              <a:t>list.size</a:t>
            </a:r>
            <a:r>
              <a:rPr lang="en-CA" sz="2400" b="1" dirty="0">
                <a:solidFill>
                  <a:schemeClr val="accent1">
                    <a:lumMod val="75000"/>
                  </a:schemeClr>
                </a:solidFill>
              </a:rPr>
              <a:t>()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while(</a:t>
            </a:r>
            <a:r>
              <a:rPr lang="en-CA" sz="2400" b="1" dirty="0" err="1">
                <a:solidFill>
                  <a:schemeClr val="accent1">
                    <a:lumMod val="75000"/>
                  </a:schemeClr>
                </a:solidFill>
              </a:rPr>
              <a:t>it.hasPrevious</a:t>
            </a:r>
            <a:r>
              <a:rPr lang="en-CA" sz="2400" b="1" dirty="0">
                <a:solidFill>
                  <a:schemeClr val="accent1">
                    <a:lumMod val="75000"/>
                  </a:schemeClr>
                </a:solidFill>
              </a:rPr>
              <a:t>()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 {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System.out.println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("\t" + </a:t>
            </a:r>
            <a:r>
              <a:rPr lang="en-CA" sz="2400" b="1" dirty="0" err="1">
                <a:solidFill>
                  <a:schemeClr val="accent1">
                    <a:lumMod val="75000"/>
                  </a:schemeClr>
                </a:solidFill>
              </a:rPr>
              <a:t>it.previous</a:t>
            </a:r>
            <a:r>
              <a:rPr lang="en-CA" sz="2400" b="1" dirty="0">
                <a:solidFill>
                  <a:schemeClr val="accent1">
                    <a:lumMod val="75000"/>
                  </a:schemeClr>
                </a:solidFill>
              </a:rPr>
              <a:t>()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}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</a:t>
            </a:r>
            <a:endParaRPr lang="en-CA" sz="40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not</a:t>
            </a:r>
            <a:r>
              <a:rPr lang="en-CA" dirty="0"/>
              <a:t> as clumsy as the 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en-CA" dirty="0"/>
              <a:t> loop version</a:t>
            </a:r>
          </a:p>
          <a:p>
            <a:pPr lvl="1">
              <a:buFont typeface="Wingdings" pitchFamily="2" charset="2"/>
              <a:buNone/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Removing with an </a:t>
            </a:r>
            <a:r>
              <a:rPr lang="en-CA" dirty="0" err="1"/>
              <a:t>Iterator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Which item did you just look at?</a:t>
            </a:r>
          </a:p>
          <a:p>
            <a:pPr>
              <a:defRPr/>
            </a:pPr>
            <a:r>
              <a:rPr lang="en-CA" dirty="0"/>
              <a:t>That’s the one that gets removed.</a:t>
            </a:r>
          </a:p>
          <a:p>
            <a:pPr>
              <a:defRPr/>
            </a:pPr>
            <a:r>
              <a:rPr lang="en-CA" dirty="0"/>
              <a:t>General policy</a:t>
            </a:r>
          </a:p>
          <a:p>
            <a:pPr lvl="1">
              <a:defRPr/>
            </a:pPr>
            <a:r>
              <a:rPr lang="en-CA" dirty="0"/>
              <a:t>check to see if there is a next/previous</a:t>
            </a:r>
          </a:p>
          <a:p>
            <a:pPr lvl="1">
              <a:defRPr/>
            </a:pPr>
            <a:r>
              <a:rPr lang="en-CA" dirty="0"/>
              <a:t>save the next/previous into a variable</a:t>
            </a:r>
          </a:p>
          <a:p>
            <a:pPr lvl="1">
              <a:defRPr/>
            </a:pPr>
            <a:r>
              <a:rPr lang="en-CA" dirty="0"/>
              <a:t>check the variable to see if it needs removed</a:t>
            </a:r>
          </a:p>
          <a:p>
            <a:pPr lvl="1">
              <a:defRPr/>
            </a:pPr>
            <a:r>
              <a:rPr lang="en-CA" dirty="0"/>
              <a:t>if so, use the </a:t>
            </a:r>
            <a:r>
              <a:rPr lang="en-CA" dirty="0" err="1"/>
              <a:t>iterator’s</a:t>
            </a:r>
            <a:r>
              <a:rPr lang="en-CA" dirty="0"/>
              <a:t> remove method to remove it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Changing with an </a:t>
            </a:r>
            <a:r>
              <a:rPr lang="en-CA" dirty="0" err="1"/>
              <a:t>Iterator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Same as removing</a:t>
            </a:r>
          </a:p>
          <a:p>
            <a:pPr lvl="1">
              <a:defRPr/>
            </a:pPr>
            <a:r>
              <a:rPr lang="en-CA"/>
              <a:t>but we’re just changing instead of removing</a:t>
            </a:r>
          </a:p>
          <a:p>
            <a:pPr>
              <a:defRPr/>
            </a:pPr>
            <a:r>
              <a:rPr lang="en-CA"/>
              <a:t>General policy</a:t>
            </a:r>
          </a:p>
          <a:p>
            <a:pPr lvl="1">
              <a:defRPr/>
            </a:pPr>
            <a:r>
              <a:rPr lang="en-CA"/>
              <a:t>check to see if there is a next/previous</a:t>
            </a:r>
          </a:p>
          <a:p>
            <a:pPr lvl="1">
              <a:defRPr/>
            </a:pPr>
            <a:r>
              <a:rPr lang="en-CA"/>
              <a:t>save the next/previous into a variable</a:t>
            </a:r>
          </a:p>
          <a:p>
            <a:pPr lvl="1">
              <a:defRPr/>
            </a:pPr>
            <a:r>
              <a:rPr lang="en-CA"/>
              <a:t>check the variable to see if it needs changed</a:t>
            </a:r>
          </a:p>
          <a:p>
            <a:pPr lvl="1">
              <a:defRPr/>
            </a:pPr>
            <a:r>
              <a:rPr lang="en-CA"/>
              <a:t>if so, use the iterator’s set method to change it</a:t>
            </a:r>
          </a:p>
          <a:p>
            <a:pPr lvl="1">
              <a:defRPr/>
            </a:pPr>
            <a:endParaRPr lang="en-CA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40">
            <a:extLst>
              <a:ext uri="{FF2B5EF4-FFF2-40B4-BE49-F238E27FC236}">
                <a16:creationId xmlns:a16="http://schemas.microsoft.com/office/drawing/2014/main" id="{8890305F-7A49-26C9-E630-3AFFC9B4F997}"/>
              </a:ext>
            </a:extLst>
          </p:cNvPr>
          <p:cNvGrpSpPr>
            <a:grpSpLocks/>
          </p:cNvGrpSpPr>
          <p:nvPr/>
        </p:nvGrpSpPr>
        <p:grpSpPr bwMode="auto">
          <a:xfrm>
            <a:off x="5222831" y="3277711"/>
            <a:ext cx="2160985" cy="647700"/>
            <a:chOff x="35496" y="5733256"/>
            <a:chExt cx="2880320" cy="864096"/>
          </a:xfrm>
        </p:grpSpPr>
        <p:sp>
          <p:nvSpPr>
            <p:cNvPr id="30" name="Rectangle 41">
              <a:extLst>
                <a:ext uri="{FF2B5EF4-FFF2-40B4-BE49-F238E27FC236}">
                  <a16:creationId xmlns:a16="http://schemas.microsoft.com/office/drawing/2014/main" id="{EE4974F2-5354-1BE2-084B-EA949EFE19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/>
                <a:t>"Fifty"</a:t>
              </a:r>
            </a:p>
          </p:txBody>
        </p:sp>
        <p:sp>
          <p:nvSpPr>
            <p:cNvPr id="31" name="TextBox 42">
              <a:extLst>
                <a:ext uri="{FF2B5EF4-FFF2-40B4-BE49-F238E27FC236}">
                  <a16:creationId xmlns:a16="http://schemas.microsoft.com/office/drawing/2014/main" id="{A86D079F-25A6-07E0-D1AB-AC8DE7170A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78570" cy="49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>
                  <a:solidFill>
                    <a:schemeClr val="bg2"/>
                  </a:solidFill>
                </a:rPr>
                <a:t>word</a:t>
              </a:r>
            </a:p>
          </p:txBody>
        </p:sp>
      </p:grpSp>
      <p:grpSp>
        <p:nvGrpSpPr>
          <p:cNvPr id="26" name="Group 37">
            <a:extLst>
              <a:ext uri="{FF2B5EF4-FFF2-40B4-BE49-F238E27FC236}">
                <a16:creationId xmlns:a16="http://schemas.microsoft.com/office/drawing/2014/main" id="{39298D66-516B-8651-4698-A25D9E329401}"/>
              </a:ext>
            </a:extLst>
          </p:cNvPr>
          <p:cNvGrpSpPr>
            <a:grpSpLocks/>
          </p:cNvGrpSpPr>
          <p:nvPr/>
        </p:nvGrpSpPr>
        <p:grpSpPr bwMode="auto">
          <a:xfrm>
            <a:off x="5222831" y="3277711"/>
            <a:ext cx="2160985" cy="647700"/>
            <a:chOff x="35496" y="5733256"/>
            <a:chExt cx="2880320" cy="864096"/>
          </a:xfrm>
        </p:grpSpPr>
        <p:sp>
          <p:nvSpPr>
            <p:cNvPr id="27" name="Rectangle 38">
              <a:extLst>
                <a:ext uri="{FF2B5EF4-FFF2-40B4-BE49-F238E27FC236}">
                  <a16:creationId xmlns:a16="http://schemas.microsoft.com/office/drawing/2014/main" id="{F6D6D9E9-41E1-31B9-7D77-E4CEC71903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/>
                <a:t>"Thirty"</a:t>
              </a:r>
            </a:p>
          </p:txBody>
        </p:sp>
        <p:sp>
          <p:nvSpPr>
            <p:cNvPr id="28" name="TextBox 39">
              <a:extLst>
                <a:ext uri="{FF2B5EF4-FFF2-40B4-BE49-F238E27FC236}">
                  <a16:creationId xmlns:a16="http://schemas.microsoft.com/office/drawing/2014/main" id="{8D59E219-947B-F750-138E-6DB4144E31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78570" cy="49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>
                  <a:solidFill>
                    <a:schemeClr val="bg2"/>
                  </a:solidFill>
                </a:rPr>
                <a:t>word</a:t>
              </a:r>
            </a:p>
          </p:txBody>
        </p:sp>
      </p:grpSp>
      <p:grpSp>
        <p:nvGrpSpPr>
          <p:cNvPr id="15" name="Group 34">
            <a:extLst>
              <a:ext uri="{FF2B5EF4-FFF2-40B4-BE49-F238E27FC236}">
                <a16:creationId xmlns:a16="http://schemas.microsoft.com/office/drawing/2014/main" id="{370EF0B6-1BCC-22E8-BD33-C9DC2C915235}"/>
              </a:ext>
            </a:extLst>
          </p:cNvPr>
          <p:cNvGrpSpPr>
            <a:grpSpLocks/>
          </p:cNvGrpSpPr>
          <p:nvPr/>
        </p:nvGrpSpPr>
        <p:grpSpPr bwMode="auto">
          <a:xfrm>
            <a:off x="5222831" y="3277711"/>
            <a:ext cx="2160985" cy="647700"/>
            <a:chOff x="35496" y="5733256"/>
            <a:chExt cx="2880320" cy="864096"/>
          </a:xfrm>
        </p:grpSpPr>
        <p:sp>
          <p:nvSpPr>
            <p:cNvPr id="16" name="Rectangle 35">
              <a:extLst>
                <a:ext uri="{FF2B5EF4-FFF2-40B4-BE49-F238E27FC236}">
                  <a16:creationId xmlns:a16="http://schemas.microsoft.com/office/drawing/2014/main" id="{F873EDEB-D976-0178-3138-75B6FBD67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 dirty="0"/>
                <a:t>"Twenty"</a:t>
              </a:r>
            </a:p>
          </p:txBody>
        </p:sp>
        <p:sp>
          <p:nvSpPr>
            <p:cNvPr id="25" name="TextBox 36">
              <a:extLst>
                <a:ext uri="{FF2B5EF4-FFF2-40B4-BE49-F238E27FC236}">
                  <a16:creationId xmlns:a16="http://schemas.microsoft.com/office/drawing/2014/main" id="{CE25BE78-5E16-35D7-94BB-BE90BBD2EC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78570" cy="49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>
                  <a:solidFill>
                    <a:schemeClr val="bg2"/>
                  </a:solidFill>
                </a:rPr>
                <a:t>word</a:t>
              </a:r>
            </a:p>
          </p:txBody>
        </p:sp>
      </p:grpSp>
      <p:grpSp>
        <p:nvGrpSpPr>
          <p:cNvPr id="12" name="Group 27">
            <a:extLst>
              <a:ext uri="{FF2B5EF4-FFF2-40B4-BE49-F238E27FC236}">
                <a16:creationId xmlns:a16="http://schemas.microsoft.com/office/drawing/2014/main" id="{47E7C726-AF83-2C22-52E8-F57A73FA31A2}"/>
              </a:ext>
            </a:extLst>
          </p:cNvPr>
          <p:cNvGrpSpPr>
            <a:grpSpLocks/>
          </p:cNvGrpSpPr>
          <p:nvPr/>
        </p:nvGrpSpPr>
        <p:grpSpPr bwMode="auto">
          <a:xfrm>
            <a:off x="5222831" y="3277711"/>
            <a:ext cx="2160985" cy="647700"/>
            <a:chOff x="35496" y="5733256"/>
            <a:chExt cx="2880320" cy="864096"/>
          </a:xfrm>
        </p:grpSpPr>
        <p:sp>
          <p:nvSpPr>
            <p:cNvPr id="13" name="Rectangle 28">
              <a:extLst>
                <a:ext uri="{FF2B5EF4-FFF2-40B4-BE49-F238E27FC236}">
                  <a16:creationId xmlns:a16="http://schemas.microsoft.com/office/drawing/2014/main" id="{87466DCC-D5FE-DC78-EAC5-3A01E6E13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/>
                <a:t>"Fifteen"</a:t>
              </a:r>
            </a:p>
          </p:txBody>
        </p:sp>
        <p:sp>
          <p:nvSpPr>
            <p:cNvPr id="14" name="TextBox 29">
              <a:extLst>
                <a:ext uri="{FF2B5EF4-FFF2-40B4-BE49-F238E27FC236}">
                  <a16:creationId xmlns:a16="http://schemas.microsoft.com/office/drawing/2014/main" id="{8A3A008B-C468-7653-5F5A-21B0346B67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78570" cy="49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>
                  <a:solidFill>
                    <a:schemeClr val="bg2"/>
                  </a:solidFill>
                </a:rPr>
                <a:t>word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Changing with an </a:t>
            </a:r>
            <a:r>
              <a:rPr lang="en-CA" dirty="0" err="1"/>
              <a:t>Iterator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Change words starting with F to upper case!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while 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it.hasPrevious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()) {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	String word =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it.previous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	if 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word.startsWith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("F")) {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it.set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word.toUpperCase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());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}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</a:t>
            </a:r>
          </a:p>
        </p:txBody>
      </p:sp>
      <p:grpSp>
        <p:nvGrpSpPr>
          <p:cNvPr id="29700" name="Group 3"/>
          <p:cNvGrpSpPr>
            <a:grpSpLocks/>
          </p:cNvGrpSpPr>
          <p:nvPr/>
        </p:nvGrpSpPr>
        <p:grpSpPr bwMode="auto">
          <a:xfrm>
            <a:off x="2411760" y="4076700"/>
            <a:ext cx="4967567" cy="648891"/>
            <a:chOff x="35496" y="5733256"/>
            <a:chExt cx="5976664" cy="864096"/>
          </a:xfrm>
        </p:grpSpPr>
        <p:sp>
          <p:nvSpPr>
            <p:cNvPr id="29733" name="Rectangle 4"/>
            <p:cNvSpPr>
              <a:spLocks noChangeArrowheads="1"/>
            </p:cNvSpPr>
            <p:nvPr/>
          </p:nvSpPr>
          <p:spPr bwMode="auto">
            <a:xfrm>
              <a:off x="251520" y="6165304"/>
              <a:ext cx="5760640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 dirty="0"/>
                <a:t>"Ten",   "Fifteen",   "Twenty",   "Thirty",   "Fifty"</a:t>
              </a:r>
            </a:p>
          </p:txBody>
        </p:sp>
        <p:sp>
          <p:nvSpPr>
            <p:cNvPr id="29734" name="TextBox 5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604004" cy="491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 err="1">
                  <a:solidFill>
                    <a:schemeClr val="bg2"/>
                  </a:solidFill>
                </a:rPr>
                <a:t>allMyWords</a:t>
              </a:r>
              <a:endParaRPr lang="en-CA" sz="18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9701" name="Group 6"/>
          <p:cNvGrpSpPr>
            <a:grpSpLocks/>
          </p:cNvGrpSpPr>
          <p:nvPr/>
        </p:nvGrpSpPr>
        <p:grpSpPr bwMode="auto">
          <a:xfrm>
            <a:off x="2465339" y="5049441"/>
            <a:ext cx="540544" cy="647700"/>
            <a:chOff x="35496" y="5733256"/>
            <a:chExt cx="720080" cy="864096"/>
          </a:xfrm>
        </p:grpSpPr>
        <p:sp>
          <p:nvSpPr>
            <p:cNvPr id="29731" name="Rectangle 7"/>
            <p:cNvSpPr>
              <a:spLocks noChangeArrowheads="1"/>
            </p:cNvSpPr>
            <p:nvPr/>
          </p:nvSpPr>
          <p:spPr bwMode="auto">
            <a:xfrm>
              <a:off x="251520" y="6165304"/>
              <a:ext cx="50405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1800"/>
                <a:t>&amp;</a:t>
              </a:r>
            </a:p>
          </p:txBody>
        </p:sp>
        <p:sp>
          <p:nvSpPr>
            <p:cNvPr id="29732" name="TextBox 8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416834" cy="49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>
                  <a:solidFill>
                    <a:schemeClr val="bg2"/>
                  </a:solidFill>
                </a:rPr>
                <a:t>it</a:t>
              </a:r>
            </a:p>
          </p:txBody>
        </p:sp>
      </p:grpSp>
      <p:sp>
        <p:nvSpPr>
          <p:cNvPr id="29702" name="Rectangle 9"/>
          <p:cNvSpPr>
            <a:spLocks noChangeArrowheads="1"/>
          </p:cNvSpPr>
          <p:nvPr/>
        </p:nvSpPr>
        <p:spPr bwMode="auto">
          <a:xfrm>
            <a:off x="2518916" y="4400550"/>
            <a:ext cx="108347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29703" name="Rectangle 10"/>
          <p:cNvSpPr>
            <a:spLocks noChangeArrowheads="1"/>
          </p:cNvSpPr>
          <p:nvPr/>
        </p:nvSpPr>
        <p:spPr bwMode="auto">
          <a:xfrm>
            <a:off x="3276713" y="4400550"/>
            <a:ext cx="107156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29704" name="Rectangle 11"/>
          <p:cNvSpPr>
            <a:spLocks noChangeArrowheads="1"/>
          </p:cNvSpPr>
          <p:nvPr/>
        </p:nvSpPr>
        <p:spPr bwMode="auto">
          <a:xfrm>
            <a:off x="4355642" y="4400550"/>
            <a:ext cx="108347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29705" name="Rectangle 12"/>
          <p:cNvSpPr>
            <a:spLocks noChangeArrowheads="1"/>
          </p:cNvSpPr>
          <p:nvPr/>
        </p:nvSpPr>
        <p:spPr bwMode="auto">
          <a:xfrm>
            <a:off x="5435762" y="4400550"/>
            <a:ext cx="108347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29706" name="Rectangle 13"/>
          <p:cNvSpPr>
            <a:spLocks noChangeArrowheads="1"/>
          </p:cNvSpPr>
          <p:nvPr/>
        </p:nvSpPr>
        <p:spPr bwMode="auto">
          <a:xfrm>
            <a:off x="6463067" y="4400550"/>
            <a:ext cx="107156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29707" name="Rectangle 14"/>
          <p:cNvSpPr>
            <a:spLocks noChangeArrowheads="1"/>
          </p:cNvSpPr>
          <p:nvPr/>
        </p:nvSpPr>
        <p:spPr bwMode="auto">
          <a:xfrm>
            <a:off x="7271965" y="4400550"/>
            <a:ext cx="108347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cxnSp>
        <p:nvCxnSpPr>
          <p:cNvPr id="17" name="Shape 16"/>
          <p:cNvCxnSpPr>
            <a:cxnSpLocks noChangeShapeType="1"/>
            <a:stCxn id="29731" idx="3"/>
            <a:endCxn id="29707" idx="2"/>
          </p:cNvCxnSpPr>
          <p:nvPr/>
        </p:nvCxnSpPr>
        <p:spPr bwMode="auto">
          <a:xfrm flipV="1">
            <a:off x="3005882" y="4725591"/>
            <a:ext cx="4320257" cy="809625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8" name="Shape 17"/>
          <p:cNvCxnSpPr>
            <a:cxnSpLocks noChangeShapeType="1"/>
            <a:stCxn id="29731" idx="3"/>
            <a:endCxn id="29706" idx="2"/>
          </p:cNvCxnSpPr>
          <p:nvPr/>
        </p:nvCxnSpPr>
        <p:spPr bwMode="auto">
          <a:xfrm flipV="1">
            <a:off x="3005882" y="4725591"/>
            <a:ext cx="3510762" cy="809625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9" name="Shape 18"/>
          <p:cNvCxnSpPr>
            <a:cxnSpLocks noChangeShapeType="1"/>
            <a:stCxn id="29731" idx="3"/>
            <a:endCxn id="29705" idx="2"/>
          </p:cNvCxnSpPr>
          <p:nvPr/>
        </p:nvCxnSpPr>
        <p:spPr bwMode="auto">
          <a:xfrm flipV="1">
            <a:off x="3005882" y="4725591"/>
            <a:ext cx="2484053" cy="809625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0" name="Shape 19"/>
          <p:cNvCxnSpPr>
            <a:cxnSpLocks noChangeShapeType="1"/>
            <a:stCxn id="29731" idx="3"/>
            <a:endCxn id="29704" idx="2"/>
          </p:cNvCxnSpPr>
          <p:nvPr/>
        </p:nvCxnSpPr>
        <p:spPr bwMode="auto">
          <a:xfrm flipV="1">
            <a:off x="3005882" y="4725591"/>
            <a:ext cx="1403933" cy="809625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1" name="Shape 20"/>
          <p:cNvCxnSpPr>
            <a:cxnSpLocks noChangeShapeType="1"/>
            <a:stCxn id="29731" idx="3"/>
            <a:endCxn id="29703" idx="2"/>
          </p:cNvCxnSpPr>
          <p:nvPr/>
        </p:nvCxnSpPr>
        <p:spPr bwMode="auto">
          <a:xfrm flipV="1">
            <a:off x="3005882" y="4725591"/>
            <a:ext cx="324408" cy="809625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2" name="Shape 21"/>
          <p:cNvCxnSpPr>
            <a:cxnSpLocks noChangeShapeType="1"/>
            <a:stCxn id="29731" idx="3"/>
            <a:endCxn id="29702" idx="2"/>
          </p:cNvCxnSpPr>
          <p:nvPr/>
        </p:nvCxnSpPr>
        <p:spPr bwMode="auto">
          <a:xfrm flipH="1" flipV="1">
            <a:off x="2573685" y="4725591"/>
            <a:ext cx="432197" cy="809625"/>
          </a:xfrm>
          <a:prstGeom prst="curvedConnector4">
            <a:avLst>
              <a:gd name="adj1" fmla="val -39616"/>
              <a:gd name="adj2" fmla="val 60000"/>
            </a:avLst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329863" y="4455320"/>
            <a:ext cx="1133270" cy="270272"/>
          </a:xfrm>
          <a:prstGeom prst="rect">
            <a:avLst/>
          </a:prstGeom>
          <a:solidFill>
            <a:schemeClr val="accent1"/>
          </a:solidFill>
          <a:ln w="12700" algn="ctr">
            <a:noFill/>
            <a:round/>
            <a:headEnd/>
            <a:tailEnd/>
          </a:ln>
        </p:spPr>
        <p:txBody>
          <a:bodyPr lIns="0" tIns="0" rIns="0" bIns="68580" anchor="ctr"/>
          <a:lstStyle/>
          <a:p>
            <a:r>
              <a:rPr lang="en-CA" sz="1500" dirty="0"/>
              <a:t>"FIFTEEN"</a:t>
            </a:r>
            <a:r>
              <a:rPr lang="en-CA" sz="1800" dirty="0"/>
              <a:t>,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516217" y="4454873"/>
            <a:ext cx="835819" cy="247924"/>
          </a:xfrm>
          <a:prstGeom prst="rect">
            <a:avLst/>
          </a:prstGeom>
          <a:solidFill>
            <a:schemeClr val="accent1"/>
          </a:solidFill>
          <a:ln w="12700" algn="ctr">
            <a:noFill/>
            <a:round/>
            <a:headEnd/>
            <a:tailEnd/>
          </a:ln>
        </p:spPr>
        <p:txBody>
          <a:bodyPr lIns="0" tIns="0" rIns="0" bIns="68580" anchor="ctr"/>
          <a:lstStyle/>
          <a:p>
            <a:r>
              <a:rPr lang="en-CA" sz="1800" dirty="0"/>
              <a:t>"</a:t>
            </a:r>
            <a:r>
              <a:rPr lang="en-CA" sz="1500" dirty="0"/>
              <a:t>FIFTY"</a:t>
            </a:r>
            <a:endParaRPr lang="en-CA" sz="1800" dirty="0"/>
          </a:p>
        </p:txBody>
      </p:sp>
      <p:grpSp>
        <p:nvGrpSpPr>
          <p:cNvPr id="4" name="Group 24">
            <a:extLst>
              <a:ext uri="{FF2B5EF4-FFF2-40B4-BE49-F238E27FC236}">
                <a16:creationId xmlns:a16="http://schemas.microsoft.com/office/drawing/2014/main" id="{281B04F0-7133-21D4-E083-C7686609B8CA}"/>
              </a:ext>
            </a:extLst>
          </p:cNvPr>
          <p:cNvGrpSpPr>
            <a:grpSpLocks/>
          </p:cNvGrpSpPr>
          <p:nvPr/>
        </p:nvGrpSpPr>
        <p:grpSpPr bwMode="auto">
          <a:xfrm>
            <a:off x="5222831" y="3277711"/>
            <a:ext cx="2160985" cy="647700"/>
            <a:chOff x="35496" y="5733256"/>
            <a:chExt cx="2880320" cy="864096"/>
          </a:xfrm>
        </p:grpSpPr>
        <p:sp>
          <p:nvSpPr>
            <p:cNvPr id="5" name="Rectangle 25">
              <a:extLst>
                <a:ext uri="{FF2B5EF4-FFF2-40B4-BE49-F238E27FC236}">
                  <a16:creationId xmlns:a16="http://schemas.microsoft.com/office/drawing/2014/main" id="{A1CCA5B9-217B-7109-C1AC-0AE91195D7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/>
                <a:t>"Ten"</a:t>
              </a:r>
            </a:p>
          </p:txBody>
        </p:sp>
        <p:sp>
          <p:nvSpPr>
            <p:cNvPr id="11" name="TextBox 26">
              <a:extLst>
                <a:ext uri="{FF2B5EF4-FFF2-40B4-BE49-F238E27FC236}">
                  <a16:creationId xmlns:a16="http://schemas.microsoft.com/office/drawing/2014/main" id="{9F7C345B-3A7B-3017-F231-5A5B86833C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78570" cy="49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>
                  <a:solidFill>
                    <a:schemeClr val="bg2"/>
                  </a:solidFill>
                </a:rPr>
                <a:t>word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Adding with an </a:t>
            </a:r>
            <a:r>
              <a:rPr lang="en-CA" dirty="0" err="1"/>
              <a:t>Iterator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Always adds </a:t>
            </a:r>
            <a:r>
              <a:rPr lang="en-CA" i="1" dirty="0"/>
              <a:t>towards the front</a:t>
            </a:r>
            <a:r>
              <a:rPr lang="en-CA" dirty="0"/>
              <a:t> of the list</a:t>
            </a:r>
          </a:p>
          <a:p>
            <a:pPr lvl="1">
              <a:defRPr/>
            </a:pPr>
            <a:r>
              <a:rPr lang="en-CA" dirty="0"/>
              <a:t>next/previous, then add A, then add B</a:t>
            </a:r>
          </a:p>
        </p:txBody>
      </p:sp>
      <p:grpSp>
        <p:nvGrpSpPr>
          <p:cNvPr id="30724" name="Group 3"/>
          <p:cNvGrpSpPr>
            <a:grpSpLocks/>
          </p:cNvGrpSpPr>
          <p:nvPr/>
        </p:nvGrpSpPr>
        <p:grpSpPr bwMode="auto">
          <a:xfrm>
            <a:off x="1656160" y="4334592"/>
            <a:ext cx="4969523" cy="650081"/>
            <a:chOff x="35496" y="5733256"/>
            <a:chExt cx="5976664" cy="865430"/>
          </a:xfrm>
        </p:grpSpPr>
        <p:sp>
          <p:nvSpPr>
            <p:cNvPr id="30767" name="Rectangle 4"/>
            <p:cNvSpPr>
              <a:spLocks noChangeArrowheads="1"/>
            </p:cNvSpPr>
            <p:nvPr/>
          </p:nvSpPr>
          <p:spPr bwMode="auto">
            <a:xfrm>
              <a:off x="251520" y="6166638"/>
              <a:ext cx="5760640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 dirty="0"/>
                <a:t>"Ten",   "Fifteen",   "Twenty",   "Thirty",   "Fifty"</a:t>
              </a:r>
            </a:p>
          </p:txBody>
        </p:sp>
        <p:sp>
          <p:nvSpPr>
            <p:cNvPr id="30768" name="TextBox 5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222169" cy="491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CA" sz="1800"/>
            </a:p>
          </p:txBody>
        </p:sp>
      </p:grpSp>
      <p:grpSp>
        <p:nvGrpSpPr>
          <p:cNvPr id="30725" name="Group 6"/>
          <p:cNvGrpSpPr>
            <a:grpSpLocks/>
          </p:cNvGrpSpPr>
          <p:nvPr/>
        </p:nvGrpSpPr>
        <p:grpSpPr bwMode="auto">
          <a:xfrm>
            <a:off x="1709739" y="5091828"/>
            <a:ext cx="540544" cy="647700"/>
            <a:chOff x="35496" y="5733256"/>
            <a:chExt cx="720080" cy="864096"/>
          </a:xfrm>
        </p:grpSpPr>
        <p:sp>
          <p:nvSpPr>
            <p:cNvPr id="30765" name="Rectangle 7"/>
            <p:cNvSpPr>
              <a:spLocks noChangeArrowheads="1"/>
            </p:cNvSpPr>
            <p:nvPr/>
          </p:nvSpPr>
          <p:spPr bwMode="auto">
            <a:xfrm>
              <a:off x="251520" y="6165304"/>
              <a:ext cx="50405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1800"/>
                <a:t>&amp;</a:t>
              </a:r>
            </a:p>
          </p:txBody>
        </p:sp>
        <p:sp>
          <p:nvSpPr>
            <p:cNvPr id="30766" name="TextBox 8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416834" cy="49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>
                  <a:solidFill>
                    <a:schemeClr val="bg2"/>
                  </a:solidFill>
                </a:rPr>
                <a:t>it</a:t>
              </a:r>
            </a:p>
          </p:txBody>
        </p:sp>
      </p:grpSp>
      <p:sp>
        <p:nvSpPr>
          <p:cNvPr id="30726" name="Rectangle 9"/>
          <p:cNvSpPr>
            <a:spLocks noChangeArrowheads="1"/>
          </p:cNvSpPr>
          <p:nvPr/>
        </p:nvSpPr>
        <p:spPr bwMode="auto">
          <a:xfrm>
            <a:off x="1763316" y="4659633"/>
            <a:ext cx="120145" cy="325040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30727" name="Rectangle 10"/>
          <p:cNvSpPr>
            <a:spLocks noChangeArrowheads="1"/>
          </p:cNvSpPr>
          <p:nvPr/>
        </p:nvSpPr>
        <p:spPr bwMode="auto">
          <a:xfrm>
            <a:off x="2412207" y="4659633"/>
            <a:ext cx="118825" cy="325040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30728" name="Rectangle 11"/>
          <p:cNvSpPr>
            <a:spLocks noChangeArrowheads="1"/>
          </p:cNvSpPr>
          <p:nvPr/>
        </p:nvSpPr>
        <p:spPr bwMode="auto">
          <a:xfrm>
            <a:off x="3383756" y="4659633"/>
            <a:ext cx="120146" cy="325040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30729" name="Rectangle 12"/>
          <p:cNvSpPr>
            <a:spLocks noChangeArrowheads="1"/>
          </p:cNvSpPr>
          <p:nvPr/>
        </p:nvSpPr>
        <p:spPr bwMode="auto">
          <a:xfrm>
            <a:off x="4410075" y="4659633"/>
            <a:ext cx="120146" cy="325040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30730" name="Rectangle 13"/>
          <p:cNvSpPr>
            <a:spLocks noChangeArrowheads="1"/>
          </p:cNvSpPr>
          <p:nvPr/>
        </p:nvSpPr>
        <p:spPr bwMode="auto">
          <a:xfrm>
            <a:off x="5652121" y="4659631"/>
            <a:ext cx="118825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30731" name="Rectangle 14"/>
          <p:cNvSpPr>
            <a:spLocks noChangeArrowheads="1"/>
          </p:cNvSpPr>
          <p:nvPr/>
        </p:nvSpPr>
        <p:spPr bwMode="auto">
          <a:xfrm>
            <a:off x="6516217" y="4659631"/>
            <a:ext cx="120145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cxnSp>
        <p:nvCxnSpPr>
          <p:cNvPr id="16" name="Shape 15"/>
          <p:cNvCxnSpPr>
            <a:cxnSpLocks noChangeShapeType="1"/>
            <a:stCxn id="30765" idx="3"/>
            <a:endCxn id="30731" idx="2"/>
          </p:cNvCxnSpPr>
          <p:nvPr/>
        </p:nvCxnSpPr>
        <p:spPr bwMode="auto">
          <a:xfrm flipV="1">
            <a:off x="2250283" y="4984673"/>
            <a:ext cx="4326007" cy="592931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7" name="Shape 16"/>
          <p:cNvCxnSpPr>
            <a:cxnSpLocks noChangeShapeType="1"/>
            <a:stCxn id="30765" idx="3"/>
            <a:endCxn id="30730" idx="2"/>
          </p:cNvCxnSpPr>
          <p:nvPr/>
        </p:nvCxnSpPr>
        <p:spPr bwMode="auto">
          <a:xfrm flipV="1">
            <a:off x="2250283" y="4984673"/>
            <a:ext cx="3461251" cy="592931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1656160" y="4334591"/>
            <a:ext cx="5562326" cy="648891"/>
            <a:chOff x="35496" y="5733256"/>
            <a:chExt cx="6689187" cy="864096"/>
          </a:xfrm>
        </p:grpSpPr>
        <p:sp>
          <p:nvSpPr>
            <p:cNvPr id="30763" name="Rectangle 26"/>
            <p:cNvSpPr>
              <a:spLocks noChangeArrowheads="1"/>
            </p:cNvSpPr>
            <p:nvPr/>
          </p:nvSpPr>
          <p:spPr bwMode="auto">
            <a:xfrm>
              <a:off x="251521" y="6165304"/>
              <a:ext cx="6473162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 dirty="0"/>
                <a:t>"Ten",   "Fifteen",   "Twenty",   "Thirty",   "A",   "Fifty"</a:t>
              </a:r>
            </a:p>
          </p:txBody>
        </p:sp>
        <p:sp>
          <p:nvSpPr>
            <p:cNvPr id="30764" name="TextBox 27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222155" cy="491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CA" sz="1800"/>
            </a:p>
          </p:txBody>
        </p: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1656160" y="4334591"/>
            <a:ext cx="6268640" cy="648891"/>
            <a:chOff x="35496" y="5733256"/>
            <a:chExt cx="7274409" cy="864096"/>
          </a:xfrm>
        </p:grpSpPr>
        <p:sp>
          <p:nvSpPr>
            <p:cNvPr id="30761" name="Rectangle 29"/>
            <p:cNvSpPr>
              <a:spLocks noChangeArrowheads="1"/>
            </p:cNvSpPr>
            <p:nvPr/>
          </p:nvSpPr>
          <p:spPr bwMode="auto">
            <a:xfrm>
              <a:off x="251520" y="6165304"/>
              <a:ext cx="7058385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 dirty="0"/>
                <a:t>"Ten",   "Fifteen",   "Twenty",   "Thirty",   "A",   "B",   "Fifty"</a:t>
              </a:r>
            </a:p>
          </p:txBody>
        </p:sp>
        <p:sp>
          <p:nvSpPr>
            <p:cNvPr id="30762" name="TextBox 30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222184" cy="491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CA" sz="1800"/>
            </a:p>
          </p:txBody>
        </p:sp>
      </p:grpSp>
      <p:grpSp>
        <p:nvGrpSpPr>
          <p:cNvPr id="30736" name="Group 31"/>
          <p:cNvGrpSpPr>
            <a:grpSpLocks/>
          </p:cNvGrpSpPr>
          <p:nvPr/>
        </p:nvGrpSpPr>
        <p:grpSpPr bwMode="auto">
          <a:xfrm>
            <a:off x="1716454" y="2942594"/>
            <a:ext cx="4964356" cy="648890"/>
            <a:chOff x="35496" y="5733256"/>
            <a:chExt cx="5976664" cy="864096"/>
          </a:xfrm>
        </p:grpSpPr>
        <p:sp>
          <p:nvSpPr>
            <p:cNvPr id="30759" name="Rectangle 32"/>
            <p:cNvSpPr>
              <a:spLocks noChangeArrowheads="1"/>
            </p:cNvSpPr>
            <p:nvPr/>
          </p:nvSpPr>
          <p:spPr bwMode="auto">
            <a:xfrm>
              <a:off x="251520" y="6165304"/>
              <a:ext cx="5760640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 dirty="0"/>
                <a:t>"Ten",   "Fifteen",   "Twenty",   "Thirty",   "Fifty"</a:t>
              </a:r>
            </a:p>
          </p:txBody>
        </p:sp>
        <p:sp>
          <p:nvSpPr>
            <p:cNvPr id="30760" name="TextBox 33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222400" cy="491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CA" sz="1800"/>
            </a:p>
          </p:txBody>
        </p:sp>
      </p:grpSp>
      <p:grpSp>
        <p:nvGrpSpPr>
          <p:cNvPr id="30737" name="Group 34"/>
          <p:cNvGrpSpPr>
            <a:grpSpLocks/>
          </p:cNvGrpSpPr>
          <p:nvPr/>
        </p:nvGrpSpPr>
        <p:grpSpPr bwMode="auto">
          <a:xfrm>
            <a:off x="1655733" y="3753408"/>
            <a:ext cx="540544" cy="647700"/>
            <a:chOff x="35496" y="5733256"/>
            <a:chExt cx="720080" cy="864098"/>
          </a:xfrm>
        </p:grpSpPr>
        <p:sp>
          <p:nvSpPr>
            <p:cNvPr id="30757" name="Rectangle 35"/>
            <p:cNvSpPr>
              <a:spLocks noChangeArrowheads="1"/>
            </p:cNvSpPr>
            <p:nvPr/>
          </p:nvSpPr>
          <p:spPr bwMode="auto">
            <a:xfrm>
              <a:off x="251520" y="6165306"/>
              <a:ext cx="50405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1800"/>
                <a:t>&amp;</a:t>
              </a:r>
            </a:p>
          </p:txBody>
        </p:sp>
        <p:sp>
          <p:nvSpPr>
            <p:cNvPr id="30758" name="TextBox 36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416834" cy="492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800" dirty="0">
                  <a:solidFill>
                    <a:schemeClr val="bg2"/>
                  </a:solidFill>
                </a:rPr>
                <a:t>it</a:t>
              </a:r>
            </a:p>
          </p:txBody>
        </p:sp>
      </p:grpSp>
      <p:sp>
        <p:nvSpPr>
          <p:cNvPr id="30738" name="Rectangle 37"/>
          <p:cNvSpPr>
            <a:spLocks noChangeArrowheads="1"/>
          </p:cNvSpPr>
          <p:nvPr/>
        </p:nvSpPr>
        <p:spPr bwMode="auto">
          <a:xfrm>
            <a:off x="1823611" y="3249114"/>
            <a:ext cx="120020" cy="325040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30739" name="Rectangle 38"/>
          <p:cNvSpPr>
            <a:spLocks noChangeArrowheads="1"/>
          </p:cNvSpPr>
          <p:nvPr/>
        </p:nvSpPr>
        <p:spPr bwMode="auto">
          <a:xfrm>
            <a:off x="2617095" y="3249114"/>
            <a:ext cx="118702" cy="325040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30740" name="Rectangle 39"/>
          <p:cNvSpPr>
            <a:spLocks noChangeArrowheads="1"/>
          </p:cNvSpPr>
          <p:nvPr/>
        </p:nvSpPr>
        <p:spPr bwMode="auto">
          <a:xfrm>
            <a:off x="3155837" y="3249114"/>
            <a:ext cx="120020" cy="325040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30741" name="Rectangle 40"/>
          <p:cNvSpPr>
            <a:spLocks noChangeArrowheads="1"/>
          </p:cNvSpPr>
          <p:nvPr/>
        </p:nvSpPr>
        <p:spPr bwMode="auto">
          <a:xfrm>
            <a:off x="3695897" y="3249114"/>
            <a:ext cx="120020" cy="325040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30742" name="Rectangle 41"/>
          <p:cNvSpPr>
            <a:spLocks noChangeArrowheads="1"/>
          </p:cNvSpPr>
          <p:nvPr/>
        </p:nvSpPr>
        <p:spPr bwMode="auto">
          <a:xfrm>
            <a:off x="4247724" y="3249113"/>
            <a:ext cx="118702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sp>
        <p:nvSpPr>
          <p:cNvPr id="30743" name="Rectangle 42"/>
          <p:cNvSpPr>
            <a:spLocks noChangeArrowheads="1"/>
          </p:cNvSpPr>
          <p:nvPr/>
        </p:nvSpPr>
        <p:spPr bwMode="auto">
          <a:xfrm>
            <a:off x="6036042" y="3249114"/>
            <a:ext cx="120020" cy="325040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cxnSp>
        <p:nvCxnSpPr>
          <p:cNvPr id="44" name="Shape 43"/>
          <p:cNvCxnSpPr>
            <a:cxnSpLocks noChangeShapeType="1"/>
            <a:stCxn id="30757" idx="3"/>
            <a:endCxn id="30738" idx="2"/>
          </p:cNvCxnSpPr>
          <p:nvPr/>
        </p:nvCxnSpPr>
        <p:spPr bwMode="auto">
          <a:xfrm flipH="1" flipV="1">
            <a:off x="1883621" y="3574154"/>
            <a:ext cx="312656" cy="665030"/>
          </a:xfrm>
          <a:prstGeom prst="curvedConnector4">
            <a:avLst>
              <a:gd name="adj1" fmla="val -54837"/>
              <a:gd name="adj2" fmla="val 62174"/>
            </a:avLst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45" name="Shape 44"/>
          <p:cNvCxnSpPr>
            <a:cxnSpLocks noChangeShapeType="1"/>
            <a:stCxn id="30757" idx="3"/>
            <a:endCxn id="30739" idx="2"/>
          </p:cNvCxnSpPr>
          <p:nvPr/>
        </p:nvCxnSpPr>
        <p:spPr bwMode="auto">
          <a:xfrm flipV="1">
            <a:off x="2196277" y="3574154"/>
            <a:ext cx="480170" cy="66503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grpSp>
        <p:nvGrpSpPr>
          <p:cNvPr id="10" name="Group 45"/>
          <p:cNvGrpSpPr>
            <a:grpSpLocks/>
          </p:cNvGrpSpPr>
          <p:nvPr/>
        </p:nvGrpSpPr>
        <p:grpSpPr bwMode="auto">
          <a:xfrm>
            <a:off x="1716455" y="2942594"/>
            <a:ext cx="5556544" cy="648890"/>
            <a:chOff x="35496" y="5733256"/>
            <a:chExt cx="6689187" cy="864096"/>
          </a:xfrm>
        </p:grpSpPr>
        <p:sp>
          <p:nvSpPr>
            <p:cNvPr id="30755" name="Rectangle 46"/>
            <p:cNvSpPr>
              <a:spLocks noChangeArrowheads="1"/>
            </p:cNvSpPr>
            <p:nvPr/>
          </p:nvSpPr>
          <p:spPr bwMode="auto">
            <a:xfrm>
              <a:off x="251521" y="6165304"/>
              <a:ext cx="6473162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 dirty="0"/>
                <a:t>"Ten",   "A",   "Fifteen",   "Twenty",   "Thirty",   "Fifty"</a:t>
              </a:r>
            </a:p>
          </p:txBody>
        </p:sp>
        <p:sp>
          <p:nvSpPr>
            <p:cNvPr id="30756" name="TextBox 47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222386" cy="491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CA" sz="1800"/>
            </a:p>
          </p:txBody>
        </p:sp>
      </p:grpSp>
      <p:grpSp>
        <p:nvGrpSpPr>
          <p:cNvPr id="11" name="Group 48"/>
          <p:cNvGrpSpPr>
            <a:grpSpLocks/>
          </p:cNvGrpSpPr>
          <p:nvPr/>
        </p:nvGrpSpPr>
        <p:grpSpPr bwMode="auto">
          <a:xfrm>
            <a:off x="1716455" y="2942594"/>
            <a:ext cx="6132145" cy="648890"/>
            <a:chOff x="35496" y="5733256"/>
            <a:chExt cx="7383063" cy="864096"/>
          </a:xfrm>
        </p:grpSpPr>
        <p:sp>
          <p:nvSpPr>
            <p:cNvPr id="30753" name="Rectangle 49"/>
            <p:cNvSpPr>
              <a:spLocks noChangeArrowheads="1"/>
            </p:cNvSpPr>
            <p:nvPr/>
          </p:nvSpPr>
          <p:spPr bwMode="auto">
            <a:xfrm>
              <a:off x="251520" y="6165304"/>
              <a:ext cx="7167039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sz="1800" dirty="0"/>
                <a:t>"Ten",   "A",   "B",   "Fifteen",   "Twenty",   "Thirty",   "Fifty"</a:t>
              </a:r>
            </a:p>
          </p:txBody>
        </p:sp>
        <p:sp>
          <p:nvSpPr>
            <p:cNvPr id="30754" name="TextBox 50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222415" cy="491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CA" sz="1800"/>
            </a:p>
          </p:txBody>
        </p:sp>
      </p:grpSp>
      <p:cxnSp>
        <p:nvCxnSpPr>
          <p:cNvPr id="63" name="Shape 62"/>
          <p:cNvCxnSpPr>
            <a:cxnSpLocks noChangeShapeType="1"/>
            <a:stCxn id="30757" idx="3"/>
            <a:endCxn id="30740" idx="2"/>
          </p:cNvCxnSpPr>
          <p:nvPr/>
        </p:nvCxnSpPr>
        <p:spPr bwMode="auto">
          <a:xfrm flipV="1">
            <a:off x="2196277" y="3574154"/>
            <a:ext cx="1019570" cy="66503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65" name="Shape 64"/>
          <p:cNvCxnSpPr>
            <a:cxnSpLocks noChangeShapeType="1"/>
            <a:stCxn id="30757" idx="3"/>
            <a:endCxn id="30741" idx="2"/>
          </p:cNvCxnSpPr>
          <p:nvPr/>
        </p:nvCxnSpPr>
        <p:spPr bwMode="auto">
          <a:xfrm flipV="1">
            <a:off x="2196277" y="3574154"/>
            <a:ext cx="1559630" cy="66503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sp>
        <p:nvSpPr>
          <p:cNvPr id="30750" name="Rectangle 13"/>
          <p:cNvSpPr>
            <a:spLocks noChangeArrowheads="1"/>
          </p:cNvSpPr>
          <p:nvPr/>
        </p:nvSpPr>
        <p:spPr bwMode="auto">
          <a:xfrm>
            <a:off x="6289380" y="4659631"/>
            <a:ext cx="118825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cxnSp>
        <p:nvCxnSpPr>
          <p:cNvPr id="48" name="Shape 47"/>
          <p:cNvCxnSpPr>
            <a:cxnSpLocks noChangeShapeType="1"/>
            <a:stCxn id="30765" idx="3"/>
            <a:endCxn id="30750" idx="2"/>
          </p:cNvCxnSpPr>
          <p:nvPr/>
        </p:nvCxnSpPr>
        <p:spPr bwMode="auto">
          <a:xfrm flipV="1">
            <a:off x="2250282" y="4984673"/>
            <a:ext cx="4098510" cy="592931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sp>
        <p:nvSpPr>
          <p:cNvPr id="53" name="Rectangle 13">
            <a:extLst>
              <a:ext uri="{FF2B5EF4-FFF2-40B4-BE49-F238E27FC236}">
                <a16:creationId xmlns:a16="http://schemas.microsoft.com/office/drawing/2014/main" id="{092E0A0C-7196-4FBE-B6AF-AEF3343D2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6247" y="4659631"/>
            <a:ext cx="118825" cy="325041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 sz="1800"/>
          </a:p>
        </p:txBody>
      </p:sp>
      <p:cxnSp>
        <p:nvCxnSpPr>
          <p:cNvPr id="54" name="Shape 16">
            <a:extLst>
              <a:ext uri="{FF2B5EF4-FFF2-40B4-BE49-F238E27FC236}">
                <a16:creationId xmlns:a16="http://schemas.microsoft.com/office/drawing/2014/main" id="{EB60C3A7-09A9-4B14-ABB3-AF5FA59C29D1}"/>
              </a:ext>
            </a:extLst>
          </p:cNvPr>
          <p:cNvCxnSpPr>
            <a:cxnSpLocks noChangeShapeType="1"/>
            <a:stCxn id="30765" idx="3"/>
            <a:endCxn id="53" idx="2"/>
          </p:cNvCxnSpPr>
          <p:nvPr/>
        </p:nvCxnSpPr>
        <p:spPr bwMode="auto">
          <a:xfrm flipV="1">
            <a:off x="2250283" y="4984673"/>
            <a:ext cx="4595377" cy="592931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901759D-387D-4BAB-A80C-C61DE6D1A3E1}"/>
              </a:ext>
            </a:extLst>
          </p:cNvPr>
          <p:cNvSpPr txBox="1"/>
          <p:nvPr/>
        </p:nvSpPr>
        <p:spPr>
          <a:xfrm>
            <a:off x="3732608" y="3926433"/>
            <a:ext cx="2765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err="1">
                <a:solidFill>
                  <a:schemeClr val="bg2"/>
                </a:solidFill>
              </a:rPr>
              <a:t>it.next</a:t>
            </a:r>
            <a:r>
              <a:rPr lang="en-CA" sz="1800" dirty="0">
                <a:solidFill>
                  <a:schemeClr val="bg2"/>
                </a:solidFill>
              </a:rPr>
              <a:t>() will go to "Fifteen"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FD606C9-16B9-4095-B10B-DE05EEB12C7F}"/>
              </a:ext>
            </a:extLst>
          </p:cNvPr>
          <p:cNvSpPr txBox="1"/>
          <p:nvPr/>
        </p:nvSpPr>
        <p:spPr>
          <a:xfrm>
            <a:off x="5084328" y="5513022"/>
            <a:ext cx="2662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err="1">
                <a:solidFill>
                  <a:schemeClr val="bg2"/>
                </a:solidFill>
              </a:rPr>
              <a:t>it.previous</a:t>
            </a:r>
            <a:r>
              <a:rPr lang="en-CA" sz="1800" dirty="0">
                <a:solidFill>
                  <a:schemeClr val="bg2"/>
                </a:solidFill>
              </a:rPr>
              <a:t>() will go to "B"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5A949-3D14-585E-8204-7599A2496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Concurrent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7E759-A136-643F-71A1-64EBAE8DF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You are not allowed to modify a list while an iterator is running thru it</a:t>
            </a:r>
          </a:p>
          <a:p>
            <a:pPr lvl="1"/>
            <a:r>
              <a:rPr lang="en-CA" dirty="0"/>
              <a:t>the iterator could get messed up!</a:t>
            </a:r>
          </a:p>
          <a:p>
            <a:pPr lvl="1"/>
            <a:r>
              <a:rPr lang="en-CA" dirty="0"/>
              <a:t>the iterator will notice any change</a:t>
            </a:r>
          </a:p>
          <a:p>
            <a:pPr lvl="1"/>
            <a:r>
              <a:rPr lang="en-CA" dirty="0"/>
              <a:t>it with throw a </a:t>
            </a:r>
            <a:r>
              <a:rPr lang="en-CA" dirty="0" err="1"/>
              <a:t>ConcurrentModificationEx</a:t>
            </a:r>
            <a:r>
              <a:rPr lang="en-CA" u="sng" baseline="30000" dirty="0" err="1"/>
              <a:t>n</a:t>
            </a:r>
            <a:endParaRPr lang="en-CA" u="sng" baseline="30000" dirty="0"/>
          </a:p>
          <a:p>
            <a:pPr lvl="2"/>
            <a:r>
              <a:rPr lang="en-CA" dirty="0"/>
              <a:t>this only happens when you next use the iterator</a:t>
            </a:r>
          </a:p>
          <a:p>
            <a:pPr lvl="1"/>
            <a:r>
              <a:rPr lang="en-CA" dirty="0"/>
              <a:t>make sure you add/remove using the iterator!</a:t>
            </a:r>
          </a:p>
          <a:p>
            <a:pPr marL="342900" lvl="1" indent="0">
              <a:buNone/>
            </a:pPr>
            <a:r>
              <a:rPr lang="en-CA" dirty="0" err="1">
                <a:solidFill>
                  <a:schemeClr val="accent1">
                    <a:lumMod val="75000"/>
                  </a:schemeClr>
                </a:solidFill>
              </a:rPr>
              <a:t>it.remove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(); </a:t>
            </a:r>
            <a:r>
              <a:rPr lang="en-CA" i="1" dirty="0">
                <a:solidFill>
                  <a:schemeClr val="accent1">
                    <a:lumMod val="75000"/>
                  </a:schemeClr>
                </a:solidFill>
              </a:rPr>
              <a:t>// NOT </a:t>
            </a:r>
            <a:r>
              <a:rPr lang="en-CA" i="1" dirty="0" err="1">
                <a:solidFill>
                  <a:schemeClr val="accent1">
                    <a:lumMod val="75000"/>
                  </a:schemeClr>
                </a:solidFill>
              </a:rPr>
              <a:t>list.remove</a:t>
            </a:r>
            <a:r>
              <a:rPr lang="en-CA" i="1" dirty="0">
                <a:solidFill>
                  <a:schemeClr val="accent1">
                    <a:lumMod val="75000"/>
                  </a:schemeClr>
                </a:solidFill>
              </a:rPr>
              <a:t>(word);</a:t>
            </a:r>
          </a:p>
        </p:txBody>
      </p:sp>
    </p:spTree>
    <p:extLst>
      <p:ext uri="{BB962C8B-B14F-4D97-AF65-F5344CB8AC3E}">
        <p14:creationId xmlns:p14="http://schemas.microsoft.com/office/powerpoint/2010/main" val="373220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B70BA-A7B7-24F3-8092-3E4C84361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B8C4B-F51E-7326-C4C1-3397DE2DF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Review of Lists</a:t>
            </a:r>
          </a:p>
          <a:p>
            <a:r>
              <a:rPr lang="en-CA" dirty="0"/>
              <a:t>The Collections Interface</a:t>
            </a:r>
          </a:p>
          <a:p>
            <a:r>
              <a:rPr lang="en-CA" dirty="0"/>
              <a:t>The Set Interface</a:t>
            </a:r>
          </a:p>
          <a:p>
            <a:r>
              <a:rPr lang="en-CA" dirty="0"/>
              <a:t>Abstract Data Types</a:t>
            </a:r>
          </a:p>
          <a:p>
            <a:r>
              <a:rPr lang="en-CA" dirty="0"/>
              <a:t>Designing Our Own Collections</a:t>
            </a:r>
          </a:p>
        </p:txBody>
      </p:sp>
    </p:spTree>
    <p:extLst>
      <p:ext uri="{BB962C8B-B14F-4D97-AF65-F5344CB8AC3E}">
        <p14:creationId xmlns:p14="http://schemas.microsoft.com/office/powerpoint/2010/main" val="4132019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Use an </a:t>
            </a:r>
            <a:r>
              <a:rPr lang="en-CA" dirty="0" err="1"/>
              <a:t>iterator</a:t>
            </a:r>
            <a:r>
              <a:rPr lang="en-CA" dirty="0"/>
              <a:t> to go thru a List&lt;Integer&gt;, removing every negative number and changing every 0 to </a:t>
            </a:r>
            <a:r>
              <a:rPr lang="en-CA"/>
              <a:t>a 42</a:t>
            </a:r>
          </a:p>
          <a:p>
            <a:pPr lvl="1">
              <a:defRPr/>
            </a:pPr>
            <a:r>
              <a:rPr lang="en-CA"/>
              <a:t>go from front to back</a:t>
            </a:r>
          </a:p>
          <a:p>
            <a:pPr>
              <a:defRPr/>
            </a:pPr>
            <a:r>
              <a:rPr lang="en-CA"/>
              <a:t>How would it change if we wanted to go from back to front?</a:t>
            </a:r>
            <a:endParaRPr lang="en-C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B2929-129D-4126-D774-4F3570EC9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Other List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A30E7-2BA2-DC3A-003A-96E6933A6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Not just </a:t>
            </a:r>
            <a:r>
              <a:rPr lang="en-CA" dirty="0" err="1"/>
              <a:t>ArrayList</a:t>
            </a:r>
            <a:r>
              <a:rPr lang="en-CA" dirty="0"/>
              <a:t> and LinkedList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List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myList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Arrays.asList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("these", "list", "elements");</a:t>
            </a:r>
          </a:p>
          <a:p>
            <a:pPr lvl="1"/>
            <a:r>
              <a:rPr lang="en-CA" dirty="0"/>
              <a:t>fixed-length list</a:t>
            </a:r>
          </a:p>
          <a:p>
            <a:pPr lvl="2"/>
            <a:r>
              <a:rPr lang="en-CA" dirty="0"/>
              <a:t>cannot add or remove elements</a:t>
            </a:r>
          </a:p>
          <a:p>
            <a:pPr lvl="2"/>
            <a:r>
              <a:rPr lang="en-CA" dirty="0"/>
              <a:t>can set elements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List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myList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List.of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("these", "list", "elements");</a:t>
            </a:r>
          </a:p>
          <a:p>
            <a:pPr lvl="1"/>
            <a:r>
              <a:rPr lang="en-CA" dirty="0"/>
              <a:t>an immutable list</a:t>
            </a:r>
          </a:p>
          <a:p>
            <a:pPr lvl="2"/>
            <a:r>
              <a:rPr lang="en-CA" dirty="0"/>
              <a:t>no changes allowed</a:t>
            </a:r>
          </a:p>
          <a:p>
            <a:pPr lvl="1"/>
            <a:r>
              <a:rPr lang="en-CA" dirty="0"/>
              <a:t>both throw </a:t>
            </a:r>
            <a:r>
              <a:rPr lang="en-CA" dirty="0" err="1"/>
              <a:t>UnsupportedOperationException</a:t>
            </a:r>
            <a:endParaRPr lang="en-CA" dirty="0"/>
          </a:p>
          <a:p>
            <a:pPr lvl="2"/>
            <a:r>
              <a:rPr lang="en-CA" dirty="0"/>
              <a:t>and neither allows null as an element(!)</a:t>
            </a:r>
          </a:p>
        </p:txBody>
      </p:sp>
    </p:spTree>
    <p:extLst>
      <p:ext uri="{BB962C8B-B14F-4D97-AF65-F5344CB8AC3E}">
        <p14:creationId xmlns:p14="http://schemas.microsoft.com/office/powerpoint/2010/main" val="3044331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76636-928E-76AB-0148-5DFC76023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Unmodifiable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C97ED-503C-4F5E-75DC-8A43B0CF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One more unmodifiable list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List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myView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Collections.unmodifiableList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myList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pPr lvl="1"/>
            <a:r>
              <a:rPr lang="en-CA" dirty="0"/>
              <a:t>makes an unmodifiable </a:t>
            </a:r>
            <a:r>
              <a:rPr lang="en-CA" i="1" dirty="0"/>
              <a:t>view</a:t>
            </a:r>
            <a:r>
              <a:rPr lang="en-CA" dirty="0"/>
              <a:t> of </a:t>
            </a:r>
            <a:r>
              <a:rPr lang="en-CA" dirty="0" err="1"/>
              <a:t>myList</a:t>
            </a:r>
            <a:endParaRPr lang="en-CA" dirty="0"/>
          </a:p>
          <a:p>
            <a:pPr lvl="2"/>
            <a:r>
              <a:rPr lang="en-CA" dirty="0"/>
              <a:t>cannot make changes</a:t>
            </a:r>
          </a:p>
          <a:p>
            <a:pPr marL="914400" lvl="2" indent="0">
              <a:buNone/>
            </a:pPr>
            <a:r>
              <a:rPr lang="en-CA" dirty="0" err="1">
                <a:solidFill>
                  <a:schemeClr val="accent1">
                    <a:lumMod val="75000"/>
                  </a:schemeClr>
                </a:solidFill>
              </a:rPr>
              <a:t>myView.add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("A");	</a:t>
            </a:r>
            <a:r>
              <a:rPr lang="en-CA" i="1" dirty="0">
                <a:solidFill>
                  <a:schemeClr val="accent1">
                    <a:lumMod val="75000"/>
                  </a:schemeClr>
                </a:solidFill>
              </a:rPr>
              <a:t>// throws Unsupported…</a:t>
            </a:r>
          </a:p>
          <a:p>
            <a:pPr lvl="2"/>
            <a:r>
              <a:rPr lang="en-CA" dirty="0"/>
              <a:t>but can </a:t>
            </a:r>
            <a:r>
              <a:rPr lang="en-CA" i="1" dirty="0"/>
              <a:t>see</a:t>
            </a:r>
            <a:r>
              <a:rPr lang="en-CA" dirty="0"/>
              <a:t> </a:t>
            </a:r>
            <a:r>
              <a:rPr lang="en-CA" i="1" dirty="0"/>
              <a:t>changes</a:t>
            </a:r>
            <a:r>
              <a:rPr lang="en-CA" dirty="0"/>
              <a:t> to </a:t>
            </a:r>
            <a:r>
              <a:rPr lang="en-CA" dirty="0" err="1"/>
              <a:t>myList</a:t>
            </a:r>
            <a:endParaRPr lang="en-CA" dirty="0"/>
          </a:p>
          <a:p>
            <a:pPr marL="914400" lvl="2" indent="0">
              <a:buNone/>
            </a:pPr>
            <a:r>
              <a:rPr lang="en-CA" dirty="0" err="1">
                <a:solidFill>
                  <a:schemeClr val="accent1">
                    <a:lumMod val="75000"/>
                  </a:schemeClr>
                </a:solidFill>
              </a:rPr>
              <a:t>myList.add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("A");	</a:t>
            </a:r>
            <a:r>
              <a:rPr lang="en-CA" i="1" dirty="0">
                <a:solidFill>
                  <a:schemeClr val="accent1">
                    <a:lumMod val="75000"/>
                  </a:schemeClr>
                </a:solidFill>
              </a:rPr>
              <a:t>// fine! </a:t>
            </a:r>
            <a:r>
              <a:rPr lang="en-CA" i="1" dirty="0" err="1">
                <a:solidFill>
                  <a:schemeClr val="accent1">
                    <a:lumMod val="75000"/>
                  </a:schemeClr>
                </a:solidFill>
              </a:rPr>
              <a:t>myView</a:t>
            </a:r>
            <a:r>
              <a:rPr lang="en-CA" i="1" dirty="0">
                <a:solidFill>
                  <a:schemeClr val="accent1">
                    <a:lumMod val="75000"/>
                  </a:schemeClr>
                </a:solidFill>
              </a:rPr>
              <a:t> sees the change</a:t>
            </a:r>
          </a:p>
          <a:p>
            <a:r>
              <a:rPr lang="en-CA" dirty="0"/>
              <a:t>But why?</a:t>
            </a:r>
          </a:p>
          <a:p>
            <a:pPr lvl="1"/>
            <a:r>
              <a:rPr lang="en-CA" dirty="0"/>
              <a:t>use to return view of List instance variable</a:t>
            </a:r>
          </a:p>
        </p:txBody>
      </p:sp>
    </p:spTree>
    <p:extLst>
      <p:ext uri="{BB962C8B-B14F-4D97-AF65-F5344CB8AC3E}">
        <p14:creationId xmlns:p14="http://schemas.microsoft.com/office/powerpoint/2010/main" val="3553225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CBB4C-2A6F-D5F7-F4F2-6CDA96FDC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List Instance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DBBE9-8BA3-92FD-FF34-51B0F16F0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Consider the Student class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private int[]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asgnGrades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public int[]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getAsgnGrades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return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Arrays.copyOf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asgnGrades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, NUM_ASGN);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</a:t>
            </a:r>
          </a:p>
          <a:p>
            <a:r>
              <a:rPr lang="en-CA" dirty="0"/>
              <a:t>Change array to List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private List&lt;Integer&gt;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asgnGrades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public List&lt;Integer&gt;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getAsgnGrades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return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Collections.unmodifiableList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asgnGrades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</a:t>
            </a:r>
            <a:endParaRPr lang="en-C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9692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85F52-4EA7-5FB4-874C-6E145C6BE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Other Collections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7736C-DD6E-04C2-53AB-28AB8EE92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241550" algn="l"/>
              </a:tabLst>
            </a:pPr>
            <a:r>
              <a:rPr lang="en-CA" dirty="0"/>
              <a:t>Collections class (notice the </a:t>
            </a:r>
            <a:r>
              <a:rPr lang="en-CA" i="1" dirty="0"/>
              <a:t>s</a:t>
            </a:r>
            <a:r>
              <a:rPr lang="en-CA" dirty="0"/>
              <a:t>)</a:t>
            </a:r>
          </a:p>
          <a:p>
            <a:pPr lvl="1">
              <a:tabLst>
                <a:tab pos="2241550" algn="l"/>
              </a:tabLst>
            </a:pPr>
            <a:r>
              <a:rPr lang="en-CA" dirty="0"/>
              <a:t>max	</a:t>
            </a:r>
            <a:r>
              <a:rPr lang="en-CA" i="1" dirty="0"/>
              <a:t>largest value (optional comparator)</a:t>
            </a:r>
            <a:endParaRPr lang="en-CA" dirty="0"/>
          </a:p>
          <a:p>
            <a:pPr lvl="1">
              <a:tabLst>
                <a:tab pos="2241550" algn="l"/>
              </a:tabLst>
            </a:pPr>
            <a:r>
              <a:rPr lang="en-CA" dirty="0"/>
              <a:t>min	</a:t>
            </a:r>
            <a:r>
              <a:rPr lang="en-CA" i="1" dirty="0"/>
              <a:t>smallest value (optional comparator)</a:t>
            </a:r>
            <a:endParaRPr lang="en-CA" dirty="0"/>
          </a:p>
          <a:p>
            <a:pPr lvl="1">
              <a:tabLst>
                <a:tab pos="2241550" algn="l"/>
              </a:tabLst>
            </a:pPr>
            <a:r>
              <a:rPr lang="en-CA" dirty="0"/>
              <a:t>reverse	</a:t>
            </a:r>
            <a:r>
              <a:rPr lang="en-CA" i="1" dirty="0"/>
              <a:t>reverse a List</a:t>
            </a:r>
            <a:endParaRPr lang="en-CA" dirty="0"/>
          </a:p>
          <a:p>
            <a:pPr lvl="1">
              <a:tabLst>
                <a:tab pos="2241550" algn="l"/>
              </a:tabLst>
            </a:pPr>
            <a:r>
              <a:rPr lang="en-CA" dirty="0"/>
              <a:t>shuffle	</a:t>
            </a:r>
            <a:r>
              <a:rPr lang="en-CA" i="1" dirty="0"/>
              <a:t>rearrange List elements at random</a:t>
            </a:r>
            <a:endParaRPr lang="en-CA" dirty="0"/>
          </a:p>
          <a:p>
            <a:pPr lvl="1">
              <a:tabLst>
                <a:tab pos="2241550" algn="l"/>
              </a:tabLst>
            </a:pPr>
            <a:r>
              <a:rPr lang="en-CA" dirty="0"/>
              <a:t>sort	</a:t>
            </a:r>
            <a:r>
              <a:rPr lang="en-CA" i="1" dirty="0"/>
              <a:t>sort a List (optional comparator)</a:t>
            </a:r>
            <a:endParaRPr lang="en-CA" dirty="0"/>
          </a:p>
          <a:p>
            <a:pPr lvl="1">
              <a:tabLst>
                <a:tab pos="2241550" algn="l"/>
              </a:tabLst>
            </a:pPr>
            <a:r>
              <a:rPr lang="en-CA" dirty="0"/>
              <a:t>swap	</a:t>
            </a:r>
            <a:r>
              <a:rPr lang="en-CA" i="1" dirty="0"/>
              <a:t>swap elements of a List</a:t>
            </a:r>
          </a:p>
        </p:txBody>
      </p:sp>
    </p:spTree>
    <p:extLst>
      <p:ext uri="{BB962C8B-B14F-4D97-AF65-F5344CB8AC3E}">
        <p14:creationId xmlns:p14="http://schemas.microsoft.com/office/powerpoint/2010/main" val="4151750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8067D-D44D-B954-A170-76968DF4C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Error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9A10E-5FD7-92D0-DC25-639EB84F7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Client can make invalid request</a:t>
            </a:r>
          </a:p>
          <a:p>
            <a:pPr lvl="1"/>
            <a:r>
              <a:rPr lang="en-CA" dirty="0"/>
              <a:t>any request with an index, index can be wrong</a:t>
            </a:r>
          </a:p>
          <a:p>
            <a:pPr lvl="1"/>
            <a:r>
              <a:rPr lang="en-CA" dirty="0"/>
              <a:t>try to find index of something not in list</a:t>
            </a:r>
          </a:p>
          <a:p>
            <a:pPr lvl="1"/>
            <a:r>
              <a:rPr lang="en-CA" dirty="0"/>
              <a:t>attempt to remove something not in list</a:t>
            </a:r>
          </a:p>
          <a:p>
            <a:r>
              <a:rPr lang="en-CA" dirty="0"/>
              <a:t>Can throw an exception</a:t>
            </a:r>
          </a:p>
          <a:p>
            <a:pPr lvl="1"/>
            <a:r>
              <a:rPr lang="en-CA" dirty="0" err="1"/>
              <a:t>IndexOutOfBoundsException</a:t>
            </a:r>
            <a:endParaRPr lang="en-CA" dirty="0"/>
          </a:p>
          <a:p>
            <a:r>
              <a:rPr lang="en-CA" dirty="0"/>
              <a:t>Can return special value</a:t>
            </a:r>
          </a:p>
          <a:p>
            <a:pPr lvl="1"/>
            <a:r>
              <a:rPr lang="en-CA" dirty="0"/>
              <a:t>index -1 for something not in list</a:t>
            </a:r>
          </a:p>
          <a:p>
            <a:pPr lvl="1"/>
            <a:r>
              <a:rPr lang="en-CA" dirty="0"/>
              <a:t>true/false for remove operation (did/didn’t)</a:t>
            </a:r>
          </a:p>
        </p:txBody>
      </p:sp>
    </p:spTree>
    <p:extLst>
      <p:ext uri="{BB962C8B-B14F-4D97-AF65-F5344CB8AC3E}">
        <p14:creationId xmlns:p14="http://schemas.microsoft.com/office/powerpoint/2010/main" val="750078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9F83F-7BA5-CFB7-EB4C-E922CF31E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Returning a Special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CF004-DDB0-437A-E07C-0BEA95AC3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Special value is nice, if you can get one</a:t>
            </a:r>
          </a:p>
          <a:p>
            <a:pPr lvl="1"/>
            <a:r>
              <a:rPr lang="en-CA" dirty="0"/>
              <a:t>-1 is not a valid index, so OK for </a:t>
            </a:r>
            <a:r>
              <a:rPr lang="en-CA" dirty="0" err="1"/>
              <a:t>indexOf</a:t>
            </a:r>
            <a:r>
              <a:rPr lang="en-CA" dirty="0"/>
              <a:t> error</a:t>
            </a:r>
          </a:p>
          <a:p>
            <a:pPr lvl="2"/>
            <a:r>
              <a:rPr lang="en-CA" dirty="0"/>
              <a:t>should not be able to confuse it with a valid return</a:t>
            </a:r>
          </a:p>
          <a:p>
            <a:r>
              <a:rPr lang="en-CA" dirty="0"/>
              <a:t>Naturally void methods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 err="1"/>
              <a:t>boolean</a:t>
            </a:r>
            <a:endParaRPr lang="en-CA" dirty="0"/>
          </a:p>
          <a:p>
            <a:pPr lvl="1"/>
            <a:r>
              <a:rPr lang="en-CA" dirty="0"/>
              <a:t>remove("A") either succeeds or fails</a:t>
            </a:r>
          </a:p>
          <a:p>
            <a:pPr lvl="2"/>
            <a:r>
              <a:rPr lang="en-CA" dirty="0"/>
              <a:t>success </a:t>
            </a:r>
            <a:r>
              <a:rPr lang="en-CA" dirty="0">
                <a:sym typeface="Wingdings" panose="05000000000000000000" pitchFamily="2" charset="2"/>
              </a:rPr>
              <a:t> true; fails  false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same with add("A")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some Lists may have restrictions on what’s allowed</a:t>
            </a:r>
          </a:p>
        </p:txBody>
      </p:sp>
    </p:spTree>
    <p:extLst>
      <p:ext uri="{BB962C8B-B14F-4D97-AF65-F5344CB8AC3E}">
        <p14:creationId xmlns:p14="http://schemas.microsoft.com/office/powerpoint/2010/main" val="16174994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9F83F-7BA5-CFB7-EB4C-E922CF31E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Throwing an Exception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CF004-DDB0-437A-E07C-0BEA95AC3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sym typeface="Wingdings" panose="05000000000000000000" pitchFamily="2" charset="2"/>
              </a:rPr>
              <a:t>Throw exception when no special value OK </a:t>
            </a:r>
          </a:p>
          <a:p>
            <a:pPr lvl="1"/>
            <a:r>
              <a:rPr lang="en-CA" i="1" dirty="0">
                <a:sym typeface="Wingdings" panose="05000000000000000000" pitchFamily="2" charset="2"/>
              </a:rPr>
              <a:t>e.g. </a:t>
            </a:r>
            <a:r>
              <a:rPr lang="en-CA" dirty="0">
                <a:sym typeface="Wingdings" panose="05000000000000000000" pitchFamily="2" charset="2"/>
              </a:rPr>
              <a:t>trying to add a String to an Integer list</a:t>
            </a:r>
          </a:p>
          <a:p>
            <a:pPr lvl="2"/>
            <a:r>
              <a:rPr lang="en-CA" dirty="0" err="1">
                <a:sym typeface="Wingdings" panose="05000000000000000000" pitchFamily="2" charset="2"/>
              </a:rPr>
              <a:t>ClassCastException</a:t>
            </a:r>
            <a:endParaRPr lang="en-CA" dirty="0">
              <a:sym typeface="Wingdings" panose="05000000000000000000" pitchFamily="2" charset="2"/>
            </a:endParaRPr>
          </a:p>
          <a:p>
            <a:pPr lvl="2"/>
            <a:r>
              <a:rPr lang="en-CA" dirty="0">
                <a:sym typeface="Wingdings" panose="05000000000000000000" pitchFamily="2" charset="2"/>
              </a:rPr>
              <a:t>(compiler will </a:t>
            </a:r>
            <a:r>
              <a:rPr lang="en-CA" i="1" dirty="0">
                <a:sym typeface="Wingdings" panose="05000000000000000000" pitchFamily="2" charset="2"/>
              </a:rPr>
              <a:t>usually</a:t>
            </a:r>
            <a:r>
              <a:rPr lang="en-CA" dirty="0">
                <a:sym typeface="Wingdings" panose="05000000000000000000" pitchFamily="2" charset="2"/>
              </a:rPr>
              <a:t> catch this, but there are ways)</a:t>
            </a:r>
          </a:p>
          <a:p>
            <a:r>
              <a:rPr lang="en-CA" dirty="0">
                <a:sym typeface="Wingdings" panose="05000000000000000000" pitchFamily="2" charset="2"/>
              </a:rPr>
              <a:t>Throw exception when it’s a major error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negative index, or any index that’s too big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returning true/false could work, but easy to miss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attempt to modify an unmodifiable list</a:t>
            </a:r>
          </a:p>
          <a:p>
            <a:r>
              <a:rPr lang="en-CA" dirty="0">
                <a:sym typeface="Wingdings" panose="05000000000000000000" pitchFamily="2" charset="2"/>
              </a:rPr>
              <a:t>Class designer decides and </a:t>
            </a:r>
            <a:r>
              <a:rPr lang="en-CA" i="1" dirty="0">
                <a:sym typeface="Wingdings" panose="05000000000000000000" pitchFamily="2" charset="2"/>
              </a:rPr>
              <a:t>documents!</a:t>
            </a:r>
          </a:p>
        </p:txBody>
      </p:sp>
    </p:spTree>
    <p:extLst>
      <p:ext uri="{BB962C8B-B14F-4D97-AF65-F5344CB8AC3E}">
        <p14:creationId xmlns:p14="http://schemas.microsoft.com/office/powerpoint/2010/main" val="6346693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A72D6-2BBB-6679-5B5A-7720BD67A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Other Containers in 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2701A-6ADB-2A5B-48DB-CC9C2F320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Java has multiple container types</a:t>
            </a:r>
          </a:p>
          <a:p>
            <a:pPr lvl="1"/>
            <a:r>
              <a:rPr lang="en-CA" dirty="0"/>
              <a:t>arranged in an inheritance hierarchy</a:t>
            </a:r>
          </a:p>
          <a:p>
            <a:pPr lvl="1"/>
            <a:r>
              <a:rPr lang="en-CA" dirty="0"/>
              <a:t>interfaces &amp; implementing classes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B8D4B4-CCBA-4D5F-4191-5F06F146B12F}"/>
              </a:ext>
            </a:extLst>
          </p:cNvPr>
          <p:cNvSpPr/>
          <p:nvPr/>
        </p:nvSpPr>
        <p:spPr bwMode="auto">
          <a:xfrm>
            <a:off x="3536156" y="3657600"/>
            <a:ext cx="2071688" cy="42862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CA" i="1" dirty="0"/>
              <a:t>Collection&lt;E&gt;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54018C-529F-A660-A14E-863B50EDF522}"/>
              </a:ext>
            </a:extLst>
          </p:cNvPr>
          <p:cNvSpPr/>
          <p:nvPr/>
        </p:nvSpPr>
        <p:spPr bwMode="auto">
          <a:xfrm>
            <a:off x="171450" y="4620409"/>
            <a:ext cx="2071688" cy="42862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CA" i="1" dirty="0"/>
              <a:t>List&lt;E&gt;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A5ED55-2529-C918-85E7-13ADE1D28922}"/>
              </a:ext>
            </a:extLst>
          </p:cNvPr>
          <p:cNvSpPr/>
          <p:nvPr/>
        </p:nvSpPr>
        <p:spPr bwMode="auto">
          <a:xfrm>
            <a:off x="6919913" y="4619625"/>
            <a:ext cx="2071687" cy="42862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CA" i="1" dirty="0"/>
              <a:t>Set&lt;E&gt;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4E350E-D4E1-3D7A-9064-6D7FE62BE0FC}"/>
              </a:ext>
            </a:extLst>
          </p:cNvPr>
          <p:cNvSpPr/>
          <p:nvPr/>
        </p:nvSpPr>
        <p:spPr bwMode="auto">
          <a:xfrm>
            <a:off x="2421112" y="4620409"/>
            <a:ext cx="2071688" cy="42862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CA" i="1" dirty="0"/>
              <a:t>Queue&lt;E&gt;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4061-0212-C4BC-AE1A-6500355D3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" y="5686425"/>
            <a:ext cx="2071687" cy="42862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dirty="0" err="1"/>
              <a:t>ArrayList</a:t>
            </a:r>
            <a:r>
              <a:rPr lang="en-CA" dirty="0"/>
              <a:t>&lt;E&gt;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DC3577-D281-D84C-387E-E9F361A88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7427" y="5686425"/>
            <a:ext cx="2243137" cy="42862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/>
              <a:t>LinkedList&lt;E&gt;</a:t>
            </a:r>
          </a:p>
        </p:txBody>
      </p:sp>
      <p:cxnSp>
        <p:nvCxnSpPr>
          <p:cNvPr id="10" name="Elbow Connector 10">
            <a:extLst>
              <a:ext uri="{FF2B5EF4-FFF2-40B4-BE49-F238E27FC236}">
                <a16:creationId xmlns:a16="http://schemas.microsoft.com/office/drawing/2014/main" id="{0A435135-BA90-FA2E-59FD-C52E5B2A3132}"/>
              </a:ext>
            </a:extLst>
          </p:cNvPr>
          <p:cNvCxnSpPr>
            <a:cxnSpLocks noChangeShapeType="1"/>
            <a:stCxn id="19" idx="3"/>
            <a:endCxn id="5" idx="0"/>
          </p:cNvCxnSpPr>
          <p:nvPr/>
        </p:nvCxnSpPr>
        <p:spPr bwMode="auto">
          <a:xfrm rot="5400000">
            <a:off x="2751536" y="2799942"/>
            <a:ext cx="276225" cy="3364708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1" name="Elbow Connector 12">
            <a:extLst>
              <a:ext uri="{FF2B5EF4-FFF2-40B4-BE49-F238E27FC236}">
                <a16:creationId xmlns:a16="http://schemas.microsoft.com/office/drawing/2014/main" id="{EE06248B-B5BB-556E-BC2F-2C66CBB163D0}"/>
              </a:ext>
            </a:extLst>
          </p:cNvPr>
          <p:cNvCxnSpPr>
            <a:cxnSpLocks noChangeShapeType="1"/>
            <a:stCxn id="19" idx="3"/>
            <a:endCxn id="6" idx="0"/>
          </p:cNvCxnSpPr>
          <p:nvPr/>
        </p:nvCxnSpPr>
        <p:spPr bwMode="auto">
          <a:xfrm rot="16200000" flipH="1">
            <a:off x="6126159" y="2790026"/>
            <a:ext cx="275441" cy="3383755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2" name="Elbow Connector 14">
            <a:extLst>
              <a:ext uri="{FF2B5EF4-FFF2-40B4-BE49-F238E27FC236}">
                <a16:creationId xmlns:a16="http://schemas.microsoft.com/office/drawing/2014/main" id="{AEBC033F-1062-EBFA-E646-0A632723396A}"/>
              </a:ext>
            </a:extLst>
          </p:cNvPr>
          <p:cNvCxnSpPr>
            <a:cxnSpLocks noChangeShapeType="1"/>
            <a:stCxn id="19" idx="3"/>
            <a:endCxn id="7" idx="0"/>
          </p:cNvCxnSpPr>
          <p:nvPr/>
        </p:nvCxnSpPr>
        <p:spPr bwMode="auto">
          <a:xfrm rot="5400000">
            <a:off x="3876367" y="3924773"/>
            <a:ext cx="276225" cy="1115046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3" name="Elbow Connector 16">
            <a:extLst>
              <a:ext uri="{FF2B5EF4-FFF2-40B4-BE49-F238E27FC236}">
                <a16:creationId xmlns:a16="http://schemas.microsoft.com/office/drawing/2014/main" id="{4E7AEB06-B891-4633-5B38-427CB4303966}"/>
              </a:ext>
            </a:extLst>
          </p:cNvPr>
          <p:cNvCxnSpPr>
            <a:cxnSpLocks noChangeShapeType="1"/>
            <a:stCxn id="20" idx="3"/>
            <a:endCxn id="8" idx="0"/>
          </p:cNvCxnSpPr>
          <p:nvPr/>
        </p:nvCxnSpPr>
        <p:spPr bwMode="auto">
          <a:xfrm rot="5400000">
            <a:off x="975786" y="5454919"/>
            <a:ext cx="394434" cy="68578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prstDash val="dash"/>
            <a:round/>
            <a:headEnd/>
            <a:tailEnd/>
          </a:ln>
        </p:spPr>
      </p:cxnSp>
      <p:cxnSp>
        <p:nvCxnSpPr>
          <p:cNvPr id="14" name="Elbow Connector 18">
            <a:extLst>
              <a:ext uri="{FF2B5EF4-FFF2-40B4-BE49-F238E27FC236}">
                <a16:creationId xmlns:a16="http://schemas.microsoft.com/office/drawing/2014/main" id="{B49890FC-D414-5BEB-6E6E-72A027D6B822}"/>
              </a:ext>
            </a:extLst>
          </p:cNvPr>
          <p:cNvCxnSpPr>
            <a:cxnSpLocks noChangeShapeType="1"/>
            <a:stCxn id="20" idx="3"/>
            <a:endCxn id="9" idx="0"/>
          </p:cNvCxnSpPr>
          <p:nvPr/>
        </p:nvCxnSpPr>
        <p:spPr bwMode="auto">
          <a:xfrm rot="16200000" flipH="1">
            <a:off x="2105927" y="4393356"/>
            <a:ext cx="394434" cy="2191704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prstDash val="dash"/>
            <a:round/>
            <a:headEnd/>
            <a:tailEnd/>
          </a:ln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53ADD79-2C13-4CE9-FD19-E5FE37892E6D}"/>
              </a:ext>
            </a:extLst>
          </p:cNvPr>
          <p:cNvSpPr/>
          <p:nvPr/>
        </p:nvSpPr>
        <p:spPr bwMode="auto">
          <a:xfrm>
            <a:off x="4664250" y="4620409"/>
            <a:ext cx="2071688" cy="42862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CA" i="1" dirty="0"/>
              <a:t>Deque&lt;E&gt;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A8C349-4630-7CC2-2167-10BAA6692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6393" y="5686425"/>
            <a:ext cx="1660207" cy="42862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dirty="0" err="1"/>
              <a:t>TreeSet</a:t>
            </a:r>
            <a:r>
              <a:rPr lang="en-CA" dirty="0"/>
              <a:t>&lt;E&gt;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C90B13D-3032-1646-FAB9-95CD2BA05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3525" y="5686425"/>
            <a:ext cx="1797603" cy="42862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dirty="0"/>
              <a:t>HashSet&lt;E&gt;</a:t>
            </a: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D06A0544-E4EF-2B46-0C26-F03A0A927217}"/>
              </a:ext>
            </a:extLst>
          </p:cNvPr>
          <p:cNvSpPr/>
          <p:nvPr/>
        </p:nvSpPr>
        <p:spPr bwMode="auto">
          <a:xfrm>
            <a:off x="4381502" y="4115188"/>
            <a:ext cx="381000" cy="228996"/>
          </a:xfrm>
          <a:prstGeom prst="triangle">
            <a:avLst/>
          </a:pr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92CE522E-4812-D6FE-59D9-7DB689E3535E}"/>
              </a:ext>
            </a:extLst>
          </p:cNvPr>
          <p:cNvSpPr/>
          <p:nvPr/>
        </p:nvSpPr>
        <p:spPr bwMode="auto">
          <a:xfrm>
            <a:off x="1016792" y="5062995"/>
            <a:ext cx="381000" cy="228996"/>
          </a:xfrm>
          <a:prstGeom prst="triangle">
            <a:avLst/>
          </a:pr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C9341912-E957-8DA0-719D-E69D46C82F64}"/>
              </a:ext>
            </a:extLst>
          </p:cNvPr>
          <p:cNvSpPr/>
          <p:nvPr/>
        </p:nvSpPr>
        <p:spPr bwMode="auto">
          <a:xfrm>
            <a:off x="7765256" y="5053721"/>
            <a:ext cx="381000" cy="228996"/>
          </a:xfrm>
          <a:prstGeom prst="triangle">
            <a:avLst/>
          </a:pr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9C08FEB2-81FD-9DE5-0557-5673F29F18E5}"/>
              </a:ext>
            </a:extLst>
          </p:cNvPr>
          <p:cNvCxnSpPr>
            <a:cxnSpLocks/>
            <a:stCxn id="17" idx="0"/>
            <a:endCxn id="21" idx="3"/>
          </p:cNvCxnSpPr>
          <p:nvPr/>
        </p:nvCxnSpPr>
        <p:spPr bwMode="auto">
          <a:xfrm rot="5400000" flipH="1" flipV="1">
            <a:off x="6904272" y="4634942"/>
            <a:ext cx="403708" cy="1699259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7D95A691-45F2-3111-83CB-0B80FF467D46}"/>
              </a:ext>
            </a:extLst>
          </p:cNvPr>
          <p:cNvCxnSpPr>
            <a:cxnSpLocks/>
            <a:stCxn id="18" idx="0"/>
            <a:endCxn id="21" idx="3"/>
          </p:cNvCxnSpPr>
          <p:nvPr/>
        </p:nvCxnSpPr>
        <p:spPr bwMode="auto">
          <a:xfrm rot="16200000" flipV="1">
            <a:off x="7847188" y="5391285"/>
            <a:ext cx="403708" cy="18657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Elbow Connector 10">
            <a:extLst>
              <a:ext uri="{FF2B5EF4-FFF2-40B4-BE49-F238E27FC236}">
                <a16:creationId xmlns:a16="http://schemas.microsoft.com/office/drawing/2014/main" id="{8D9B4CE8-6EAD-05A2-0A8B-A1A62BFF04C3}"/>
              </a:ext>
            </a:extLst>
          </p:cNvPr>
          <p:cNvCxnSpPr>
            <a:cxnSpLocks noChangeShapeType="1"/>
            <a:stCxn id="19" idx="3"/>
            <a:endCxn id="15" idx="0"/>
          </p:cNvCxnSpPr>
          <p:nvPr/>
        </p:nvCxnSpPr>
        <p:spPr bwMode="auto">
          <a:xfrm rot="16200000" flipH="1">
            <a:off x="4997936" y="3918250"/>
            <a:ext cx="276225" cy="1128092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253A81A-8D90-A3C1-E4CC-38E98D01E48E}"/>
              </a:ext>
            </a:extLst>
          </p:cNvPr>
          <p:cNvSpPr txBox="1"/>
          <p:nvPr/>
        </p:nvSpPr>
        <p:spPr>
          <a:xfrm>
            <a:off x="5144186" y="6400800"/>
            <a:ext cx="3999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>
                <a:solidFill>
                  <a:schemeClr val="bg2"/>
                </a:solidFill>
              </a:rPr>
              <a:t>There are more than just these!</a:t>
            </a:r>
          </a:p>
        </p:txBody>
      </p:sp>
    </p:spTree>
    <p:extLst>
      <p:ext uri="{BB962C8B-B14F-4D97-AF65-F5344CB8AC3E}">
        <p14:creationId xmlns:p14="http://schemas.microsoft.com/office/powerpoint/2010/main" val="15672737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140EF-12E1-EFC8-1408-2E63AE901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Collection (no </a:t>
            </a:r>
            <a:r>
              <a:rPr lang="en-CA" i="1" dirty="0"/>
              <a:t>s</a:t>
            </a:r>
            <a:r>
              <a:rPr lang="en-CA" dirty="0"/>
              <a:t>)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4D853-CD08-F8E6-9138-D2C8C38B0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Represents a collection of objects</a:t>
            </a:r>
          </a:p>
          <a:p>
            <a:pPr lvl="1"/>
            <a:r>
              <a:rPr lang="en-CA" dirty="0"/>
              <a:t>all objects the same type (String, Integer, …)</a:t>
            </a:r>
          </a:p>
          <a:p>
            <a:r>
              <a:rPr lang="en-CA" dirty="0"/>
              <a:t>All operations all collections should have</a:t>
            </a:r>
          </a:p>
          <a:p>
            <a:pPr lvl="1"/>
            <a:r>
              <a:rPr lang="en-CA" dirty="0"/>
              <a:t>adding, removing, check if contains, number of objects inside, is it empty, and a few more</a:t>
            </a:r>
          </a:p>
          <a:p>
            <a:pPr lvl="1"/>
            <a:r>
              <a:rPr lang="en-CA" dirty="0"/>
              <a:t>no methods using/returning an index</a:t>
            </a:r>
          </a:p>
          <a:p>
            <a:pPr lvl="2"/>
            <a:r>
              <a:rPr lang="en-CA" dirty="0"/>
              <a:t>really only for sequential containers (like Lists)</a:t>
            </a:r>
          </a:p>
          <a:p>
            <a:r>
              <a:rPr lang="en-CA" dirty="0"/>
              <a:t>Basically the same as a Set (!)</a:t>
            </a:r>
          </a:p>
          <a:p>
            <a:pPr lvl="1"/>
            <a:r>
              <a:rPr lang="en-CA" dirty="0"/>
              <a:t>Set restricts some operations—</a:t>
            </a:r>
            <a:r>
              <a:rPr lang="en-CA" i="1" dirty="0"/>
              <a:t>e.g.</a:t>
            </a:r>
            <a:r>
              <a:rPr lang="en-CA" dirty="0"/>
              <a:t>no duplicates</a:t>
            </a:r>
          </a:p>
        </p:txBody>
      </p:sp>
    </p:spTree>
    <p:extLst>
      <p:ext uri="{BB962C8B-B14F-4D97-AF65-F5344CB8AC3E}">
        <p14:creationId xmlns:p14="http://schemas.microsoft.com/office/powerpoint/2010/main" val="2272606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List Data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694385" algn="l"/>
              </a:tabLst>
              <a:defRPr/>
            </a:pPr>
            <a:r>
              <a:rPr lang="en-CA" dirty="0"/>
              <a:t>What is a list?</a:t>
            </a:r>
          </a:p>
          <a:p>
            <a:pPr lvl="1">
              <a:tabLst>
                <a:tab pos="2694385" algn="l"/>
              </a:tabLst>
              <a:defRPr/>
            </a:pPr>
            <a:r>
              <a:rPr lang="en-CA" i="1" dirty="0"/>
              <a:t>sequence</a:t>
            </a:r>
            <a:r>
              <a:rPr lang="en-CA" dirty="0"/>
              <a:t> of things, all the same type</a:t>
            </a:r>
          </a:p>
          <a:p>
            <a:pPr lvl="1">
              <a:tabLst>
                <a:tab pos="2694385" algn="l"/>
              </a:tabLst>
              <a:defRPr/>
            </a:pPr>
            <a:r>
              <a:rPr lang="en-CA" dirty="0"/>
              <a:t>(1</a:t>
            </a:r>
            <a:r>
              <a:rPr lang="en-CA" baseline="30000" dirty="0"/>
              <a:t>st</a:t>
            </a:r>
            <a:r>
              <a:rPr lang="en-CA" dirty="0"/>
              <a:t> item, 2</a:t>
            </a:r>
            <a:r>
              <a:rPr lang="en-CA" baseline="30000" dirty="0"/>
              <a:t>nd</a:t>
            </a:r>
            <a:r>
              <a:rPr lang="en-CA" dirty="0"/>
              <a:t> item, 3</a:t>
            </a:r>
            <a:r>
              <a:rPr lang="en-CA" baseline="30000" dirty="0"/>
              <a:t>rd</a:t>
            </a:r>
            <a:r>
              <a:rPr lang="en-CA" dirty="0"/>
              <a:t> item, ..., last item)</a:t>
            </a:r>
          </a:p>
          <a:p>
            <a:pPr>
              <a:tabLst>
                <a:tab pos="2694385" algn="l"/>
              </a:tabLst>
              <a:defRPr/>
            </a:pPr>
            <a:r>
              <a:rPr lang="en-CA" dirty="0" err="1">
                <a:solidFill>
                  <a:schemeClr val="accent1">
                    <a:lumMod val="75000"/>
                  </a:schemeClr>
                </a:solidFill>
              </a:rPr>
              <a:t>java.util.List</a:t>
            </a:r>
            <a:r>
              <a:rPr lang="en-CA" dirty="0"/>
              <a:t> data type is </a:t>
            </a:r>
            <a:r>
              <a:rPr lang="en-CA" i="1" dirty="0"/>
              <a:t>parameterized</a:t>
            </a:r>
          </a:p>
          <a:p>
            <a:pPr lvl="1">
              <a:tabLst>
                <a:tab pos="2694385" algn="l"/>
              </a:tabLst>
              <a:defRPr/>
            </a:pPr>
            <a:r>
              <a:rPr lang="en-CA" dirty="0"/>
              <a:t>say what kind of </a:t>
            </a:r>
            <a:r>
              <a:rPr lang="en-CA" i="1" dirty="0"/>
              <a:t>objects</a:t>
            </a:r>
            <a:r>
              <a:rPr lang="en-CA" dirty="0"/>
              <a:t> are allowed on it</a:t>
            </a:r>
          </a:p>
          <a:p>
            <a:pPr lvl="2">
              <a:tabLst>
                <a:tab pos="3676650" algn="l"/>
              </a:tabLst>
              <a:defRPr/>
            </a:pPr>
            <a:r>
              <a:rPr lang="en-CA" dirty="0"/>
              <a:t>list of Strings:	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List&lt;</a:t>
            </a:r>
            <a:r>
              <a:rPr lang="en-CA" b="1" dirty="0">
                <a:solidFill>
                  <a:schemeClr val="accent1">
                    <a:lumMod val="75000"/>
                  </a:schemeClr>
                </a:solidFill>
              </a:rPr>
              <a:t>String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  <a:r>
              <a:rPr lang="en-CA" dirty="0" err="1">
                <a:solidFill>
                  <a:schemeClr val="accent1">
                    <a:lumMod val="75000"/>
                  </a:schemeClr>
                </a:solidFill>
              </a:rPr>
              <a:t>myWords</a:t>
            </a:r>
            <a:r>
              <a:rPr lang="en-CA" dirty="0">
                <a:solidFill>
                  <a:srgbClr val="FFFF00"/>
                </a:solidFill>
              </a:rPr>
              <a:t>;</a:t>
            </a:r>
          </a:p>
          <a:p>
            <a:pPr lvl="2">
              <a:tabLst>
                <a:tab pos="3676650" algn="l"/>
              </a:tabLst>
              <a:defRPr/>
            </a:pPr>
            <a:r>
              <a:rPr lang="en-CA" dirty="0"/>
              <a:t>list of Files:	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List&lt;</a:t>
            </a:r>
            <a:r>
              <a:rPr lang="en-CA" b="1" dirty="0">
                <a:solidFill>
                  <a:schemeClr val="accent1">
                    <a:lumMod val="75000"/>
                  </a:schemeClr>
                </a:solidFill>
              </a:rPr>
              <a:t>File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  <a:r>
              <a:rPr lang="en-CA" dirty="0" err="1">
                <a:solidFill>
                  <a:schemeClr val="accent1">
                    <a:lumMod val="75000"/>
                  </a:schemeClr>
                </a:solidFill>
              </a:rPr>
              <a:t>myFiles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lvl="2">
              <a:tabLst>
                <a:tab pos="3676650" algn="l"/>
              </a:tabLst>
              <a:defRPr/>
            </a:pPr>
            <a:r>
              <a:rPr lang="en-CA" dirty="0"/>
              <a:t>list of integers:	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List&lt;</a:t>
            </a:r>
            <a:r>
              <a:rPr lang="en-CA" b="1" dirty="0">
                <a:solidFill>
                  <a:schemeClr val="accent1">
                    <a:lumMod val="75000"/>
                  </a:schemeClr>
                </a:solidFill>
              </a:rPr>
              <a:t>Integer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  <a:r>
              <a:rPr lang="en-CA" dirty="0" err="1">
                <a:solidFill>
                  <a:schemeClr val="accent1">
                    <a:lumMod val="75000"/>
                  </a:schemeClr>
                </a:solidFill>
              </a:rPr>
              <a:t>myNumbers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lvl="1">
              <a:tabLst>
                <a:tab pos="2694385" algn="l"/>
              </a:tabLst>
              <a:defRPr/>
            </a:pPr>
            <a:r>
              <a:rPr lang="en-CA" dirty="0"/>
              <a:t>NOTE:  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List&lt;</a:t>
            </a:r>
            <a:r>
              <a:rPr lang="en-CA" u="wavyHeavy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</a:rPr>
              <a:t>int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  <a:r>
              <a:rPr lang="en-CA" dirty="0"/>
              <a:t>is </a:t>
            </a:r>
            <a:r>
              <a:rPr lang="en-CA" i="1" dirty="0"/>
              <a:t>not allowed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Lists </a:t>
            </a:r>
            <a:r>
              <a:rPr lang="en-CA" i="1"/>
              <a:t>vs</a:t>
            </a:r>
            <a:r>
              <a:rPr lang="en-CA"/>
              <a:t>.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531100" algn="r"/>
              </a:tabLst>
              <a:defRPr/>
            </a:pPr>
            <a:r>
              <a:rPr lang="en-CA" dirty="0"/>
              <a:t>List elements allow duplicates; Sets do not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list1	[a, b, c, a, b, d, a, a, a, a, b, z]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set1	[a, b, c, d, z]</a:t>
            </a:r>
          </a:p>
          <a:p>
            <a:pPr>
              <a:tabLst>
                <a:tab pos="7531100" algn="r"/>
              </a:tabLst>
              <a:defRPr/>
            </a:pPr>
            <a:r>
              <a:rPr lang="en-CA" dirty="0"/>
              <a:t>Client puts List elements in order; computer chooses order for Set elements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list1.add("e");	[a, b, c, a, b, d, a, a, a, a, b, z, e]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set1.add("e");	[a, b, c, d, e, z]</a:t>
            </a:r>
          </a:p>
          <a:p>
            <a:pPr>
              <a:tabLst>
                <a:tab pos="7531100" algn="r"/>
              </a:tabLst>
              <a:defRPr/>
            </a:pPr>
            <a:r>
              <a:rPr lang="en-CA" dirty="0"/>
              <a:t>Set interface implemented by (</a:t>
            </a:r>
            <a:r>
              <a:rPr lang="en-CA" i="1" dirty="0"/>
              <a:t>e</a:t>
            </a:r>
            <a:r>
              <a:rPr lang="en-CA" dirty="0"/>
              <a:t>.</a:t>
            </a:r>
            <a:r>
              <a:rPr lang="en-CA" i="1" dirty="0"/>
              <a:t>g</a:t>
            </a:r>
            <a:r>
              <a:rPr lang="en-CA" dirty="0"/>
              <a:t>.) </a:t>
            </a:r>
            <a:r>
              <a:rPr lang="en-CA" dirty="0" err="1"/>
              <a:t>TreeSet</a:t>
            </a:r>
            <a:endParaRPr lang="en-CA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1D949-8E9F-C4A3-80DF-13EF6F4D4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Kinds of 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C3EF6-A3C9-4C64-A20D-D042440B5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446963" algn="r"/>
              </a:tabLst>
            </a:pPr>
            <a:r>
              <a:rPr lang="en-CA" dirty="0"/>
              <a:t>Three general purpose classes</a:t>
            </a:r>
          </a:p>
          <a:p>
            <a:pPr lvl="1">
              <a:tabLst>
                <a:tab pos="7446963" algn="r"/>
              </a:tabLst>
            </a:pPr>
            <a:r>
              <a:rPr lang="en-CA" dirty="0" err="1"/>
              <a:t>TreeSet</a:t>
            </a:r>
            <a:r>
              <a:rPr lang="en-CA" dirty="0"/>
              <a:t>	</a:t>
            </a:r>
            <a:r>
              <a:rPr lang="en-CA" i="1" dirty="0"/>
              <a:t>items kept sorted</a:t>
            </a:r>
          </a:p>
          <a:p>
            <a:pPr lvl="1">
              <a:tabLst>
                <a:tab pos="7446963" algn="r"/>
              </a:tabLst>
            </a:pPr>
            <a:r>
              <a:rPr lang="en-CA" dirty="0" err="1"/>
              <a:t>LinkedHashSet</a:t>
            </a:r>
            <a:r>
              <a:rPr lang="en-CA" dirty="0"/>
              <a:t>	</a:t>
            </a:r>
            <a:r>
              <a:rPr lang="en-CA" i="1" dirty="0"/>
              <a:t>items kept in insertion order</a:t>
            </a:r>
          </a:p>
          <a:p>
            <a:pPr lvl="1">
              <a:tabLst>
                <a:tab pos="7446963" algn="r"/>
              </a:tabLst>
            </a:pPr>
            <a:r>
              <a:rPr lang="en-CA" dirty="0"/>
              <a:t>HashSet	</a:t>
            </a:r>
            <a:r>
              <a:rPr lang="en-CA" i="1" dirty="0"/>
              <a:t>items kept in weird order</a:t>
            </a:r>
          </a:p>
          <a:p>
            <a:pPr marL="457200" lvl="1" indent="0">
              <a:buNone/>
              <a:tabLst>
                <a:tab pos="7446963" algn="r"/>
              </a:tabLst>
            </a:pP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mySet.addAll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List.of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("S", "O", "M", "E"));</a:t>
            </a:r>
            <a:endParaRPr lang="en-C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BC4FE2-3D8D-C3EA-DA7F-768AE1F5AF7F}"/>
              </a:ext>
            </a:extLst>
          </p:cNvPr>
          <p:cNvSpPr/>
          <p:nvPr/>
        </p:nvSpPr>
        <p:spPr bwMode="auto">
          <a:xfrm>
            <a:off x="1600200" y="4572000"/>
            <a:ext cx="6096000" cy="18288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 err="1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TreeSet</a:t>
            </a:r>
            <a:r>
              <a:rPr kumimoji="0" lang="en-CA" sz="2400" b="0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		[E, M, O, S]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LinkedHashSet</a:t>
            </a: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:	[S, O, M, E]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HashSet: 		[S, E, M, O]</a:t>
            </a:r>
          </a:p>
        </p:txBody>
      </p:sp>
    </p:spTree>
    <p:extLst>
      <p:ext uri="{BB962C8B-B14F-4D97-AF65-F5344CB8AC3E}">
        <p14:creationId xmlns:p14="http://schemas.microsoft.com/office/powerpoint/2010/main" val="4867166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Sequence vs. Associative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List is a </a:t>
            </a:r>
            <a:r>
              <a:rPr lang="en-US" i="1" dirty="0"/>
              <a:t>sequence</a:t>
            </a:r>
            <a:r>
              <a:rPr lang="en-US" dirty="0"/>
              <a:t> container</a:t>
            </a:r>
          </a:p>
          <a:p>
            <a:pPr lvl="1">
              <a:defRPr/>
            </a:pPr>
            <a:r>
              <a:rPr lang="en-US" dirty="0"/>
              <a:t>accessed </a:t>
            </a:r>
            <a:r>
              <a:rPr lang="en-US" i="1" dirty="0"/>
              <a:t>by position</a:t>
            </a:r>
            <a:endParaRPr lang="en-US" dirty="0"/>
          </a:p>
          <a:p>
            <a:pPr lvl="1">
              <a:defRPr/>
            </a:pPr>
            <a:r>
              <a:rPr lang="en-US" dirty="0"/>
              <a:t>first element, second, third, …, last</a:t>
            </a:r>
          </a:p>
          <a:p>
            <a:pPr lvl="1">
              <a:defRPr/>
            </a:pPr>
            <a:r>
              <a:rPr lang="en-US" dirty="0"/>
              <a:t>duplicates allowed</a:t>
            </a:r>
          </a:p>
          <a:p>
            <a:pPr>
              <a:defRPr/>
            </a:pPr>
            <a:r>
              <a:rPr lang="en-US" dirty="0"/>
              <a:t>Set is an </a:t>
            </a:r>
            <a:r>
              <a:rPr lang="en-US" i="1" dirty="0"/>
              <a:t>associative</a:t>
            </a:r>
            <a:r>
              <a:rPr lang="en-US" dirty="0"/>
              <a:t> container</a:t>
            </a:r>
          </a:p>
          <a:p>
            <a:pPr lvl="1">
              <a:defRPr/>
            </a:pPr>
            <a:r>
              <a:rPr lang="en-US" dirty="0"/>
              <a:t>accessed by value</a:t>
            </a:r>
          </a:p>
          <a:p>
            <a:pPr lvl="1">
              <a:defRPr/>
            </a:pPr>
            <a:r>
              <a:rPr lang="en-US" dirty="0"/>
              <a:t>position is </a:t>
            </a:r>
            <a:r>
              <a:rPr lang="en-US" i="1" dirty="0"/>
              <a:t>arbitrary</a:t>
            </a:r>
            <a:r>
              <a:rPr lang="en-US" dirty="0"/>
              <a:t> (doesn’t matter)</a:t>
            </a:r>
          </a:p>
          <a:p>
            <a:pPr lvl="2">
              <a:defRPr/>
            </a:pPr>
            <a:r>
              <a:rPr lang="en-US" dirty="0"/>
              <a:t>no methods using an index into the set</a:t>
            </a:r>
          </a:p>
          <a:p>
            <a:pPr lvl="1">
              <a:defRPr/>
            </a:pPr>
            <a:r>
              <a:rPr lang="en-US" dirty="0"/>
              <a:t>no duplicates allowed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to Think of Lists/Sets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List is a Sequence (possible duplicates)</a:t>
            </a:r>
          </a:p>
          <a:p>
            <a:pPr lvl="1"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Set is unordered (no duplicates)</a:t>
            </a:r>
          </a:p>
        </p:txBody>
      </p:sp>
      <p:grpSp>
        <p:nvGrpSpPr>
          <p:cNvPr id="5124" name="Group 41"/>
          <p:cNvGrpSpPr>
            <a:grpSpLocks/>
          </p:cNvGrpSpPr>
          <p:nvPr/>
        </p:nvGrpSpPr>
        <p:grpSpPr bwMode="auto">
          <a:xfrm>
            <a:off x="2438400" y="2492375"/>
            <a:ext cx="5988050" cy="798513"/>
            <a:chOff x="1536" y="1378"/>
            <a:chExt cx="3772" cy="503"/>
          </a:xfrm>
        </p:grpSpPr>
        <p:grpSp>
          <p:nvGrpSpPr>
            <p:cNvPr id="5158" name="Group 18"/>
            <p:cNvGrpSpPr>
              <a:grpSpLocks/>
            </p:cNvGrpSpPr>
            <p:nvPr/>
          </p:nvGrpSpPr>
          <p:grpSpPr bwMode="auto">
            <a:xfrm>
              <a:off x="1536" y="1623"/>
              <a:ext cx="3772" cy="258"/>
              <a:chOff x="1776" y="1623"/>
              <a:chExt cx="3772" cy="258"/>
            </a:xfrm>
          </p:grpSpPr>
          <p:sp>
            <p:nvSpPr>
              <p:cNvPr id="5173" name="Rectangle 4"/>
              <p:cNvSpPr>
                <a:spLocks noChangeArrowheads="1"/>
              </p:cNvSpPr>
              <p:nvPr/>
            </p:nvSpPr>
            <p:spPr bwMode="auto">
              <a:xfrm>
                <a:off x="1776" y="1623"/>
                <a:ext cx="3772" cy="25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l"/>
                <a:r>
                  <a:rPr lang="en-US" sz="2000" dirty="0">
                    <a:latin typeface="Courier New" pitchFamily="49" charset="0"/>
                  </a:rPr>
                  <a:t>10 20 30 15  7 19 40 21 10  7 55 90 30</a:t>
                </a:r>
              </a:p>
            </p:txBody>
          </p:sp>
          <p:sp>
            <p:nvSpPr>
              <p:cNvPr id="5174" name="Line 6"/>
              <p:cNvSpPr>
                <a:spLocks noChangeShapeType="1"/>
              </p:cNvSpPr>
              <p:nvPr/>
            </p:nvSpPr>
            <p:spPr bwMode="auto">
              <a:xfrm>
                <a:off x="2064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75" name="Line 7"/>
              <p:cNvSpPr>
                <a:spLocks noChangeShapeType="1"/>
              </p:cNvSpPr>
              <p:nvPr/>
            </p:nvSpPr>
            <p:spPr bwMode="auto">
              <a:xfrm>
                <a:off x="2352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76" name="Line 8"/>
              <p:cNvSpPr>
                <a:spLocks noChangeShapeType="1"/>
              </p:cNvSpPr>
              <p:nvPr/>
            </p:nvSpPr>
            <p:spPr bwMode="auto">
              <a:xfrm>
                <a:off x="2640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77" name="Line 9"/>
              <p:cNvSpPr>
                <a:spLocks noChangeShapeType="1"/>
              </p:cNvSpPr>
              <p:nvPr/>
            </p:nvSpPr>
            <p:spPr bwMode="auto">
              <a:xfrm>
                <a:off x="2928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78" name="Line 10"/>
              <p:cNvSpPr>
                <a:spLocks noChangeShapeType="1"/>
              </p:cNvSpPr>
              <p:nvPr/>
            </p:nvSpPr>
            <p:spPr bwMode="auto">
              <a:xfrm>
                <a:off x="3216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79" name="Line 11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80" name="Line 12"/>
              <p:cNvSpPr>
                <a:spLocks noChangeShapeType="1"/>
              </p:cNvSpPr>
              <p:nvPr/>
            </p:nvSpPr>
            <p:spPr bwMode="auto">
              <a:xfrm>
                <a:off x="3792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81" name="Line 13"/>
              <p:cNvSpPr>
                <a:spLocks noChangeShapeType="1"/>
              </p:cNvSpPr>
              <p:nvPr/>
            </p:nvSpPr>
            <p:spPr bwMode="auto">
              <a:xfrm>
                <a:off x="4080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82" name="Line 14"/>
              <p:cNvSpPr>
                <a:spLocks noChangeShapeType="1"/>
              </p:cNvSpPr>
              <p:nvPr/>
            </p:nvSpPr>
            <p:spPr bwMode="auto">
              <a:xfrm>
                <a:off x="4368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83" name="Line 15"/>
              <p:cNvSpPr>
                <a:spLocks noChangeShapeType="1"/>
              </p:cNvSpPr>
              <p:nvPr/>
            </p:nvSpPr>
            <p:spPr bwMode="auto">
              <a:xfrm>
                <a:off x="4656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84" name="Line 16"/>
              <p:cNvSpPr>
                <a:spLocks noChangeShapeType="1"/>
              </p:cNvSpPr>
              <p:nvPr/>
            </p:nvSpPr>
            <p:spPr bwMode="auto">
              <a:xfrm>
                <a:off x="4944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85" name="Line 17"/>
              <p:cNvSpPr>
                <a:spLocks noChangeShapeType="1"/>
              </p:cNvSpPr>
              <p:nvPr/>
            </p:nvSpPr>
            <p:spPr bwMode="auto">
              <a:xfrm>
                <a:off x="5232" y="1632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5159" name="Group 19"/>
            <p:cNvGrpSpPr>
              <a:grpSpLocks/>
            </p:cNvGrpSpPr>
            <p:nvPr/>
          </p:nvGrpSpPr>
          <p:grpSpPr bwMode="auto">
            <a:xfrm>
              <a:off x="1536" y="1378"/>
              <a:ext cx="3764" cy="250"/>
              <a:chOff x="1776" y="1627"/>
              <a:chExt cx="3764" cy="250"/>
            </a:xfrm>
          </p:grpSpPr>
          <p:sp>
            <p:nvSpPr>
              <p:cNvPr id="5160" name="Rectangle 20"/>
              <p:cNvSpPr>
                <a:spLocks noChangeArrowheads="1"/>
              </p:cNvSpPr>
              <p:nvPr/>
            </p:nvSpPr>
            <p:spPr bwMode="auto">
              <a:xfrm>
                <a:off x="1776" y="1627"/>
                <a:ext cx="376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2"/>
                    </a:solidFill>
                    <a:latin typeface="Courier New" pitchFamily="49" charset="0"/>
                  </a:rPr>
                  <a:t> 0  1  2  3  4  5  6  7  8  9 10 11 12</a:t>
                </a:r>
              </a:p>
            </p:txBody>
          </p:sp>
          <p:sp>
            <p:nvSpPr>
              <p:cNvPr id="5161" name="Line 21"/>
              <p:cNvSpPr>
                <a:spLocks noChangeShapeType="1"/>
              </p:cNvSpPr>
              <p:nvPr/>
            </p:nvSpPr>
            <p:spPr bwMode="auto">
              <a:xfrm>
                <a:off x="2064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62" name="Line 22"/>
              <p:cNvSpPr>
                <a:spLocks noChangeShapeType="1"/>
              </p:cNvSpPr>
              <p:nvPr/>
            </p:nvSpPr>
            <p:spPr bwMode="auto">
              <a:xfrm>
                <a:off x="2352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63" name="Line 23"/>
              <p:cNvSpPr>
                <a:spLocks noChangeShapeType="1"/>
              </p:cNvSpPr>
              <p:nvPr/>
            </p:nvSpPr>
            <p:spPr bwMode="auto">
              <a:xfrm>
                <a:off x="2640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64" name="Line 24"/>
              <p:cNvSpPr>
                <a:spLocks noChangeShapeType="1"/>
              </p:cNvSpPr>
              <p:nvPr/>
            </p:nvSpPr>
            <p:spPr bwMode="auto">
              <a:xfrm>
                <a:off x="2928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65" name="Line 25"/>
              <p:cNvSpPr>
                <a:spLocks noChangeShapeType="1"/>
              </p:cNvSpPr>
              <p:nvPr/>
            </p:nvSpPr>
            <p:spPr bwMode="auto">
              <a:xfrm>
                <a:off x="3216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66" name="Line 26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67" name="Line 27"/>
              <p:cNvSpPr>
                <a:spLocks noChangeShapeType="1"/>
              </p:cNvSpPr>
              <p:nvPr/>
            </p:nvSpPr>
            <p:spPr bwMode="auto">
              <a:xfrm>
                <a:off x="3792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68" name="Line 28"/>
              <p:cNvSpPr>
                <a:spLocks noChangeShapeType="1"/>
              </p:cNvSpPr>
              <p:nvPr/>
            </p:nvSpPr>
            <p:spPr bwMode="auto">
              <a:xfrm>
                <a:off x="4080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69" name="Line 29"/>
              <p:cNvSpPr>
                <a:spLocks noChangeShapeType="1"/>
              </p:cNvSpPr>
              <p:nvPr/>
            </p:nvSpPr>
            <p:spPr bwMode="auto">
              <a:xfrm>
                <a:off x="4368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70" name="Line 30"/>
              <p:cNvSpPr>
                <a:spLocks noChangeShapeType="1"/>
              </p:cNvSpPr>
              <p:nvPr/>
            </p:nvSpPr>
            <p:spPr bwMode="auto">
              <a:xfrm>
                <a:off x="4656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71" name="Line 31"/>
              <p:cNvSpPr>
                <a:spLocks noChangeShapeType="1"/>
              </p:cNvSpPr>
              <p:nvPr/>
            </p:nvSpPr>
            <p:spPr bwMode="auto">
              <a:xfrm>
                <a:off x="4944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72" name="Line 32"/>
              <p:cNvSpPr>
                <a:spLocks noChangeShapeType="1"/>
              </p:cNvSpPr>
              <p:nvPr/>
            </p:nvSpPr>
            <p:spPr bwMode="auto">
              <a:xfrm>
                <a:off x="5232" y="1632"/>
                <a:ext cx="0" cy="24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</p:grpSp>
      <p:grpSp>
        <p:nvGrpSpPr>
          <p:cNvPr id="5138" name="Group 60"/>
          <p:cNvGrpSpPr>
            <a:grpSpLocks/>
          </p:cNvGrpSpPr>
          <p:nvPr/>
        </p:nvGrpSpPr>
        <p:grpSpPr bwMode="auto">
          <a:xfrm>
            <a:off x="2895600" y="4114800"/>
            <a:ext cx="2895600" cy="1752600"/>
            <a:chOff x="1008" y="2928"/>
            <a:chExt cx="1824" cy="1104"/>
          </a:xfrm>
        </p:grpSpPr>
        <p:sp>
          <p:nvSpPr>
            <p:cNvPr id="5147" name="Oval 48"/>
            <p:cNvSpPr>
              <a:spLocks noChangeArrowheads="1"/>
            </p:cNvSpPr>
            <p:nvPr/>
          </p:nvSpPr>
          <p:spPr bwMode="auto">
            <a:xfrm>
              <a:off x="1008" y="2928"/>
              <a:ext cx="1824" cy="110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148" name="Text Box 50"/>
            <p:cNvSpPr txBox="1">
              <a:spLocks noChangeArrowheads="1"/>
            </p:cNvSpPr>
            <p:nvPr/>
          </p:nvSpPr>
          <p:spPr bwMode="auto">
            <a:xfrm>
              <a:off x="1612" y="3094"/>
              <a:ext cx="310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urier New" pitchFamily="49" charset="0"/>
                </a:rPr>
                <a:t>20</a:t>
              </a:r>
            </a:p>
          </p:txBody>
        </p:sp>
        <p:sp>
          <p:nvSpPr>
            <p:cNvPr id="5149" name="Text Box 51"/>
            <p:cNvSpPr txBox="1">
              <a:spLocks noChangeArrowheads="1"/>
            </p:cNvSpPr>
            <p:nvPr/>
          </p:nvSpPr>
          <p:spPr bwMode="auto">
            <a:xfrm>
              <a:off x="1296" y="3216"/>
              <a:ext cx="310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urier New" pitchFamily="49" charset="0"/>
                </a:rPr>
                <a:t>15</a:t>
              </a:r>
            </a:p>
          </p:txBody>
        </p:sp>
        <p:sp>
          <p:nvSpPr>
            <p:cNvPr id="5150" name="Text Box 52"/>
            <p:cNvSpPr txBox="1">
              <a:spLocks noChangeArrowheads="1"/>
            </p:cNvSpPr>
            <p:nvPr/>
          </p:nvSpPr>
          <p:spPr bwMode="auto">
            <a:xfrm>
              <a:off x="1516" y="3590"/>
              <a:ext cx="310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urier New" pitchFamily="49" charset="0"/>
                </a:rPr>
                <a:t>19</a:t>
              </a:r>
            </a:p>
          </p:txBody>
        </p:sp>
        <p:sp>
          <p:nvSpPr>
            <p:cNvPr id="5151" name="Text Box 53"/>
            <p:cNvSpPr txBox="1">
              <a:spLocks noChangeArrowheads="1"/>
            </p:cNvSpPr>
            <p:nvPr/>
          </p:nvSpPr>
          <p:spPr bwMode="auto">
            <a:xfrm>
              <a:off x="1612" y="3360"/>
              <a:ext cx="310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urier New" pitchFamily="49" charset="0"/>
                </a:rPr>
                <a:t>30</a:t>
              </a:r>
            </a:p>
          </p:txBody>
        </p:sp>
        <p:sp>
          <p:nvSpPr>
            <p:cNvPr id="5152" name="Text Box 54"/>
            <p:cNvSpPr txBox="1">
              <a:spLocks noChangeArrowheads="1"/>
            </p:cNvSpPr>
            <p:nvPr/>
          </p:nvSpPr>
          <p:spPr bwMode="auto">
            <a:xfrm>
              <a:off x="1948" y="3456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urier New" pitchFamily="49" charset="0"/>
                </a:rPr>
                <a:t>55</a:t>
              </a:r>
            </a:p>
          </p:txBody>
        </p:sp>
        <p:sp>
          <p:nvSpPr>
            <p:cNvPr id="5153" name="Text Box 55"/>
            <p:cNvSpPr txBox="1">
              <a:spLocks noChangeArrowheads="1"/>
            </p:cNvSpPr>
            <p:nvPr/>
          </p:nvSpPr>
          <p:spPr bwMode="auto">
            <a:xfrm>
              <a:off x="2044" y="3168"/>
              <a:ext cx="213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5154" name="Text Box 56"/>
            <p:cNvSpPr txBox="1">
              <a:spLocks noChangeArrowheads="1"/>
            </p:cNvSpPr>
            <p:nvPr/>
          </p:nvSpPr>
          <p:spPr bwMode="auto">
            <a:xfrm>
              <a:off x="2284" y="3494"/>
              <a:ext cx="310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urier New" pitchFamily="49" charset="0"/>
                </a:rPr>
                <a:t>21</a:t>
              </a:r>
            </a:p>
          </p:txBody>
        </p:sp>
        <p:sp>
          <p:nvSpPr>
            <p:cNvPr id="5155" name="Text Box 57"/>
            <p:cNvSpPr txBox="1">
              <a:spLocks noChangeArrowheads="1"/>
            </p:cNvSpPr>
            <p:nvPr/>
          </p:nvSpPr>
          <p:spPr bwMode="auto">
            <a:xfrm>
              <a:off x="2476" y="3216"/>
              <a:ext cx="310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5156" name="Text Box 58"/>
            <p:cNvSpPr txBox="1">
              <a:spLocks noChangeArrowheads="1"/>
            </p:cNvSpPr>
            <p:nvPr/>
          </p:nvSpPr>
          <p:spPr bwMode="auto">
            <a:xfrm>
              <a:off x="1872" y="3686"/>
              <a:ext cx="310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urier New" pitchFamily="49" charset="0"/>
                </a:rPr>
                <a:t>90</a:t>
              </a:r>
            </a:p>
          </p:txBody>
        </p:sp>
        <p:sp>
          <p:nvSpPr>
            <p:cNvPr id="5157" name="Text Box 59"/>
            <p:cNvSpPr txBox="1">
              <a:spLocks noChangeArrowheads="1"/>
            </p:cNvSpPr>
            <p:nvPr/>
          </p:nvSpPr>
          <p:spPr bwMode="auto">
            <a:xfrm>
              <a:off x="1152" y="3456"/>
              <a:ext cx="310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urier New" pitchFamily="49" charset="0"/>
                </a:rPr>
                <a:t>10</a:t>
              </a: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6C9B8-AAC7-BF61-72D1-E1000A283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Abstract</a:t>
            </a:r>
            <a:r>
              <a:rPr lang="en-CA" dirty="0"/>
              <a:t>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2FB83-8D8F-5F0D-30E6-A04CA78C4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How to think about data types</a:t>
            </a:r>
          </a:p>
          <a:p>
            <a:pPr lvl="1"/>
            <a:r>
              <a:rPr lang="en-CA" dirty="0"/>
              <a:t>an </a:t>
            </a:r>
            <a:r>
              <a:rPr lang="en-CA" i="1" dirty="0"/>
              <a:t>ideal</a:t>
            </a:r>
            <a:r>
              <a:rPr lang="en-CA" dirty="0"/>
              <a:t> representation</a:t>
            </a:r>
          </a:p>
          <a:p>
            <a:pPr lvl="1"/>
            <a:r>
              <a:rPr lang="en-CA" dirty="0"/>
              <a:t>ignores all implementation details</a:t>
            </a:r>
          </a:p>
          <a:p>
            <a:pPr lvl="2"/>
            <a:r>
              <a:rPr lang="en-CA" dirty="0"/>
              <a:t>no limit on size, for example</a:t>
            </a:r>
          </a:p>
          <a:p>
            <a:pPr lvl="1"/>
            <a:r>
              <a:rPr lang="en-CA" dirty="0"/>
              <a:t>all operations available</a:t>
            </a:r>
          </a:p>
          <a:p>
            <a:r>
              <a:rPr lang="en-CA" dirty="0"/>
              <a:t>For example, abstract integer data type</a:t>
            </a:r>
          </a:p>
          <a:p>
            <a:pPr lvl="1"/>
            <a:r>
              <a:rPr lang="en-CA" dirty="0"/>
              <a:t>all integer values (-</a:t>
            </a:r>
            <a:r>
              <a:rPr lang="en-CA" b="0" i="0" dirty="0">
                <a:solidFill>
                  <a:srgbClr val="1F1F1F"/>
                </a:solidFill>
                <a:effectLst/>
                <a:latin typeface="Google Sans"/>
              </a:rPr>
              <a:t>∞, +∞</a:t>
            </a:r>
            <a:r>
              <a:rPr lang="en-CA" dirty="0"/>
              <a:t>)</a:t>
            </a:r>
          </a:p>
          <a:p>
            <a:pPr lvl="1"/>
            <a:r>
              <a:rPr lang="en-CA" dirty="0"/>
              <a:t>all operations (+,  –, </a:t>
            </a:r>
            <a:r>
              <a:rPr lang="en-CA" b="0" i="0" dirty="0">
                <a:solidFill>
                  <a:srgbClr val="202124"/>
                </a:solidFill>
                <a:effectLst/>
                <a:latin typeface="Google Sans"/>
              </a:rPr>
              <a:t>×</a:t>
            </a:r>
            <a:r>
              <a:rPr lang="en-CA" dirty="0"/>
              <a:t>, </a:t>
            </a:r>
            <a:r>
              <a:rPr lang="en-CA" b="0" i="0" dirty="0">
                <a:solidFill>
                  <a:srgbClr val="202124"/>
                </a:solidFill>
                <a:effectLst/>
                <a:latin typeface="Google Sans"/>
              </a:rPr>
              <a:t>÷</a:t>
            </a:r>
            <a:r>
              <a:rPr lang="en-CA" dirty="0"/>
              <a:t>, mod, exponent, …)</a:t>
            </a:r>
          </a:p>
          <a:p>
            <a:pPr lvl="2"/>
            <a:r>
              <a:rPr lang="en-CA" dirty="0"/>
              <a:t>NOTE: </a:t>
            </a:r>
            <a:r>
              <a:rPr lang="en-CA" i="1" dirty="0"/>
              <a:t>not</a:t>
            </a:r>
            <a:r>
              <a:rPr lang="en-CA" dirty="0"/>
              <a:t> +, -, *, / , %; the operations they </a:t>
            </a:r>
            <a:r>
              <a:rPr lang="en-CA" i="1" dirty="0"/>
              <a:t>model</a:t>
            </a:r>
            <a:endParaRPr lang="en-CA" b="0" i="1" dirty="0">
              <a:solidFill>
                <a:srgbClr val="1F1F1F"/>
              </a:solidFill>
              <a:effectLst/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16466652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Focus on </a:t>
            </a:r>
            <a:r>
              <a:rPr lang="en-CA" i="1" dirty="0"/>
              <a:t>what</a:t>
            </a:r>
            <a:r>
              <a:rPr lang="en-CA" dirty="0"/>
              <a:t> instead of </a:t>
            </a:r>
            <a:r>
              <a:rPr lang="en-CA" i="1" dirty="0"/>
              <a:t>how</a:t>
            </a:r>
            <a:endParaRPr lang="en-CA" dirty="0"/>
          </a:p>
          <a:p>
            <a:pPr lvl="1">
              <a:defRPr/>
            </a:pPr>
            <a:r>
              <a:rPr lang="en-CA" dirty="0"/>
              <a:t>car’s controls: gas, brakes, steering wheel, …</a:t>
            </a:r>
          </a:p>
          <a:p>
            <a:pPr lvl="2">
              <a:defRPr/>
            </a:pPr>
            <a:r>
              <a:rPr lang="en-CA" i="1" dirty="0"/>
              <a:t>what</a:t>
            </a:r>
            <a:r>
              <a:rPr lang="en-CA" dirty="0"/>
              <a:t>: accelerate, decelerate, turn, …</a:t>
            </a:r>
          </a:p>
          <a:p>
            <a:pPr lvl="2">
              <a:defRPr/>
            </a:pPr>
            <a:r>
              <a:rPr lang="en-CA" i="1" dirty="0"/>
              <a:t>how</a:t>
            </a:r>
            <a:r>
              <a:rPr lang="en-CA" dirty="0"/>
              <a:t>: gas? diesel? electric? drum? disk? gears? wire?</a:t>
            </a:r>
          </a:p>
          <a:p>
            <a:pPr lvl="1">
              <a:defRPr/>
            </a:pPr>
            <a:r>
              <a:rPr lang="en-CA" dirty="0"/>
              <a:t>for the </a:t>
            </a:r>
            <a:r>
              <a:rPr lang="en-CA" i="1" dirty="0"/>
              <a:t>driver</a:t>
            </a:r>
            <a:r>
              <a:rPr lang="en-CA" dirty="0"/>
              <a:t>, </a:t>
            </a:r>
            <a:r>
              <a:rPr lang="en-CA" i="1" dirty="0"/>
              <a:t>how</a:t>
            </a:r>
            <a:r>
              <a:rPr lang="en-CA" dirty="0"/>
              <a:t> doesn’t really matter</a:t>
            </a:r>
          </a:p>
          <a:p>
            <a:pPr lvl="2">
              <a:defRPr/>
            </a:pPr>
            <a:r>
              <a:rPr lang="en-CA" dirty="0"/>
              <a:t>driving an electric car much like driving any other</a:t>
            </a:r>
          </a:p>
          <a:p>
            <a:pPr lvl="1">
              <a:defRPr/>
            </a:pPr>
            <a:r>
              <a:rPr lang="en-CA" dirty="0"/>
              <a:t>design for the driver!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ADT Parts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Domain of the ADT</a:t>
            </a:r>
          </a:p>
          <a:p>
            <a:pPr lvl="1">
              <a:defRPr/>
            </a:pPr>
            <a:r>
              <a:rPr lang="en-US" dirty="0"/>
              <a:t>what values are there</a:t>
            </a:r>
          </a:p>
          <a:p>
            <a:pPr>
              <a:defRPr/>
            </a:pPr>
            <a:r>
              <a:rPr lang="en-US" dirty="0"/>
              <a:t>Operations</a:t>
            </a:r>
          </a:p>
          <a:p>
            <a:pPr lvl="1">
              <a:defRPr/>
            </a:pPr>
            <a:r>
              <a:rPr lang="en-US" dirty="0"/>
              <a:t>functions defined over those values</a:t>
            </a:r>
          </a:p>
          <a:p>
            <a:pPr lvl="1">
              <a:defRPr/>
            </a:pPr>
            <a:r>
              <a:rPr lang="en-US" dirty="0"/>
              <a:t>may involve other types</a:t>
            </a:r>
          </a:p>
          <a:p>
            <a:pPr>
              <a:defRPr/>
            </a:pPr>
            <a:r>
              <a:rPr lang="en-US" dirty="0"/>
              <a:t>Note:</a:t>
            </a:r>
          </a:p>
          <a:p>
            <a:pPr lvl="1">
              <a:defRPr/>
            </a:pPr>
            <a:r>
              <a:rPr lang="en-US" dirty="0"/>
              <a:t>no decision on </a:t>
            </a:r>
            <a:r>
              <a:rPr lang="en-US" i="1" dirty="0"/>
              <a:t>how</a:t>
            </a:r>
            <a:r>
              <a:rPr lang="en-US" dirty="0"/>
              <a:t> to represent the values</a:t>
            </a:r>
          </a:p>
          <a:p>
            <a:pPr lvl="1">
              <a:defRPr/>
            </a:pPr>
            <a:r>
              <a:rPr lang="en-US" dirty="0"/>
              <a:t>no decision on </a:t>
            </a:r>
            <a:r>
              <a:rPr lang="en-US" i="1" dirty="0"/>
              <a:t>how</a:t>
            </a:r>
            <a:r>
              <a:rPr lang="en-US" dirty="0"/>
              <a:t> to implement the operations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69B39-EEAE-4E55-B0DE-7C7D7624E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Concrete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43050-C63A-38D5-FA80-1E194B1A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Data type implementations</a:t>
            </a:r>
          </a:p>
          <a:p>
            <a:pPr lvl="1"/>
            <a:r>
              <a:rPr lang="en-CA" dirty="0"/>
              <a:t>require some internal representation</a:t>
            </a:r>
          </a:p>
          <a:p>
            <a:pPr lvl="2"/>
            <a:r>
              <a:rPr lang="en-CA" dirty="0"/>
              <a:t>1 byte, 2 bytes, 4 bytes, 8 bytes, …</a:t>
            </a:r>
          </a:p>
          <a:p>
            <a:pPr lvl="2"/>
            <a:r>
              <a:rPr lang="en-CA" dirty="0"/>
              <a:t>big-endian </a:t>
            </a:r>
            <a:r>
              <a:rPr lang="en-CA" i="1" dirty="0"/>
              <a:t>vs.</a:t>
            </a:r>
            <a:r>
              <a:rPr lang="en-CA" dirty="0"/>
              <a:t> little-endian</a:t>
            </a:r>
          </a:p>
          <a:p>
            <a:pPr lvl="2"/>
            <a:r>
              <a:rPr lang="en-CA" dirty="0"/>
              <a:t>1s complement </a:t>
            </a:r>
            <a:r>
              <a:rPr lang="en-CA" i="1" dirty="0"/>
              <a:t>vs.</a:t>
            </a:r>
            <a:r>
              <a:rPr lang="en-CA" dirty="0"/>
              <a:t> 2s complement </a:t>
            </a:r>
            <a:r>
              <a:rPr lang="en-CA" i="1" dirty="0"/>
              <a:t>vs.</a:t>
            </a:r>
            <a:r>
              <a:rPr lang="en-CA" dirty="0"/>
              <a:t> signed binary</a:t>
            </a:r>
          </a:p>
          <a:p>
            <a:pPr lvl="1"/>
            <a:r>
              <a:rPr lang="en-CA" dirty="0"/>
              <a:t>values limited in range</a:t>
            </a:r>
          </a:p>
          <a:p>
            <a:pPr lvl="2"/>
            <a:r>
              <a:rPr lang="en-CA" dirty="0"/>
              <a:t>byte: -256 to 255</a:t>
            </a:r>
          </a:p>
          <a:p>
            <a:pPr lvl="2"/>
            <a:r>
              <a:rPr lang="en-CA" dirty="0"/>
              <a:t>short: about -33 thousand to +33 thousand</a:t>
            </a:r>
          </a:p>
          <a:p>
            <a:pPr lvl="2"/>
            <a:r>
              <a:rPr lang="en-CA" dirty="0"/>
              <a:t>int: about -2 billion to +2 billion</a:t>
            </a:r>
          </a:p>
          <a:p>
            <a:pPr lvl="2"/>
            <a:r>
              <a:rPr lang="en-CA" dirty="0"/>
              <a:t>long: about -9 quintillion to +9 quintillion</a:t>
            </a:r>
          </a:p>
        </p:txBody>
      </p:sp>
    </p:spTree>
    <p:extLst>
      <p:ext uri="{BB962C8B-B14F-4D97-AF65-F5344CB8AC3E}">
        <p14:creationId xmlns:p14="http://schemas.microsoft.com/office/powerpoint/2010/main" val="25472195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D0210-6BF9-B11F-7921-4705D51CA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Java Interfaces and ADTs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8336E-AE4F-6B85-CA61-04842A1E3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Interfaces </a:t>
            </a:r>
            <a:r>
              <a:rPr lang="en-CA" i="1" dirty="0"/>
              <a:t>closer</a:t>
            </a:r>
            <a:r>
              <a:rPr lang="en-CA" dirty="0"/>
              <a:t> to ADTs than classes are</a:t>
            </a:r>
          </a:p>
          <a:p>
            <a:pPr lvl="1"/>
            <a:r>
              <a:rPr lang="en-CA" dirty="0"/>
              <a:t>not </a:t>
            </a:r>
            <a:r>
              <a:rPr lang="en-CA" i="1" dirty="0"/>
              <a:t>quite</a:t>
            </a:r>
            <a:r>
              <a:rPr lang="en-CA" dirty="0"/>
              <a:t> an ADT</a:t>
            </a:r>
          </a:p>
          <a:p>
            <a:pPr lvl="2"/>
            <a:r>
              <a:rPr lang="en-CA" dirty="0"/>
              <a:t>must use available data types from Java, like int, long, double, …</a:t>
            </a:r>
          </a:p>
          <a:p>
            <a:pPr lvl="1"/>
            <a:r>
              <a:rPr lang="en-CA" dirty="0"/>
              <a:t>but do not decide how operations are done</a:t>
            </a:r>
          </a:p>
          <a:p>
            <a:pPr lvl="2"/>
            <a:r>
              <a:rPr lang="en-CA" dirty="0"/>
              <a:t>different classes can implement in different ways</a:t>
            </a:r>
          </a:p>
          <a:p>
            <a:pPr lvl="2"/>
            <a:r>
              <a:rPr lang="en-CA" dirty="0" err="1"/>
              <a:t>ArrayList</a:t>
            </a:r>
            <a:r>
              <a:rPr lang="en-CA" dirty="0"/>
              <a:t> </a:t>
            </a:r>
            <a:r>
              <a:rPr lang="en-CA" i="1" dirty="0"/>
              <a:t>vs.</a:t>
            </a:r>
            <a:r>
              <a:rPr lang="en-CA" dirty="0"/>
              <a:t> LinkedList</a:t>
            </a:r>
          </a:p>
          <a:p>
            <a:pPr lvl="2"/>
            <a:r>
              <a:rPr lang="en-CA" dirty="0" err="1"/>
              <a:t>TreeSet</a:t>
            </a:r>
            <a:r>
              <a:rPr lang="en-CA" dirty="0"/>
              <a:t> </a:t>
            </a:r>
            <a:r>
              <a:rPr lang="en-CA" i="1" dirty="0"/>
              <a:t>vs.</a:t>
            </a:r>
            <a:r>
              <a:rPr lang="en-CA" dirty="0"/>
              <a:t> </a:t>
            </a:r>
            <a:r>
              <a:rPr lang="en-CA" dirty="0" err="1"/>
              <a:t>LinkedHashSet</a:t>
            </a:r>
            <a:r>
              <a:rPr lang="en-CA" dirty="0"/>
              <a:t> </a:t>
            </a:r>
            <a:r>
              <a:rPr lang="en-CA" i="1" dirty="0"/>
              <a:t>vs.</a:t>
            </a:r>
            <a:r>
              <a:rPr lang="en-CA" dirty="0"/>
              <a:t> HashSet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89094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4930-9C99-D50D-66EE-3925F4EB8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Designing Our Own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841A0-6EC0-87CF-FE3C-3357EFE8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Abstract Data Type: Bag</a:t>
            </a:r>
          </a:p>
          <a:p>
            <a:pPr lvl="1"/>
            <a:r>
              <a:rPr lang="en-CA" dirty="0"/>
              <a:t>unordered collection of objects (like a Set)</a:t>
            </a:r>
          </a:p>
          <a:p>
            <a:pPr lvl="1"/>
            <a:r>
              <a:rPr lang="en-CA" dirty="0"/>
              <a:t>allows duplicates (like a List)</a:t>
            </a:r>
          </a:p>
          <a:p>
            <a:pPr lvl="1"/>
            <a:r>
              <a:rPr lang="en-CA" dirty="0"/>
              <a:t>extends Java’s Collection interface</a:t>
            </a:r>
          </a:p>
          <a:p>
            <a:pPr lvl="2"/>
            <a:r>
              <a:rPr lang="en-CA" dirty="0"/>
              <a:t>all the methods we want any container to have</a:t>
            </a:r>
          </a:p>
          <a:p>
            <a:r>
              <a:rPr lang="en-CA" dirty="0"/>
              <a:t>Templated, like all Collection interfaces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public interface Bag&lt;T&gt; extends Collection&lt;T&gt; { … }</a:t>
            </a:r>
          </a:p>
          <a:p>
            <a:pPr lvl="1"/>
            <a:r>
              <a:rPr lang="en-CA" dirty="0"/>
              <a:t>inherits all Collection methods</a:t>
            </a:r>
          </a:p>
          <a:p>
            <a:pPr lvl="1"/>
            <a:r>
              <a:rPr lang="en-CA" dirty="0"/>
              <a:t>want to add a few</a:t>
            </a:r>
          </a:p>
        </p:txBody>
      </p:sp>
      <p:pic>
        <p:nvPicPr>
          <p:cNvPr id="4" name="Picture 5" descr="Bag.png">
            <a:extLst>
              <a:ext uri="{FF2B5EF4-FFF2-40B4-BE49-F238E27FC236}">
                <a16:creationId xmlns:a16="http://schemas.microsoft.com/office/drawing/2014/main" id="{7B408053-9F1E-1104-9E1F-1787A3A6419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118" y="2124205"/>
            <a:ext cx="1680882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0510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List Data Type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096816" algn="l"/>
              </a:tabLst>
              <a:defRPr/>
            </a:pPr>
            <a:r>
              <a:rPr lang="en-CA" dirty="0"/>
              <a:t>List is an interface</a:t>
            </a:r>
          </a:p>
          <a:p>
            <a:pPr lvl="1">
              <a:tabLst>
                <a:tab pos="3096816" algn="l"/>
              </a:tabLst>
              <a:defRPr/>
            </a:pPr>
            <a:r>
              <a:rPr lang="en-CA" dirty="0"/>
              <a:t>OK for </a:t>
            </a:r>
            <a:r>
              <a:rPr lang="en-CA" i="1" dirty="0"/>
              <a:t>variables</a:t>
            </a:r>
            <a:r>
              <a:rPr lang="en-CA" dirty="0"/>
              <a:t>	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List&lt;String&gt; </a:t>
            </a:r>
            <a:r>
              <a:rPr lang="en-CA" dirty="0" err="1">
                <a:solidFill>
                  <a:schemeClr val="accent1">
                    <a:lumMod val="75000"/>
                  </a:schemeClr>
                </a:solidFill>
              </a:rPr>
              <a:t>var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lvl="1">
              <a:tabLst>
                <a:tab pos="3096816" algn="l"/>
              </a:tabLst>
              <a:defRPr/>
            </a:pPr>
            <a:r>
              <a:rPr lang="en-CA" dirty="0"/>
              <a:t>but not for </a:t>
            </a:r>
            <a:r>
              <a:rPr lang="en-CA" i="1" dirty="0"/>
              <a:t>objects</a:t>
            </a:r>
            <a:r>
              <a:rPr lang="en-CA" dirty="0"/>
              <a:t>	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var =</a:t>
            </a:r>
            <a:r>
              <a:rPr lang="en-CA" dirty="0">
                <a:solidFill>
                  <a:srgbClr val="FFFF00"/>
                </a:solidFill>
              </a:rPr>
              <a:t> </a:t>
            </a:r>
            <a:r>
              <a:rPr lang="en-CA" u="wavyHeavy" dirty="0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</a:rPr>
              <a:t>new List&lt;&gt;()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en-CA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tabLst>
                <a:tab pos="3096816" algn="l"/>
              </a:tabLst>
              <a:defRPr/>
            </a:pPr>
            <a:r>
              <a:rPr lang="en-CA" dirty="0"/>
              <a:t>Two </a:t>
            </a:r>
            <a:r>
              <a:rPr lang="en-CA" i="1" dirty="0"/>
              <a:t>general-purpose</a:t>
            </a:r>
            <a:r>
              <a:rPr lang="en-CA" dirty="0"/>
              <a:t> kinds of List objects</a:t>
            </a:r>
          </a:p>
          <a:p>
            <a:pPr lvl="1">
              <a:tabLst>
                <a:tab pos="3096816" algn="l"/>
              </a:tabLst>
              <a:defRPr/>
            </a:pPr>
            <a:r>
              <a:rPr lang="en-CA" dirty="0" err="1"/>
              <a:t>ArrayList</a:t>
            </a:r>
            <a:r>
              <a:rPr lang="en-CA" dirty="0"/>
              <a:t>	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var = new </a:t>
            </a:r>
            <a:r>
              <a:rPr lang="en-CA" sz="2400" b="1" dirty="0" err="1">
                <a:solidFill>
                  <a:schemeClr val="accent1">
                    <a:lumMod val="75000"/>
                  </a:schemeClr>
                </a:solidFill>
              </a:rPr>
              <a:t>ArrayList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&lt;&gt;();</a:t>
            </a:r>
            <a:endParaRPr lang="en-CA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tabLst>
                <a:tab pos="3096816" algn="l"/>
              </a:tabLst>
              <a:defRPr/>
            </a:pPr>
            <a:r>
              <a:rPr lang="en-CA" dirty="0"/>
              <a:t>LinkedList	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var = new </a:t>
            </a:r>
            <a:r>
              <a:rPr lang="en-CA" sz="2400" b="1" dirty="0">
                <a:solidFill>
                  <a:schemeClr val="accent1">
                    <a:lumMod val="75000"/>
                  </a:schemeClr>
                </a:solidFill>
              </a:rPr>
              <a:t>LinkedList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&lt;&gt;();</a:t>
            </a:r>
            <a:endParaRPr lang="en-CA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tabLst>
                <a:tab pos="3096816" algn="l"/>
              </a:tabLst>
              <a:defRPr/>
            </a:pPr>
            <a:r>
              <a:rPr lang="en-CA" dirty="0"/>
              <a:t>used </a:t>
            </a:r>
            <a:r>
              <a:rPr lang="en-CA" i="1" dirty="0"/>
              <a:t>exactly</a:t>
            </a:r>
            <a:r>
              <a:rPr lang="en-CA" dirty="0"/>
              <a:t> the same way!</a:t>
            </a:r>
          </a:p>
          <a:p>
            <a:pPr lvl="2">
              <a:tabLst>
                <a:tab pos="3096816" algn="l"/>
              </a:tabLst>
              <a:defRPr/>
            </a:pPr>
            <a:r>
              <a:rPr lang="en-CA" dirty="0"/>
              <a:t>choose depending on what needs doing</a:t>
            </a:r>
          </a:p>
          <a:p>
            <a:pPr lvl="1">
              <a:tabLst>
                <a:tab pos="3096816" algn="l"/>
              </a:tabLst>
              <a:defRPr/>
            </a:pPr>
            <a:r>
              <a:rPr lang="en-CA" dirty="0"/>
              <a:t>all imported from </a:t>
            </a:r>
            <a:r>
              <a:rPr lang="en-CA" dirty="0" err="1"/>
              <a:t>java.util</a:t>
            </a:r>
            <a:endParaRPr lang="en-CA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Generic Types in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You’ve seen these</a:t>
            </a:r>
          </a:p>
          <a:p>
            <a:pPr lvl="1">
              <a:defRPr/>
            </a:pPr>
            <a:r>
              <a:rPr lang="en-CA" dirty="0" err="1">
                <a:solidFill>
                  <a:schemeClr val="accent1">
                    <a:lumMod val="75000"/>
                  </a:schemeClr>
                </a:solidFill>
              </a:rPr>
              <a:t>ArrayList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&lt;Integer&gt;</a:t>
            </a:r>
            <a:r>
              <a:rPr lang="en-CA" dirty="0"/>
              <a:t>, 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List&lt;String&gt;</a:t>
            </a:r>
            <a:r>
              <a:rPr lang="en-CA" dirty="0"/>
              <a:t>, …</a:t>
            </a:r>
          </a:p>
          <a:p>
            <a:pPr>
              <a:defRPr/>
            </a:pPr>
            <a:r>
              <a:rPr lang="en-CA" dirty="0"/>
              <a:t>Use a generic name in the declaration</a:t>
            </a:r>
          </a:p>
          <a:p>
            <a:pPr lvl="2">
              <a:defRPr/>
            </a:pPr>
            <a:r>
              <a:rPr lang="en-CA" dirty="0"/>
              <a:t>usually one capital letter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</a:t>
            </a:r>
            <a:r>
              <a:rPr lang="en-CA" sz="2400" dirty="0" err="1">
                <a:solidFill>
                  <a:srgbClr val="A06D3A"/>
                </a:solidFill>
              </a:rPr>
              <a:t>ArrayList</a:t>
            </a:r>
            <a:r>
              <a:rPr lang="en-CA" sz="2400" dirty="0">
                <a:solidFill>
                  <a:srgbClr val="A06D3A"/>
                </a:solidFill>
              </a:rPr>
              <a:t>&lt;B&gt;  	// B for “Base”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List&lt;E&gt;  		// E for “Element”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Bag&lt;T&gt; 		// T for “Type”</a:t>
            </a:r>
          </a:p>
          <a:p>
            <a:pPr lvl="1">
              <a:defRPr/>
            </a:pPr>
            <a:r>
              <a:rPr lang="en-CA" dirty="0"/>
              <a:t>use that name in the method declarations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add(T </a:t>
            </a:r>
            <a:r>
              <a:rPr lang="en-CA" sz="2400" dirty="0" err="1">
                <a:solidFill>
                  <a:srgbClr val="A06D3A"/>
                </a:solidFill>
              </a:rPr>
              <a:t>newEntry</a:t>
            </a:r>
            <a:r>
              <a:rPr lang="en-CA" sz="2400" dirty="0">
                <a:solidFill>
                  <a:srgbClr val="A06D3A"/>
                </a:solidFill>
              </a:rPr>
              <a:t>) { … }</a:t>
            </a:r>
            <a:endParaRPr lang="en-CA" dirty="0">
              <a:solidFill>
                <a:srgbClr val="A06D3A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AA7E8-10CF-01B6-8684-A4BF80B27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Template Parameter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2BB62-E004-9FBD-8C54-CDB3CA37F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&lt;T&gt; </a:t>
            </a:r>
            <a:r>
              <a:rPr lang="en-CA" i="1" dirty="0"/>
              <a:t>stands in </a:t>
            </a:r>
            <a:r>
              <a:rPr lang="en-CA" dirty="0"/>
              <a:t>for the base data type</a:t>
            </a:r>
          </a:p>
          <a:p>
            <a:pPr lvl="1"/>
            <a:r>
              <a:rPr lang="en-CA" dirty="0"/>
              <a:t>what kind of a thing is in the Bag/List/Set</a:t>
            </a:r>
          </a:p>
          <a:p>
            <a:pPr lvl="2"/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Bag&lt;Integer&gt; </a:t>
            </a:r>
            <a:r>
              <a:rPr lang="en-CA" dirty="0">
                <a:sym typeface="Wingdings" panose="05000000000000000000" pitchFamily="2" charset="2"/>
              </a:rPr>
              <a:t> T stands for Integer</a:t>
            </a:r>
          </a:p>
          <a:p>
            <a:pPr lvl="2"/>
            <a:r>
              <a:rPr lang="en-CA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Bag&lt;String&gt; </a:t>
            </a:r>
            <a:r>
              <a:rPr lang="en-CA" dirty="0">
                <a:sym typeface="Wingdings" panose="05000000000000000000" pitchFamily="2" charset="2"/>
              </a:rPr>
              <a:t> T stands for String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compiler makes sure you use right data type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use in method headers</a:t>
            </a:r>
          </a:p>
          <a:p>
            <a:pPr marL="914400" lvl="2" indent="0">
              <a:buNone/>
            </a:pPr>
            <a:r>
              <a:rPr lang="en-CA" dirty="0">
                <a:solidFill>
                  <a:srgbClr val="A06D3A"/>
                </a:solidFill>
                <a:ea typeface="+mn-ea"/>
                <a:cs typeface="+mn-cs"/>
                <a:sym typeface="Wingdings" panose="05000000000000000000" pitchFamily="2" charset="2"/>
              </a:rPr>
              <a:t>public </a:t>
            </a:r>
            <a:r>
              <a:rPr lang="en-CA" dirty="0" err="1">
                <a:solidFill>
                  <a:srgbClr val="A06D3A"/>
                </a:solidFill>
                <a:ea typeface="+mn-ea"/>
                <a:cs typeface="+mn-cs"/>
                <a:sym typeface="Wingdings" panose="05000000000000000000" pitchFamily="2" charset="2"/>
              </a:rPr>
              <a:t>boolean</a:t>
            </a:r>
            <a:r>
              <a:rPr lang="en-CA" dirty="0">
                <a:solidFill>
                  <a:srgbClr val="A06D3A"/>
                </a:solidFill>
                <a:ea typeface="+mn-ea"/>
                <a:cs typeface="+mn-cs"/>
                <a:sym typeface="Wingdings" panose="05000000000000000000" pitchFamily="2" charset="2"/>
              </a:rPr>
              <a:t> add(T </a:t>
            </a:r>
            <a:r>
              <a:rPr lang="en-CA" dirty="0" err="1">
                <a:solidFill>
                  <a:srgbClr val="A06D3A"/>
                </a:solidFill>
                <a:ea typeface="+mn-ea"/>
                <a:cs typeface="+mn-cs"/>
                <a:sym typeface="Wingdings" panose="05000000000000000000" pitchFamily="2" charset="2"/>
              </a:rPr>
              <a:t>newItem</a:t>
            </a:r>
            <a:r>
              <a:rPr lang="en-CA" dirty="0">
                <a:solidFill>
                  <a:srgbClr val="A06D3A"/>
                </a:solidFill>
                <a:ea typeface="+mn-ea"/>
                <a:cs typeface="+mn-cs"/>
                <a:sym typeface="Wingdings" panose="05000000000000000000" pitchFamily="2" charset="2"/>
              </a:rPr>
              <a:t>);</a:t>
            </a:r>
          </a:p>
          <a:p>
            <a:pPr marL="914400" lvl="2" indent="0">
              <a:buNone/>
            </a:pPr>
            <a:r>
              <a:rPr lang="en-CA" dirty="0">
                <a:solidFill>
                  <a:srgbClr val="A06D3A"/>
                </a:solidFill>
                <a:ea typeface="+mn-ea"/>
                <a:cs typeface="+mn-cs"/>
                <a:sym typeface="Wingdings" panose="05000000000000000000" pitchFamily="2" charset="2"/>
              </a:rPr>
              <a:t>public T[] </a:t>
            </a:r>
            <a:r>
              <a:rPr lang="en-CA" dirty="0" err="1">
                <a:solidFill>
                  <a:srgbClr val="A06D3A"/>
                </a:solidFill>
                <a:ea typeface="+mn-ea"/>
                <a:cs typeface="+mn-cs"/>
                <a:sym typeface="Wingdings" panose="05000000000000000000" pitchFamily="2" charset="2"/>
              </a:rPr>
              <a:t>toArray</a:t>
            </a:r>
            <a:r>
              <a:rPr lang="en-CA" dirty="0">
                <a:solidFill>
                  <a:srgbClr val="A06D3A"/>
                </a:solidFill>
                <a:ea typeface="+mn-ea"/>
                <a:cs typeface="+mn-cs"/>
                <a:sym typeface="Wingdings" panose="05000000000000000000" pitchFamily="2" charset="2"/>
              </a:rPr>
              <a:t>(T[] starter);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add(Integer), Integer[] </a:t>
            </a:r>
            <a:r>
              <a:rPr lang="en-CA" dirty="0" err="1">
                <a:sym typeface="Wingdings" panose="05000000000000000000" pitchFamily="2" charset="2"/>
              </a:rPr>
              <a:t>toArray</a:t>
            </a:r>
            <a:r>
              <a:rPr lang="en-CA" dirty="0">
                <a:sym typeface="Wingdings" panose="05000000000000000000" pitchFamily="2" charset="2"/>
              </a:rPr>
              <a:t>(Integer[])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add(String), String[] </a:t>
            </a:r>
            <a:r>
              <a:rPr lang="en-CA" dirty="0" err="1">
                <a:sym typeface="Wingdings" panose="05000000000000000000" pitchFamily="2" charset="2"/>
              </a:rPr>
              <a:t>toArray</a:t>
            </a:r>
            <a:r>
              <a:rPr lang="en-CA" dirty="0">
                <a:sym typeface="Wingdings" panose="05000000000000000000" pitchFamily="2" charset="2"/>
              </a:rPr>
              <a:t>(String[])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786447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91904-5614-CB1D-C939-3F86A1054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New Operations for Bags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30222-2C13-AE62-0ECF-D71891003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Operations not in Collection</a:t>
            </a:r>
          </a:p>
          <a:p>
            <a:pPr lvl="1"/>
            <a:r>
              <a:rPr lang="en-CA" dirty="0"/>
              <a:t>count how many times something is the Bag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int </a:t>
            </a:r>
            <a:r>
              <a:rPr lang="en-CA" sz="2400" dirty="0" err="1">
                <a:solidFill>
                  <a:srgbClr val="A06D3A"/>
                </a:solidFill>
              </a:rPr>
              <a:t>frequencyOf</a:t>
            </a:r>
            <a:r>
              <a:rPr lang="en-CA" sz="2400" dirty="0">
                <a:solidFill>
                  <a:srgbClr val="A06D3A"/>
                </a:solidFill>
              </a:rPr>
              <a:t>(T </a:t>
            </a:r>
            <a:r>
              <a:rPr lang="en-CA" sz="2400" dirty="0" err="1">
                <a:solidFill>
                  <a:srgbClr val="A06D3A"/>
                </a:solidFill>
              </a:rPr>
              <a:t>anItem</a:t>
            </a:r>
            <a:r>
              <a:rPr lang="en-CA" sz="2400" dirty="0">
                <a:solidFill>
                  <a:srgbClr val="A06D3A"/>
                </a:solidFill>
              </a:rPr>
              <a:t>);</a:t>
            </a:r>
          </a:p>
          <a:p>
            <a:pPr lvl="1"/>
            <a:r>
              <a:rPr lang="en-CA" dirty="0"/>
              <a:t>remove an unspecified object from Bag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T remove();</a:t>
            </a:r>
          </a:p>
          <a:p>
            <a:r>
              <a:rPr lang="en-CA" dirty="0"/>
              <a:t>Need to design these operations</a:t>
            </a:r>
          </a:p>
          <a:p>
            <a:pPr lvl="1"/>
            <a:r>
              <a:rPr lang="en-CA" dirty="0"/>
              <a:t>what does it mean </a:t>
            </a:r>
            <a:r>
              <a:rPr lang="en-CA" i="1" dirty="0"/>
              <a:t>exactly</a:t>
            </a:r>
          </a:p>
          <a:p>
            <a:pPr lvl="1"/>
            <a:r>
              <a:rPr lang="en-CA" dirty="0"/>
              <a:t>what could go wrong</a:t>
            </a:r>
          </a:p>
          <a:p>
            <a:pPr lvl="1"/>
            <a:r>
              <a:rPr lang="en-CA" dirty="0"/>
              <a:t>what should we do then?</a:t>
            </a:r>
          </a:p>
          <a:p>
            <a:pPr marL="457200" lvl="1" indent="0">
              <a:buNone/>
            </a:pPr>
            <a:endParaRPr lang="en-CA" sz="2400" dirty="0">
              <a:solidFill>
                <a:srgbClr val="A06D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68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5F36B-E319-5101-C375-D9D5B7B17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Meaning of </a:t>
            </a:r>
            <a:r>
              <a:rPr lang="en-CA" dirty="0" err="1"/>
              <a:t>frequencyOf</a:t>
            </a:r>
            <a:r>
              <a:rPr lang="en-CA" dirty="0"/>
              <a:t>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44CEC-97F0-0513-1B11-BBC4EB939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Can’t you just </a:t>
            </a:r>
            <a:r>
              <a:rPr lang="en-CA" i="1" dirty="0"/>
              <a:t>count</a:t>
            </a:r>
            <a:r>
              <a:rPr lang="en-CA" dirty="0"/>
              <a:t>???</a:t>
            </a:r>
          </a:p>
          <a:p>
            <a:r>
              <a:rPr lang="en-CA" dirty="0"/>
              <a:t>Consider this bag, </a:t>
            </a:r>
            <a:r>
              <a:rPr lang="en-CA" dirty="0" err="1"/>
              <a:t>tho</a:t>
            </a:r>
            <a:r>
              <a:rPr lang="en-CA" dirty="0"/>
              <a:t>:</a:t>
            </a:r>
          </a:p>
          <a:p>
            <a:pPr marL="457200" lvl="1" indent="0">
              <a:buNone/>
            </a:pP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myBag.add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myCar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myBag.add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disCar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myBag.add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stevesCar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System.out.println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myBag.frequencyOf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myCar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));</a:t>
            </a:r>
          </a:p>
          <a:p>
            <a:r>
              <a:rPr lang="en-CA" dirty="0"/>
              <a:t>What gets printed? 1? 2? 3?</a:t>
            </a:r>
          </a:p>
        </p:txBody>
      </p:sp>
      <p:grpSp>
        <p:nvGrpSpPr>
          <p:cNvPr id="5" name="Group 22">
            <a:extLst>
              <a:ext uri="{FF2B5EF4-FFF2-40B4-BE49-F238E27FC236}">
                <a16:creationId xmlns:a16="http://schemas.microsoft.com/office/drawing/2014/main" id="{037B2B07-F71A-4345-0AA1-8AA968951B9D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5798343"/>
            <a:ext cx="1325563" cy="400050"/>
            <a:chOff x="3820" y="1525"/>
            <a:chExt cx="835" cy="252"/>
          </a:xfrm>
        </p:grpSpPr>
        <p:sp>
          <p:nvSpPr>
            <p:cNvPr id="6" name="Text Box 23">
              <a:extLst>
                <a:ext uri="{FF2B5EF4-FFF2-40B4-BE49-F238E27FC236}">
                  <a16:creationId xmlns:a16="http://schemas.microsoft.com/office/drawing/2014/main" id="{4B4DF121-4844-83AB-5664-2560E15094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7" name="Text Box 24">
              <a:extLst>
                <a:ext uri="{FF2B5EF4-FFF2-40B4-BE49-F238E27FC236}">
                  <a16:creationId xmlns:a16="http://schemas.microsoft.com/office/drawing/2014/main" id="{3C27AF88-E31C-CD75-F88F-6E39292004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0" y="1531"/>
              <a:ext cx="637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 err="1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myCar</a:t>
              </a:r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</a:p>
          </p:txBody>
        </p:sp>
      </p:grpSp>
      <p:grpSp>
        <p:nvGrpSpPr>
          <p:cNvPr id="8" name="Group 22">
            <a:extLst>
              <a:ext uri="{FF2B5EF4-FFF2-40B4-BE49-F238E27FC236}">
                <a16:creationId xmlns:a16="http://schemas.microsoft.com/office/drawing/2014/main" id="{530E6AFA-1167-9DB6-8DD2-5137F83D8550}"/>
              </a:ext>
            </a:extLst>
          </p:cNvPr>
          <p:cNvGrpSpPr>
            <a:grpSpLocks/>
          </p:cNvGrpSpPr>
          <p:nvPr/>
        </p:nvGrpSpPr>
        <p:grpSpPr bwMode="auto">
          <a:xfrm>
            <a:off x="3543298" y="5798343"/>
            <a:ext cx="1463675" cy="400050"/>
            <a:chOff x="3733" y="1525"/>
            <a:chExt cx="922" cy="252"/>
          </a:xfrm>
        </p:grpSpPr>
        <p:sp>
          <p:nvSpPr>
            <p:cNvPr id="9" name="Text Box 23">
              <a:extLst>
                <a:ext uri="{FF2B5EF4-FFF2-40B4-BE49-F238E27FC236}">
                  <a16:creationId xmlns:a16="http://schemas.microsoft.com/office/drawing/2014/main" id="{3A455A59-AFBD-7F86-DAE8-DB0F7837F0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0" name="Text Box 24">
              <a:extLst>
                <a:ext uri="{FF2B5EF4-FFF2-40B4-BE49-F238E27FC236}">
                  <a16:creationId xmlns:a16="http://schemas.microsoft.com/office/drawing/2014/main" id="{3B6DD095-0A53-E0EE-C9F2-3B704ABC00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" y="1531"/>
              <a:ext cx="724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disCar:</a:t>
              </a:r>
            </a:p>
          </p:txBody>
        </p:sp>
      </p:grpSp>
      <p:grpSp>
        <p:nvGrpSpPr>
          <p:cNvPr id="11" name="Group 22">
            <a:extLst>
              <a:ext uri="{FF2B5EF4-FFF2-40B4-BE49-F238E27FC236}">
                <a16:creationId xmlns:a16="http://schemas.microsoft.com/office/drawing/2014/main" id="{A2E51C15-AE37-8407-A6DE-A249AF154D5D}"/>
              </a:ext>
            </a:extLst>
          </p:cNvPr>
          <p:cNvGrpSpPr>
            <a:grpSpLocks/>
          </p:cNvGrpSpPr>
          <p:nvPr/>
        </p:nvGrpSpPr>
        <p:grpSpPr bwMode="auto">
          <a:xfrm>
            <a:off x="6603998" y="5798343"/>
            <a:ext cx="1878013" cy="400050"/>
            <a:chOff x="3472" y="1525"/>
            <a:chExt cx="1183" cy="252"/>
          </a:xfrm>
        </p:grpSpPr>
        <p:sp>
          <p:nvSpPr>
            <p:cNvPr id="12" name="Text Box 23">
              <a:extLst>
                <a:ext uri="{FF2B5EF4-FFF2-40B4-BE49-F238E27FC236}">
                  <a16:creationId xmlns:a16="http://schemas.microsoft.com/office/drawing/2014/main" id="{ED9D02B5-7209-6A83-16FA-DFE99AEBE8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3" name="Text Box 24">
              <a:extLst>
                <a:ext uri="{FF2B5EF4-FFF2-40B4-BE49-F238E27FC236}">
                  <a16:creationId xmlns:a16="http://schemas.microsoft.com/office/drawing/2014/main" id="{A7D1C455-4387-55F9-348F-BACAF4CDEE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2" y="1531"/>
              <a:ext cx="985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stevesCar:</a:t>
              </a:r>
            </a:p>
          </p:txBody>
        </p:sp>
      </p:grpSp>
      <p:pic>
        <p:nvPicPr>
          <p:cNvPr id="14" name="Picture 23" descr="BlueCar.png">
            <a:extLst>
              <a:ext uri="{FF2B5EF4-FFF2-40B4-BE49-F238E27FC236}">
                <a16:creationId xmlns:a16="http://schemas.microsoft.com/office/drawing/2014/main" id="{90F876C9-09BD-68DF-B308-5580E793FA7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3520" y="5595937"/>
            <a:ext cx="127952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Elbow Connector 49">
            <a:extLst>
              <a:ext uri="{FF2B5EF4-FFF2-40B4-BE49-F238E27FC236}">
                <a16:creationId xmlns:a16="http://schemas.microsoft.com/office/drawing/2014/main" id="{B7F67522-56C1-C896-58FA-F4703D0642F6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 rot="16200000" flipH="1">
            <a:off x="2161776" y="5726511"/>
            <a:ext cx="201613" cy="1145376"/>
          </a:xfrm>
          <a:prstGeom prst="bentConnector3">
            <a:avLst>
              <a:gd name="adj1" fmla="val 213386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6" name="Elbow Connector 51">
            <a:extLst>
              <a:ext uri="{FF2B5EF4-FFF2-40B4-BE49-F238E27FC236}">
                <a16:creationId xmlns:a16="http://schemas.microsoft.com/office/drawing/2014/main" id="{391FC2B8-DA57-E495-E359-9D3B543AB06B}"/>
              </a:ext>
            </a:extLst>
          </p:cNvPr>
          <p:cNvCxnSpPr>
            <a:cxnSpLocks/>
            <a:stCxn id="9" idx="2"/>
          </p:cNvCxnSpPr>
          <p:nvPr/>
        </p:nvCxnSpPr>
        <p:spPr bwMode="auto">
          <a:xfrm rot="5400000">
            <a:off x="3735782" y="5297882"/>
            <a:ext cx="201613" cy="2002635"/>
          </a:xfrm>
          <a:prstGeom prst="bentConnector3">
            <a:avLst>
              <a:gd name="adj1" fmla="val 213386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7" name="Elbow Connector 53">
            <a:extLst>
              <a:ext uri="{FF2B5EF4-FFF2-40B4-BE49-F238E27FC236}">
                <a16:creationId xmlns:a16="http://schemas.microsoft.com/office/drawing/2014/main" id="{97997B04-2D42-94F2-4A37-12F8F39083C8}"/>
              </a:ext>
            </a:extLst>
          </p:cNvPr>
          <p:cNvCxnSpPr>
            <a:stCxn id="12" idx="2"/>
            <a:endCxn id="14" idx="2"/>
          </p:cNvCxnSpPr>
          <p:nvPr/>
        </p:nvCxnSpPr>
        <p:spPr bwMode="auto">
          <a:xfrm rot="5400000">
            <a:off x="7046910" y="5134767"/>
            <a:ext cx="202406" cy="2329659"/>
          </a:xfrm>
          <a:prstGeom prst="bentConnector3">
            <a:avLst>
              <a:gd name="adj1" fmla="val 212941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pic>
        <p:nvPicPr>
          <p:cNvPr id="18" name="Picture 23" descr="BlueCar.png">
            <a:extLst>
              <a:ext uri="{FF2B5EF4-FFF2-40B4-BE49-F238E27FC236}">
                <a16:creationId xmlns:a16="http://schemas.microsoft.com/office/drawing/2014/main" id="{A36C0747-7CA2-9865-CE09-06DC271F545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6860" y="5595144"/>
            <a:ext cx="127952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3DCFADB3-753C-F7A5-F098-94EF60E824E2}"/>
              </a:ext>
            </a:extLst>
          </p:cNvPr>
          <p:cNvSpPr/>
          <p:nvPr/>
        </p:nvSpPr>
        <p:spPr bwMode="auto">
          <a:xfrm>
            <a:off x="6781800" y="1853591"/>
            <a:ext cx="1971278" cy="22098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3">
            <a:extLst>
              <a:ext uri="{FF2B5EF4-FFF2-40B4-BE49-F238E27FC236}">
                <a16:creationId xmlns:a16="http://schemas.microsoft.com/office/drawing/2014/main" id="{6CAB7F39-F63F-912D-52F0-79113B1A7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0594" y="2269820"/>
            <a:ext cx="338138" cy="4000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&amp;</a:t>
            </a:r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1069B4F1-025A-7E1C-3326-11636EDF9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3025" y="3351609"/>
            <a:ext cx="338138" cy="4000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&amp;</a:t>
            </a:r>
          </a:p>
        </p:txBody>
      </p:sp>
      <p:sp>
        <p:nvSpPr>
          <p:cNvPr id="22" name="Text Box 23">
            <a:extLst>
              <a:ext uri="{FF2B5EF4-FFF2-40B4-BE49-F238E27FC236}">
                <a16:creationId xmlns:a16="http://schemas.microsoft.com/office/drawing/2014/main" id="{BC17133C-13E5-B1C6-8CA4-55744F3C2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0062" y="2724150"/>
            <a:ext cx="338138" cy="4000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&amp;</a:t>
            </a:r>
          </a:p>
        </p:txBody>
      </p:sp>
      <p:cxnSp>
        <p:nvCxnSpPr>
          <p:cNvPr id="23" name="Elbow Connector 51">
            <a:extLst>
              <a:ext uri="{FF2B5EF4-FFF2-40B4-BE49-F238E27FC236}">
                <a16:creationId xmlns:a16="http://schemas.microsoft.com/office/drawing/2014/main" id="{A66C4AFF-9986-1B3C-6349-127849C268F3}"/>
              </a:ext>
            </a:extLst>
          </p:cNvPr>
          <p:cNvCxnSpPr>
            <a:cxnSpLocks/>
            <a:stCxn id="20" idx="2"/>
            <a:endCxn id="18" idx="0"/>
          </p:cNvCxnSpPr>
          <p:nvPr/>
        </p:nvCxnSpPr>
        <p:spPr bwMode="auto">
          <a:xfrm rot="5400000">
            <a:off x="3725506" y="1760987"/>
            <a:ext cx="2925274" cy="4743040"/>
          </a:xfrm>
          <a:prstGeom prst="bentConnector3">
            <a:avLst>
              <a:gd name="adj1" fmla="val 89181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6" name="Elbow Connector 51">
            <a:extLst>
              <a:ext uri="{FF2B5EF4-FFF2-40B4-BE49-F238E27FC236}">
                <a16:creationId xmlns:a16="http://schemas.microsoft.com/office/drawing/2014/main" id="{7AA0DDD8-CB22-FEBC-49E9-DC5F4B40F975}"/>
              </a:ext>
            </a:extLst>
          </p:cNvPr>
          <p:cNvCxnSpPr>
            <a:cxnSpLocks/>
            <a:stCxn id="22" idx="2"/>
            <a:endCxn id="14" idx="0"/>
          </p:cNvCxnSpPr>
          <p:nvPr/>
        </p:nvCxnSpPr>
        <p:spPr bwMode="auto">
          <a:xfrm rot="5400000">
            <a:off x="5900339" y="3207144"/>
            <a:ext cx="2471737" cy="2305848"/>
          </a:xfrm>
          <a:prstGeom prst="bentConnector3">
            <a:avLst>
              <a:gd name="adj1" fmla="val 90542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9" name="Elbow Connector 51">
            <a:extLst>
              <a:ext uri="{FF2B5EF4-FFF2-40B4-BE49-F238E27FC236}">
                <a16:creationId xmlns:a16="http://schemas.microsoft.com/office/drawing/2014/main" id="{9FB81A5D-D6A0-00D8-E1B2-23900673033C}"/>
              </a:ext>
            </a:extLst>
          </p:cNvPr>
          <p:cNvCxnSpPr>
            <a:cxnSpLocks/>
            <a:stCxn id="21" idx="2"/>
            <a:endCxn id="18" idx="0"/>
          </p:cNvCxnSpPr>
          <p:nvPr/>
        </p:nvCxnSpPr>
        <p:spPr bwMode="auto">
          <a:xfrm rot="5400000">
            <a:off x="4417617" y="2150666"/>
            <a:ext cx="1843485" cy="5045471"/>
          </a:xfrm>
          <a:prstGeom prst="bentConnector3">
            <a:avLst>
              <a:gd name="adj1" fmla="val 85333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6907949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F8180-F287-B4CD-0097-068408F23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Counting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A1688-5413-4B05-6F4D-FF2FA4B5A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Which one do you want?</a:t>
            </a:r>
          </a:p>
          <a:p>
            <a:pPr lvl="1"/>
            <a:r>
              <a:rPr lang="en-CA" dirty="0"/>
              <a:t>Why 1? Variable </a:t>
            </a:r>
            <a:r>
              <a:rPr lang="en-CA" dirty="0" err="1"/>
              <a:t>myCar</a:t>
            </a:r>
            <a:r>
              <a:rPr lang="en-CA" dirty="0"/>
              <a:t> only added once.</a:t>
            </a:r>
          </a:p>
          <a:p>
            <a:pPr lvl="1"/>
            <a:r>
              <a:rPr lang="en-CA" dirty="0"/>
              <a:t>Why 2? Object </a:t>
            </a:r>
            <a:r>
              <a:rPr lang="en-CA" dirty="0" err="1"/>
              <a:t>myCar</a:t>
            </a:r>
            <a:r>
              <a:rPr lang="en-CA" dirty="0"/>
              <a:t> only added twice.</a:t>
            </a:r>
          </a:p>
          <a:p>
            <a:pPr lvl="1"/>
            <a:r>
              <a:rPr lang="en-CA" dirty="0"/>
              <a:t>Why 3? The three Cars are all the same kind.</a:t>
            </a:r>
          </a:p>
          <a:p>
            <a:r>
              <a:rPr lang="en-CA" dirty="0"/>
              <a:t>If 3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/>
              <a:t>compare using .equals</a:t>
            </a:r>
          </a:p>
          <a:p>
            <a:r>
              <a:rPr lang="en-CA" dirty="0"/>
              <a:t>If 2 </a:t>
            </a:r>
            <a:r>
              <a:rPr lang="en-CA" dirty="0">
                <a:sym typeface="Wingdings" panose="05000000000000000000" pitchFamily="2" charset="2"/>
              </a:rPr>
              <a:t> compare using ==</a:t>
            </a:r>
          </a:p>
          <a:p>
            <a:r>
              <a:rPr lang="en-CA" dirty="0">
                <a:sym typeface="Wingdings" panose="05000000000000000000" pitchFamily="2" charset="2"/>
              </a:rPr>
              <a:t>If 1  use C++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requires something called </a:t>
            </a:r>
            <a:r>
              <a:rPr lang="en-CA" i="1" dirty="0">
                <a:sym typeface="Wingdings" panose="05000000000000000000" pitchFamily="2" charset="2"/>
              </a:rPr>
              <a:t>pass-by-reference</a:t>
            </a:r>
            <a:endParaRPr lang="en-CA" i="1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0240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7C07E-E1F8-2B41-1991-6DC5C8CA2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Design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81CB8-B5D1-976A-A021-8756775E5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Leave it to the implementation!</a:t>
            </a:r>
          </a:p>
          <a:p>
            <a:pPr lvl="1"/>
            <a:r>
              <a:rPr lang="en-CA" dirty="0"/>
              <a:t>we don’t say </a:t>
            </a:r>
            <a:r>
              <a:rPr lang="en-CA" i="1" dirty="0"/>
              <a:t>how</a:t>
            </a:r>
            <a:r>
              <a:rPr lang="en-CA" dirty="0"/>
              <a:t> to do things in the interface!</a:t>
            </a:r>
          </a:p>
          <a:p>
            <a:r>
              <a:rPr lang="en-CA" dirty="0"/>
              <a:t>Our documentation will say that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/**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 Get a count of how many times the given item appears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 * in this Bag. Whether the count uses reference equality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 or object equality is implementation dependent.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 @param item the item to count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 * @return how many times that item appears in this Bag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*/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int </a:t>
            </a:r>
            <a:r>
              <a:rPr lang="en-CA" sz="2400" dirty="0" err="1">
                <a:solidFill>
                  <a:srgbClr val="A06D3A"/>
                </a:solidFill>
              </a:rPr>
              <a:t>getFrequency</a:t>
            </a:r>
            <a:r>
              <a:rPr lang="en-CA" sz="2400" dirty="0">
                <a:solidFill>
                  <a:srgbClr val="A06D3A"/>
                </a:solidFill>
              </a:rPr>
              <a:t>(T </a:t>
            </a:r>
            <a:r>
              <a:rPr lang="en-CA" sz="2400" dirty="0" err="1">
                <a:solidFill>
                  <a:srgbClr val="A06D3A"/>
                </a:solidFill>
              </a:rPr>
              <a:t>anItem</a:t>
            </a:r>
            <a:r>
              <a:rPr lang="en-CA" sz="2400" dirty="0">
                <a:solidFill>
                  <a:srgbClr val="A06D3A"/>
                </a:solidFill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7445258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7C60B-BA4B-7B65-8144-664F4F420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Meaning of remove()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6FB65-5FA6-C289-63F9-210C55AD9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Grab any element out of the bag!</a:t>
            </a:r>
          </a:p>
          <a:p>
            <a:r>
              <a:rPr lang="en-CA" i="1" dirty="0"/>
              <a:t>Randomly</a:t>
            </a:r>
            <a:r>
              <a:rPr lang="en-CA" dirty="0"/>
              <a:t> or </a:t>
            </a:r>
            <a:r>
              <a:rPr lang="en-CA" i="1" dirty="0"/>
              <a:t>arbitrarily</a:t>
            </a:r>
            <a:r>
              <a:rPr lang="en-CA" dirty="0"/>
              <a:t>?</a:t>
            </a:r>
          </a:p>
          <a:p>
            <a:r>
              <a:rPr lang="en-CA" i="1" dirty="0"/>
              <a:t>Randomly</a:t>
            </a:r>
            <a:r>
              <a:rPr lang="en-CA" dirty="0"/>
              <a:t> pick someone to say "Hi" to</a:t>
            </a:r>
          </a:p>
          <a:p>
            <a:pPr marL="457200" lvl="1" indent="0">
              <a:buNone/>
            </a:pP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System.out.println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("Hi, " + </a:t>
            </a:r>
            <a:br>
              <a:rPr lang="en-CA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myClass.get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rand.nextInt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myClass.size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()).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getName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    + "!");</a:t>
            </a:r>
          </a:p>
          <a:p>
            <a:r>
              <a:rPr lang="en-CA" i="1" dirty="0"/>
              <a:t>Arbitrarily</a:t>
            </a:r>
            <a:r>
              <a:rPr lang="en-CA" dirty="0"/>
              <a:t> pick out someone to give $50.00</a:t>
            </a:r>
          </a:p>
          <a:p>
            <a:pPr marL="457200" lvl="1" indent="0">
              <a:buNone/>
            </a:pP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System.out.println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("Here's $50, Prof!");</a:t>
            </a:r>
          </a:p>
        </p:txBody>
      </p:sp>
    </p:spTree>
    <p:extLst>
      <p:ext uri="{BB962C8B-B14F-4D97-AF65-F5344CB8AC3E}">
        <p14:creationId xmlns:p14="http://schemas.microsoft.com/office/powerpoint/2010/main" val="15584279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8DF80-A905-EF81-2650-838948244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Design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D6192-6D74-9337-68FA-1A3DE1487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Random is just a special kind of Arbitrary</a:t>
            </a:r>
          </a:p>
          <a:p>
            <a:pPr lvl="1"/>
            <a:r>
              <a:rPr lang="en-CA" dirty="0"/>
              <a:t>arbitrarily </a:t>
            </a:r>
            <a:r>
              <a:rPr lang="en-CA" dirty="0">
                <a:sym typeface="Wingdings" panose="05000000000000000000" pitchFamily="2" charset="2"/>
              </a:rPr>
              <a:t> I don’t care how it’s done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so you </a:t>
            </a:r>
            <a:r>
              <a:rPr lang="en-CA" i="1" dirty="0">
                <a:sym typeface="Wingdings" panose="05000000000000000000" pitchFamily="2" charset="2"/>
              </a:rPr>
              <a:t>can</a:t>
            </a:r>
            <a:r>
              <a:rPr lang="en-CA" dirty="0">
                <a:sym typeface="Wingdings" panose="05000000000000000000" pitchFamily="2" charset="2"/>
              </a:rPr>
              <a:t> do it randomly if you want!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NOTE: I chose </a:t>
            </a:r>
            <a:r>
              <a:rPr lang="en-CA" i="1" dirty="0">
                <a:sym typeface="Wingdings" panose="05000000000000000000" pitchFamily="2" charset="2"/>
              </a:rPr>
              <a:t>not</a:t>
            </a:r>
            <a:r>
              <a:rPr lang="en-CA" dirty="0">
                <a:sym typeface="Wingdings" panose="05000000000000000000" pitchFamily="2" charset="2"/>
              </a:rPr>
              <a:t> to give out $50 randomly!</a:t>
            </a:r>
          </a:p>
          <a:p>
            <a:r>
              <a:rPr lang="en-CA" dirty="0">
                <a:sym typeface="Wingdings" panose="05000000000000000000" pitchFamily="2" charset="2"/>
              </a:rPr>
              <a:t>Document the choice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/**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 Remove an item from this Bag. The item to remove is 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 * at the discretion of the implementation.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 @return an arbitrary item removed from this Bag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*/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T remove();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139902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Bag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/**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 * A container that has no particular order, but can contain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 * duplicates. 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 * @author Mark Young (A00000000)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 */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Bag</a:t>
            </a:r>
            <a:r>
              <a:rPr lang="en-CA" sz="2400" b="1" dirty="0">
                <a:solidFill>
                  <a:srgbClr val="A06D3A"/>
                </a:solidFill>
              </a:rPr>
              <a:t>&lt;T&gt;</a:t>
            </a:r>
            <a:r>
              <a:rPr lang="en-CA" sz="2400" dirty="0">
                <a:solidFill>
                  <a:srgbClr val="A06D3A"/>
                </a:solidFill>
              </a:rPr>
              <a:t> extends Container {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    /** … */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    public </a:t>
            </a:r>
            <a:r>
              <a:rPr lang="en-CA" sz="2400" b="1" dirty="0">
                <a:solidFill>
                  <a:srgbClr val="A06D3A"/>
                </a:solidFill>
              </a:rPr>
              <a:t>T</a:t>
            </a:r>
            <a:r>
              <a:rPr lang="en-CA" sz="2400" dirty="0">
                <a:solidFill>
                  <a:srgbClr val="A06D3A"/>
                </a:solidFill>
              </a:rPr>
              <a:t> 	remove	();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endParaRPr lang="en-CA" sz="2400" dirty="0">
              <a:solidFill>
                <a:srgbClr val="A06D3A"/>
              </a:solidFill>
            </a:endParaRP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    /** … */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    public int 	</a:t>
            </a:r>
            <a:r>
              <a:rPr lang="en-CA" sz="2400" dirty="0" err="1">
                <a:solidFill>
                  <a:srgbClr val="A06D3A"/>
                </a:solidFill>
              </a:rPr>
              <a:t>getFrequency</a:t>
            </a:r>
            <a:r>
              <a:rPr lang="en-CA" sz="2400" dirty="0">
                <a:solidFill>
                  <a:srgbClr val="A06D3A"/>
                </a:solidFill>
              </a:rPr>
              <a:t>	(</a:t>
            </a:r>
            <a:r>
              <a:rPr lang="en-CA" sz="2400" b="1" dirty="0">
                <a:solidFill>
                  <a:srgbClr val="A06D3A"/>
                </a:solidFill>
              </a:rPr>
              <a:t>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anEntry</a:t>
            </a:r>
            <a:r>
              <a:rPr lang="en-CA" sz="2400" dirty="0">
                <a:solidFill>
                  <a:srgbClr val="A06D3A"/>
                </a:solidFill>
              </a:rPr>
              <a:t>);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tabLst>
                <a:tab pos="341313" algn="l"/>
                <a:tab pos="2292350" algn="l"/>
                <a:tab pos="4572000" algn="l"/>
              </a:tabLst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Using the ADT Bag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We can use the ADT in our programs</a:t>
            </a:r>
          </a:p>
          <a:p>
            <a:pPr>
              <a:defRPr/>
            </a:pPr>
            <a:r>
              <a:rPr lang="en-CA" dirty="0"/>
              <a:t>On-line shopper program</a:t>
            </a:r>
          </a:p>
          <a:p>
            <a:pPr lvl="1">
              <a:defRPr/>
            </a:pPr>
            <a:r>
              <a:rPr lang="en-CA" dirty="0"/>
              <a:t>use a Bag for your “Shopping Cart”</a:t>
            </a:r>
          </a:p>
          <a:p>
            <a:pPr lvl="1">
              <a:defRPr/>
            </a:pPr>
            <a:r>
              <a:rPr lang="en-CA" dirty="0"/>
              <a:t>base class Item (name and price)</a:t>
            </a:r>
          </a:p>
          <a:p>
            <a:pPr>
              <a:defRPr/>
            </a:pPr>
            <a:r>
              <a:rPr lang="en-CA" dirty="0"/>
              <a:t>Overview of program</a:t>
            </a:r>
          </a:p>
          <a:p>
            <a:pPr lvl="1">
              <a:defRPr/>
            </a:pPr>
            <a:r>
              <a:rPr lang="en-CA" dirty="0"/>
              <a:t>add several items to bag</a:t>
            </a:r>
          </a:p>
          <a:p>
            <a:pPr lvl="1">
              <a:defRPr/>
            </a:pPr>
            <a:r>
              <a:rPr lang="en-CA" dirty="0"/>
              <a:t>remove items one at a time, adding costs, until bag is empty; total is amount due</a:t>
            </a:r>
          </a:p>
          <a:p>
            <a:pPr lvl="1"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Side-by-Side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7802" y="2343150"/>
            <a:ext cx="3902988" cy="3086100"/>
          </a:xfrm>
        </p:spPr>
        <p:txBody>
          <a:bodyPr/>
          <a:lstStyle/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List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&lt;String&gt; list;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list = new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ArrayList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&lt;&gt;();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endParaRPr lang="en-US" sz="1800" dirty="0">
              <a:solidFill>
                <a:schemeClr val="accent1">
                  <a:lumMod val="75000"/>
                </a:schemeClr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list.add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("ten");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list.add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("twenty");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list.add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("thirty");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System.out.println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(list);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list.remove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("twenty");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System.out.println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(list);</a:t>
            </a:r>
          </a:p>
          <a:p>
            <a:pPr>
              <a:buFont typeface="Monotype Sorts" pitchFamily="2" charset="2"/>
              <a:buNone/>
              <a:defRPr/>
            </a:pPr>
            <a:endParaRPr lang="en-CA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211" y="2343150"/>
            <a:ext cx="3902988" cy="3086100"/>
          </a:xfrm>
        </p:spPr>
        <p:txBody>
          <a:bodyPr/>
          <a:lstStyle/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List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&lt;String&gt; list;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list = new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LinkedList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&lt;&gt;();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endParaRPr lang="en-US" sz="1800" dirty="0">
              <a:solidFill>
                <a:schemeClr val="accent1">
                  <a:lumMod val="75000"/>
                </a:schemeClr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list.add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("ten");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list.add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("twenty");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list.add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("thirty");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System.out.println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(list);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list.remove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("twenty");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System.out.println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(list);</a:t>
            </a: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673101" y="5108971"/>
            <a:ext cx="3274235" cy="910829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r>
              <a:rPr lang="en-CA" sz="1500">
                <a:latin typeface="Courier New" pitchFamily="49" charset="0"/>
                <a:cs typeface="Courier New" pitchFamily="49" charset="0"/>
              </a:rPr>
              <a:t>[ten, twenty, thirty]</a:t>
            </a:r>
          </a:p>
          <a:p>
            <a:pPr algn="l"/>
            <a:r>
              <a:rPr lang="en-CA" sz="1500">
                <a:latin typeface="Courier New" pitchFamily="49" charset="0"/>
                <a:cs typeface="Courier New" pitchFamily="49" charset="0"/>
              </a:rPr>
              <a:t>[ten, thirty]</a:t>
            </a:r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4874973" y="5108971"/>
            <a:ext cx="2914650" cy="910829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r>
              <a:rPr lang="en-CA" sz="1500" dirty="0">
                <a:latin typeface="Courier New" pitchFamily="49" charset="0"/>
                <a:cs typeface="Courier New" pitchFamily="49" charset="0"/>
              </a:rPr>
              <a:t>[ten, twenty, thirty]</a:t>
            </a:r>
          </a:p>
          <a:p>
            <a:pPr algn="l"/>
            <a:r>
              <a:rPr lang="en-CA" sz="1500" dirty="0">
                <a:latin typeface="Courier New" pitchFamily="49" charset="0"/>
                <a:cs typeface="Courier New" pitchFamily="49" charset="0"/>
              </a:rPr>
              <a:t>[ten, thirty]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Using the ADT Bag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PiggyBank</a:t>
            </a:r>
            <a:r>
              <a:rPr lang="en-CA" dirty="0"/>
              <a:t> class</a:t>
            </a:r>
          </a:p>
          <a:p>
            <a:pPr lvl="1">
              <a:defRPr/>
            </a:pPr>
            <a:r>
              <a:rPr lang="en-CA" dirty="0"/>
              <a:t>instance variable: a Bag of Coins</a:t>
            </a:r>
          </a:p>
          <a:p>
            <a:pPr lvl="1">
              <a:defRPr/>
            </a:pPr>
            <a:r>
              <a:rPr lang="en-CA" dirty="0"/>
              <a:t>base class Coin (value and year minted)</a:t>
            </a:r>
          </a:p>
          <a:p>
            <a:pPr>
              <a:defRPr/>
            </a:pPr>
            <a:r>
              <a:rPr lang="en-CA" dirty="0" err="1"/>
              <a:t>PiggyBank</a:t>
            </a:r>
            <a:r>
              <a:rPr lang="en-CA" dirty="0"/>
              <a:t> operations</a:t>
            </a:r>
          </a:p>
          <a:p>
            <a:pPr lvl="1">
              <a:tabLst>
                <a:tab pos="3857625" algn="l"/>
              </a:tabLst>
              <a:defRPr/>
            </a:pPr>
            <a:r>
              <a:rPr lang="en-CA" dirty="0" err="1"/>
              <a:t>boolean</a:t>
            </a:r>
            <a:r>
              <a:rPr lang="en-CA" dirty="0"/>
              <a:t> </a:t>
            </a:r>
            <a:r>
              <a:rPr lang="en-CA" dirty="0" err="1"/>
              <a:t>isEmpty</a:t>
            </a:r>
            <a:r>
              <a:rPr lang="en-CA" dirty="0"/>
              <a:t>()	</a:t>
            </a:r>
            <a:r>
              <a:rPr lang="en-CA" i="1" dirty="0"/>
              <a:t>shake </a:t>
            </a:r>
            <a:r>
              <a:rPr lang="en-CA" i="1" dirty="0">
                <a:sym typeface="Wingdings" panose="05000000000000000000" pitchFamily="2" charset="2"/>
              </a:rPr>
              <a:t> noise?</a:t>
            </a:r>
            <a:endParaRPr lang="en-CA" dirty="0"/>
          </a:p>
          <a:p>
            <a:pPr lvl="1">
              <a:tabLst>
                <a:tab pos="3857625" algn="l"/>
              </a:tabLst>
              <a:defRPr/>
            </a:pPr>
            <a:r>
              <a:rPr lang="en-CA" dirty="0"/>
              <a:t>void </a:t>
            </a:r>
            <a:r>
              <a:rPr lang="en-CA" dirty="0" err="1"/>
              <a:t>addCoin</a:t>
            </a:r>
            <a:r>
              <a:rPr lang="en-CA" dirty="0"/>
              <a:t>(Coin)	</a:t>
            </a:r>
            <a:r>
              <a:rPr lang="en-CA" i="1" dirty="0"/>
              <a:t>plink!</a:t>
            </a:r>
          </a:p>
          <a:p>
            <a:pPr lvl="1">
              <a:tabLst>
                <a:tab pos="3857625" algn="l"/>
              </a:tabLst>
              <a:defRPr/>
            </a:pPr>
            <a:r>
              <a:rPr lang="en-CA" dirty="0"/>
              <a:t>Coin remove()	</a:t>
            </a:r>
            <a:r>
              <a:rPr lang="en-CA" i="1" dirty="0"/>
              <a:t>shake until one falls out</a:t>
            </a:r>
            <a:endParaRPr lang="en-CA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Our First Bag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HumanBag</a:t>
            </a:r>
            <a:endParaRPr lang="en-CA" dirty="0"/>
          </a:p>
          <a:p>
            <a:pPr lvl="1">
              <a:defRPr/>
            </a:pPr>
            <a:r>
              <a:rPr lang="en-CA" dirty="0"/>
              <a:t>a class that asks the user to hold the bag</a:t>
            </a:r>
          </a:p>
          <a:p>
            <a:pPr lvl="1">
              <a:defRPr/>
            </a:pPr>
            <a:r>
              <a:rPr lang="en-CA" dirty="0"/>
              <a:t>user adds/removes items, answers questions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r>
              <a:rPr lang="en-CA" dirty="0"/>
              <a:t>Only implements </a:t>
            </a:r>
            <a:br>
              <a:rPr lang="en-CA" dirty="0"/>
            </a:br>
            <a:r>
              <a:rPr lang="en-CA" dirty="0" err="1"/>
              <a:t>BagInterface</a:t>
            </a:r>
            <a:r>
              <a:rPr lang="en-CA" dirty="0"/>
              <a:t>&lt;String&gt;</a:t>
            </a:r>
          </a:p>
          <a:p>
            <a:pPr lvl="1">
              <a:defRPr/>
            </a:pPr>
            <a:r>
              <a:rPr lang="en-CA" dirty="0" err="1"/>
              <a:t>HumanBag</a:t>
            </a:r>
            <a:r>
              <a:rPr lang="en-CA" dirty="0"/>
              <a:t> not a generic type</a:t>
            </a:r>
          </a:p>
        </p:txBody>
      </p:sp>
      <p:pic>
        <p:nvPicPr>
          <p:cNvPr id="30724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34138" y="3581400"/>
            <a:ext cx="1795462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4" descr="Bag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4432300"/>
            <a:ext cx="99695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HumanBag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See code on-line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</a:t>
            </a:r>
            <a:r>
              <a:rPr lang="en-CA" sz="2400" dirty="0" err="1">
                <a:solidFill>
                  <a:srgbClr val="A06D3A"/>
                </a:solidFill>
              </a:rPr>
              <a:t>HumanBag</a:t>
            </a:r>
            <a:r>
              <a:rPr lang="en-CA" sz="2400" dirty="0">
                <a:solidFill>
                  <a:srgbClr val="A06D3A"/>
                </a:solidFill>
              </a:rPr>
              <a:t> implements Bag&lt;String&gt;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@Override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public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add(String s)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    </a:t>
            </a:r>
            <a:r>
              <a:rPr lang="en-CA" sz="2400" dirty="0" err="1">
                <a:solidFill>
                  <a:srgbClr val="A06D3A"/>
                </a:solidFill>
              </a:rPr>
              <a:t>Sopln</a:t>
            </a:r>
            <a:r>
              <a:rPr lang="en-CA" sz="2400" dirty="0">
                <a:solidFill>
                  <a:srgbClr val="A06D3A"/>
                </a:solidFill>
              </a:rPr>
              <a:t>("Add a(n) " + s " if you can.");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    return confirm("Did you add it? ");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…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8BBCD-CAE4-8933-CC93-1184F3EDC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Next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BF849-E11E-0229-229F-E93A37EBF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Implementing our Bag Collection</a:t>
            </a:r>
          </a:p>
          <a:p>
            <a:pPr lvl="1"/>
            <a:r>
              <a:rPr lang="en-CA" dirty="0" err="1"/>
              <a:t>ArrayBags</a:t>
            </a:r>
            <a:r>
              <a:rPr lang="en-CA" dirty="0"/>
              <a:t> (like </a:t>
            </a:r>
            <a:r>
              <a:rPr lang="en-CA" dirty="0" err="1"/>
              <a:t>ArrayLists</a:t>
            </a:r>
            <a:r>
              <a:rPr lang="en-CA" dirty="0"/>
              <a:t>)</a:t>
            </a:r>
          </a:p>
          <a:p>
            <a:pPr lvl="1"/>
            <a:r>
              <a:rPr lang="en-CA" dirty="0" err="1"/>
              <a:t>LinkedBags</a:t>
            </a:r>
            <a:r>
              <a:rPr lang="en-CA" dirty="0"/>
              <a:t> (like </a:t>
            </a:r>
            <a:r>
              <a:rPr lang="en-CA" dirty="0" err="1"/>
              <a:t>LinkedLists</a:t>
            </a:r>
            <a:r>
              <a:rPr lang="en-CA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42203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BEA9B-8A48-D6F2-E88E-62DC32C5A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List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2955D-2394-0632-B827-9EC40D70B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Basic operations</a:t>
            </a:r>
          </a:p>
          <a:p>
            <a:pPr lvl="1">
              <a:tabLst>
                <a:tab pos="7534275" algn="r"/>
              </a:tabLst>
            </a:pPr>
            <a:r>
              <a:rPr lang="en-CA" dirty="0"/>
              <a:t>add(value)	</a:t>
            </a:r>
            <a:r>
              <a:rPr lang="en-CA" i="1" dirty="0"/>
              <a:t>add this value to the end</a:t>
            </a:r>
          </a:p>
          <a:p>
            <a:pPr lvl="1">
              <a:tabLst>
                <a:tab pos="7534275" algn="r"/>
              </a:tabLst>
            </a:pPr>
            <a:r>
              <a:rPr lang="en-CA" dirty="0"/>
              <a:t>add(index, value)	</a:t>
            </a:r>
            <a:r>
              <a:rPr lang="en-CA" i="1" dirty="0"/>
              <a:t>add at given index</a:t>
            </a:r>
          </a:p>
          <a:p>
            <a:pPr lvl="1">
              <a:tabLst>
                <a:tab pos="7534275" algn="r"/>
              </a:tabLst>
            </a:pPr>
            <a:r>
              <a:rPr lang="en-CA" dirty="0"/>
              <a:t>get(index)	</a:t>
            </a:r>
            <a:r>
              <a:rPr lang="en-CA" i="1" dirty="0"/>
              <a:t>get the value at this index</a:t>
            </a:r>
          </a:p>
          <a:p>
            <a:pPr lvl="1">
              <a:tabLst>
                <a:tab pos="7534275" algn="r"/>
              </a:tabLst>
            </a:pPr>
            <a:r>
              <a:rPr lang="en-CA" dirty="0"/>
              <a:t>set(index, value)	</a:t>
            </a:r>
            <a:r>
              <a:rPr lang="en-CA" i="1" dirty="0"/>
              <a:t>set the value at this index </a:t>
            </a:r>
          </a:p>
          <a:p>
            <a:pPr lvl="1">
              <a:tabLst>
                <a:tab pos="7534275" algn="r"/>
              </a:tabLst>
            </a:pPr>
            <a:r>
              <a:rPr lang="en-CA" dirty="0"/>
              <a:t>remove(value)	</a:t>
            </a:r>
            <a:r>
              <a:rPr lang="en-CA" i="1" dirty="0"/>
              <a:t>remove this value (first copy)</a:t>
            </a:r>
          </a:p>
          <a:p>
            <a:pPr lvl="1">
              <a:tabLst>
                <a:tab pos="7534275" algn="r"/>
              </a:tabLst>
            </a:pPr>
            <a:r>
              <a:rPr lang="en-CA" dirty="0"/>
              <a:t>remove(index)	</a:t>
            </a:r>
            <a:r>
              <a:rPr lang="en-CA" i="1" dirty="0"/>
              <a:t>remove from this index</a:t>
            </a:r>
          </a:p>
          <a:p>
            <a:pPr lvl="1">
              <a:tabLst>
                <a:tab pos="7534275" algn="r"/>
              </a:tabLst>
            </a:pPr>
            <a:r>
              <a:rPr lang="en-CA" dirty="0"/>
              <a:t>size()	</a:t>
            </a:r>
            <a:r>
              <a:rPr lang="en-CA" i="1" dirty="0"/>
              <a:t>how many elements in this list</a:t>
            </a:r>
          </a:p>
        </p:txBody>
      </p:sp>
    </p:spTree>
    <p:extLst>
      <p:ext uri="{BB962C8B-B14F-4D97-AF65-F5344CB8AC3E}">
        <p14:creationId xmlns:p14="http://schemas.microsoft.com/office/powerpoint/2010/main" val="4100954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B0724-356A-F903-335D-0AF8AF575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List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F0DE3-9CD3-3F37-F682-005F7F380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665663" algn="l"/>
              </a:tabLst>
            </a:pPr>
            <a:r>
              <a:rPr lang="en-CA" dirty="0"/>
              <a:t>Lists start empty	[]</a:t>
            </a:r>
          </a:p>
          <a:p>
            <a:pPr lvl="1">
              <a:tabLst>
                <a:tab pos="4665663" algn="l"/>
              </a:tabLst>
            </a:pPr>
            <a:r>
              <a:rPr lang="en-CA" dirty="0" err="1"/>
              <a:t>myList.add</a:t>
            </a:r>
            <a:r>
              <a:rPr lang="en-CA" dirty="0"/>
              <a:t>("A");	[A]</a:t>
            </a:r>
          </a:p>
          <a:p>
            <a:pPr lvl="1">
              <a:tabLst>
                <a:tab pos="4665663" algn="l"/>
              </a:tabLst>
            </a:pPr>
            <a:r>
              <a:rPr lang="en-CA" dirty="0" err="1"/>
              <a:t>myList.add</a:t>
            </a:r>
            <a:r>
              <a:rPr lang="en-CA" dirty="0"/>
              <a:t>("B");	[A, B]</a:t>
            </a:r>
          </a:p>
          <a:p>
            <a:pPr lvl="1">
              <a:tabLst>
                <a:tab pos="4665663" algn="l"/>
              </a:tabLst>
            </a:pPr>
            <a:r>
              <a:rPr lang="en-CA" dirty="0" err="1"/>
              <a:t>myList.add</a:t>
            </a:r>
            <a:r>
              <a:rPr lang="en-CA" dirty="0"/>
              <a:t>(1, "C");	[A, C, B]</a:t>
            </a:r>
            <a:endParaRPr lang="en-CA" i="1" dirty="0"/>
          </a:p>
          <a:p>
            <a:pPr lvl="1">
              <a:tabLst>
                <a:tab pos="4665663" algn="l"/>
              </a:tabLst>
            </a:pPr>
            <a:r>
              <a:rPr lang="en-CA" dirty="0" err="1"/>
              <a:t>myList.get</a:t>
            </a:r>
            <a:r>
              <a:rPr lang="en-CA" dirty="0"/>
              <a:t>("A") 	</a:t>
            </a:r>
            <a:r>
              <a:rPr lang="en-CA" dirty="0">
                <a:sym typeface="Wingdings" panose="05000000000000000000" pitchFamily="2" charset="2"/>
              </a:rPr>
              <a:t> 0</a:t>
            </a:r>
          </a:p>
          <a:p>
            <a:pPr lvl="1">
              <a:tabLst>
                <a:tab pos="4665663" algn="l"/>
              </a:tabLst>
            </a:pPr>
            <a:r>
              <a:rPr lang="en-CA" dirty="0" err="1">
                <a:sym typeface="Wingdings" panose="05000000000000000000" pitchFamily="2" charset="2"/>
              </a:rPr>
              <a:t>myList.set</a:t>
            </a:r>
            <a:r>
              <a:rPr lang="en-CA" dirty="0">
                <a:sym typeface="Wingdings" panose="05000000000000000000" pitchFamily="2" charset="2"/>
              </a:rPr>
              <a:t>(2, "D");	[A, C, D]</a:t>
            </a:r>
            <a:endParaRPr lang="en-CA" i="1" dirty="0">
              <a:sym typeface="Wingdings" panose="05000000000000000000" pitchFamily="2" charset="2"/>
            </a:endParaRPr>
          </a:p>
          <a:p>
            <a:pPr lvl="1">
              <a:tabLst>
                <a:tab pos="4665663" algn="l"/>
              </a:tabLst>
            </a:pPr>
            <a:r>
              <a:rPr lang="en-CA" dirty="0" err="1">
                <a:sym typeface="Wingdings" panose="05000000000000000000" pitchFamily="2" charset="2"/>
              </a:rPr>
              <a:t>myList.remove</a:t>
            </a:r>
            <a:r>
              <a:rPr lang="en-CA" dirty="0">
                <a:sym typeface="Wingdings" panose="05000000000000000000" pitchFamily="2" charset="2"/>
              </a:rPr>
              <a:t>("C");	[A, D] </a:t>
            </a:r>
          </a:p>
          <a:p>
            <a:pPr lvl="1">
              <a:tabLst>
                <a:tab pos="4665663" algn="l"/>
              </a:tabLst>
            </a:pPr>
            <a:r>
              <a:rPr lang="en-CA" dirty="0" err="1">
                <a:sym typeface="Wingdings" panose="05000000000000000000" pitchFamily="2" charset="2"/>
              </a:rPr>
              <a:t>myList.remove</a:t>
            </a:r>
            <a:r>
              <a:rPr lang="en-CA" dirty="0">
                <a:sym typeface="Wingdings" panose="05000000000000000000" pitchFamily="2" charset="2"/>
              </a:rPr>
              <a:t>(0);	[D]</a:t>
            </a:r>
          </a:p>
          <a:p>
            <a:pPr lvl="1">
              <a:tabLst>
                <a:tab pos="4665663" algn="l"/>
              </a:tabLst>
            </a:pPr>
            <a:r>
              <a:rPr lang="en-CA" dirty="0" err="1">
                <a:sym typeface="Wingdings" panose="05000000000000000000" pitchFamily="2" charset="2"/>
              </a:rPr>
              <a:t>myList.size</a:t>
            </a:r>
            <a:r>
              <a:rPr lang="en-CA" dirty="0">
                <a:sym typeface="Wingdings" panose="05000000000000000000" pitchFamily="2" charset="2"/>
              </a:rPr>
              <a:t>() 	 1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3836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Write a code fragment that reads a single line of words and adds them all to a List, then prints out the list</a:t>
            </a:r>
          </a:p>
          <a:p>
            <a:pPr lvl="1">
              <a:defRPr/>
            </a:pPr>
            <a:r>
              <a:rPr lang="en-CA" dirty="0"/>
              <a:t>HINT: </a:t>
            </a:r>
          </a:p>
          <a:p>
            <a:pPr marL="457200" lvl="1" indent="0"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Scanner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lineScanner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= new Scanner(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KBD.nextLine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());</a:t>
            </a:r>
          </a:p>
          <a:p>
            <a:pPr marL="457200" lvl="1" indent="0"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while 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lineScanner.hasNext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()) { … }</a:t>
            </a:r>
            <a:endParaRPr lang="en-C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1695451" y="4930378"/>
            <a:ext cx="5314949" cy="139422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r>
              <a:rPr lang="en-US" sz="2000"/>
              <a:t>Enter a line of words below:</a:t>
            </a:r>
          </a:p>
          <a:p>
            <a:pPr algn="l"/>
            <a:r>
              <a:rPr lang="en-US" sz="2000">
                <a:solidFill>
                  <a:srgbClr val="00B0F0"/>
                </a:solidFill>
              </a:rPr>
              <a:t>This is the line of words I entered.</a:t>
            </a:r>
          </a:p>
          <a:p>
            <a:pPr algn="l"/>
            <a:r>
              <a:rPr lang="en-US" sz="2000"/>
              <a:t>The words you entered were:</a:t>
            </a:r>
          </a:p>
          <a:p>
            <a:pPr algn="l"/>
            <a:r>
              <a:rPr lang="en-US" sz="2000"/>
              <a:t>[This, is, the, line, of, words, I, entered.]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Standard Loops for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Multiple ways to loop thru a list</a:t>
            </a:r>
          </a:p>
          <a:p>
            <a:pPr lvl="1">
              <a:defRPr/>
            </a:pPr>
            <a:r>
              <a:rPr lang="en-CA" dirty="0"/>
              <a:t>can use the usual for loop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for 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= 0;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&lt;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myWords.size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();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++)</a:t>
            </a:r>
            <a:endParaRPr lang="en-CA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CA" dirty="0"/>
              <a:t>can use this simplified for loop (</a:t>
            </a:r>
            <a:r>
              <a:rPr lang="en-CA" i="1" dirty="0"/>
              <a:t>for-each</a:t>
            </a:r>
            <a:r>
              <a:rPr lang="en-CA" dirty="0"/>
              <a:t>)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for (String word :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myWords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CA" sz="3600" dirty="0">
              <a:solidFill>
                <a:schemeClr val="accent1">
                  <a:lumMod val="75000"/>
                </a:schemeClr>
              </a:solidFill>
            </a:endParaRPr>
          </a:p>
          <a:p>
            <a:pPr lvl="2">
              <a:defRPr/>
            </a:pPr>
            <a:r>
              <a:rPr lang="en-CA" dirty="0"/>
              <a:t>this works with arrays, too!</a:t>
            </a:r>
          </a:p>
          <a:p>
            <a:pPr>
              <a:defRPr/>
            </a:pPr>
            <a:r>
              <a:rPr lang="en-CA" dirty="0"/>
              <a:t>Work if you’re </a:t>
            </a:r>
            <a:r>
              <a:rPr lang="en-CA" i="1" dirty="0"/>
              <a:t>just looking </a:t>
            </a:r>
            <a:r>
              <a:rPr lang="en-CA" dirty="0"/>
              <a:t>at the list</a:t>
            </a:r>
          </a:p>
          <a:p>
            <a:pPr lvl="1">
              <a:defRPr/>
            </a:pPr>
            <a:r>
              <a:rPr lang="en-CA" dirty="0"/>
              <a:t>cause trouble if add / remove item in loop</a:t>
            </a:r>
          </a:p>
          <a:p>
            <a:pPr lvl="1">
              <a:defRPr/>
            </a:pPr>
            <a:r>
              <a:rPr lang="en-CA" i="1" dirty="0"/>
              <a:t>don’t use them </a:t>
            </a:r>
            <a:r>
              <a:rPr lang="en-CA" dirty="0"/>
              <a:t>if adding / removing in loop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1f0481b-9fcf-4028-b853-fd3d29f8c39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23153A7962B44787C5D099E6F0D40F" ma:contentTypeVersion="16" ma:contentTypeDescription="Create a new document." ma:contentTypeScope="" ma:versionID="85b9b847c85e740951eff6bd9f2eac0c">
  <xsd:schema xmlns:xsd="http://www.w3.org/2001/XMLSchema" xmlns:xs="http://www.w3.org/2001/XMLSchema" xmlns:p="http://schemas.microsoft.com/office/2006/metadata/properties" xmlns:ns3="51f0481b-9fcf-4028-b853-fd3d29f8c390" xmlns:ns4="62da8f29-4af8-4925-b828-2d6615649c5a" targetNamespace="http://schemas.microsoft.com/office/2006/metadata/properties" ma:root="true" ma:fieldsID="87934eb575b706c31bf46b10413b710f" ns3:_="" ns4:_="">
    <xsd:import namespace="51f0481b-9fcf-4028-b853-fd3d29f8c390"/>
    <xsd:import namespace="62da8f29-4af8-4925-b828-2d6615649c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f0481b-9fcf-4028-b853-fd3d29f8c3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da8f29-4af8-4925-b828-2d6615649c5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D532EB-BA8C-43B4-AEA0-B59C3EB6FA0D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51f0481b-9fcf-4028-b853-fd3d29f8c390"/>
    <ds:schemaRef ds:uri="http://schemas.openxmlformats.org/package/2006/metadata/core-properties"/>
    <ds:schemaRef ds:uri="62da8f29-4af8-4925-b828-2d6615649c5a"/>
    <ds:schemaRef ds:uri="http://purl.org/dc/terms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6626FBA-2BD7-4860-AA26-6529E29965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f0481b-9fcf-4028-b853-fd3d29f8c390"/>
    <ds:schemaRef ds:uri="62da8f29-4af8-4925-b828-2d6615649c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A251C2-3DFB-41E3-A990-F98EF0C25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C:\MrMac\Courses\CSC 226 1998-1999 IIIa Spring\Slides\06LOOPS.PPT</Template>
  <TotalTime>24505</TotalTime>
  <Pages>7</Pages>
  <Words>3667</Words>
  <Application>Microsoft Office PowerPoint</Application>
  <PresentationFormat>On-screen Show (4:3)</PresentationFormat>
  <Paragraphs>561</Paragraphs>
  <Slides>53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0" baseType="lpstr">
      <vt:lpstr>Arial</vt:lpstr>
      <vt:lpstr>Courier New</vt:lpstr>
      <vt:lpstr>Google Sans</vt:lpstr>
      <vt:lpstr>Monotype Sorts</vt:lpstr>
      <vt:lpstr>Times New Roman</vt:lpstr>
      <vt:lpstr>Wingdings</vt:lpstr>
      <vt:lpstr>06loops</vt:lpstr>
      <vt:lpstr>Collections</vt:lpstr>
      <vt:lpstr>Overview</vt:lpstr>
      <vt:lpstr>The List Data Type</vt:lpstr>
      <vt:lpstr>List Data Type Classes</vt:lpstr>
      <vt:lpstr>Side-by-Side</vt:lpstr>
      <vt:lpstr>List Operations</vt:lpstr>
      <vt:lpstr>List Operations</vt:lpstr>
      <vt:lpstr>Exercise</vt:lpstr>
      <vt:lpstr>Standard Loops for Lists</vt:lpstr>
      <vt:lpstr>List Iterators</vt:lpstr>
      <vt:lpstr>Creating a List Iterator</vt:lpstr>
      <vt:lpstr>Looping thru the List</vt:lpstr>
      <vt:lpstr>Removing with an Iterator</vt:lpstr>
      <vt:lpstr>ListIterators Can Go in Reverse</vt:lpstr>
      <vt:lpstr>Removing with an Iterator</vt:lpstr>
      <vt:lpstr>Changing with an Iterator</vt:lpstr>
      <vt:lpstr>Changing with an Iterator</vt:lpstr>
      <vt:lpstr>Adding with an Iterator</vt:lpstr>
      <vt:lpstr>Concurrent Modification</vt:lpstr>
      <vt:lpstr>Exercise</vt:lpstr>
      <vt:lpstr>Other List Types</vt:lpstr>
      <vt:lpstr>Unmodifiable List</vt:lpstr>
      <vt:lpstr>List Instance Variables</vt:lpstr>
      <vt:lpstr>Other Collections Methods</vt:lpstr>
      <vt:lpstr>Error Conditions</vt:lpstr>
      <vt:lpstr>Returning a Special Value</vt:lpstr>
      <vt:lpstr>Throwing an Exception</vt:lpstr>
      <vt:lpstr>Other Containers in Java</vt:lpstr>
      <vt:lpstr>The Collection (no s) Interface</vt:lpstr>
      <vt:lpstr>Lists vs. Sets</vt:lpstr>
      <vt:lpstr>Kinds of Sets</vt:lpstr>
      <vt:lpstr>Sequence vs. Associative</vt:lpstr>
      <vt:lpstr>How to Think of Lists/Sets</vt:lpstr>
      <vt:lpstr>Abstract Data Types</vt:lpstr>
      <vt:lpstr>Abstraction</vt:lpstr>
      <vt:lpstr>ADT Parts</vt:lpstr>
      <vt:lpstr>Concrete Data Types</vt:lpstr>
      <vt:lpstr>Java Interfaces and ADTs</vt:lpstr>
      <vt:lpstr>Designing Our Own Interface</vt:lpstr>
      <vt:lpstr>Generic Types in Java</vt:lpstr>
      <vt:lpstr>The Template Parameter</vt:lpstr>
      <vt:lpstr>New Operations for Bags</vt:lpstr>
      <vt:lpstr>Meaning of frequencyOf Method</vt:lpstr>
      <vt:lpstr>Counting</vt:lpstr>
      <vt:lpstr>Design Decision</vt:lpstr>
      <vt:lpstr>Meaning of remove() </vt:lpstr>
      <vt:lpstr>Design Decision</vt:lpstr>
      <vt:lpstr>The Bag Interface</vt:lpstr>
      <vt:lpstr>Using the ADT Bag</vt:lpstr>
      <vt:lpstr>Using the ADT Bag</vt:lpstr>
      <vt:lpstr>Our First Bag Implementation</vt:lpstr>
      <vt:lpstr>HumanBag</vt:lpstr>
      <vt:lpstr>Next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Programming and Problem Solving</dc:title>
  <dc:creator>Mark Young</dc:creator>
  <cp:lastModifiedBy>Mark Young</cp:lastModifiedBy>
  <cp:revision>202</cp:revision>
  <cp:lastPrinted>1601-01-01T00:00:00Z</cp:lastPrinted>
  <dcterms:created xsi:type="dcterms:W3CDTF">1998-05-11T15:12:26Z</dcterms:created>
  <dcterms:modified xsi:type="dcterms:W3CDTF">2024-01-23T23:11:28Z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0x0101009623153A7962B44787C5D099E6F0D40F</vt:lpwstr>
  </property>
</Properties>
</file>