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81"/>
  </p:notesMasterIdLst>
  <p:handoutMasterIdLst>
    <p:handoutMasterId r:id="rId82"/>
  </p:handoutMasterIdLst>
  <p:sldIdLst>
    <p:sldId id="692" r:id="rId5"/>
    <p:sldId id="693" r:id="rId6"/>
    <p:sldId id="665" r:id="rId7"/>
    <p:sldId id="666" r:id="rId8"/>
    <p:sldId id="515" r:id="rId9"/>
    <p:sldId id="669" r:id="rId10"/>
    <p:sldId id="667" r:id="rId11"/>
    <p:sldId id="676" r:id="rId12"/>
    <p:sldId id="677" r:id="rId13"/>
    <p:sldId id="679" r:id="rId14"/>
    <p:sldId id="678" r:id="rId15"/>
    <p:sldId id="680" r:id="rId16"/>
    <p:sldId id="683" r:id="rId17"/>
    <p:sldId id="684" r:id="rId18"/>
    <p:sldId id="522" r:id="rId19"/>
    <p:sldId id="675" r:id="rId20"/>
    <p:sldId id="696" r:id="rId21"/>
    <p:sldId id="523" r:id="rId22"/>
    <p:sldId id="528" r:id="rId23"/>
    <p:sldId id="576" r:id="rId24"/>
    <p:sldId id="534" r:id="rId25"/>
    <p:sldId id="535" r:id="rId26"/>
    <p:sldId id="536" r:id="rId27"/>
    <p:sldId id="537" r:id="rId28"/>
    <p:sldId id="681" r:id="rId29"/>
    <p:sldId id="526" r:id="rId30"/>
    <p:sldId id="682" r:id="rId31"/>
    <p:sldId id="529" r:id="rId32"/>
    <p:sldId id="527" r:id="rId33"/>
    <p:sldId id="530" r:id="rId34"/>
    <p:sldId id="541" r:id="rId35"/>
    <p:sldId id="686" r:id="rId36"/>
    <p:sldId id="688" r:id="rId37"/>
    <p:sldId id="542" r:id="rId38"/>
    <p:sldId id="544" r:id="rId39"/>
    <p:sldId id="545" r:id="rId40"/>
    <p:sldId id="546" r:id="rId41"/>
    <p:sldId id="551" r:id="rId42"/>
    <p:sldId id="547" r:id="rId43"/>
    <p:sldId id="548" r:id="rId44"/>
    <p:sldId id="550" r:id="rId45"/>
    <p:sldId id="549" r:id="rId46"/>
    <p:sldId id="552" r:id="rId47"/>
    <p:sldId id="553" r:id="rId48"/>
    <p:sldId id="556" r:id="rId49"/>
    <p:sldId id="557" r:id="rId50"/>
    <p:sldId id="558" r:id="rId51"/>
    <p:sldId id="559" r:id="rId52"/>
    <p:sldId id="561" r:id="rId53"/>
    <p:sldId id="689" r:id="rId54"/>
    <p:sldId id="690" r:id="rId55"/>
    <p:sldId id="691" r:id="rId56"/>
    <p:sldId id="562" r:id="rId57"/>
    <p:sldId id="563" r:id="rId58"/>
    <p:sldId id="565" r:id="rId59"/>
    <p:sldId id="685" r:id="rId60"/>
    <p:sldId id="531" r:id="rId61"/>
    <p:sldId id="532" r:id="rId62"/>
    <p:sldId id="695" r:id="rId63"/>
    <p:sldId id="694" r:id="rId64"/>
    <p:sldId id="566" r:id="rId65"/>
    <p:sldId id="572" r:id="rId66"/>
    <p:sldId id="573" r:id="rId67"/>
    <p:sldId id="567" r:id="rId68"/>
    <p:sldId id="568" r:id="rId69"/>
    <p:sldId id="581" r:id="rId70"/>
    <p:sldId id="569" r:id="rId71"/>
    <p:sldId id="577" r:id="rId72"/>
    <p:sldId id="578" r:id="rId73"/>
    <p:sldId id="579" r:id="rId74"/>
    <p:sldId id="580" r:id="rId75"/>
    <p:sldId id="570" r:id="rId76"/>
    <p:sldId id="571" r:id="rId77"/>
    <p:sldId id="574" r:id="rId78"/>
    <p:sldId id="575" r:id="rId79"/>
    <p:sldId id="493" r:id="rId8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A"/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0ED748-B85B-47BD-A203-30681A8F9534}" v="48" dt="2024-01-28T16:06:47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02" d="100"/>
          <a:sy n="102" d="100"/>
        </p:scale>
        <p:origin x="1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viewProps" Target="view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presProps" Target="presProps.xml"/><Relationship Id="rId88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microsoft.com/office/2016/11/relationships/changesInfo" Target="changesInfos/changesInfo1.xml"/><Relationship Id="rId61" Type="http://schemas.openxmlformats.org/officeDocument/2006/relationships/slide" Target="slides/slide57.xml"/><Relationship Id="rId8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BB0ED748-B85B-47BD-A203-30681A8F9534}"/>
    <pc:docChg chg="undo custSel addSld delSld modSld sldOrd">
      <pc:chgData name="Mark Young" userId="055a4c4f-05b9-4cd6-bda8-0cc88b7b58d3" providerId="ADAL" clId="{BB0ED748-B85B-47BD-A203-30681A8F9534}" dt="2024-01-28T16:07:10.901" v="6159" actId="114"/>
      <pc:docMkLst>
        <pc:docMk/>
      </pc:docMkLst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4132019678" sldId="257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263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373"/>
        </pc:sldMkLst>
      </pc:sldChg>
      <pc:sldChg chg="addSp modSp mod modClrScheme chgLayout">
        <pc:chgData name="Mark Young" userId="055a4c4f-05b9-4cd6-bda8-0cc88b7b58d3" providerId="ADAL" clId="{BB0ED748-B85B-47BD-A203-30681A8F9534}" dt="2024-01-28T14:34:55.483" v="4860" actId="20577"/>
        <pc:sldMkLst>
          <pc:docMk/>
          <pc:sldMk cId="0" sldId="493"/>
        </pc:sldMkLst>
        <pc:spChg chg="add mod ord">
          <ac:chgData name="Mark Young" userId="055a4c4f-05b9-4cd6-bda8-0cc88b7b58d3" providerId="ADAL" clId="{BB0ED748-B85B-47BD-A203-30681A8F9534}" dt="2024-01-28T14:34:55.483" v="4860" actId="20577"/>
          <ac:spMkLst>
            <pc:docMk/>
            <pc:sldMk cId="0" sldId="493"/>
            <ac:spMk id="2" creationId="{740E5943-292D-FE82-B460-44EFADF4B3E9}"/>
          </ac:spMkLst>
        </pc:spChg>
        <pc:spChg chg="mod ord">
          <ac:chgData name="Mark Young" userId="055a4c4f-05b9-4cd6-bda8-0cc88b7b58d3" providerId="ADAL" clId="{BB0ED748-B85B-47BD-A203-30681A8F9534}" dt="2024-01-28T14:34:33.932" v="4795" actId="700"/>
          <ac:spMkLst>
            <pc:docMk/>
            <pc:sldMk cId="0" sldId="493"/>
            <ac:spMk id="326658" creationId="{766E389B-9ECD-4A36-9F30-7A41AFCBA8BF}"/>
          </ac:spMkLst>
        </pc:spChg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494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497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04"/>
        </pc:sldMkLst>
      </pc:sldChg>
      <pc:sldChg chg="modSp mod">
        <pc:chgData name="Mark Young" userId="055a4c4f-05b9-4cd6-bda8-0cc88b7b58d3" providerId="ADAL" clId="{BB0ED748-B85B-47BD-A203-30681A8F9534}" dt="2024-01-27T20:14:22.643" v="1901" actId="20577"/>
        <pc:sldMkLst>
          <pc:docMk/>
          <pc:sldMk cId="0" sldId="523"/>
        </pc:sldMkLst>
        <pc:spChg chg="mod">
          <ac:chgData name="Mark Young" userId="055a4c4f-05b9-4cd6-bda8-0cc88b7b58d3" providerId="ADAL" clId="{BB0ED748-B85B-47BD-A203-30681A8F9534}" dt="2024-01-27T20:14:22.643" v="1901" actId="20577"/>
          <ac:spMkLst>
            <pc:docMk/>
            <pc:sldMk cId="0" sldId="523"/>
            <ac:spMk id="3" creationId="{9B982C07-8DE4-4450-8B18-AE9948AD4107}"/>
          </ac:spMkLst>
        </pc:spChg>
      </pc:sldChg>
      <pc:sldChg chg="add del">
        <pc:chgData name="Mark Young" userId="055a4c4f-05b9-4cd6-bda8-0cc88b7b58d3" providerId="ADAL" clId="{BB0ED748-B85B-47BD-A203-30681A8F9534}" dt="2024-01-27T20:38:06.487" v="2513" actId="47"/>
        <pc:sldMkLst>
          <pc:docMk/>
          <pc:sldMk cId="0" sldId="524"/>
        </pc:sldMkLst>
      </pc:sldChg>
      <pc:sldChg chg="add del">
        <pc:chgData name="Mark Young" userId="055a4c4f-05b9-4cd6-bda8-0cc88b7b58d3" providerId="ADAL" clId="{BB0ED748-B85B-47BD-A203-30681A8F9534}" dt="2024-01-27T20:38:08.317" v="2514" actId="47"/>
        <pc:sldMkLst>
          <pc:docMk/>
          <pc:sldMk cId="0" sldId="525"/>
        </pc:sldMkLst>
      </pc:sldChg>
      <pc:sldChg chg="modSp add del mod">
        <pc:chgData name="Mark Young" userId="055a4c4f-05b9-4cd6-bda8-0cc88b7b58d3" providerId="ADAL" clId="{BB0ED748-B85B-47BD-A203-30681A8F9534}" dt="2024-01-28T14:26:14.310" v="4700"/>
        <pc:sldMkLst>
          <pc:docMk/>
          <pc:sldMk cId="0" sldId="526"/>
        </pc:sldMkLst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29" creationId="{A0DC9F5C-1C8B-4CEE-98F2-7DD6C4A6B540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48" creationId="{FF0DD4E0-45A7-4AEB-A234-DB77A685F67E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49" creationId="{53D8CEF3-0257-4D06-8B34-DE3660A7FFE0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50" creationId="{708738B7-4997-452D-AA2B-3DE712F0C381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51" creationId="{B69830A4-2B5E-4811-BD9A-6406C2472E91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52" creationId="{46FEAED9-6F57-449E-A8D4-678F882F6B99}"/>
          </ac:spMkLst>
        </pc:spChg>
        <pc:spChg chg="mod">
          <ac:chgData name="Mark Young" userId="055a4c4f-05b9-4cd6-bda8-0cc88b7b58d3" providerId="ADAL" clId="{BB0ED748-B85B-47BD-A203-30681A8F9534}" dt="2024-01-27T20:28:31.488" v="2087" actId="208"/>
          <ac:spMkLst>
            <pc:docMk/>
            <pc:sldMk cId="0" sldId="526"/>
            <ac:spMk id="31753" creationId="{7461EC12-C830-4C0C-A738-9F0310304FC4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26"/>
            <ac:spMk id="31757" creationId="{13CB1EF1-BD33-4177-8CFE-5FA750B98192}"/>
          </ac:spMkLst>
        </pc:spChg>
      </pc:sldChg>
      <pc:sldChg chg="modSp mod">
        <pc:chgData name="Mark Young" userId="055a4c4f-05b9-4cd6-bda8-0cc88b7b58d3" providerId="ADAL" clId="{BB0ED748-B85B-47BD-A203-30681A8F9534}" dt="2024-01-27T20:40:25.442" v="2629" actId="15"/>
        <pc:sldMkLst>
          <pc:docMk/>
          <pc:sldMk cId="0" sldId="527"/>
        </pc:sldMkLst>
        <pc:spChg chg="mod">
          <ac:chgData name="Mark Young" userId="055a4c4f-05b9-4cd6-bda8-0cc88b7b58d3" providerId="ADAL" clId="{BB0ED748-B85B-47BD-A203-30681A8F9534}" dt="2024-01-27T20:40:25.442" v="2629" actId="15"/>
          <ac:spMkLst>
            <pc:docMk/>
            <pc:sldMk cId="0" sldId="527"/>
            <ac:spMk id="3" creationId="{C4E9DFA2-A536-4E4A-B2D2-620210291B6F}"/>
          </ac:spMkLst>
        </pc:spChg>
      </pc:sldChg>
      <pc:sldChg chg="modSp mod">
        <pc:chgData name="Mark Young" userId="055a4c4f-05b9-4cd6-bda8-0cc88b7b58d3" providerId="ADAL" clId="{BB0ED748-B85B-47BD-A203-30681A8F9534}" dt="2024-01-27T20:16:58.099" v="2046" actId="20577"/>
        <pc:sldMkLst>
          <pc:docMk/>
          <pc:sldMk cId="0" sldId="528"/>
        </pc:sldMkLst>
        <pc:spChg chg="mod">
          <ac:chgData name="Mark Young" userId="055a4c4f-05b9-4cd6-bda8-0cc88b7b58d3" providerId="ADAL" clId="{BB0ED748-B85B-47BD-A203-30681A8F9534}" dt="2024-01-27T20:16:58.099" v="2046" actId="20577"/>
          <ac:spMkLst>
            <pc:docMk/>
            <pc:sldMk cId="0" sldId="528"/>
            <ac:spMk id="3" creationId="{856398DF-981C-4728-8656-16ADE082258A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29"/>
        </pc:sldMkLst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2" creationId="{CD81A0D2-68DF-4BAF-89DF-D8FA50BC749B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3" creationId="{4393F74D-28FB-48D3-AB29-5AD32F95DAF4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4" creationId="{56E0FA1E-A67C-4049-9CD9-7BD5D6E175BA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" creationId="{FF657B02-73F5-4ADF-BD4E-F855AE48465C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47" creationId="{08B26940-2F2B-47FE-B530-7FFFC580B58E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48" creationId="{39A1ACF5-558E-4E05-8437-23771BCD0DF4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49" creationId="{734B257C-2C44-4428-A5AD-979D0FFCA59A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50" creationId="{C6729281-4F4C-4CEE-858B-5AFD1C30C63B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51" creationId="{3C66E207-A333-402A-9A64-E6197319D3AD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52" creationId="{E3D7D34E-5D36-4030-91A7-B1EAA211511C}"/>
          </ac:spMkLst>
        </pc:spChg>
        <pc:spChg chg="mod">
          <ac:chgData name="Mark Young" userId="055a4c4f-05b9-4cd6-bda8-0cc88b7b58d3" providerId="ADAL" clId="{BB0ED748-B85B-47BD-A203-30681A8F9534}" dt="2024-01-27T20:29:17.207" v="2089" actId="208"/>
          <ac:spMkLst>
            <pc:docMk/>
            <pc:sldMk cId="0" sldId="529"/>
            <ac:spMk id="35853" creationId="{073F9AEE-6866-4F35-A491-DE8ACA8AB359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29"/>
            <ac:spMk id="35857" creationId="{C31FD79C-5C1E-4275-8C26-2981F7466A1F}"/>
          </ac:spMkLst>
        </pc:spChg>
      </pc:sldChg>
      <pc:sldChg chg="modSp mod">
        <pc:chgData name="Mark Young" userId="055a4c4f-05b9-4cd6-bda8-0cc88b7b58d3" providerId="ADAL" clId="{BB0ED748-B85B-47BD-A203-30681A8F9534}" dt="2024-01-27T20:42:25.217" v="2751"/>
        <pc:sldMkLst>
          <pc:docMk/>
          <pc:sldMk cId="1566816782" sldId="530"/>
        </pc:sldMkLst>
        <pc:spChg chg="mod">
          <ac:chgData name="Mark Young" userId="055a4c4f-05b9-4cd6-bda8-0cc88b7b58d3" providerId="ADAL" clId="{BB0ED748-B85B-47BD-A203-30681A8F9534}" dt="2024-01-27T20:42:25.217" v="2751"/>
          <ac:spMkLst>
            <pc:docMk/>
            <pc:sldMk cId="1566816782" sldId="530"/>
            <ac:spMk id="3" creationId="{8A72FFA6-1825-4422-AEBF-69F19F92A9CD}"/>
          </ac:spMkLst>
        </pc:spChg>
      </pc:sldChg>
      <pc:sldChg chg="modSp del mod">
        <pc:chgData name="Mark Young" userId="055a4c4f-05b9-4cd6-bda8-0cc88b7b58d3" providerId="ADAL" clId="{BB0ED748-B85B-47BD-A203-30681A8F9534}" dt="2024-01-27T20:41:01.537" v="2649" actId="2696"/>
        <pc:sldMkLst>
          <pc:docMk/>
          <pc:sldMk cId="1566816782" sldId="530"/>
        </pc:sldMkLst>
        <pc:spChg chg="mod">
          <ac:chgData name="Mark Young" userId="055a4c4f-05b9-4cd6-bda8-0cc88b7b58d3" providerId="ADAL" clId="{BB0ED748-B85B-47BD-A203-30681A8F9534}" dt="2024-01-27T20:40:53.947" v="2648" actId="20577"/>
          <ac:spMkLst>
            <pc:docMk/>
            <pc:sldMk cId="1566816782" sldId="530"/>
            <ac:spMk id="2" creationId="{8FACE0C7-4A48-4DC7-9C5F-FE60FCFF2BB4}"/>
          </ac:spMkLst>
        </pc:spChg>
      </pc:sldChg>
      <pc:sldChg chg="add">
        <pc:chgData name="Mark Young" userId="055a4c4f-05b9-4cd6-bda8-0cc88b7b58d3" providerId="ADAL" clId="{BB0ED748-B85B-47BD-A203-30681A8F9534}" dt="2024-01-28T14:32:13.600" v="4742"/>
        <pc:sldMkLst>
          <pc:docMk/>
          <pc:sldMk cId="3642946520" sldId="531"/>
        </pc:sldMkLst>
      </pc:sldChg>
      <pc:sldChg chg="del">
        <pc:chgData name="Mark Young" userId="055a4c4f-05b9-4cd6-bda8-0cc88b7b58d3" providerId="ADAL" clId="{BB0ED748-B85B-47BD-A203-30681A8F9534}" dt="2024-01-27T20:42:44.301" v="2752" actId="2696"/>
        <pc:sldMkLst>
          <pc:docMk/>
          <pc:sldMk cId="3642946520" sldId="531"/>
        </pc:sldMkLst>
      </pc:sldChg>
      <pc:sldChg chg="add del ord modNotes">
        <pc:chgData name="Mark Young" userId="055a4c4f-05b9-4cd6-bda8-0cc88b7b58d3" providerId="ADAL" clId="{BB0ED748-B85B-47BD-A203-30681A8F9534}" dt="2024-01-28T14:31:48.896" v="4741" actId="2696"/>
        <pc:sldMkLst>
          <pc:docMk/>
          <pc:sldMk cId="3985563913" sldId="531"/>
        </pc:sldMkLst>
      </pc:sldChg>
      <pc:sldChg chg="del">
        <pc:chgData name="Mark Young" userId="055a4c4f-05b9-4cd6-bda8-0cc88b7b58d3" providerId="ADAL" clId="{BB0ED748-B85B-47BD-A203-30681A8F9534}" dt="2024-01-27T20:42:44.301" v="2752" actId="2696"/>
        <pc:sldMkLst>
          <pc:docMk/>
          <pc:sldMk cId="2076514877" sldId="532"/>
        </pc:sldMkLst>
      </pc:sldChg>
      <pc:sldChg chg="add">
        <pc:chgData name="Mark Young" userId="055a4c4f-05b9-4cd6-bda8-0cc88b7b58d3" providerId="ADAL" clId="{BB0ED748-B85B-47BD-A203-30681A8F9534}" dt="2024-01-28T14:32:13.600" v="4742"/>
        <pc:sldMkLst>
          <pc:docMk/>
          <pc:sldMk cId="2076514877" sldId="532"/>
        </pc:sldMkLst>
      </pc:sldChg>
      <pc:sldChg chg="modSp add del mod ord">
        <pc:chgData name="Mark Young" userId="055a4c4f-05b9-4cd6-bda8-0cc88b7b58d3" providerId="ADAL" clId="{BB0ED748-B85B-47BD-A203-30681A8F9534}" dt="2024-01-28T14:31:48.896" v="4741" actId="2696"/>
        <pc:sldMkLst>
          <pc:docMk/>
          <pc:sldMk cId="2663780035" sldId="532"/>
        </pc:sldMkLst>
        <pc:spChg chg="mod">
          <ac:chgData name="Mark Young" userId="055a4c4f-05b9-4cd6-bda8-0cc88b7b58d3" providerId="ADAL" clId="{BB0ED748-B85B-47BD-A203-30681A8F9534}" dt="2024-01-28T14:30:34.899" v="4726" actId="207"/>
          <ac:spMkLst>
            <pc:docMk/>
            <pc:sldMk cId="2663780035" sldId="532"/>
            <ac:spMk id="3" creationId="{40897DA8-4FDD-44FE-ADDA-96E4F994B879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34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34"/>
            <ac:spMk id="3" creationId="{67B03378-C081-4B8F-9C05-C03AA4922E15}"/>
          </ac:spMkLst>
        </pc:spChg>
      </pc:sldChg>
      <pc:sldChg chg="modSp mod">
        <pc:chgData name="Mark Young" userId="055a4c4f-05b9-4cd6-bda8-0cc88b7b58d3" providerId="ADAL" clId="{BB0ED748-B85B-47BD-A203-30681A8F9534}" dt="2024-01-27T20:25:19.359" v="2052" actId="114"/>
        <pc:sldMkLst>
          <pc:docMk/>
          <pc:sldMk cId="0" sldId="535"/>
        </pc:sldMkLst>
        <pc:spChg chg="mod">
          <ac:chgData name="Mark Young" userId="055a4c4f-05b9-4cd6-bda8-0cc88b7b58d3" providerId="ADAL" clId="{BB0ED748-B85B-47BD-A203-30681A8F9534}" dt="2024-01-27T20:25:19.359" v="2052" actId="114"/>
          <ac:spMkLst>
            <pc:docMk/>
            <pc:sldMk cId="0" sldId="535"/>
            <ac:spMk id="3" creationId="{C87E34C6-BCCA-49AF-973D-AB1368CBD5CA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36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36"/>
            <ac:spMk id="3" creationId="{8A0600D7-DC36-4F8B-A7D5-7745123C1F9A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37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37"/>
            <ac:spMk id="3" creationId="{C3DA5C24-E966-44ED-936A-2EDAC6E54517}"/>
          </ac:spMkLst>
        </pc:spChg>
      </pc:sldChg>
      <pc:sldChg chg="modSp mod">
        <pc:chgData name="Mark Young" userId="055a4c4f-05b9-4cd6-bda8-0cc88b7b58d3" providerId="ADAL" clId="{BB0ED748-B85B-47BD-A203-30681A8F9534}" dt="2024-01-27T20:43:40.235" v="2770" actId="20577"/>
        <pc:sldMkLst>
          <pc:docMk/>
          <pc:sldMk cId="0" sldId="541"/>
        </pc:sldMkLst>
        <pc:spChg chg="mod">
          <ac:chgData name="Mark Young" userId="055a4c4f-05b9-4cd6-bda8-0cc88b7b58d3" providerId="ADAL" clId="{BB0ED748-B85B-47BD-A203-30681A8F9534}" dt="2024-01-27T20:43:40.235" v="2770" actId="20577"/>
          <ac:spMkLst>
            <pc:docMk/>
            <pc:sldMk cId="0" sldId="541"/>
            <ac:spMk id="3" creationId="{240EAC99-2F8C-4F5F-ACCA-68AEAA5DEF93}"/>
          </ac:spMkLst>
        </pc:spChg>
      </pc:sldChg>
      <pc:sldChg chg="modSp mod">
        <pc:chgData name="Mark Young" userId="055a4c4f-05b9-4cd6-bda8-0cc88b7b58d3" providerId="ADAL" clId="{BB0ED748-B85B-47BD-A203-30681A8F9534}" dt="2024-01-28T16:02:45.478" v="5942" actId="20577"/>
        <pc:sldMkLst>
          <pc:docMk/>
          <pc:sldMk cId="0" sldId="542"/>
        </pc:sldMkLst>
        <pc:spChg chg="mod">
          <ac:chgData name="Mark Young" userId="055a4c4f-05b9-4cd6-bda8-0cc88b7b58d3" providerId="ADAL" clId="{BB0ED748-B85B-47BD-A203-30681A8F9534}" dt="2024-01-28T16:02:45.478" v="5942" actId="20577"/>
          <ac:spMkLst>
            <pc:docMk/>
            <pc:sldMk cId="0" sldId="542"/>
            <ac:spMk id="3" creationId="{115C0D1D-56AB-4C11-A1BC-000A36439C59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44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4"/>
            <ac:spMk id="3" creationId="{35399A06-61DD-4B71-BF5D-E5B58F677CDE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27" creationId="{89501FA9-5EE8-4FC9-8DA9-01C5F4D93BE1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64515" creationId="{4955E788-5157-4F6B-91C3-8873457E9DB8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64516" creationId="{480231BD-801C-4732-BEFA-3151C8009FE4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64518" creationId="{82C88515-FCC1-4EAF-967E-2FE4306E62C0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64520" creationId="{A2214ED9-1921-4321-8000-8BEB55676465}"/>
          </ac:spMkLst>
        </pc:spChg>
        <pc:spChg chg="mod">
          <ac:chgData name="Mark Young" userId="055a4c4f-05b9-4cd6-bda8-0cc88b7b58d3" providerId="ADAL" clId="{BB0ED748-B85B-47BD-A203-30681A8F9534}" dt="2024-01-27T21:25:39.886" v="3604" actId="208"/>
          <ac:spMkLst>
            <pc:docMk/>
            <pc:sldMk cId="0" sldId="544"/>
            <ac:spMk id="64521" creationId="{91A77913-24B2-46DD-9BD7-CB79231B0A10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4"/>
            <ac:spMk id="64525" creationId="{0D8C3EEF-A99D-4A87-8C8B-07247CE2EC6F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46"/>
        </pc:sldMkLst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31" creationId="{70B7B0C7-C294-46C2-9893-B849781E0B48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1" creationId="{6A639ED0-97BE-4316-93A5-DD49EEABF00C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2" creationId="{1E5D3551-D3B9-4C17-A734-780185A8CD32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3" creationId="{A6629DFD-4345-46F3-9C90-D22068DAC636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4" creationId="{76B6EC75-64AA-4E31-AF8A-099294002DD9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5" creationId="{36E0F11A-FBB6-4A82-BCB5-9075AD78AF04}"/>
          </ac:spMkLst>
        </pc:spChg>
        <pc:spChg chg="mod">
          <ac:chgData name="Mark Young" userId="055a4c4f-05b9-4cd6-bda8-0cc88b7b58d3" providerId="ADAL" clId="{BB0ED748-B85B-47BD-A203-30681A8F9534}" dt="2024-01-27T21:26:07.715" v="3605" actId="208"/>
          <ac:spMkLst>
            <pc:docMk/>
            <pc:sldMk cId="0" sldId="546"/>
            <ac:spMk id="68616" creationId="{88A1A551-DA35-4593-9A92-CF63E44A61C9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6"/>
            <ac:spMk id="68621" creationId="{6ABCFB33-90F4-4572-BF18-B1B340C39ED5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47"/>
        </pc:sldMkLst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27" creationId="{BA143E0A-7BBC-457F-9A38-3012EE800BEC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07" creationId="{F1605F46-69EA-4F29-9C9C-792D314CDBEF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08" creationId="{DFD661AE-DA99-4AB7-BDD1-81376E5D88A9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10" creationId="{E04E57B9-CBBA-4AE8-925A-5BA897B8FC52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11" creationId="{3D6D7D13-F800-4B8F-9869-8229A33F51AA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12" creationId="{263DB6B8-5FFA-4ABB-B11F-9A36D7011DCC}"/>
          </ac:spMkLst>
        </pc:spChg>
        <pc:spChg chg="mod">
          <ac:chgData name="Mark Young" userId="055a4c4f-05b9-4cd6-bda8-0cc88b7b58d3" providerId="ADAL" clId="{BB0ED748-B85B-47BD-A203-30681A8F9534}" dt="2024-01-27T21:26:54.612" v="3643" actId="208"/>
          <ac:spMkLst>
            <pc:docMk/>
            <pc:sldMk cId="0" sldId="547"/>
            <ac:spMk id="72713" creationId="{E93F11D8-4F9D-4D72-8277-ED5B8ED8D4BC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7"/>
            <ac:spMk id="72717" creationId="{D1F3BBDE-3A8A-4C4B-820F-3FDEB4E2CCE1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48"/>
        </pc:sldMkLst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28" creationId="{9F348C90-CCC7-4B03-BB9E-81DD148E667F}"/>
          </ac:spMkLst>
        </pc:spChg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32" creationId="{DD3DFF42-374D-4AB0-BE14-137578B9A6D2}"/>
          </ac:spMkLst>
        </pc:spChg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33" creationId="{E8B9FBB1-6ACE-4CDA-9C6B-398E2D23ADE2}"/>
          </ac:spMkLst>
        </pc:spChg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34" creationId="{FF106028-B6E6-4F7E-91E0-5BDF414C00B6}"/>
          </ac:spMkLst>
        </pc:spChg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74758" creationId="{10951144-A893-44DC-9C7F-32F4960B5038}"/>
          </ac:spMkLst>
        </pc:spChg>
        <pc:spChg chg="mod">
          <ac:chgData name="Mark Young" userId="055a4c4f-05b9-4cd6-bda8-0cc88b7b58d3" providerId="ADAL" clId="{BB0ED748-B85B-47BD-A203-30681A8F9534}" dt="2024-01-27T21:27:14.625" v="3644" actId="208"/>
          <ac:spMkLst>
            <pc:docMk/>
            <pc:sldMk cId="0" sldId="548"/>
            <ac:spMk id="74759" creationId="{6DB780AB-BDA3-44AC-A931-02FDB37CDC60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8"/>
            <ac:spMk id="74764" creationId="{91DD6BE4-AD8E-444A-B23E-2DFA4B860609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49"/>
        </pc:sldMkLst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34" creationId="{61BF7BA6-52F3-415C-B4F5-3A737EC89F1B}"/>
          </ac:spMkLst>
        </pc:spChg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78851" creationId="{A8ED9CE7-98BB-40DC-94C8-41A351310C57}"/>
          </ac:spMkLst>
        </pc:spChg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78852" creationId="{8FA9D1AF-EADB-4658-83A5-17E7EE66A7D5}"/>
          </ac:spMkLst>
        </pc:spChg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78854" creationId="{E4C086CA-E5AF-433E-B2D9-D37DC169CBD7}"/>
          </ac:spMkLst>
        </pc:spChg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78855" creationId="{99A1230B-0FB4-4CB1-B0BA-E3C6CA841D47}"/>
          </ac:spMkLst>
        </pc:spChg>
        <pc:spChg chg="mod">
          <ac:chgData name="Mark Young" userId="055a4c4f-05b9-4cd6-bda8-0cc88b7b58d3" providerId="ADAL" clId="{BB0ED748-B85B-47BD-A203-30681A8F9534}" dt="2024-01-27T21:27:28.025" v="3645" actId="208"/>
          <ac:spMkLst>
            <pc:docMk/>
            <pc:sldMk cId="0" sldId="549"/>
            <ac:spMk id="78856" creationId="{A002B739-5AD0-4A4C-A53F-7237067C9434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49"/>
            <ac:spMk id="78860" creationId="{C60F3C39-6E4E-4EB9-BAEF-07FD1EA6487A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51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51"/>
            <ac:spMk id="3" creationId="{AA08E4F9-2A1A-4DE1-8223-304245310187}"/>
          </ac:spMkLst>
        </pc:spChg>
      </pc:sldChg>
      <pc:sldChg chg="modSp mod">
        <pc:chgData name="Mark Young" userId="055a4c4f-05b9-4cd6-bda8-0cc88b7b58d3" providerId="ADAL" clId="{BB0ED748-B85B-47BD-A203-30681A8F9534}" dt="2024-01-28T16:03:22.014" v="5948" actId="20577"/>
        <pc:sldMkLst>
          <pc:docMk/>
          <pc:sldMk cId="0" sldId="552"/>
        </pc:sldMkLst>
        <pc:spChg chg="mod">
          <ac:chgData name="Mark Young" userId="055a4c4f-05b9-4cd6-bda8-0cc88b7b58d3" providerId="ADAL" clId="{BB0ED748-B85B-47BD-A203-30681A8F9534}" dt="2024-01-28T16:03:22.014" v="5948" actId="20577"/>
          <ac:spMkLst>
            <pc:docMk/>
            <pc:sldMk cId="0" sldId="552"/>
            <ac:spMk id="3" creationId="{F0072582-2E5F-4303-817E-193B8D516ADB}"/>
          </ac:spMkLst>
        </pc:spChg>
      </pc:sldChg>
      <pc:sldChg chg="addSp modSp mod">
        <pc:chgData name="Mark Young" userId="055a4c4f-05b9-4cd6-bda8-0cc88b7b58d3" providerId="ADAL" clId="{BB0ED748-B85B-47BD-A203-30681A8F9534}" dt="2024-01-28T16:03:32.647" v="5954" actId="20577"/>
        <pc:sldMkLst>
          <pc:docMk/>
          <pc:sldMk cId="0" sldId="553"/>
        </pc:sldMkLst>
        <pc:spChg chg="mod">
          <ac:chgData name="Mark Young" userId="055a4c4f-05b9-4cd6-bda8-0cc88b7b58d3" providerId="ADAL" clId="{BB0ED748-B85B-47BD-A203-30681A8F9534}" dt="2024-01-28T16:03:32.647" v="5954" actId="20577"/>
          <ac:spMkLst>
            <pc:docMk/>
            <pc:sldMk cId="0" sldId="553"/>
            <ac:spMk id="3" creationId="{4227C091-D25D-44D1-A7A4-F18165E1C885}"/>
          </ac:spMkLst>
        </pc:spChg>
        <pc:spChg chg="add mod">
          <ac:chgData name="Mark Young" userId="055a4c4f-05b9-4cd6-bda8-0cc88b7b58d3" providerId="ADAL" clId="{BB0ED748-B85B-47BD-A203-30681A8F9534}" dt="2024-01-28T14:21:41.872" v="4682" actId="1037"/>
          <ac:spMkLst>
            <pc:docMk/>
            <pc:sldMk cId="0" sldId="553"/>
            <ac:spMk id="4" creationId="{72B8E4FF-0FFA-9EA1-8C48-F8DD010C4CC6}"/>
          </ac:spMkLst>
        </pc:spChg>
      </pc:sldChg>
      <pc:sldChg chg="del">
        <pc:chgData name="Mark Young" userId="055a4c4f-05b9-4cd6-bda8-0cc88b7b58d3" providerId="ADAL" clId="{BB0ED748-B85B-47BD-A203-30681A8F9534}" dt="2024-01-27T21:30:02.012" v="3729" actId="47"/>
        <pc:sldMkLst>
          <pc:docMk/>
          <pc:sldMk cId="0" sldId="554"/>
        </pc:sldMkLst>
      </pc:sldChg>
      <pc:sldChg chg="modSp mod">
        <pc:chgData name="Mark Young" userId="055a4c4f-05b9-4cd6-bda8-0cc88b7b58d3" providerId="ADAL" clId="{BB0ED748-B85B-47BD-A203-30681A8F9534}" dt="2024-01-28T14:08:20.684" v="4247" actId="20577"/>
        <pc:sldMkLst>
          <pc:docMk/>
          <pc:sldMk cId="0" sldId="556"/>
        </pc:sldMkLst>
        <pc:spChg chg="mod">
          <ac:chgData name="Mark Young" userId="055a4c4f-05b9-4cd6-bda8-0cc88b7b58d3" providerId="ADAL" clId="{BB0ED748-B85B-47BD-A203-30681A8F9534}" dt="2024-01-28T14:08:20.684" v="4247" actId="20577"/>
          <ac:spMkLst>
            <pc:docMk/>
            <pc:sldMk cId="0" sldId="556"/>
            <ac:spMk id="3" creationId="{18481D2A-7E47-4BEE-B24A-48F4AA1BF187}"/>
          </ac:spMkLst>
        </pc:spChg>
      </pc:sldChg>
      <pc:sldChg chg="modSp mod">
        <pc:chgData name="Mark Young" userId="055a4c4f-05b9-4cd6-bda8-0cc88b7b58d3" providerId="ADAL" clId="{BB0ED748-B85B-47BD-A203-30681A8F9534}" dt="2024-01-27T21:34:09.648" v="3807" actId="20577"/>
        <pc:sldMkLst>
          <pc:docMk/>
          <pc:sldMk cId="0" sldId="557"/>
        </pc:sldMkLst>
        <pc:spChg chg="mod">
          <ac:chgData name="Mark Young" userId="055a4c4f-05b9-4cd6-bda8-0cc88b7b58d3" providerId="ADAL" clId="{BB0ED748-B85B-47BD-A203-30681A8F9534}" dt="2024-01-27T21:34:09.648" v="3807" actId="20577"/>
          <ac:spMkLst>
            <pc:docMk/>
            <pc:sldMk cId="0" sldId="557"/>
            <ac:spMk id="3" creationId="{1AEC160F-F00C-418D-A76E-8CE30F663AB2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58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58"/>
            <ac:spMk id="3" creationId="{5330A85C-E537-4A1A-A45C-E0715A134313}"/>
          </ac:spMkLst>
        </pc:spChg>
      </pc:sldChg>
      <pc:sldChg chg="modSp mod">
        <pc:chgData name="Mark Young" userId="055a4c4f-05b9-4cd6-bda8-0cc88b7b58d3" providerId="ADAL" clId="{BB0ED748-B85B-47BD-A203-30681A8F9534}" dt="2024-01-28T16:03:51.797" v="5960" actId="20577"/>
        <pc:sldMkLst>
          <pc:docMk/>
          <pc:sldMk cId="0" sldId="559"/>
        </pc:sldMkLst>
        <pc:spChg chg="mod">
          <ac:chgData name="Mark Young" userId="055a4c4f-05b9-4cd6-bda8-0cc88b7b58d3" providerId="ADAL" clId="{BB0ED748-B85B-47BD-A203-30681A8F9534}" dt="2024-01-28T16:03:51.797" v="5960" actId="20577"/>
          <ac:spMkLst>
            <pc:docMk/>
            <pc:sldMk cId="0" sldId="559"/>
            <ac:spMk id="3" creationId="{5A230438-6E9C-4741-86E5-0F916B2DC838}"/>
          </ac:spMkLst>
        </pc:spChg>
      </pc:sldChg>
      <pc:sldChg chg="modSp mod">
        <pc:chgData name="Mark Young" userId="055a4c4f-05b9-4cd6-bda8-0cc88b7b58d3" providerId="ADAL" clId="{BB0ED748-B85B-47BD-A203-30681A8F9534}" dt="2024-01-28T14:09:37.562" v="4288" actId="20577"/>
        <pc:sldMkLst>
          <pc:docMk/>
          <pc:sldMk cId="0" sldId="561"/>
        </pc:sldMkLst>
        <pc:spChg chg="mod">
          <ac:chgData name="Mark Young" userId="055a4c4f-05b9-4cd6-bda8-0cc88b7b58d3" providerId="ADAL" clId="{BB0ED748-B85B-47BD-A203-30681A8F9534}" dt="2024-01-28T14:09:13.274" v="4251" actId="20577"/>
          <ac:spMkLst>
            <pc:docMk/>
            <pc:sldMk cId="0" sldId="561"/>
            <ac:spMk id="2" creationId="{737B1765-D59D-45D4-AF9D-81A75355E00A}"/>
          </ac:spMkLst>
        </pc:spChg>
        <pc:spChg chg="mod">
          <ac:chgData name="Mark Young" userId="055a4c4f-05b9-4cd6-bda8-0cc88b7b58d3" providerId="ADAL" clId="{BB0ED748-B85B-47BD-A203-30681A8F9534}" dt="2024-01-28T14:09:37.562" v="4288" actId="20577"/>
          <ac:spMkLst>
            <pc:docMk/>
            <pc:sldMk cId="0" sldId="561"/>
            <ac:spMk id="3" creationId="{A4645098-0ED0-42AF-B2EE-8301CF1911EA}"/>
          </ac:spMkLst>
        </pc:spChg>
      </pc:sldChg>
      <pc:sldChg chg="modSp mod">
        <pc:chgData name="Mark Young" userId="055a4c4f-05b9-4cd6-bda8-0cc88b7b58d3" providerId="ADAL" clId="{BB0ED748-B85B-47BD-A203-30681A8F9534}" dt="2024-01-28T16:05:22.647" v="6108" actId="6549"/>
        <pc:sldMkLst>
          <pc:docMk/>
          <pc:sldMk cId="0" sldId="562"/>
        </pc:sldMkLst>
        <pc:spChg chg="mod">
          <ac:chgData name="Mark Young" userId="055a4c4f-05b9-4cd6-bda8-0cc88b7b58d3" providerId="ADAL" clId="{BB0ED748-B85B-47BD-A203-30681A8F9534}" dt="2024-01-28T16:04:05.019" v="5966" actId="20577"/>
          <ac:spMkLst>
            <pc:docMk/>
            <pc:sldMk cId="0" sldId="562"/>
            <ac:spMk id="3" creationId="{1CD1A26D-43DA-403A-AE3F-ACC37ECDD0CF}"/>
          </ac:spMkLst>
        </pc:spChg>
        <pc:spChg chg="mod">
          <ac:chgData name="Mark Young" userId="055a4c4f-05b9-4cd6-bda8-0cc88b7b58d3" providerId="ADAL" clId="{BB0ED748-B85B-47BD-A203-30681A8F9534}" dt="2024-01-28T16:05:22.647" v="6108" actId="6549"/>
          <ac:spMkLst>
            <pc:docMk/>
            <pc:sldMk cId="0" sldId="562"/>
            <ac:spMk id="97284" creationId="{4BA26418-4251-4747-B930-8DA4C8B59B0F}"/>
          </ac:spMkLst>
        </pc:spChg>
      </pc:sldChg>
      <pc:sldChg chg="delSp 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63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63"/>
            <ac:spMk id="3" creationId="{3BEE36C5-44AA-441D-B3D9-DB11C07E04C9}"/>
          </ac:spMkLst>
        </pc:spChg>
        <pc:spChg chg="del mod">
          <ac:chgData name="Mark Young" userId="055a4c4f-05b9-4cd6-bda8-0cc88b7b58d3" providerId="ADAL" clId="{BB0ED748-B85B-47BD-A203-30681A8F9534}" dt="2024-01-28T14:19:00.024" v="4518" actId="478"/>
          <ac:spMkLst>
            <pc:docMk/>
            <pc:sldMk cId="0" sldId="563"/>
            <ac:spMk id="99332" creationId="{CDCE5ACF-4229-4831-B981-E0FC28EF8085}"/>
          </ac:spMkLst>
        </pc:spChg>
      </pc:sldChg>
      <pc:sldChg chg="modSp del mod">
        <pc:chgData name="Mark Young" userId="055a4c4f-05b9-4cd6-bda8-0cc88b7b58d3" providerId="ADAL" clId="{BB0ED748-B85B-47BD-A203-30681A8F9534}" dt="2024-01-28T14:19:09.629" v="4519" actId="47"/>
        <pc:sldMkLst>
          <pc:docMk/>
          <pc:sldMk cId="0" sldId="564"/>
        </pc:sldMkLst>
        <pc:spChg chg="mod">
          <ac:chgData name="Mark Young" userId="055a4c4f-05b9-4cd6-bda8-0cc88b7b58d3" providerId="ADAL" clId="{BB0ED748-B85B-47BD-A203-30681A8F9534}" dt="2024-01-28T14:05:54.239" v="4239" actId="21"/>
          <ac:spMkLst>
            <pc:docMk/>
            <pc:sldMk cId="0" sldId="564"/>
            <ac:spMk id="3" creationId="{EFD69F3E-94E0-48B7-93AB-C51582D10798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565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65"/>
            <ac:spMk id="3" creationId="{C919BA04-A5B2-413F-A3DD-CD83B1FA8F33}"/>
          </ac:spMkLst>
        </pc:spChg>
      </pc:sldChg>
      <pc:sldChg chg="modSp mod ord modNotes">
        <pc:chgData name="Mark Young" userId="055a4c4f-05b9-4cd6-bda8-0cc88b7b58d3" providerId="ADAL" clId="{BB0ED748-B85B-47BD-A203-30681A8F9534}" dt="2024-01-28T14:33:30.103" v="4783" actId="5793"/>
        <pc:sldMkLst>
          <pc:docMk/>
          <pc:sldMk cId="0" sldId="566"/>
        </pc:sldMkLst>
        <pc:spChg chg="mod">
          <ac:chgData name="Mark Young" userId="055a4c4f-05b9-4cd6-bda8-0cc88b7b58d3" providerId="ADAL" clId="{BB0ED748-B85B-47BD-A203-30681A8F9534}" dt="2024-01-28T14:33:30.103" v="4783" actId="5793"/>
          <ac:spMkLst>
            <pc:docMk/>
            <pc:sldMk cId="0" sldId="566"/>
            <ac:spMk id="3" creationId="{A575E7F9-9A31-40E5-9822-4836A49A0856}"/>
          </ac:spMkLst>
        </pc:spChg>
      </pc:sldChg>
      <pc:sldChg chg="modSp mod">
        <pc:chgData name="Mark Young" userId="055a4c4f-05b9-4cd6-bda8-0cc88b7b58d3" providerId="ADAL" clId="{BB0ED748-B85B-47BD-A203-30681A8F9534}" dt="2024-01-28T14:27:33.922" v="4712" actId="207"/>
        <pc:sldMkLst>
          <pc:docMk/>
          <pc:sldMk cId="0" sldId="569"/>
        </pc:sldMkLst>
        <pc:spChg chg="mod">
          <ac:chgData name="Mark Young" userId="055a4c4f-05b9-4cd6-bda8-0cc88b7b58d3" providerId="ADAL" clId="{BB0ED748-B85B-47BD-A203-30681A8F9534}" dt="2024-01-28T14:27:33.922" v="4712" actId="207"/>
          <ac:spMkLst>
            <pc:docMk/>
            <pc:sldMk cId="0" sldId="569"/>
            <ac:spMk id="3" creationId="{6E926826-E85A-4E83-BA6E-B74B5A58476C}"/>
          </ac:spMkLst>
        </pc:spChg>
      </pc:sldChg>
      <pc:sldChg chg="modSp mod">
        <pc:chgData name="Mark Young" userId="055a4c4f-05b9-4cd6-bda8-0cc88b7b58d3" providerId="ADAL" clId="{BB0ED748-B85B-47BD-A203-30681A8F9534}" dt="2024-01-28T14:28:48.228" v="4716" actId="207"/>
        <pc:sldMkLst>
          <pc:docMk/>
          <pc:sldMk cId="0" sldId="570"/>
        </pc:sldMkLst>
        <pc:spChg chg="mod">
          <ac:chgData name="Mark Young" userId="055a4c4f-05b9-4cd6-bda8-0cc88b7b58d3" providerId="ADAL" clId="{BB0ED748-B85B-47BD-A203-30681A8F9534}" dt="2024-01-28T14:28:48.228" v="4716" actId="207"/>
          <ac:spMkLst>
            <pc:docMk/>
            <pc:sldMk cId="0" sldId="570"/>
            <ac:spMk id="3" creationId="{8EC75988-9DC2-40B7-959E-3C7DADAB1F3D}"/>
          </ac:spMkLst>
        </pc:spChg>
      </pc:sldChg>
      <pc:sldChg chg="modSp mod">
        <pc:chgData name="Mark Young" userId="055a4c4f-05b9-4cd6-bda8-0cc88b7b58d3" providerId="ADAL" clId="{BB0ED748-B85B-47BD-A203-30681A8F9534}" dt="2024-01-28T14:29:04.983" v="4717" actId="207"/>
        <pc:sldMkLst>
          <pc:docMk/>
          <pc:sldMk cId="0" sldId="571"/>
        </pc:sldMkLst>
        <pc:spChg chg="mod">
          <ac:chgData name="Mark Young" userId="055a4c4f-05b9-4cd6-bda8-0cc88b7b58d3" providerId="ADAL" clId="{BB0ED748-B85B-47BD-A203-30681A8F9534}" dt="2024-01-28T14:29:04.983" v="4717" actId="207"/>
          <ac:spMkLst>
            <pc:docMk/>
            <pc:sldMk cId="0" sldId="571"/>
            <ac:spMk id="3" creationId="{1D50082F-9656-49C2-9352-CCAB79359AD2}"/>
          </ac:spMkLst>
        </pc:spChg>
      </pc:sldChg>
      <pc:sldChg chg="del">
        <pc:chgData name="Mark Young" userId="055a4c4f-05b9-4cd6-bda8-0cc88b7b58d3" providerId="ADAL" clId="{BB0ED748-B85B-47BD-A203-30681A8F9534}" dt="2024-01-27T21:24:50.663" v="3560" actId="2696"/>
        <pc:sldMkLst>
          <pc:docMk/>
          <pc:sldMk cId="19779353" sldId="572"/>
        </pc:sldMkLst>
      </pc:sldChg>
      <pc:sldChg chg="add ord">
        <pc:chgData name="Mark Young" userId="055a4c4f-05b9-4cd6-bda8-0cc88b7b58d3" providerId="ADAL" clId="{BB0ED748-B85B-47BD-A203-30681A8F9534}" dt="2024-01-28T14:33:49.238" v="4785"/>
        <pc:sldMkLst>
          <pc:docMk/>
          <pc:sldMk cId="19779353" sldId="572"/>
        </pc:sldMkLst>
      </pc:sldChg>
      <pc:sldChg chg="modSp add del mod">
        <pc:chgData name="Mark Young" userId="055a4c4f-05b9-4cd6-bda8-0cc88b7b58d3" providerId="ADAL" clId="{BB0ED748-B85B-47BD-A203-30681A8F9534}" dt="2024-01-28T14:31:48.896" v="4741" actId="2696"/>
        <pc:sldMkLst>
          <pc:docMk/>
          <pc:sldMk cId="1474933300" sldId="572"/>
        </pc:sldMkLst>
        <pc:spChg chg="mod">
          <ac:chgData name="Mark Young" userId="055a4c4f-05b9-4cd6-bda8-0cc88b7b58d3" providerId="ADAL" clId="{BB0ED748-B85B-47BD-A203-30681A8F9534}" dt="2024-01-28T14:31:28.287" v="4740" actId="207"/>
          <ac:spMkLst>
            <pc:docMk/>
            <pc:sldMk cId="1474933300" sldId="572"/>
            <ac:spMk id="3" creationId="{9C992D63-B48E-4326-920A-153D1D991A2F}"/>
          </ac:spMkLst>
        </pc:spChg>
      </pc:sldChg>
      <pc:sldChg chg="modSp add del mod modNotes">
        <pc:chgData name="Mark Young" userId="055a4c4f-05b9-4cd6-bda8-0cc88b7b58d3" providerId="ADAL" clId="{BB0ED748-B85B-47BD-A203-30681A8F9534}" dt="2024-01-28T14:31:48.896" v="4741" actId="2696"/>
        <pc:sldMkLst>
          <pc:docMk/>
          <pc:sldMk cId="394097837" sldId="573"/>
        </pc:sldMkLst>
        <pc:spChg chg="mod">
          <ac:chgData name="Mark Young" userId="055a4c4f-05b9-4cd6-bda8-0cc88b7b58d3" providerId="ADAL" clId="{BB0ED748-B85B-47BD-A203-30681A8F9534}" dt="2024-01-28T14:31:05.791" v="4730" actId="207"/>
          <ac:spMkLst>
            <pc:docMk/>
            <pc:sldMk cId="394097837" sldId="573"/>
            <ac:spMk id="3" creationId="{7A26B47C-29FE-4106-8700-6914D421BB94}"/>
          </ac:spMkLst>
        </pc:spChg>
      </pc:sldChg>
      <pc:sldChg chg="add">
        <pc:chgData name="Mark Young" userId="055a4c4f-05b9-4cd6-bda8-0cc88b7b58d3" providerId="ADAL" clId="{BB0ED748-B85B-47BD-A203-30681A8F9534}" dt="2024-01-28T14:32:13.600" v="4742"/>
        <pc:sldMkLst>
          <pc:docMk/>
          <pc:sldMk cId="3262932377" sldId="573"/>
        </pc:sldMkLst>
      </pc:sldChg>
      <pc:sldChg chg="del">
        <pc:chgData name="Mark Young" userId="055a4c4f-05b9-4cd6-bda8-0cc88b7b58d3" providerId="ADAL" clId="{BB0ED748-B85B-47BD-A203-30681A8F9534}" dt="2024-01-27T21:24:50.663" v="3560" actId="2696"/>
        <pc:sldMkLst>
          <pc:docMk/>
          <pc:sldMk cId="3262932377" sldId="573"/>
        </pc:sldMkLst>
      </pc:sldChg>
      <pc:sldChg chg="modSp del mod">
        <pc:chgData name="Mark Young" userId="055a4c4f-05b9-4cd6-bda8-0cc88b7b58d3" providerId="ADAL" clId="{BB0ED748-B85B-47BD-A203-30681A8F9534}" dt="2024-01-28T14:29:32.188" v="4719" actId="207"/>
        <pc:sldMkLst>
          <pc:docMk/>
          <pc:sldMk cId="0" sldId="574"/>
        </pc:sldMkLst>
        <pc:spChg chg="mod">
          <ac:chgData name="Mark Young" userId="055a4c4f-05b9-4cd6-bda8-0cc88b7b58d3" providerId="ADAL" clId="{BB0ED748-B85B-47BD-A203-30681A8F9534}" dt="2024-01-28T14:29:32.188" v="4719" actId="207"/>
          <ac:spMkLst>
            <pc:docMk/>
            <pc:sldMk cId="0" sldId="574"/>
            <ac:spMk id="3" creationId="{66109D7C-14D6-4F0D-BDAC-51AC4156CE5C}"/>
          </ac:spMkLst>
        </pc:spChg>
      </pc:sldChg>
      <pc:sldChg chg="modSp modNotes">
        <pc:chgData name="Mark Young" userId="055a4c4f-05b9-4cd6-bda8-0cc88b7b58d3" providerId="ADAL" clId="{BB0ED748-B85B-47BD-A203-30681A8F9534}" dt="2024-01-28T14:26:21.488" v="4701"/>
        <pc:sldMkLst>
          <pc:docMk/>
          <pc:sldMk cId="0" sldId="575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575"/>
            <ac:spMk id="3" creationId="{EEC95A78-3D8B-4B92-89D4-556BC8C38F06}"/>
          </ac:spMkLst>
        </pc:spChg>
      </pc:sldChg>
      <pc:sldChg chg="modSp mod">
        <pc:chgData name="Mark Young" userId="055a4c4f-05b9-4cd6-bda8-0cc88b7b58d3" providerId="ADAL" clId="{BB0ED748-B85B-47BD-A203-30681A8F9534}" dt="2024-01-27T20:27:19.618" v="2085" actId="20577"/>
        <pc:sldMkLst>
          <pc:docMk/>
          <pc:sldMk cId="0" sldId="576"/>
        </pc:sldMkLst>
        <pc:spChg chg="mod">
          <ac:chgData name="Mark Young" userId="055a4c4f-05b9-4cd6-bda8-0cc88b7b58d3" providerId="ADAL" clId="{BB0ED748-B85B-47BD-A203-30681A8F9534}" dt="2024-01-27T20:27:19.618" v="2085" actId="20577"/>
          <ac:spMkLst>
            <pc:docMk/>
            <pc:sldMk cId="0" sldId="576"/>
            <ac:spMk id="3" creationId="{4A0C1FD2-B916-480C-8722-4831FF544DE6}"/>
          </ac:spMkLst>
        </pc:spChg>
      </pc:sldChg>
      <pc:sldChg chg="modSp mod">
        <pc:chgData name="Mark Young" userId="055a4c4f-05b9-4cd6-bda8-0cc88b7b58d3" providerId="ADAL" clId="{BB0ED748-B85B-47BD-A203-30681A8F9534}" dt="2024-01-28T14:27:51.909" v="4713" actId="207"/>
        <pc:sldMkLst>
          <pc:docMk/>
          <pc:sldMk cId="1085986226" sldId="577"/>
        </pc:sldMkLst>
        <pc:spChg chg="mod">
          <ac:chgData name="Mark Young" userId="055a4c4f-05b9-4cd6-bda8-0cc88b7b58d3" providerId="ADAL" clId="{BB0ED748-B85B-47BD-A203-30681A8F9534}" dt="2024-01-28T14:27:51.909" v="4713" actId="207"/>
          <ac:spMkLst>
            <pc:docMk/>
            <pc:sldMk cId="1085986226" sldId="577"/>
            <ac:spMk id="3" creationId="{01F9732F-AF12-D6A4-55B7-D526901168C3}"/>
          </ac:spMkLst>
        </pc:spChg>
      </pc:sldChg>
      <pc:sldChg chg="modSp mod">
        <pc:chgData name="Mark Young" userId="055a4c4f-05b9-4cd6-bda8-0cc88b7b58d3" providerId="ADAL" clId="{BB0ED748-B85B-47BD-A203-30681A8F9534}" dt="2024-01-28T14:28:05.549" v="4714" actId="207"/>
        <pc:sldMkLst>
          <pc:docMk/>
          <pc:sldMk cId="278316759" sldId="578"/>
        </pc:sldMkLst>
        <pc:spChg chg="mod">
          <ac:chgData name="Mark Young" userId="055a4c4f-05b9-4cd6-bda8-0cc88b7b58d3" providerId="ADAL" clId="{BB0ED748-B85B-47BD-A203-30681A8F9534}" dt="2024-01-28T14:28:05.549" v="4714" actId="207"/>
          <ac:spMkLst>
            <pc:docMk/>
            <pc:sldMk cId="278316759" sldId="578"/>
            <ac:spMk id="3" creationId="{FBD07CC1-176C-A302-E76B-6A1841F3BA08}"/>
          </ac:spMkLst>
        </pc:spChg>
      </pc:sldChg>
      <pc:sldChg chg="modSp mod">
        <pc:chgData name="Mark Young" userId="055a4c4f-05b9-4cd6-bda8-0cc88b7b58d3" providerId="ADAL" clId="{BB0ED748-B85B-47BD-A203-30681A8F9534}" dt="2024-01-28T14:28:19.143" v="4715" actId="207"/>
        <pc:sldMkLst>
          <pc:docMk/>
          <pc:sldMk cId="3875324934" sldId="579"/>
        </pc:sldMkLst>
        <pc:spChg chg="mod">
          <ac:chgData name="Mark Young" userId="055a4c4f-05b9-4cd6-bda8-0cc88b7b58d3" providerId="ADAL" clId="{BB0ED748-B85B-47BD-A203-30681A8F9534}" dt="2024-01-28T14:28:19.143" v="4715" actId="207"/>
          <ac:spMkLst>
            <pc:docMk/>
            <pc:sldMk cId="3875324934" sldId="579"/>
            <ac:spMk id="3" creationId="{0C242BD4-34D5-C23D-5B4E-D07B1165F46F}"/>
          </ac:spMkLst>
        </pc:spChg>
      </pc:sldChg>
      <pc:sldChg chg="delSp modSp mod delAnim modAnim">
        <pc:chgData name="Mark Young" userId="055a4c4f-05b9-4cd6-bda8-0cc88b7b58d3" providerId="ADAL" clId="{BB0ED748-B85B-47BD-A203-30681A8F9534}" dt="2024-01-28T14:26:57.475" v="4711" actId="313"/>
        <pc:sldMkLst>
          <pc:docMk/>
          <pc:sldMk cId="243649236" sldId="581"/>
        </pc:sldMkLst>
        <pc:spChg chg="mod">
          <ac:chgData name="Mark Young" userId="055a4c4f-05b9-4cd6-bda8-0cc88b7b58d3" providerId="ADAL" clId="{BB0ED748-B85B-47BD-A203-30681A8F9534}" dt="2024-01-28T14:23:00.054" v="4683" actId="207"/>
          <ac:spMkLst>
            <pc:docMk/>
            <pc:sldMk cId="243649236" sldId="581"/>
            <ac:spMk id="3" creationId="{D769DF87-AC26-885A-F2E9-7041B172E4BC}"/>
          </ac:spMkLst>
        </pc:spChg>
        <pc:spChg chg="mod">
          <ac:chgData name="Mark Young" userId="055a4c4f-05b9-4cd6-bda8-0cc88b7b58d3" providerId="ADAL" clId="{BB0ED748-B85B-47BD-A203-30681A8F9534}" dt="2024-01-28T14:26:48.313" v="4702" actId="313"/>
          <ac:spMkLst>
            <pc:docMk/>
            <pc:sldMk cId="243649236" sldId="581"/>
            <ac:spMk id="17" creationId="{E991B897-796A-5F95-BA41-02C7E5FAEC3D}"/>
          </ac:spMkLst>
        </pc:spChg>
        <pc:spChg chg="mod">
          <ac:chgData name="Mark Young" userId="055a4c4f-05b9-4cd6-bda8-0cc88b7b58d3" providerId="ADAL" clId="{BB0ED748-B85B-47BD-A203-30681A8F9534}" dt="2024-01-28T14:26:52.112" v="4703" actId="313"/>
          <ac:spMkLst>
            <pc:docMk/>
            <pc:sldMk cId="243649236" sldId="581"/>
            <ac:spMk id="18" creationId="{9738F5AD-0AAC-5CDB-ECB9-C145EFA5E881}"/>
          </ac:spMkLst>
        </pc:spChg>
        <pc:spChg chg="mod">
          <ac:chgData name="Mark Young" userId="055a4c4f-05b9-4cd6-bda8-0cc88b7b58d3" providerId="ADAL" clId="{BB0ED748-B85B-47BD-A203-30681A8F9534}" dt="2024-01-28T14:26:52.721" v="4704" actId="313"/>
          <ac:spMkLst>
            <pc:docMk/>
            <pc:sldMk cId="243649236" sldId="581"/>
            <ac:spMk id="19" creationId="{736E2221-07CE-F324-0C52-AF7B4C37D662}"/>
          </ac:spMkLst>
        </pc:spChg>
        <pc:spChg chg="mod">
          <ac:chgData name="Mark Young" userId="055a4c4f-05b9-4cd6-bda8-0cc88b7b58d3" providerId="ADAL" clId="{BB0ED748-B85B-47BD-A203-30681A8F9534}" dt="2024-01-28T14:26:53.176" v="4705" actId="313"/>
          <ac:spMkLst>
            <pc:docMk/>
            <pc:sldMk cId="243649236" sldId="581"/>
            <ac:spMk id="20" creationId="{47BB49AE-E246-9C7B-B697-68F12EDE616A}"/>
          </ac:spMkLst>
        </pc:spChg>
        <pc:spChg chg="mod">
          <ac:chgData name="Mark Young" userId="055a4c4f-05b9-4cd6-bda8-0cc88b7b58d3" providerId="ADAL" clId="{BB0ED748-B85B-47BD-A203-30681A8F9534}" dt="2024-01-28T14:26:53.738" v="4706" actId="313"/>
          <ac:spMkLst>
            <pc:docMk/>
            <pc:sldMk cId="243649236" sldId="581"/>
            <ac:spMk id="21" creationId="{0C1444AF-DF4D-096C-DE5F-19B544D66615}"/>
          </ac:spMkLst>
        </pc:spChg>
        <pc:spChg chg="mod">
          <ac:chgData name="Mark Young" userId="055a4c4f-05b9-4cd6-bda8-0cc88b7b58d3" providerId="ADAL" clId="{BB0ED748-B85B-47BD-A203-30681A8F9534}" dt="2024-01-28T14:26:55.488" v="4707" actId="313"/>
          <ac:spMkLst>
            <pc:docMk/>
            <pc:sldMk cId="243649236" sldId="581"/>
            <ac:spMk id="27" creationId="{7C397513-2301-D351-F441-833B134272C6}"/>
          </ac:spMkLst>
        </pc:spChg>
        <pc:spChg chg="mod">
          <ac:chgData name="Mark Young" userId="055a4c4f-05b9-4cd6-bda8-0cc88b7b58d3" providerId="ADAL" clId="{BB0ED748-B85B-47BD-A203-30681A8F9534}" dt="2024-01-28T14:26:56.020" v="4708" actId="313"/>
          <ac:spMkLst>
            <pc:docMk/>
            <pc:sldMk cId="243649236" sldId="581"/>
            <ac:spMk id="28" creationId="{72DA7522-4264-A600-A492-89087A7C85F7}"/>
          </ac:spMkLst>
        </pc:spChg>
        <pc:spChg chg="mod">
          <ac:chgData name="Mark Young" userId="055a4c4f-05b9-4cd6-bda8-0cc88b7b58d3" providerId="ADAL" clId="{BB0ED748-B85B-47BD-A203-30681A8F9534}" dt="2024-01-28T14:26:56.442" v="4709" actId="313"/>
          <ac:spMkLst>
            <pc:docMk/>
            <pc:sldMk cId="243649236" sldId="581"/>
            <ac:spMk id="29" creationId="{4451B1FD-20BA-FEC4-F4A3-AE98A43D7ADF}"/>
          </ac:spMkLst>
        </pc:spChg>
        <pc:spChg chg="mod">
          <ac:chgData name="Mark Young" userId="055a4c4f-05b9-4cd6-bda8-0cc88b7b58d3" providerId="ADAL" clId="{BB0ED748-B85B-47BD-A203-30681A8F9534}" dt="2024-01-28T14:26:56.849" v="4710" actId="313"/>
          <ac:spMkLst>
            <pc:docMk/>
            <pc:sldMk cId="243649236" sldId="581"/>
            <ac:spMk id="30" creationId="{2FE5077E-E46B-A2A6-3143-3117C6BC5434}"/>
          </ac:spMkLst>
        </pc:spChg>
        <pc:spChg chg="mod">
          <ac:chgData name="Mark Young" userId="055a4c4f-05b9-4cd6-bda8-0cc88b7b58d3" providerId="ADAL" clId="{BB0ED748-B85B-47BD-A203-30681A8F9534}" dt="2024-01-28T14:26:57.475" v="4711" actId="313"/>
          <ac:spMkLst>
            <pc:docMk/>
            <pc:sldMk cId="243649236" sldId="581"/>
            <ac:spMk id="31" creationId="{6E4E953E-BEC2-EB36-384D-5A596BC748A1}"/>
          </ac:spMkLst>
        </pc:spChg>
        <pc:grpChg chg="mod">
          <ac:chgData name="Mark Young" userId="055a4c4f-05b9-4cd6-bda8-0cc88b7b58d3" providerId="ADAL" clId="{BB0ED748-B85B-47BD-A203-30681A8F9534}" dt="2024-01-28T14:26:14.310" v="4700"/>
          <ac:grpSpMkLst>
            <pc:docMk/>
            <pc:sldMk cId="243649236" sldId="581"/>
            <ac:grpSpMk id="32" creationId="{B84E5764-394E-B8F4-AB6C-A5C57FDE5C5D}"/>
          </ac:grpSpMkLst>
        </pc:grpChg>
        <pc:grpChg chg="mod">
          <ac:chgData name="Mark Young" userId="055a4c4f-05b9-4cd6-bda8-0cc88b7b58d3" providerId="ADAL" clId="{BB0ED748-B85B-47BD-A203-30681A8F9534}" dt="2024-01-28T14:26:14.310" v="4700"/>
          <ac:grpSpMkLst>
            <pc:docMk/>
            <pc:sldMk cId="243649236" sldId="581"/>
            <ac:grpSpMk id="33" creationId="{F1C0CA6C-9149-9E1F-4DDC-C24A0DAC918F}"/>
          </ac:grpSpMkLst>
        </pc:grpChg>
        <pc:cxnChg chg="mod">
          <ac:chgData name="Mark Young" userId="055a4c4f-05b9-4cd6-bda8-0cc88b7b58d3" providerId="ADAL" clId="{BB0ED748-B85B-47BD-A203-30681A8F9534}" dt="2024-01-28T14:23:28.486" v="4689" actId="208"/>
          <ac:cxnSpMkLst>
            <pc:docMk/>
            <pc:sldMk cId="243649236" sldId="581"/>
            <ac:cxnSpMk id="11" creationId="{68BCB600-9611-9F07-7A84-ABDEBF6B8A35}"/>
          </ac:cxnSpMkLst>
        </pc:cxnChg>
        <pc:cxnChg chg="del mod">
          <ac:chgData name="Mark Young" userId="055a4c4f-05b9-4cd6-bda8-0cc88b7b58d3" providerId="ADAL" clId="{BB0ED748-B85B-47BD-A203-30681A8F9534}" dt="2024-01-28T14:24:17.030" v="4695" actId="478"/>
          <ac:cxnSpMkLst>
            <pc:docMk/>
            <pc:sldMk cId="243649236" sldId="581"/>
            <ac:cxnSpMk id="34" creationId="{127DB2B8-F15B-7695-F4DD-0C96A01EB5F8}"/>
          </ac:cxnSpMkLst>
        </pc:cxnChg>
        <pc:cxnChg chg="mod">
          <ac:chgData name="Mark Young" userId="055a4c4f-05b9-4cd6-bda8-0cc88b7b58d3" providerId="ADAL" clId="{BB0ED748-B85B-47BD-A203-30681A8F9534}" dt="2024-01-28T14:23:07.602" v="4684" actId="208"/>
          <ac:cxnSpMkLst>
            <pc:docMk/>
            <pc:sldMk cId="243649236" sldId="581"/>
            <ac:cxnSpMk id="35" creationId="{57CBBD16-F4BE-575F-E9F7-ECEA544AA97D}"/>
          </ac:cxnSpMkLst>
        </pc:cxnChg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82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85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86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90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91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92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595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16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17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18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19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20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25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3732200131" sldId="651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4100954325" sldId="652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2463836394" sldId="653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0" sldId="654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486716691" sldId="655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1646665241" sldId="656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75007843" sldId="657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1617499434" sldId="658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634669310" sldId="659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1567273780" sldId="660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3044331536" sldId="661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3553225141" sldId="662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631969282" sldId="663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2547219548" sldId="664"/>
        </pc:sldMkLst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2272606262" sldId="668"/>
        </pc:sldMkLst>
      </pc:sldChg>
      <pc:sldChg chg="modSp add del mod">
        <pc:chgData name="Mark Young" userId="055a4c4f-05b9-4cd6-bda8-0cc88b7b58d3" providerId="ADAL" clId="{BB0ED748-B85B-47BD-A203-30681A8F9534}" dt="2024-01-27T20:38:29.168" v="2541" actId="15"/>
        <pc:sldMkLst>
          <pc:docMk/>
          <pc:sldMk cId="3942203951" sldId="675"/>
        </pc:sldMkLst>
        <pc:spChg chg="mod">
          <ac:chgData name="Mark Young" userId="055a4c4f-05b9-4cd6-bda8-0cc88b7b58d3" providerId="ADAL" clId="{BB0ED748-B85B-47BD-A203-30681A8F9534}" dt="2024-01-27T19:24:05.334" v="382" actId="20577"/>
          <ac:spMkLst>
            <pc:docMk/>
            <pc:sldMk cId="3942203951" sldId="675"/>
            <ac:spMk id="2" creationId="{8818BBCD-CAE4-8933-CC93-1184F3EDC3D2}"/>
          </ac:spMkLst>
        </pc:spChg>
        <pc:spChg chg="mod">
          <ac:chgData name="Mark Young" userId="055a4c4f-05b9-4cd6-bda8-0cc88b7b58d3" providerId="ADAL" clId="{BB0ED748-B85B-47BD-A203-30681A8F9534}" dt="2024-01-27T20:38:29.168" v="2541" actId="15"/>
          <ac:spMkLst>
            <pc:docMk/>
            <pc:sldMk cId="3942203951" sldId="675"/>
            <ac:spMk id="3" creationId="{80ABF849-E11E-0229-229F-E93A37EBF130}"/>
          </ac:spMkLst>
        </pc:spChg>
      </pc:sldChg>
      <pc:sldChg chg="modSp">
        <pc:chgData name="Mark Young" userId="055a4c4f-05b9-4cd6-bda8-0cc88b7b58d3" providerId="ADAL" clId="{BB0ED748-B85B-47BD-A203-30681A8F9534}" dt="2024-01-28T14:26:14.310" v="4700"/>
        <pc:sldMkLst>
          <pc:docMk/>
          <pc:sldMk cId="1558427955" sldId="678"/>
        </pc:sldMkLst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1558427955" sldId="678"/>
            <ac:spMk id="3" creationId="{3846FB65-5FA6-C289-63F9-210C55AD9FB6}"/>
          </ac:spMkLst>
        </pc:spChg>
      </pc:sldChg>
      <pc:sldChg chg="modSp mod">
        <pc:chgData name="Mark Young" userId="055a4c4f-05b9-4cd6-bda8-0cc88b7b58d3" providerId="ADAL" clId="{BB0ED748-B85B-47BD-A203-30681A8F9534}" dt="2024-01-27T19:23:19.438" v="358" actId="20577"/>
        <pc:sldMkLst>
          <pc:docMk/>
          <pc:sldMk cId="744525802" sldId="679"/>
        </pc:sldMkLst>
        <pc:spChg chg="mod">
          <ac:chgData name="Mark Young" userId="055a4c4f-05b9-4cd6-bda8-0cc88b7b58d3" providerId="ADAL" clId="{BB0ED748-B85B-47BD-A203-30681A8F9534}" dt="2024-01-27T19:23:19.438" v="358" actId="20577"/>
          <ac:spMkLst>
            <pc:docMk/>
            <pc:sldMk cId="744525802" sldId="679"/>
            <ac:spMk id="3" creationId="{2D881CB8-B5D1-976A-A021-8756775E5441}"/>
          </ac:spMkLst>
        </pc:spChg>
      </pc:sldChg>
      <pc:sldChg chg="modSp add del mod">
        <pc:chgData name="Mark Young" userId="055a4c4f-05b9-4cd6-bda8-0cc88b7b58d3" providerId="ADAL" clId="{BB0ED748-B85B-47BD-A203-30681A8F9534}" dt="2024-01-28T14:26:14.310" v="4700"/>
        <pc:sldMkLst>
          <pc:docMk/>
          <pc:sldMk cId="0" sldId="681"/>
        </pc:sldMkLst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11" creationId="{6EA9E865-52E8-4186-9C75-B3548AE8E0EA}"/>
          </ac:spMkLst>
        </pc:spChg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26" creationId="{33BA4E0C-78F2-4F53-8101-9E4F1ED11D22}"/>
          </ac:spMkLst>
        </pc:spChg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27" creationId="{8FD839E2-E9DB-40C8-B0F1-048FF1A37655}"/>
          </ac:spMkLst>
        </pc:spChg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28" creationId="{53EFE171-C1DC-4E80-8EB3-65A2D90974E2}"/>
          </ac:spMkLst>
        </pc:spChg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30" creationId="{F5919D90-3873-4C0C-8176-9F8AFD20FDB1}"/>
          </ac:spMkLst>
        </pc:spChg>
        <pc:spChg chg="mod">
          <ac:chgData name="Mark Young" userId="055a4c4f-05b9-4cd6-bda8-0cc88b7b58d3" providerId="ADAL" clId="{BB0ED748-B85B-47BD-A203-30681A8F9534}" dt="2024-01-27T20:28:17.484" v="2086" actId="208"/>
          <ac:spMkLst>
            <pc:docMk/>
            <pc:sldMk cId="0" sldId="681"/>
            <ac:spMk id="31" creationId="{667EC9B8-E25F-449D-8484-8DD272124168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681"/>
            <ac:spMk id="29708" creationId="{E61FB407-B80C-4287-9EC0-F3F5B6F72E18}"/>
          </ac:spMkLst>
        </pc:spChg>
      </pc:sldChg>
      <pc:sldChg chg="modSp mod">
        <pc:chgData name="Mark Young" userId="055a4c4f-05b9-4cd6-bda8-0cc88b7b58d3" providerId="ADAL" clId="{BB0ED748-B85B-47BD-A203-30681A8F9534}" dt="2024-01-28T14:26:14.310" v="4700"/>
        <pc:sldMkLst>
          <pc:docMk/>
          <pc:sldMk cId="0" sldId="682"/>
        </pc:sldMkLst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11" creationId="{E683C146-03C6-46E7-ADEA-82F5B025945F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26" creationId="{813A728D-E291-4649-B38E-3D67C5FF251F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27" creationId="{D870C8C0-E37C-4CB6-812B-1FD2FDF34CCD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28" creationId="{31F2651F-27D0-4547-80B6-28C39E5A1982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29" creationId="{AB8254E8-95AD-4938-9445-B2CFE81F4084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30" creationId="{4DEB5E5B-D7F8-47E3-8208-F461E293BF4F}"/>
          </ac:spMkLst>
        </pc:spChg>
        <pc:spChg chg="mod">
          <ac:chgData name="Mark Young" userId="055a4c4f-05b9-4cd6-bda8-0cc88b7b58d3" providerId="ADAL" clId="{BB0ED748-B85B-47BD-A203-30681A8F9534}" dt="2024-01-27T20:28:41.346" v="2088" actId="208"/>
          <ac:spMkLst>
            <pc:docMk/>
            <pc:sldMk cId="0" sldId="682"/>
            <ac:spMk id="31" creationId="{F910D978-E7D0-402B-B5E3-2426898F94D5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0" sldId="682"/>
            <ac:spMk id="33805" creationId="{7E6FF814-D76B-4E85-89CD-ECFB144BF6CF}"/>
          </ac:spMkLst>
        </pc:spChg>
      </pc:sldChg>
      <pc:sldChg chg="del">
        <pc:chgData name="Mark Young" userId="055a4c4f-05b9-4cd6-bda8-0cc88b7b58d3" providerId="ADAL" clId="{BB0ED748-B85B-47BD-A203-30681A8F9534}" dt="2024-01-27T19:19:37.041" v="0" actId="47"/>
        <pc:sldMkLst>
          <pc:docMk/>
          <pc:sldMk cId="4151750245" sldId="682"/>
        </pc:sldMkLst>
      </pc:sldChg>
      <pc:sldChg chg="modSp new add del mod">
        <pc:chgData name="Mark Young" userId="055a4c4f-05b9-4cd6-bda8-0cc88b7b58d3" providerId="ADAL" clId="{BB0ED748-B85B-47BD-A203-30681A8F9534}" dt="2024-01-27T20:12:05.649" v="1878" actId="47"/>
        <pc:sldMkLst>
          <pc:docMk/>
          <pc:sldMk cId="4222134150" sldId="682"/>
        </pc:sldMkLst>
        <pc:spChg chg="mod">
          <ac:chgData name="Mark Young" userId="055a4c4f-05b9-4cd6-bda8-0cc88b7b58d3" providerId="ADAL" clId="{BB0ED748-B85B-47BD-A203-30681A8F9534}" dt="2024-01-27T19:26:42.414" v="695" actId="20577"/>
          <ac:spMkLst>
            <pc:docMk/>
            <pc:sldMk cId="4222134150" sldId="682"/>
            <ac:spMk id="2" creationId="{8653BC30-8990-E66E-BEC7-69FC75C10D46}"/>
          </ac:spMkLst>
        </pc:spChg>
        <pc:spChg chg="mod">
          <ac:chgData name="Mark Young" userId="055a4c4f-05b9-4cd6-bda8-0cc88b7b58d3" providerId="ADAL" clId="{BB0ED748-B85B-47BD-A203-30681A8F9534}" dt="2024-01-27T19:29:25.080" v="1016" actId="5793"/>
          <ac:spMkLst>
            <pc:docMk/>
            <pc:sldMk cId="4222134150" sldId="682"/>
            <ac:spMk id="3" creationId="{CB6E063C-38D7-8190-7DBA-06327D996533}"/>
          </ac:spMkLst>
        </pc:spChg>
      </pc:sldChg>
      <pc:sldChg chg="modSp new add del mod">
        <pc:chgData name="Mark Young" userId="055a4c4f-05b9-4cd6-bda8-0cc88b7b58d3" providerId="ADAL" clId="{BB0ED748-B85B-47BD-A203-30681A8F9534}" dt="2024-01-27T20:12:05.649" v="1878" actId="47"/>
        <pc:sldMkLst>
          <pc:docMk/>
          <pc:sldMk cId="2622133960" sldId="683"/>
        </pc:sldMkLst>
        <pc:spChg chg="mod">
          <ac:chgData name="Mark Young" userId="055a4c4f-05b9-4cd6-bda8-0cc88b7b58d3" providerId="ADAL" clId="{BB0ED748-B85B-47BD-A203-30681A8F9534}" dt="2024-01-27T19:29:49.203" v="1033" actId="20577"/>
          <ac:spMkLst>
            <pc:docMk/>
            <pc:sldMk cId="2622133960" sldId="683"/>
            <ac:spMk id="2" creationId="{25241E73-3704-4BBF-053C-1A7DB80F640F}"/>
          </ac:spMkLst>
        </pc:spChg>
        <pc:spChg chg="mod">
          <ac:chgData name="Mark Young" userId="055a4c4f-05b9-4cd6-bda8-0cc88b7b58d3" providerId="ADAL" clId="{BB0ED748-B85B-47BD-A203-30681A8F9534}" dt="2024-01-27T19:50:11.701" v="1518" actId="20577"/>
          <ac:spMkLst>
            <pc:docMk/>
            <pc:sldMk cId="2622133960" sldId="683"/>
            <ac:spMk id="3" creationId="{472B87E6-C42B-159A-8574-26274EF0648F}"/>
          </ac:spMkLst>
        </pc:spChg>
      </pc:sldChg>
      <pc:sldChg chg="modSp new mod ord">
        <pc:chgData name="Mark Young" userId="055a4c4f-05b9-4cd6-bda8-0cc88b7b58d3" providerId="ADAL" clId="{BB0ED748-B85B-47BD-A203-30681A8F9534}" dt="2024-01-27T20:35:53.080" v="2396"/>
        <pc:sldMkLst>
          <pc:docMk/>
          <pc:sldMk cId="3603602547" sldId="683"/>
        </pc:sldMkLst>
        <pc:spChg chg="mod">
          <ac:chgData name="Mark Young" userId="055a4c4f-05b9-4cd6-bda8-0cc88b7b58d3" providerId="ADAL" clId="{BB0ED748-B85B-47BD-A203-30681A8F9534}" dt="2024-01-27T20:30:45.394" v="2109" actId="20577"/>
          <ac:spMkLst>
            <pc:docMk/>
            <pc:sldMk cId="3603602547" sldId="683"/>
            <ac:spMk id="2" creationId="{56B0E4A6-2C4B-0486-028A-FF8EC51A3BA3}"/>
          </ac:spMkLst>
        </pc:spChg>
        <pc:spChg chg="mod">
          <ac:chgData name="Mark Young" userId="055a4c4f-05b9-4cd6-bda8-0cc88b7b58d3" providerId="ADAL" clId="{BB0ED748-B85B-47BD-A203-30681A8F9534}" dt="2024-01-27T20:35:37.160" v="2394" actId="20577"/>
          <ac:spMkLst>
            <pc:docMk/>
            <pc:sldMk cId="3603602547" sldId="683"/>
            <ac:spMk id="3" creationId="{69DBD6FF-5519-F924-F6DA-E2F1BB93CAAF}"/>
          </ac:spMkLst>
        </pc:spChg>
      </pc:sldChg>
      <pc:sldChg chg="modSp new add del mod">
        <pc:chgData name="Mark Young" userId="055a4c4f-05b9-4cd6-bda8-0cc88b7b58d3" providerId="ADAL" clId="{BB0ED748-B85B-47BD-A203-30681A8F9534}" dt="2024-01-27T20:12:05.649" v="1878" actId="47"/>
        <pc:sldMkLst>
          <pc:docMk/>
          <pc:sldMk cId="620288893" sldId="684"/>
        </pc:sldMkLst>
        <pc:spChg chg="mod">
          <ac:chgData name="Mark Young" userId="055a4c4f-05b9-4cd6-bda8-0cc88b7b58d3" providerId="ADAL" clId="{BB0ED748-B85B-47BD-A203-30681A8F9534}" dt="2024-01-27T19:50:24.633" v="1548" actId="20577"/>
          <ac:spMkLst>
            <pc:docMk/>
            <pc:sldMk cId="620288893" sldId="684"/>
            <ac:spMk id="2" creationId="{A6751B4D-4BB1-51BB-44C1-007AF4CB94B6}"/>
          </ac:spMkLst>
        </pc:spChg>
        <pc:spChg chg="mod">
          <ac:chgData name="Mark Young" userId="055a4c4f-05b9-4cd6-bda8-0cc88b7b58d3" providerId="ADAL" clId="{BB0ED748-B85B-47BD-A203-30681A8F9534}" dt="2024-01-27T20:11:29.908" v="1830" actId="108"/>
          <ac:spMkLst>
            <pc:docMk/>
            <pc:sldMk cId="620288893" sldId="684"/>
            <ac:spMk id="3" creationId="{E4868BBC-83D6-857C-A05E-4513C2CDB536}"/>
          </ac:spMkLst>
        </pc:spChg>
      </pc:sldChg>
      <pc:sldChg chg="modSp add mod ord">
        <pc:chgData name="Mark Young" userId="055a4c4f-05b9-4cd6-bda8-0cc88b7b58d3" providerId="ADAL" clId="{BB0ED748-B85B-47BD-A203-30681A8F9534}" dt="2024-01-27T20:37:38.190" v="2512"/>
        <pc:sldMkLst>
          <pc:docMk/>
          <pc:sldMk cId="3453492318" sldId="684"/>
        </pc:sldMkLst>
        <pc:spChg chg="mod">
          <ac:chgData name="Mark Young" userId="055a4c4f-05b9-4cd6-bda8-0cc88b7b58d3" providerId="ADAL" clId="{BB0ED748-B85B-47BD-A203-30681A8F9534}" dt="2024-01-27T20:37:38.190" v="2512"/>
          <ac:spMkLst>
            <pc:docMk/>
            <pc:sldMk cId="3453492318" sldId="684"/>
            <ac:spMk id="3" creationId="{7FCD6192-6D74-9337-68FA-1A3DE1487FC7}"/>
          </ac:spMkLst>
        </pc:spChg>
      </pc:sldChg>
      <pc:sldChg chg="add">
        <pc:chgData name="Mark Young" userId="055a4c4f-05b9-4cd6-bda8-0cc88b7b58d3" providerId="ADAL" clId="{BB0ED748-B85B-47BD-A203-30681A8F9534}" dt="2024-01-28T14:32:13.600" v="4742"/>
        <pc:sldMkLst>
          <pc:docMk/>
          <pc:sldMk cId="965015666" sldId="685"/>
        </pc:sldMkLst>
      </pc:sldChg>
      <pc:sldChg chg="modSp del mod ord">
        <pc:chgData name="Mark Young" userId="055a4c4f-05b9-4cd6-bda8-0cc88b7b58d3" providerId="ADAL" clId="{BB0ED748-B85B-47BD-A203-30681A8F9534}" dt="2024-01-28T14:31:48.896" v="4741" actId="2696"/>
        <pc:sldMkLst>
          <pc:docMk/>
          <pc:sldMk cId="3381188982" sldId="685"/>
        </pc:sldMkLst>
        <pc:spChg chg="mod">
          <ac:chgData name="Mark Young" userId="055a4c4f-05b9-4cd6-bda8-0cc88b7b58d3" providerId="ADAL" clId="{BB0ED748-B85B-47BD-A203-30681A8F9534}" dt="2024-01-28T14:30:22.101" v="4724" actId="20577"/>
          <ac:spMkLst>
            <pc:docMk/>
            <pc:sldMk cId="3381188982" sldId="685"/>
            <ac:spMk id="2" creationId="{8FACE0C7-4A48-4DC7-9C5F-FE60FCFF2BB4}"/>
          </ac:spMkLst>
        </pc:spChg>
        <pc:spChg chg="mod">
          <ac:chgData name="Mark Young" userId="055a4c4f-05b9-4cd6-bda8-0cc88b7b58d3" providerId="ADAL" clId="{BB0ED748-B85B-47BD-A203-30681A8F9534}" dt="2024-01-28T14:30:26.307" v="4725" actId="207"/>
          <ac:spMkLst>
            <pc:docMk/>
            <pc:sldMk cId="3381188982" sldId="685"/>
            <ac:spMk id="3" creationId="{8A72FFA6-1825-4422-AEBF-69F19F92A9CD}"/>
          </ac:spMkLst>
        </pc:spChg>
      </pc:sldChg>
      <pc:sldChg chg="addSp modSp new mod">
        <pc:chgData name="Mark Young" userId="055a4c4f-05b9-4cd6-bda8-0cc88b7b58d3" providerId="ADAL" clId="{BB0ED748-B85B-47BD-A203-30681A8F9534}" dt="2024-01-28T14:26:14.310" v="4700"/>
        <pc:sldMkLst>
          <pc:docMk/>
          <pc:sldMk cId="148203117" sldId="686"/>
        </pc:sldMkLst>
        <pc:spChg chg="mod">
          <ac:chgData name="Mark Young" userId="055a4c4f-05b9-4cd6-bda8-0cc88b7b58d3" providerId="ADAL" clId="{BB0ED748-B85B-47BD-A203-30681A8F9534}" dt="2024-01-27T20:44:02.916" v="2789" actId="20577"/>
          <ac:spMkLst>
            <pc:docMk/>
            <pc:sldMk cId="148203117" sldId="686"/>
            <ac:spMk id="2" creationId="{97A357C9-5F51-AB24-DA21-4EDF11B2FE9C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148203117" sldId="686"/>
            <ac:spMk id="3" creationId="{C5D00F2F-C021-1488-3C9A-75A5B9E84028}"/>
          </ac:spMkLst>
        </pc:spChg>
        <pc:spChg chg="add mod">
          <ac:chgData name="Mark Young" userId="055a4c4f-05b9-4cd6-bda8-0cc88b7b58d3" providerId="ADAL" clId="{BB0ED748-B85B-47BD-A203-30681A8F9534}" dt="2024-01-28T14:26:14.310" v="4700"/>
          <ac:spMkLst>
            <pc:docMk/>
            <pc:sldMk cId="148203117" sldId="686"/>
            <ac:spMk id="4" creationId="{246B1621-1097-1AFD-14DF-D1D67C082E6E}"/>
          </ac:spMkLst>
        </pc:spChg>
      </pc:sldChg>
      <pc:sldChg chg="modSp new del mod">
        <pc:chgData name="Mark Young" userId="055a4c4f-05b9-4cd6-bda8-0cc88b7b58d3" providerId="ADAL" clId="{BB0ED748-B85B-47BD-A203-30681A8F9534}" dt="2024-01-27T21:24:35.536" v="3559" actId="47"/>
        <pc:sldMkLst>
          <pc:docMk/>
          <pc:sldMk cId="3094655613" sldId="687"/>
        </pc:sldMkLst>
        <pc:spChg chg="mod">
          <ac:chgData name="Mark Young" userId="055a4c4f-05b9-4cd6-bda8-0cc88b7b58d3" providerId="ADAL" clId="{BB0ED748-B85B-47BD-A203-30681A8F9534}" dt="2024-01-27T20:51:52.155" v="3217" actId="20577"/>
          <ac:spMkLst>
            <pc:docMk/>
            <pc:sldMk cId="3094655613" sldId="687"/>
            <ac:spMk id="2" creationId="{2C133801-4C64-65B0-B9EE-E2BDB43E50D3}"/>
          </ac:spMkLst>
        </pc:spChg>
      </pc:sldChg>
      <pc:sldChg chg="modSp add mod">
        <pc:chgData name="Mark Young" userId="055a4c4f-05b9-4cd6-bda8-0cc88b7b58d3" providerId="ADAL" clId="{BB0ED748-B85B-47BD-A203-30681A8F9534}" dt="2024-01-28T14:26:14.310" v="4700"/>
        <pc:sldMkLst>
          <pc:docMk/>
          <pc:sldMk cId="3915597139" sldId="688"/>
        </pc:sldMkLst>
        <pc:spChg chg="mod">
          <ac:chgData name="Mark Young" userId="055a4c4f-05b9-4cd6-bda8-0cc88b7b58d3" providerId="ADAL" clId="{BB0ED748-B85B-47BD-A203-30681A8F9534}" dt="2024-01-27T20:52:18.191" v="3246" actId="20577"/>
          <ac:spMkLst>
            <pc:docMk/>
            <pc:sldMk cId="3915597139" sldId="688"/>
            <ac:spMk id="2" creationId="{97A357C9-5F51-AB24-DA21-4EDF11B2FE9C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3915597139" sldId="688"/>
            <ac:spMk id="3" creationId="{C5D00F2F-C021-1488-3C9A-75A5B9E84028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3915597139" sldId="688"/>
            <ac:spMk id="4" creationId="{246B1621-1097-1AFD-14DF-D1D67C082E6E}"/>
          </ac:spMkLst>
        </pc:spChg>
      </pc:sldChg>
      <pc:sldChg chg="addSp modSp new mod">
        <pc:chgData name="Mark Young" userId="055a4c4f-05b9-4cd6-bda8-0cc88b7b58d3" providerId="ADAL" clId="{BB0ED748-B85B-47BD-A203-30681A8F9534}" dt="2024-01-28T14:26:14.310" v="4700"/>
        <pc:sldMkLst>
          <pc:docMk/>
          <pc:sldMk cId="2655102377" sldId="689"/>
        </pc:sldMkLst>
        <pc:spChg chg="mod">
          <ac:chgData name="Mark Young" userId="055a4c4f-05b9-4cd6-bda8-0cc88b7b58d3" providerId="ADAL" clId="{BB0ED748-B85B-47BD-A203-30681A8F9534}" dt="2024-01-27T21:39:47.090" v="3827" actId="20577"/>
          <ac:spMkLst>
            <pc:docMk/>
            <pc:sldMk cId="2655102377" sldId="689"/>
            <ac:spMk id="2" creationId="{20C15420-873F-E7E3-42F4-FAFD53544C5A}"/>
          </ac:spMkLst>
        </pc:spChg>
        <pc:spChg chg="mod">
          <ac:chgData name="Mark Young" userId="055a4c4f-05b9-4cd6-bda8-0cc88b7b58d3" providerId="ADAL" clId="{BB0ED748-B85B-47BD-A203-30681A8F9534}" dt="2024-01-28T14:26:14.310" v="4700"/>
          <ac:spMkLst>
            <pc:docMk/>
            <pc:sldMk cId="2655102377" sldId="689"/>
            <ac:spMk id="3" creationId="{F2463CEE-D0D2-64C3-0756-045A445D3FC1}"/>
          </ac:spMkLst>
        </pc:spChg>
        <pc:spChg chg="add mod">
          <ac:chgData name="Mark Young" userId="055a4c4f-05b9-4cd6-bda8-0cc88b7b58d3" providerId="ADAL" clId="{BB0ED748-B85B-47BD-A203-30681A8F9534}" dt="2024-01-28T14:26:14.310" v="4700"/>
          <ac:spMkLst>
            <pc:docMk/>
            <pc:sldMk cId="2655102377" sldId="689"/>
            <ac:spMk id="4" creationId="{9E45D9D5-E654-82B8-C2C2-6F74BAE0FEB1}"/>
          </ac:spMkLst>
        </pc:spChg>
      </pc:sldChg>
      <pc:sldChg chg="modSp new mod">
        <pc:chgData name="Mark Young" userId="055a4c4f-05b9-4cd6-bda8-0cc88b7b58d3" providerId="ADAL" clId="{BB0ED748-B85B-47BD-A203-30681A8F9534}" dt="2024-01-28T14:04:21.449" v="4223" actId="20577"/>
        <pc:sldMkLst>
          <pc:docMk/>
          <pc:sldMk cId="1520466088" sldId="690"/>
        </pc:sldMkLst>
        <pc:spChg chg="mod">
          <ac:chgData name="Mark Young" userId="055a4c4f-05b9-4cd6-bda8-0cc88b7b58d3" providerId="ADAL" clId="{BB0ED748-B85B-47BD-A203-30681A8F9534}" dt="2024-01-28T13:59:36.296" v="3932" actId="20577"/>
          <ac:spMkLst>
            <pc:docMk/>
            <pc:sldMk cId="1520466088" sldId="690"/>
            <ac:spMk id="2" creationId="{E0AFF228-9EEC-5A65-C60F-9ED914CE5093}"/>
          </ac:spMkLst>
        </pc:spChg>
        <pc:spChg chg="mod">
          <ac:chgData name="Mark Young" userId="055a4c4f-05b9-4cd6-bda8-0cc88b7b58d3" providerId="ADAL" clId="{BB0ED748-B85B-47BD-A203-30681A8F9534}" dt="2024-01-28T14:04:21.449" v="4223" actId="20577"/>
          <ac:spMkLst>
            <pc:docMk/>
            <pc:sldMk cId="1520466088" sldId="690"/>
            <ac:spMk id="3" creationId="{936194D5-CA6A-3532-CA18-EDAF6C0FF167}"/>
          </ac:spMkLst>
        </pc:spChg>
      </pc:sldChg>
      <pc:sldChg chg="addSp modSp new mod">
        <pc:chgData name="Mark Young" userId="055a4c4f-05b9-4cd6-bda8-0cc88b7b58d3" providerId="ADAL" clId="{BB0ED748-B85B-47BD-A203-30681A8F9534}" dt="2024-01-28T14:17:54.683" v="4478" actId="1035"/>
        <pc:sldMkLst>
          <pc:docMk/>
          <pc:sldMk cId="2295293028" sldId="691"/>
        </pc:sldMkLst>
        <pc:spChg chg="mod">
          <ac:chgData name="Mark Young" userId="055a4c4f-05b9-4cd6-bda8-0cc88b7b58d3" providerId="ADAL" clId="{BB0ED748-B85B-47BD-A203-30681A8F9534}" dt="2024-01-28T14:09:53.730" v="4307" actId="20577"/>
          <ac:spMkLst>
            <pc:docMk/>
            <pc:sldMk cId="2295293028" sldId="691"/>
            <ac:spMk id="2" creationId="{622FC056-277A-799A-C869-29069E78D1C6}"/>
          </ac:spMkLst>
        </pc:spChg>
        <pc:spChg chg="mod">
          <ac:chgData name="Mark Young" userId="055a4c4f-05b9-4cd6-bda8-0cc88b7b58d3" providerId="ADAL" clId="{BB0ED748-B85B-47BD-A203-30681A8F9534}" dt="2024-01-28T14:17:30.613" v="4470" actId="20577"/>
          <ac:spMkLst>
            <pc:docMk/>
            <pc:sldMk cId="2295293028" sldId="691"/>
            <ac:spMk id="3" creationId="{663E7DB2-6CC9-C639-A03D-D2854242A152}"/>
          </ac:spMkLst>
        </pc:spChg>
        <pc:spChg chg="add mod">
          <ac:chgData name="Mark Young" userId="055a4c4f-05b9-4cd6-bda8-0cc88b7b58d3" providerId="ADAL" clId="{BB0ED748-B85B-47BD-A203-30681A8F9534}" dt="2024-01-28T14:17:54.683" v="4478" actId="1035"/>
          <ac:spMkLst>
            <pc:docMk/>
            <pc:sldMk cId="2295293028" sldId="691"/>
            <ac:spMk id="4" creationId="{4071D835-EF5F-EF5B-4533-3097D2E94AEC}"/>
          </ac:spMkLst>
        </pc:spChg>
      </pc:sldChg>
      <pc:sldChg chg="addSp delSp modSp new mod ord modClrScheme chgLayout">
        <pc:chgData name="Mark Young" userId="055a4c4f-05b9-4cd6-bda8-0cc88b7b58d3" providerId="ADAL" clId="{BB0ED748-B85B-47BD-A203-30681A8F9534}" dt="2024-01-28T14:43:20.584" v="4896" actId="20577"/>
        <pc:sldMkLst>
          <pc:docMk/>
          <pc:sldMk cId="3180860338" sldId="692"/>
        </pc:sldMkLst>
        <pc:spChg chg="del mod ord">
          <ac:chgData name="Mark Young" userId="055a4c4f-05b9-4cd6-bda8-0cc88b7b58d3" providerId="ADAL" clId="{BB0ED748-B85B-47BD-A203-30681A8F9534}" dt="2024-01-28T14:43:06.358" v="4862" actId="700"/>
          <ac:spMkLst>
            <pc:docMk/>
            <pc:sldMk cId="3180860338" sldId="692"/>
            <ac:spMk id="2" creationId="{C8331FE8-8553-B9E7-897C-50FA01D7090D}"/>
          </ac:spMkLst>
        </pc:spChg>
        <pc:spChg chg="del mod ord">
          <ac:chgData name="Mark Young" userId="055a4c4f-05b9-4cd6-bda8-0cc88b7b58d3" providerId="ADAL" clId="{BB0ED748-B85B-47BD-A203-30681A8F9534}" dt="2024-01-28T14:43:06.358" v="4862" actId="700"/>
          <ac:spMkLst>
            <pc:docMk/>
            <pc:sldMk cId="3180860338" sldId="692"/>
            <ac:spMk id="3" creationId="{E4EEDA21-526B-2B4F-76C8-6EE18064131D}"/>
          </ac:spMkLst>
        </pc:spChg>
        <pc:spChg chg="add mod ord">
          <ac:chgData name="Mark Young" userId="055a4c4f-05b9-4cd6-bda8-0cc88b7b58d3" providerId="ADAL" clId="{BB0ED748-B85B-47BD-A203-30681A8F9534}" dt="2024-01-28T14:43:20.584" v="4896" actId="20577"/>
          <ac:spMkLst>
            <pc:docMk/>
            <pc:sldMk cId="3180860338" sldId="692"/>
            <ac:spMk id="4" creationId="{8ED1C563-8BB4-95A0-8B28-3460585308BF}"/>
          </ac:spMkLst>
        </pc:spChg>
        <pc:spChg chg="add mod ord">
          <ac:chgData name="Mark Young" userId="055a4c4f-05b9-4cd6-bda8-0cc88b7b58d3" providerId="ADAL" clId="{BB0ED748-B85B-47BD-A203-30681A8F9534}" dt="2024-01-28T14:43:06.358" v="4862" actId="700"/>
          <ac:spMkLst>
            <pc:docMk/>
            <pc:sldMk cId="3180860338" sldId="692"/>
            <ac:spMk id="5" creationId="{F2EF2D19-BFB0-CB07-E5F0-3FA70022FCEF}"/>
          </ac:spMkLst>
        </pc:spChg>
      </pc:sldChg>
      <pc:sldChg chg="modSp new mod">
        <pc:chgData name="Mark Young" userId="055a4c4f-05b9-4cd6-bda8-0cc88b7b58d3" providerId="ADAL" clId="{BB0ED748-B85B-47BD-A203-30681A8F9534}" dt="2024-01-28T14:45:25.065" v="5076" actId="20577"/>
        <pc:sldMkLst>
          <pc:docMk/>
          <pc:sldMk cId="2936487025" sldId="693"/>
        </pc:sldMkLst>
        <pc:spChg chg="mod">
          <ac:chgData name="Mark Young" userId="055a4c4f-05b9-4cd6-bda8-0cc88b7b58d3" providerId="ADAL" clId="{BB0ED748-B85B-47BD-A203-30681A8F9534}" dt="2024-01-28T14:43:32.632" v="4905" actId="20577"/>
          <ac:spMkLst>
            <pc:docMk/>
            <pc:sldMk cId="2936487025" sldId="693"/>
            <ac:spMk id="2" creationId="{8783FAF8-7D9F-CB2C-A603-9DCEC811C2E6}"/>
          </ac:spMkLst>
        </pc:spChg>
        <pc:spChg chg="mod">
          <ac:chgData name="Mark Young" userId="055a4c4f-05b9-4cd6-bda8-0cc88b7b58d3" providerId="ADAL" clId="{BB0ED748-B85B-47BD-A203-30681A8F9534}" dt="2024-01-28T14:45:25.065" v="5076" actId="20577"/>
          <ac:spMkLst>
            <pc:docMk/>
            <pc:sldMk cId="2936487025" sldId="693"/>
            <ac:spMk id="3" creationId="{ABDDFC19-CAD4-3690-A780-4CAD42B2BC27}"/>
          </ac:spMkLst>
        </pc:spChg>
      </pc:sldChg>
      <pc:sldChg chg="modSp new mod">
        <pc:chgData name="Mark Young" userId="055a4c4f-05b9-4cd6-bda8-0cc88b7b58d3" providerId="ADAL" clId="{BB0ED748-B85B-47BD-A203-30681A8F9534}" dt="2024-01-28T14:51:22.347" v="5316"/>
        <pc:sldMkLst>
          <pc:docMk/>
          <pc:sldMk cId="1706986187" sldId="694"/>
        </pc:sldMkLst>
        <pc:spChg chg="mod">
          <ac:chgData name="Mark Young" userId="055a4c4f-05b9-4cd6-bda8-0cc88b7b58d3" providerId="ADAL" clId="{BB0ED748-B85B-47BD-A203-30681A8F9534}" dt="2024-01-28T14:48:18.133" v="5199" actId="20577"/>
          <ac:spMkLst>
            <pc:docMk/>
            <pc:sldMk cId="1706986187" sldId="694"/>
            <ac:spMk id="2" creationId="{7CFC3E36-E2E3-B309-3EE5-B7EB324C5ADB}"/>
          </ac:spMkLst>
        </pc:spChg>
        <pc:spChg chg="mod">
          <ac:chgData name="Mark Young" userId="055a4c4f-05b9-4cd6-bda8-0cc88b7b58d3" providerId="ADAL" clId="{BB0ED748-B85B-47BD-A203-30681A8F9534}" dt="2024-01-28T14:51:22.347" v="5316"/>
          <ac:spMkLst>
            <pc:docMk/>
            <pc:sldMk cId="1706986187" sldId="694"/>
            <ac:spMk id="3" creationId="{F115AFA1-91E0-4ED9-194F-FEF3E5CC18D0}"/>
          </ac:spMkLst>
        </pc:spChg>
      </pc:sldChg>
      <pc:sldChg chg="addSp modSp new mod">
        <pc:chgData name="Mark Young" userId="055a4c4f-05b9-4cd6-bda8-0cc88b7b58d3" providerId="ADAL" clId="{BB0ED748-B85B-47BD-A203-30681A8F9534}" dt="2024-01-28T16:07:10.901" v="6159" actId="114"/>
        <pc:sldMkLst>
          <pc:docMk/>
          <pc:sldMk cId="3323266955" sldId="695"/>
        </pc:sldMkLst>
        <pc:spChg chg="mod">
          <ac:chgData name="Mark Young" userId="055a4c4f-05b9-4cd6-bda8-0cc88b7b58d3" providerId="ADAL" clId="{BB0ED748-B85B-47BD-A203-30681A8F9534}" dt="2024-01-28T14:53:04.555" v="5329" actId="20577"/>
          <ac:spMkLst>
            <pc:docMk/>
            <pc:sldMk cId="3323266955" sldId="695"/>
            <ac:spMk id="2" creationId="{8180F75E-40CD-716C-3C2C-91A912E96D87}"/>
          </ac:spMkLst>
        </pc:spChg>
        <pc:spChg chg="mod">
          <ac:chgData name="Mark Young" userId="055a4c4f-05b9-4cd6-bda8-0cc88b7b58d3" providerId="ADAL" clId="{BB0ED748-B85B-47BD-A203-30681A8F9534}" dt="2024-01-28T14:56:22.420" v="5481" actId="20577"/>
          <ac:spMkLst>
            <pc:docMk/>
            <pc:sldMk cId="3323266955" sldId="695"/>
            <ac:spMk id="3" creationId="{BCD8BDD1-5B6A-C16C-13DE-2D875F651509}"/>
          </ac:spMkLst>
        </pc:spChg>
        <pc:spChg chg="add mod">
          <ac:chgData name="Mark Young" userId="055a4c4f-05b9-4cd6-bda8-0cc88b7b58d3" providerId="ADAL" clId="{BB0ED748-B85B-47BD-A203-30681A8F9534}" dt="2024-01-28T16:07:10.901" v="6159" actId="114"/>
          <ac:spMkLst>
            <pc:docMk/>
            <pc:sldMk cId="3323266955" sldId="695"/>
            <ac:spMk id="4" creationId="{47AEBC6A-FBBF-46F3-DB6F-C732C402634A}"/>
          </ac:spMkLst>
        </pc:spChg>
      </pc:sldChg>
      <pc:sldChg chg="modSp new mod">
        <pc:chgData name="Mark Young" userId="055a4c4f-05b9-4cd6-bda8-0cc88b7b58d3" providerId="ADAL" clId="{BB0ED748-B85B-47BD-A203-30681A8F9534}" dt="2024-01-28T15:59:44.464" v="5790" actId="114"/>
        <pc:sldMkLst>
          <pc:docMk/>
          <pc:sldMk cId="1650702619" sldId="696"/>
        </pc:sldMkLst>
        <pc:spChg chg="mod">
          <ac:chgData name="Mark Young" userId="055a4c4f-05b9-4cd6-bda8-0cc88b7b58d3" providerId="ADAL" clId="{BB0ED748-B85B-47BD-A203-30681A8F9534}" dt="2024-01-28T15:57:31.730" v="5512" actId="20577"/>
          <ac:spMkLst>
            <pc:docMk/>
            <pc:sldMk cId="1650702619" sldId="696"/>
            <ac:spMk id="2" creationId="{1B729D10-0761-EDDB-5EB4-B617EEC59C9F}"/>
          </ac:spMkLst>
        </pc:spChg>
        <pc:spChg chg="mod">
          <ac:chgData name="Mark Young" userId="055a4c4f-05b9-4cd6-bda8-0cc88b7b58d3" providerId="ADAL" clId="{BB0ED748-B85B-47BD-A203-30681A8F9534}" dt="2024-01-28T15:59:44.464" v="5790" actId="114"/>
          <ac:spMkLst>
            <pc:docMk/>
            <pc:sldMk cId="1650702619" sldId="696"/>
            <ac:spMk id="3" creationId="{E16F7CE2-7E61-BFDE-E2D8-2F7CE7F4472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0BD97-E4D1-4A22-839E-B8E84B91E2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8FD5BD6-8617-4BEB-9C6F-9A2F2A0D3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64DAD2A3-4D56-434C-B4B3-8E610E35B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088396B2-AC74-4EB1-BCF9-EB6794EEBC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7E903B-1D4B-40A2-B7A5-819019A968C9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E11D35B1-0A36-4856-914D-A9E5A1501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1EFB8A51-946C-4BF8-8429-4E1660D0A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374F9878-B5BE-4DC0-AE94-94AA40AEA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7FE878-AEBC-447A-B878-FA203BA0F40F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909A2190-AC5B-453E-A37E-F8926371E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600CCAFA-C8AD-41A1-9A9A-E3918AA4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B6BAEC2E-85E0-4501-B891-421359015F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EBFBFE-065B-409C-B972-C6B92B292293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9D06C649-4438-4B6B-8107-80D7164969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ACE6541E-C703-4A5D-A2E0-C3FBBDFFB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71FF55C7-50D1-4B73-99C3-EC629D0178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49826C-AC14-4476-A8CC-A34BF6F77C0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0F53151D-2EE5-49C1-91C7-F6358B3D1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944DA1BD-73B2-46C1-8EBE-DDF31AF69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D9CA6981-70B9-463F-892E-72C58358E6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284810-E284-471E-930A-80D1E5A5E51F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55C6DCB3-8337-4C3B-86D1-05F92B0CA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12FADC49-6006-40F0-8E65-BB0F44C7A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41861A2B-BD88-451C-8B2A-5598EAC8D9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AC4B9E-0991-451E-9A16-29CF8F2ACD45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172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E95CC81E-4780-41AA-B243-D329F2F0C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E23D8659-72D1-4359-A707-D2E89CA2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5AD81D85-96B6-4D36-BA5C-7FBF9E4E93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11FBA8-D4C7-49C6-B9A9-0D249CA2ADB9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8893AE72-7522-4662-A1E5-3AA5248E91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16998E0D-943E-437C-B7BF-88505EBE2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2BFC852B-A1A6-498A-B976-3613156BD2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5BB555-FA4C-4937-BE59-BD775091F1FF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75D45182-E125-497C-A175-799468E65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A95BF632-EC11-4764-9B04-54BFF3D12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F49F52ED-82BA-4755-A88F-BEDF3C74AC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6878352-98D3-4F17-8968-504CEFEC2F58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2E08719C-E6C4-475F-A004-6ADCE4C55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AF10BED3-F2F3-4881-B195-8F046BDF0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D3A38DB0-00EB-4301-9A68-80D923A4FE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06481B-8FBF-485F-8993-1BA7BFC9FADA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30F55-74AC-4EE9-82F7-9915583A3B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0076F17A-C4D3-40D8-A133-D1E197E4E8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7CD71F72-4740-4C6E-BBB1-39A950427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EB8B955B-A2CE-4617-8A7D-4F74EBD616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A5F8A0-6961-4154-A590-212F692D68DF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637945A5-D829-46B0-8F85-52C827A9E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57A2C496-086D-44AD-9647-E8436DE29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1F6609B1-445E-46E1-8DC1-CE90738872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4474A9-2C9A-4C6D-9CCC-1F1DFAC46F35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EDA0F4FC-33D8-42EA-9AE4-4CDCB23C9F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95C08E19-24B4-4550-B160-CA5DEF3E9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3F2187C4-D42C-4B90-AF06-F40163DC30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0F36A4-B735-4682-94C8-C9C2AA6BAD9E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AD143022-0E9B-42AB-A3F3-5FFE90403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>
            <a:extLst>
              <a:ext uri="{FF2B5EF4-FFF2-40B4-BE49-F238E27FC236}">
                <a16:creationId xmlns:a16="http://schemas.microsoft.com/office/drawing/2014/main" id="{9D788102-C601-4FC2-8F00-D981E4209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07CAB18B-4C22-4759-A158-38ECED107C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282708-5303-4E3B-A9AF-FA7BF68C4187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79469045-4728-4F7D-9E2A-E91D5C1823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EC108D42-AC41-4B90-AE3C-D44CD10D7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748B6379-99A6-48CC-B749-8C8556EDDC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B5C54A-4DCA-43BD-AD6A-B067251842CB}" type="slidenum">
              <a:rPr lang="en-US" altLang="en-US" smtClean="0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EA848071-A5D8-4416-833E-90B476C76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40F6FB28-CCA7-4C73-B1CB-40309892D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67FA0BA7-722D-41B8-8484-DC83D1C31F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09FF99-4B8F-45ED-81D0-7E3CA121760E}" type="slidenum">
              <a:rPr lang="en-US" altLang="en-US" smtClean="0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0DA97E88-C83B-4629-894D-4FEBC6F8A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20C0A3C2-800A-4354-9D09-1E64BDCC1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DCCC43CC-D781-47B0-83C7-039E94F021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DB91F4-269B-469A-8594-1733DF996BC1}" type="slidenum">
              <a:rPr lang="en-US" altLang="en-US" smtClean="0"/>
              <a:pPr>
                <a:spcBef>
                  <a:spcPct val="0"/>
                </a:spcBef>
              </a:pPr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>
            <a:extLst>
              <a:ext uri="{FF2B5EF4-FFF2-40B4-BE49-F238E27FC236}">
                <a16:creationId xmlns:a16="http://schemas.microsoft.com/office/drawing/2014/main" id="{74CDEB0D-D1D6-4ED7-97DC-0CD410CC69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>
            <a:extLst>
              <a:ext uri="{FF2B5EF4-FFF2-40B4-BE49-F238E27FC236}">
                <a16:creationId xmlns:a16="http://schemas.microsoft.com/office/drawing/2014/main" id="{7F7B5DA0-BA83-421A-B05A-5FBD2776F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83972" name="Slide Number Placeholder 3">
            <a:extLst>
              <a:ext uri="{FF2B5EF4-FFF2-40B4-BE49-F238E27FC236}">
                <a16:creationId xmlns:a16="http://schemas.microsoft.com/office/drawing/2014/main" id="{67E1E83B-1ECC-4A47-813F-CEFA1525F4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B682BB-4813-4C63-81E2-91B6BC66F953}" type="slidenum">
              <a:rPr lang="en-US" altLang="en-US" smtClean="0"/>
              <a:pPr>
                <a:spcBef>
                  <a:spcPct val="0"/>
                </a:spcBef>
              </a:pPr>
              <a:t>44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>
            <a:extLst>
              <a:ext uri="{FF2B5EF4-FFF2-40B4-BE49-F238E27FC236}">
                <a16:creationId xmlns:a16="http://schemas.microsoft.com/office/drawing/2014/main" id="{7F5657E4-63F5-4249-B2D0-0721310FC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>
            <a:extLst>
              <a:ext uri="{FF2B5EF4-FFF2-40B4-BE49-F238E27FC236}">
                <a16:creationId xmlns:a16="http://schemas.microsoft.com/office/drawing/2014/main" id="{9B75A3BE-7B3C-4D28-8B66-D7F367EDB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88068" name="Slide Number Placeholder 3">
            <a:extLst>
              <a:ext uri="{FF2B5EF4-FFF2-40B4-BE49-F238E27FC236}">
                <a16:creationId xmlns:a16="http://schemas.microsoft.com/office/drawing/2014/main" id="{A1D2F3FB-30E5-49F5-AFA8-53B534F68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EB7926-49D9-4C19-BAA3-32852077F4C1}" type="slidenum">
              <a:rPr lang="en-US" altLang="en-US" smtClean="0"/>
              <a:pPr>
                <a:spcBef>
                  <a:spcPct val="0"/>
                </a:spcBef>
              </a:pPr>
              <a:t>45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>
            <a:extLst>
              <a:ext uri="{FF2B5EF4-FFF2-40B4-BE49-F238E27FC236}">
                <a16:creationId xmlns:a16="http://schemas.microsoft.com/office/drawing/2014/main" id="{923D2728-6B17-4051-8CDA-B2F4B4356D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Notes Placeholder 2">
            <a:extLst>
              <a:ext uri="{FF2B5EF4-FFF2-40B4-BE49-F238E27FC236}">
                <a16:creationId xmlns:a16="http://schemas.microsoft.com/office/drawing/2014/main" id="{C3ECE941-D83F-4015-9AE6-DCE2696FA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90116" name="Slide Number Placeholder 3">
            <a:extLst>
              <a:ext uri="{FF2B5EF4-FFF2-40B4-BE49-F238E27FC236}">
                <a16:creationId xmlns:a16="http://schemas.microsoft.com/office/drawing/2014/main" id="{B531A89D-9622-4D3C-80CA-D6516CAA9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A324C6-3A3A-4E49-AA80-44547EEB90E0}" type="slidenum">
              <a:rPr lang="en-US" altLang="en-US" smtClean="0"/>
              <a:pPr>
                <a:spcBef>
                  <a:spcPct val="0"/>
                </a:spcBef>
              </a:pPr>
              <a:t>46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E80ED8E-6E59-489D-98B4-428EA0CD8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435A2D6-99B5-4081-A324-D5C105621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349F28E-CD37-4F3F-8948-7E6459534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094524-EB2B-487D-A32F-2DFEF11FA20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>
            <a:extLst>
              <a:ext uri="{FF2B5EF4-FFF2-40B4-BE49-F238E27FC236}">
                <a16:creationId xmlns:a16="http://schemas.microsoft.com/office/drawing/2014/main" id="{0C8C7D50-CCCF-4192-B366-93F0E03095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Notes Placeholder 2">
            <a:extLst>
              <a:ext uri="{FF2B5EF4-FFF2-40B4-BE49-F238E27FC236}">
                <a16:creationId xmlns:a16="http://schemas.microsoft.com/office/drawing/2014/main" id="{A6BC57C8-D991-4EA3-9633-476251F2F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92164" name="Slide Number Placeholder 3">
            <a:extLst>
              <a:ext uri="{FF2B5EF4-FFF2-40B4-BE49-F238E27FC236}">
                <a16:creationId xmlns:a16="http://schemas.microsoft.com/office/drawing/2014/main" id="{18584D7E-29C1-4D86-8EFB-939CE25D03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151CACD-9C56-4982-BBA7-4B2DA1534742}" type="slidenum">
              <a:rPr lang="en-US" altLang="en-US" smtClean="0"/>
              <a:pPr>
                <a:spcBef>
                  <a:spcPct val="0"/>
                </a:spcBef>
              </a:pPr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C172CBC5-6431-4867-87B7-7034203046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4EFAAE3F-8C2B-4EF1-8ED7-CA6755A59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7C5EFA2E-B081-48AE-90E4-097674C6DD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4CF09-B8D9-4B49-B820-03620146455F}" type="slidenum">
              <a:rPr lang="en-US" altLang="en-US" smtClean="0"/>
              <a:pPr>
                <a:spcBef>
                  <a:spcPct val="0"/>
                </a:spcBef>
              </a:pPr>
              <a:t>48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5814C890-A38D-49E0-9110-BABBE739B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E7B26E77-EFD9-40DB-89D8-91EE3CED4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3C59A76A-D4D8-4E88-AA45-D4A032A9AC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E5E166C-237B-48C7-A9DE-4131BC440B58}" type="slidenum">
              <a:rPr lang="en-US" altLang="en-US" smtClean="0"/>
              <a:pPr>
                <a:spcBef>
                  <a:spcPct val="0"/>
                </a:spcBef>
              </a:pPr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>
            <a:extLst>
              <a:ext uri="{FF2B5EF4-FFF2-40B4-BE49-F238E27FC236}">
                <a16:creationId xmlns:a16="http://schemas.microsoft.com/office/drawing/2014/main" id="{17C1D65D-FE67-4604-91CB-7159D6EA8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>
            <a:extLst>
              <a:ext uri="{FF2B5EF4-FFF2-40B4-BE49-F238E27FC236}">
                <a16:creationId xmlns:a16="http://schemas.microsoft.com/office/drawing/2014/main" id="{F54286D4-2F9F-43FC-8260-420BC18A7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98308" name="Slide Number Placeholder 3">
            <a:extLst>
              <a:ext uri="{FF2B5EF4-FFF2-40B4-BE49-F238E27FC236}">
                <a16:creationId xmlns:a16="http://schemas.microsoft.com/office/drawing/2014/main" id="{8A78ABF3-7547-44AE-B189-DDA4B4458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692A32-0AAA-41A8-944C-FC8B13F1AA08}" type="slidenum">
              <a:rPr lang="en-US" altLang="en-US" smtClean="0"/>
              <a:pPr>
                <a:spcBef>
                  <a:spcPct val="0"/>
                </a:spcBef>
              </a:pPr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CA9A87A9-D4A9-4295-BFCF-2F3FCE0E2F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5E81540E-4563-4E79-9829-FC0834A3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1EA698B0-1047-41D1-971E-0E8B3E43EF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81E909-7C8B-418C-A865-D6A9BFC60176}" type="slidenum">
              <a:rPr lang="en-US" altLang="en-US" smtClean="0"/>
              <a:pPr>
                <a:spcBef>
                  <a:spcPct val="0"/>
                </a:spcBef>
              </a:pPr>
              <a:t>54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>
            <a:extLst>
              <a:ext uri="{FF2B5EF4-FFF2-40B4-BE49-F238E27FC236}">
                <a16:creationId xmlns:a16="http://schemas.microsoft.com/office/drawing/2014/main" id="{6BEB8056-0942-476C-B5B6-7EAB4C558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>
            <a:extLst>
              <a:ext uri="{FF2B5EF4-FFF2-40B4-BE49-F238E27FC236}">
                <a16:creationId xmlns:a16="http://schemas.microsoft.com/office/drawing/2014/main" id="{212665BD-4F85-453A-B9C3-F1D31EEFA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04452" name="Slide Number Placeholder 3">
            <a:extLst>
              <a:ext uri="{FF2B5EF4-FFF2-40B4-BE49-F238E27FC236}">
                <a16:creationId xmlns:a16="http://schemas.microsoft.com/office/drawing/2014/main" id="{55F42C4E-E2EF-4CD5-BEAC-139457802E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308E40-A08F-42A1-BC8D-FBEAFB8A62E5}" type="slidenum">
              <a:rPr lang="en-US" altLang="en-US" smtClean="0"/>
              <a:pPr>
                <a:spcBef>
                  <a:spcPct val="0"/>
                </a:spcBef>
              </a:pPr>
              <a:t>55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55C6DCB3-8337-4C3B-86D1-05F92B0CA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12FADC49-6006-40F0-8E65-BB0F44C7A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41861A2B-BD88-451C-8B2A-5598EAC8D9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AC4B9E-0991-451E-9A16-29CF8F2ACD45}" type="slidenum">
              <a:rPr lang="en-US" altLang="en-US" smtClean="0"/>
              <a:pPr>
                <a:spcBef>
                  <a:spcPct val="0"/>
                </a:spcBef>
              </a:pPr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4024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B83C8E27-2A0C-476E-942D-41A7C6457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545DF19C-0856-4F7D-9C0E-1E9C9DD86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43271185-EA4D-4027-B022-9B97A3C85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839FF4-9000-4EF7-8A27-6A9A6D3CF1EE}" type="slidenum">
              <a:rPr lang="en-US" altLang="en-US" smtClean="0"/>
              <a:pPr>
                <a:spcBef>
                  <a:spcPct val="0"/>
                </a:spcBef>
              </a:pPr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5646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C3E986A7-D71C-41D8-9CCB-D61437EF5F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DEDD1400-4E2D-4CEE-BAFC-59D4CDEBB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0ECC718A-45F6-45E7-85CE-D752BB026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1BCE96-E246-428A-B1A5-872265D69258}" type="slidenum">
              <a:rPr lang="en-US" altLang="en-US" smtClean="0"/>
              <a:pPr>
                <a:spcBef>
                  <a:spcPct val="0"/>
                </a:spcBef>
              </a:pPr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4979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>
            <a:extLst>
              <a:ext uri="{FF2B5EF4-FFF2-40B4-BE49-F238E27FC236}">
                <a16:creationId xmlns:a16="http://schemas.microsoft.com/office/drawing/2014/main" id="{AC9D8683-C98C-462D-A79A-E4616539CA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Notes Placeholder 2">
            <a:extLst>
              <a:ext uri="{FF2B5EF4-FFF2-40B4-BE49-F238E27FC236}">
                <a16:creationId xmlns:a16="http://schemas.microsoft.com/office/drawing/2014/main" id="{2CDCBB4C-DF1D-477D-80D9-0052358FF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06500" name="Slide Number Placeholder 3">
            <a:extLst>
              <a:ext uri="{FF2B5EF4-FFF2-40B4-BE49-F238E27FC236}">
                <a16:creationId xmlns:a16="http://schemas.microsoft.com/office/drawing/2014/main" id="{2C7D0734-0578-4E75-9799-53A04CC284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A146E1-D0C0-49D7-9450-77A0A23D2731}" type="slidenum">
              <a:rPr lang="en-US" altLang="en-US" smtClean="0"/>
              <a:pPr>
                <a:spcBef>
                  <a:spcPct val="0"/>
                </a:spcBef>
              </a:pPr>
              <a:t>61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2460D6B6-DE49-46DD-A68F-FAB892A379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7D24A12D-7297-4242-8E31-02C7451D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45EA38C2-B9AE-4549-A9EB-E87411B7B7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734D1C-FE84-4453-9E5F-2149398C2BE8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BB1B5FD9-6C2D-4A4B-8462-A16A46EE8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850604EE-25E8-47D7-84C6-09F856E84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AC06068C-DEDB-451B-81E3-E26C769A7A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211512-27D9-4F6E-9A5A-FAD9B7CC00D0}" type="slidenum">
              <a:rPr lang="en-US" altLang="en-US" smtClean="0"/>
              <a:pPr>
                <a:spcBef>
                  <a:spcPct val="0"/>
                </a:spcBef>
              </a:pPr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474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67DB39C9-3289-46AE-8D7F-0704AA88D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EE99C29A-EEFA-4B0D-909C-AFB68374F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5000A46F-0262-4E28-9A0F-E1A0E3CC5B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489D98-E0C3-4748-84A1-75052243B81A}" type="slidenum">
              <a:rPr lang="en-US" altLang="en-US" smtClean="0"/>
              <a:pPr>
                <a:spcBef>
                  <a:spcPct val="0"/>
                </a:spcBef>
              </a:pPr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8811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>
            <a:extLst>
              <a:ext uri="{FF2B5EF4-FFF2-40B4-BE49-F238E27FC236}">
                <a16:creationId xmlns:a16="http://schemas.microsoft.com/office/drawing/2014/main" id="{8BEE4C01-FB14-4399-B622-1B0DD99D5F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>
            <a:extLst>
              <a:ext uri="{FF2B5EF4-FFF2-40B4-BE49-F238E27FC236}">
                <a16:creationId xmlns:a16="http://schemas.microsoft.com/office/drawing/2014/main" id="{913FEC50-8D42-4CC2-8842-6E4D3BEC6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08548" name="Slide Number Placeholder 3">
            <a:extLst>
              <a:ext uri="{FF2B5EF4-FFF2-40B4-BE49-F238E27FC236}">
                <a16:creationId xmlns:a16="http://schemas.microsoft.com/office/drawing/2014/main" id="{B1B94B3B-74C5-4C57-B00A-868E25D58D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B74145-B74E-4683-A852-F4F15FA6D409}" type="slidenum">
              <a:rPr lang="en-US" altLang="en-US" smtClean="0"/>
              <a:pPr>
                <a:spcBef>
                  <a:spcPct val="0"/>
                </a:spcBef>
              </a:pPr>
              <a:t>64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>
            <a:extLst>
              <a:ext uri="{FF2B5EF4-FFF2-40B4-BE49-F238E27FC236}">
                <a16:creationId xmlns:a16="http://schemas.microsoft.com/office/drawing/2014/main" id="{A6E0BDC6-2C1A-4F95-B635-BCE188D9DE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>
            <a:extLst>
              <a:ext uri="{FF2B5EF4-FFF2-40B4-BE49-F238E27FC236}">
                <a16:creationId xmlns:a16="http://schemas.microsoft.com/office/drawing/2014/main" id="{58536BBA-BD57-47FB-9411-2E02892E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10596" name="Slide Number Placeholder 3">
            <a:extLst>
              <a:ext uri="{FF2B5EF4-FFF2-40B4-BE49-F238E27FC236}">
                <a16:creationId xmlns:a16="http://schemas.microsoft.com/office/drawing/2014/main" id="{89DAD463-1AE8-4FBA-8B97-59053409E3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4E9A9B-988C-4782-BB10-748AC6660091}" type="slidenum">
              <a:rPr lang="en-US" altLang="en-US" smtClean="0"/>
              <a:pPr>
                <a:spcBef>
                  <a:spcPct val="0"/>
                </a:spcBef>
              </a:pPr>
              <a:t>65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>
            <a:extLst>
              <a:ext uri="{FF2B5EF4-FFF2-40B4-BE49-F238E27FC236}">
                <a16:creationId xmlns:a16="http://schemas.microsoft.com/office/drawing/2014/main" id="{DB3A4C03-B33F-4AE7-A80E-FC750936E4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>
            <a:extLst>
              <a:ext uri="{FF2B5EF4-FFF2-40B4-BE49-F238E27FC236}">
                <a16:creationId xmlns:a16="http://schemas.microsoft.com/office/drawing/2014/main" id="{83F1EEF2-AEE1-4B12-BFEF-BEBF51DB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12644" name="Slide Number Placeholder 3">
            <a:extLst>
              <a:ext uri="{FF2B5EF4-FFF2-40B4-BE49-F238E27FC236}">
                <a16:creationId xmlns:a16="http://schemas.microsoft.com/office/drawing/2014/main" id="{9060D057-C48A-4A08-A4E6-FF96FEA455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F17278-04B1-4F3A-8CC5-92075739B1A2}" type="slidenum">
              <a:rPr lang="en-US" altLang="en-US" smtClean="0"/>
              <a:pPr>
                <a:spcBef>
                  <a:spcPct val="0"/>
                </a:spcBef>
              </a:pPr>
              <a:t>67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>
            <a:extLst>
              <a:ext uri="{FF2B5EF4-FFF2-40B4-BE49-F238E27FC236}">
                <a16:creationId xmlns:a16="http://schemas.microsoft.com/office/drawing/2014/main" id="{6F4743F5-7749-4B90-A7F9-EBD26982CA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Notes Placeholder 2">
            <a:extLst>
              <a:ext uri="{FF2B5EF4-FFF2-40B4-BE49-F238E27FC236}">
                <a16:creationId xmlns:a16="http://schemas.microsoft.com/office/drawing/2014/main" id="{1B408BAC-0EA6-49C3-9ECF-1F3652F29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14692" name="Slide Number Placeholder 3">
            <a:extLst>
              <a:ext uri="{FF2B5EF4-FFF2-40B4-BE49-F238E27FC236}">
                <a16:creationId xmlns:a16="http://schemas.microsoft.com/office/drawing/2014/main" id="{0AB83B13-7742-4D72-BD99-4C48D3F046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2D7A8A-4D3E-412E-95D2-28E82B7A48B8}" type="slidenum">
              <a:rPr lang="en-US" altLang="en-US" smtClean="0"/>
              <a:pPr>
                <a:spcBef>
                  <a:spcPct val="0"/>
                </a:spcBef>
              </a:pPr>
              <a:t>72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>
            <a:extLst>
              <a:ext uri="{FF2B5EF4-FFF2-40B4-BE49-F238E27FC236}">
                <a16:creationId xmlns:a16="http://schemas.microsoft.com/office/drawing/2014/main" id="{E3918AC1-2C0F-467E-902D-5BBACDFAF8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Notes Placeholder 2">
            <a:extLst>
              <a:ext uri="{FF2B5EF4-FFF2-40B4-BE49-F238E27FC236}">
                <a16:creationId xmlns:a16="http://schemas.microsoft.com/office/drawing/2014/main" id="{59AAC907-4DB4-46B9-B3E0-D4B6454F7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16740" name="Slide Number Placeholder 3">
            <a:extLst>
              <a:ext uri="{FF2B5EF4-FFF2-40B4-BE49-F238E27FC236}">
                <a16:creationId xmlns:a16="http://schemas.microsoft.com/office/drawing/2014/main" id="{6429751D-9375-4941-8392-FAE29B2613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F4BF05-9C00-424F-9497-E7B77FF53A70}" type="slidenum">
              <a:rPr lang="en-US" altLang="en-US" smtClean="0"/>
              <a:pPr>
                <a:spcBef>
                  <a:spcPct val="0"/>
                </a:spcBef>
              </a:pPr>
              <a:t>73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>
            <a:extLst>
              <a:ext uri="{FF2B5EF4-FFF2-40B4-BE49-F238E27FC236}">
                <a16:creationId xmlns:a16="http://schemas.microsoft.com/office/drawing/2014/main" id="{8BABE5AE-2BEA-4F15-A140-37C8EC9A71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Notes Placeholder 2">
            <a:extLst>
              <a:ext uri="{FF2B5EF4-FFF2-40B4-BE49-F238E27FC236}">
                <a16:creationId xmlns:a16="http://schemas.microsoft.com/office/drawing/2014/main" id="{CA74DC89-80FA-4F29-856B-CCB90A232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118788" name="Slide Number Placeholder 3">
            <a:extLst>
              <a:ext uri="{FF2B5EF4-FFF2-40B4-BE49-F238E27FC236}">
                <a16:creationId xmlns:a16="http://schemas.microsoft.com/office/drawing/2014/main" id="{42B5EFD7-55CA-46E3-A461-A6BAD97592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2246E3-51D2-40EB-ADC1-02069C017AD9}" type="slidenum">
              <a:rPr lang="en-US" altLang="en-US" smtClean="0"/>
              <a:pPr>
                <a:spcBef>
                  <a:spcPct val="0"/>
                </a:spcBef>
              </a:pPr>
              <a:t>74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>
            <a:extLst>
              <a:ext uri="{FF2B5EF4-FFF2-40B4-BE49-F238E27FC236}">
                <a16:creationId xmlns:a16="http://schemas.microsoft.com/office/drawing/2014/main" id="{2B029403-943C-44C3-8B36-EDCBD8A14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0835" name="Notes Placeholder 2">
            <a:extLst>
              <a:ext uri="{FF2B5EF4-FFF2-40B4-BE49-F238E27FC236}">
                <a16:creationId xmlns:a16="http://schemas.microsoft.com/office/drawing/2014/main" id="{54306CBA-973C-4029-9C6A-1865ADED4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 dirty="0"/>
              <a:t>false (5 is NOT greater than 10, so we can ignore the </a:t>
            </a:r>
            <a:r>
              <a:rPr lang="en-CA" altLang="en-US"/>
              <a:t>other side of the &amp;&amp;)</a:t>
            </a:r>
            <a:endParaRPr lang="en-CA" altLang="en-US" dirty="0"/>
          </a:p>
          <a:p>
            <a:r>
              <a:rPr lang="en-CA" altLang="en-US" dirty="0"/>
              <a:t>false ("yes" does NOT start with "m", so we can ignore the other side of the &amp;&amp;)</a:t>
            </a:r>
          </a:p>
          <a:p>
            <a:r>
              <a:rPr lang="en-CA" altLang="en-US" dirty="0"/>
              <a:t>false (1 is NOT equal to 2, so we can ignore the other side of the &amp;&amp;)</a:t>
            </a:r>
          </a:p>
          <a:p>
            <a:r>
              <a:rPr lang="en-CA" altLang="en-US" dirty="0"/>
              <a:t>false (5 is NOT less than 1, so we can ignore the other side of the &amp;&amp;)</a:t>
            </a:r>
          </a:p>
          <a:p>
            <a:r>
              <a:rPr lang="en-CA" altLang="en-US" dirty="0"/>
              <a:t>true (10 IS less than 20, so we can ignore the other side of the ||)</a:t>
            </a:r>
          </a:p>
          <a:p>
            <a:endParaRPr lang="en-CA" altLang="en-US" dirty="0"/>
          </a:p>
        </p:txBody>
      </p:sp>
      <p:sp>
        <p:nvSpPr>
          <p:cNvPr id="120836" name="Slide Number Placeholder 3">
            <a:extLst>
              <a:ext uri="{FF2B5EF4-FFF2-40B4-BE49-F238E27FC236}">
                <a16:creationId xmlns:a16="http://schemas.microsoft.com/office/drawing/2014/main" id="{DC55A173-C2A6-485C-B67B-6D63E64F72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3FCBCC-4687-4625-BF7D-6E2F490F1E5B}" type="slidenum">
              <a:rPr lang="en-US" altLang="en-US" smtClean="0"/>
              <a:pPr>
                <a:spcBef>
                  <a:spcPct val="0"/>
                </a:spcBef>
              </a:pPr>
              <a:t>75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>
            <a:extLst>
              <a:ext uri="{FF2B5EF4-FFF2-40B4-BE49-F238E27FC236}">
                <a16:creationId xmlns:a16="http://schemas.microsoft.com/office/drawing/2014/main" id="{103756C9-6FF1-436F-AC52-60D2242BA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Notes Placeholder 2">
            <a:extLst>
              <a:ext uri="{FF2B5EF4-FFF2-40B4-BE49-F238E27FC236}">
                <a16:creationId xmlns:a16="http://schemas.microsoft.com/office/drawing/2014/main" id="{F8768BE2-292B-4EF1-A592-3E70DAE24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  <p:sp>
        <p:nvSpPr>
          <p:cNvPr id="122884" name="Slide Number Placeholder 3">
            <a:extLst>
              <a:ext uri="{FF2B5EF4-FFF2-40B4-BE49-F238E27FC236}">
                <a16:creationId xmlns:a16="http://schemas.microsoft.com/office/drawing/2014/main" id="{AE28A37A-9233-41AF-8029-5F77A8E60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19105F-A5F6-45BD-B4F6-01BB585AB610}" type="slidenum">
              <a:rPr lang="en-US" altLang="en-US" smtClean="0"/>
              <a:pPr>
                <a:spcBef>
                  <a:spcPct val="0"/>
                </a:spcBef>
              </a:pPr>
              <a:t>76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5CB19BDC-DDDC-491C-AF08-0F4F7837CA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C3A49D-D014-4EE8-99B2-0187514F9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9DCFD7B-DE64-4B99-A7D3-AC14E01FA4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6FD8B2-6ACD-4F38-9195-3B41B152885B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FF7C737D-C7A8-4FFB-80AD-7E6D061584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70E2AAB7-D55F-400B-9D8A-94A9B8205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72D5121D-36CC-4FFC-93E2-C99FEFD726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B0D8196-1834-4394-92ED-6F5E7B863130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4CC91CD1-C60B-4A20-B02B-7800A4F136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01DBA881-1DAC-416A-B608-AC7A7C70B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32FCB9A6-A37C-492B-A53B-5B079B0B59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C6E0EB-E6F2-4161-B7CC-06E70FDBAFA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FAAFD0C1-033A-4C11-8B9F-27C0B52695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FDA4190-4256-48E1-AF57-E4E4B72D6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24C7DBC-DBAC-4B87-BF12-B2A6E06F74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9EB585-98F7-49D4-8B52-F7CB89499FE2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6FCD78B-BB93-4C73-8BE9-0D1A38B6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792BDB09-B307-4923-BD87-D5835AEEA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EDCF205-5143-448C-A326-7A8FA1327A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7FB09D-B090-40ED-8BDB-4FF5E49D1030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D1C563-8BB4-95A0-8B28-3460585308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Array-Based Bag Implementation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EF2D19-BFB0-CB07-E5F0-3FA70022F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0860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7C07E-E1F8-2B41-1991-6DC5C8CA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81CB8-B5D1-976A-A021-8756775E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Match other methods in same interface</a:t>
            </a:r>
          </a:p>
          <a:p>
            <a:pPr lvl="1"/>
            <a:r>
              <a:rPr lang="en-CA" dirty="0" err="1"/>
              <a:t>Collection.contains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Objects.equals</a:t>
            </a:r>
            <a:endParaRPr lang="en-CA" dirty="0"/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Get a count of how many times the given item appears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in this Bag. An item is counted if </a:t>
            </a:r>
            <a:r>
              <a:rPr lang="en-CA" sz="2400" dirty="0" err="1">
                <a:solidFill>
                  <a:srgbClr val="A06D3A"/>
                </a:solidFill>
              </a:rPr>
              <a:t>Objects.equals</a:t>
            </a:r>
            <a:r>
              <a:rPr lang="en-CA" sz="2400" dirty="0">
                <a:solidFill>
                  <a:srgbClr val="A06D3A"/>
                </a:solidFill>
              </a:rPr>
              <a:t> reports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that it's equal to {@code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}.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@param item the item to count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@return how many times that item appears in this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getFrequency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4452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C60B-BA4B-7B65-8144-664F4F42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remove()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6FB65-5FA6-C289-63F9-210C55AD9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Grab any element out of the bag!</a:t>
            </a:r>
          </a:p>
          <a:p>
            <a:r>
              <a:rPr lang="en-CA" i="1" dirty="0"/>
              <a:t>Randomly</a:t>
            </a:r>
            <a:r>
              <a:rPr lang="en-CA" dirty="0"/>
              <a:t> or </a:t>
            </a:r>
            <a:r>
              <a:rPr lang="en-CA" i="1" dirty="0"/>
              <a:t>arbitrarily</a:t>
            </a:r>
            <a:r>
              <a:rPr lang="en-CA" dirty="0"/>
              <a:t>?</a:t>
            </a:r>
          </a:p>
          <a:p>
            <a:r>
              <a:rPr lang="en-CA" i="1" dirty="0"/>
              <a:t>Randomly</a:t>
            </a:r>
            <a:r>
              <a:rPr lang="en-CA" dirty="0"/>
              <a:t> pick someone to say "Hi" to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("Hi, " + </a:t>
            </a:r>
            <a:br>
              <a:rPr lang="en-C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myClass.get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rand.nextInt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myClass.size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()).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getName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+ "!");</a:t>
            </a:r>
          </a:p>
          <a:p>
            <a:r>
              <a:rPr lang="en-CA" i="1" dirty="0"/>
              <a:t>Arbitrarily</a:t>
            </a:r>
            <a:r>
              <a:rPr lang="en-CA" dirty="0"/>
              <a:t> pick out someone to give </a:t>
            </a:r>
            <a:r>
              <a:rPr lang="en-CA"/>
              <a:t>$50.00</a:t>
            </a:r>
            <a:endParaRPr lang="en-CA" dirty="0"/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("Here's $50, Prof!");</a:t>
            </a:r>
          </a:p>
        </p:txBody>
      </p:sp>
    </p:spTree>
    <p:extLst>
      <p:ext uri="{BB962C8B-B14F-4D97-AF65-F5344CB8AC3E}">
        <p14:creationId xmlns:p14="http://schemas.microsoft.com/office/powerpoint/2010/main" val="155842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8DF80-A905-EF81-2650-8389482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6192-6D74-9337-68FA-1A3DE1487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Random is just a special kind of Arbitrary</a:t>
            </a:r>
          </a:p>
          <a:p>
            <a:pPr lvl="1"/>
            <a:r>
              <a:rPr lang="en-CA" dirty="0"/>
              <a:t>arbitrarily </a:t>
            </a:r>
            <a:r>
              <a:rPr lang="en-CA" dirty="0">
                <a:sym typeface="Wingdings" panose="05000000000000000000" pitchFamily="2" charset="2"/>
              </a:rPr>
              <a:t> I don’t care how it’s done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so you </a:t>
            </a:r>
            <a:r>
              <a:rPr lang="en-CA" i="1" dirty="0">
                <a:sym typeface="Wingdings" panose="05000000000000000000" pitchFamily="2" charset="2"/>
              </a:rPr>
              <a:t>can</a:t>
            </a:r>
            <a:r>
              <a:rPr lang="en-CA" dirty="0">
                <a:sym typeface="Wingdings" panose="05000000000000000000" pitchFamily="2" charset="2"/>
              </a:rPr>
              <a:t> do it randomly if you want!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NOTE: I chose </a:t>
            </a:r>
            <a:r>
              <a:rPr lang="en-CA" i="1" dirty="0">
                <a:sym typeface="Wingdings" panose="05000000000000000000" pitchFamily="2" charset="2"/>
              </a:rPr>
              <a:t>not</a:t>
            </a:r>
            <a:r>
              <a:rPr lang="en-CA" dirty="0">
                <a:sym typeface="Wingdings" panose="05000000000000000000" pitchFamily="2" charset="2"/>
              </a:rPr>
              <a:t> to give out $50 randomly!</a:t>
            </a:r>
          </a:p>
          <a:p>
            <a:r>
              <a:rPr lang="en-CA" dirty="0">
                <a:sym typeface="Wingdings" panose="05000000000000000000" pitchFamily="2" charset="2"/>
              </a:rPr>
              <a:t>Document the choice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Remove an item from this Bag. The item to remove is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at the discretion of the implementation.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@return an arbitrary item removed from this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T remove();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3990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E4A6-2C4B-0486-028A-FF8EC51A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Possible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BD6FF-5519-F924-F6DA-E2F1BB93C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if there’s nothing in the bag?</a:t>
            </a:r>
          </a:p>
          <a:p>
            <a:pPr lvl="1"/>
            <a:r>
              <a:rPr lang="en-CA" dirty="0"/>
              <a:t>then there’s nothing to return</a:t>
            </a:r>
          </a:p>
          <a:p>
            <a:r>
              <a:rPr lang="en-CA" dirty="0"/>
              <a:t>What to do?</a:t>
            </a:r>
          </a:p>
          <a:p>
            <a:pPr lvl="1"/>
            <a:r>
              <a:rPr lang="en-CA" dirty="0"/>
              <a:t>special return value: null?</a:t>
            </a:r>
          </a:p>
          <a:p>
            <a:pPr lvl="2"/>
            <a:r>
              <a:rPr lang="en-CA" dirty="0"/>
              <a:t>means can’t put nulls into the bag</a:t>
            </a:r>
          </a:p>
          <a:p>
            <a:pPr lvl="1"/>
            <a:r>
              <a:rPr lang="en-CA" dirty="0"/>
              <a:t>throw an exception: </a:t>
            </a:r>
            <a:r>
              <a:rPr lang="en-CA" dirty="0" err="1"/>
              <a:t>NoSuchElementException</a:t>
            </a:r>
            <a:endParaRPr lang="en-CA" dirty="0"/>
          </a:p>
          <a:p>
            <a:r>
              <a:rPr lang="en-CA" dirty="0"/>
              <a:t>What do other interface methods do?</a:t>
            </a:r>
          </a:p>
          <a:p>
            <a:pPr lvl="1"/>
            <a:r>
              <a:rPr lang="en-CA" dirty="0"/>
              <a:t>they do allow nulls to be added, so….</a:t>
            </a:r>
          </a:p>
        </p:txBody>
      </p:sp>
    </p:spTree>
    <p:extLst>
      <p:ext uri="{BB962C8B-B14F-4D97-AF65-F5344CB8AC3E}">
        <p14:creationId xmlns:p14="http://schemas.microsoft.com/office/powerpoint/2010/main" val="360360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8DF80-A905-EF81-2650-8389482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6192-6D74-9337-68FA-1A3DE1487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ym typeface="Wingdings" panose="05000000000000000000" pitchFamily="2" charset="2"/>
              </a:rPr>
              <a:t>Document the choice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need to import </a:t>
            </a:r>
            <a:r>
              <a:rPr lang="en-CA" dirty="0" err="1">
                <a:sym typeface="Wingdings" panose="05000000000000000000" pitchFamily="2" charset="2"/>
              </a:rPr>
              <a:t>java.util.NoSuchElementException</a:t>
            </a:r>
            <a:r>
              <a:rPr lang="en-CA" dirty="0">
                <a:sym typeface="Wingdings" panose="05000000000000000000" pitchFamily="2" charset="2"/>
              </a:rPr>
              <a:t>!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Remove an item from this Bag. The item to remove is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at the discretion of the implementation.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@return an arbitrary item removed from this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@throws </a:t>
            </a:r>
            <a:r>
              <a:rPr lang="en-CA" sz="2400" dirty="0" err="1">
                <a:solidFill>
                  <a:srgbClr val="A06D3A"/>
                </a:solidFill>
              </a:rPr>
              <a:t>NoSuchElementException</a:t>
            </a:r>
            <a:r>
              <a:rPr lang="en-CA" sz="2400" dirty="0">
                <a:solidFill>
                  <a:srgbClr val="A06D3A"/>
                </a:solidFill>
              </a:rPr>
              <a:t> if Bag was empty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T remove();</a:t>
            </a:r>
          </a:p>
        </p:txBody>
      </p:sp>
    </p:spTree>
    <p:extLst>
      <p:ext uri="{BB962C8B-B14F-4D97-AF65-F5344CB8AC3E}">
        <p14:creationId xmlns:p14="http://schemas.microsoft.com/office/powerpoint/2010/main" val="3453492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Bag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A container that has no particular order, but can contain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duplicates. 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@author Mark Young (A00000000)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Bag</a:t>
            </a:r>
            <a:r>
              <a:rPr lang="en-CA" sz="2400" b="1" dirty="0">
                <a:solidFill>
                  <a:srgbClr val="A06D3A"/>
                </a:solidFill>
              </a:rPr>
              <a:t>&lt;T&gt;</a:t>
            </a:r>
            <a:r>
              <a:rPr lang="en-CA" sz="2400" dirty="0">
                <a:solidFill>
                  <a:srgbClr val="A06D3A"/>
                </a:solidFill>
              </a:rPr>
              <a:t> extends Container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/** …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b="1" dirty="0">
                <a:solidFill>
                  <a:srgbClr val="A06D3A"/>
                </a:solidFill>
              </a:rPr>
              <a:t>T</a:t>
            </a:r>
            <a:r>
              <a:rPr lang="en-CA" sz="2400" dirty="0">
                <a:solidFill>
                  <a:srgbClr val="A06D3A"/>
                </a:solidFill>
              </a:rPr>
              <a:t> 	remove	();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/** …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int 	</a:t>
            </a:r>
            <a:r>
              <a:rPr lang="en-CA" sz="2400" dirty="0" err="1">
                <a:solidFill>
                  <a:srgbClr val="A06D3A"/>
                </a:solidFill>
              </a:rPr>
              <a:t>getFrequency</a:t>
            </a:r>
            <a:r>
              <a:rPr lang="en-CA" sz="2400" dirty="0">
                <a:solidFill>
                  <a:srgbClr val="A06D3A"/>
                </a:solidFill>
              </a:rPr>
              <a:t>	(</a:t>
            </a:r>
            <a:r>
              <a:rPr lang="en-CA" sz="2400" b="1" dirty="0">
                <a:solidFill>
                  <a:srgbClr val="A06D3A"/>
                </a:solidFill>
              </a:rPr>
              <a:t>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8BBCD-CAE4-8933-CC93-1184F3ED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F849-E11E-0229-229F-E93A37EBF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Lists </a:t>
            </a:r>
            <a:r>
              <a:rPr lang="en-CA" dirty="0">
                <a:sym typeface="Wingdings" panose="05000000000000000000" pitchFamily="2" charset="2"/>
              </a:rPr>
              <a:t></a:t>
            </a:r>
            <a:r>
              <a:rPr lang="en-CA" dirty="0" err="1"/>
              <a:t>ArrayList</a:t>
            </a:r>
            <a:r>
              <a:rPr lang="en-CA" dirty="0"/>
              <a:t>, LinkedList, </a:t>
            </a:r>
            <a:r>
              <a:rPr lang="en-CA" i="1" dirty="0"/>
              <a:t>and others</a:t>
            </a:r>
          </a:p>
          <a:p>
            <a:r>
              <a:rPr lang="en-CA" dirty="0"/>
              <a:t>Sets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TreeSet</a:t>
            </a:r>
            <a:r>
              <a:rPr lang="en-CA" dirty="0">
                <a:sym typeface="Wingdings" panose="05000000000000000000" pitchFamily="2" charset="2"/>
              </a:rPr>
              <a:t>, </a:t>
            </a:r>
            <a:r>
              <a:rPr lang="en-CA" dirty="0" err="1">
                <a:sym typeface="Wingdings" panose="05000000000000000000" pitchFamily="2" charset="2"/>
              </a:rPr>
              <a:t>LinkedHashSet</a:t>
            </a:r>
            <a:r>
              <a:rPr lang="en-CA" dirty="0">
                <a:sym typeface="Wingdings" panose="05000000000000000000" pitchFamily="2" charset="2"/>
              </a:rPr>
              <a:t>, HashSet</a:t>
            </a:r>
          </a:p>
          <a:p>
            <a:r>
              <a:rPr lang="en-CA" dirty="0">
                <a:sym typeface="Wingdings" panose="05000000000000000000" pitchFamily="2" charset="2"/>
              </a:rPr>
              <a:t>Bags?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more like lists than sets</a:t>
            </a:r>
          </a:p>
          <a:p>
            <a:pPr lvl="2"/>
            <a:r>
              <a:rPr lang="en-CA" dirty="0" err="1">
                <a:sym typeface="Wingdings" panose="05000000000000000000" pitchFamily="2" charset="2"/>
              </a:rPr>
              <a:t>ArrayBag</a:t>
            </a:r>
            <a:r>
              <a:rPr lang="en-CA" dirty="0">
                <a:sym typeface="Wingdings" panose="05000000000000000000" pitchFamily="2" charset="2"/>
              </a:rPr>
              <a:t>, </a:t>
            </a:r>
            <a:r>
              <a:rPr lang="en-CA" dirty="0" err="1">
                <a:sym typeface="Wingdings" panose="05000000000000000000" pitchFamily="2" charset="2"/>
              </a:rPr>
              <a:t>LinkedBag</a:t>
            </a:r>
            <a:endParaRPr lang="en-CA" dirty="0">
              <a:sym typeface="Wingdings" panose="05000000000000000000" pitchFamily="2" charset="2"/>
            </a:endParaRPr>
          </a:p>
          <a:p>
            <a:pPr lvl="1"/>
            <a:r>
              <a:rPr lang="en-CA" dirty="0">
                <a:sym typeface="Wingdings" panose="05000000000000000000" pitchFamily="2" charset="2"/>
              </a:rPr>
              <a:t>maybe other kinds later</a:t>
            </a:r>
          </a:p>
          <a:p>
            <a:r>
              <a:rPr lang="en-CA" dirty="0">
                <a:sym typeface="Wingdings" panose="05000000000000000000" pitchFamily="2" charset="2"/>
              </a:rPr>
              <a:t>Start with </a:t>
            </a:r>
            <a:r>
              <a:rPr lang="en-CA" dirty="0" err="1">
                <a:sym typeface="Wingdings" panose="05000000000000000000" pitchFamily="2" charset="2"/>
              </a:rPr>
              <a:t>ArrayBag</a:t>
            </a:r>
            <a:endParaRPr lang="en-CA" dirty="0">
              <a:sym typeface="Wingdings" panose="05000000000000000000" pitchFamily="2" charset="2"/>
            </a:endParaRPr>
          </a:p>
          <a:p>
            <a:pPr lvl="1"/>
            <a:r>
              <a:rPr lang="en-CA" dirty="0">
                <a:sym typeface="Wingdings" panose="05000000000000000000" pitchFamily="2" charset="2"/>
              </a:rPr>
              <a:t>uses an array to hold the elements in the bag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220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9D10-0761-EDDB-5EB4-B617EEC5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 All Abstract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7CE2-7E61-BFDE-E2D8-2F7CE7F44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Bag interface has two methods of its own</a:t>
            </a:r>
          </a:p>
          <a:p>
            <a:r>
              <a:rPr lang="en-CA" dirty="0"/>
              <a:t>But also extends Collection</a:t>
            </a:r>
          </a:p>
          <a:p>
            <a:r>
              <a:rPr lang="en-CA" dirty="0"/>
              <a:t>Create </a:t>
            </a:r>
            <a:r>
              <a:rPr lang="en-CA" dirty="0" err="1"/>
              <a:t>ArrayBag</a:t>
            </a:r>
            <a:r>
              <a:rPr lang="en-CA" dirty="0"/>
              <a:t> class implementing Bag…</a:t>
            </a:r>
          </a:p>
          <a:p>
            <a:r>
              <a:rPr lang="en-CA" dirty="0"/>
              <a:t>…need to implement </a:t>
            </a:r>
            <a:r>
              <a:rPr lang="en-CA" i="1" dirty="0"/>
              <a:t>all</a:t>
            </a:r>
            <a:r>
              <a:rPr lang="en-CA" dirty="0"/>
              <a:t> abstract methods</a:t>
            </a:r>
          </a:p>
          <a:p>
            <a:pPr lvl="1"/>
            <a:r>
              <a:rPr lang="en-CA" dirty="0"/>
              <a:t>ask NetBeans to do it for you</a:t>
            </a:r>
          </a:p>
          <a:p>
            <a:pPr lvl="1"/>
            <a:r>
              <a:rPr lang="en-CA" dirty="0"/>
              <a:t>many methods</a:t>
            </a:r>
          </a:p>
          <a:p>
            <a:pPr lvl="1"/>
            <a:r>
              <a:rPr lang="en-CA" dirty="0"/>
              <a:t>every body throws </a:t>
            </a:r>
            <a:r>
              <a:rPr lang="en-CA" dirty="0" err="1"/>
              <a:t>UnsupportedOperationExc</a:t>
            </a:r>
            <a:r>
              <a:rPr lang="en-CA" u="sng" baseline="30000" dirty="0" err="1"/>
              <a:t>n</a:t>
            </a:r>
            <a:endParaRPr lang="en-CA" u="sng" baseline="30000" dirty="0"/>
          </a:p>
        </p:txBody>
      </p:sp>
    </p:spTree>
    <p:extLst>
      <p:ext uri="{BB962C8B-B14F-4D97-AF65-F5344CB8AC3E}">
        <p14:creationId xmlns:p14="http://schemas.microsoft.com/office/powerpoint/2010/main" val="165070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D6DD-FD50-499A-9765-1E1D3982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ArrayBag</a:t>
            </a:r>
            <a:r>
              <a:rPr lang="en-CA" dirty="0"/>
              <a:t>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82C07-8DE4-4450-8B18-AE9948AD4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Uses an array to hold the contents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&lt;T&gt; implements Bag&lt;T&gt;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private T[] contents;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private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>
              <a:defRPr/>
            </a:pPr>
            <a:r>
              <a:rPr lang="en-CA" dirty="0"/>
              <a:t>Generic type T can be used like a type</a:t>
            </a:r>
          </a:p>
          <a:p>
            <a:pPr lvl="1">
              <a:defRPr/>
            </a:pPr>
            <a:r>
              <a:rPr lang="en-CA" dirty="0"/>
              <a:t>it stands in for whatever type the client chooses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ArrayBag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&lt;String&gt;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Bag&lt;String&gt;</a:t>
            </a:r>
          </a:p>
          <a:p>
            <a:pPr lvl="1">
              <a:defRPr/>
            </a:pPr>
            <a:r>
              <a:rPr lang="en-CA" dirty="0">
                <a:solidFill>
                  <a:srgbClr val="A06D3A"/>
                </a:solidFill>
                <a:sym typeface="Wingdings" panose="05000000000000000000" pitchFamily="2" charset="2"/>
              </a:rPr>
              <a:t>T[] contents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>
                <a:solidFill>
                  <a:srgbClr val="A06D3A"/>
                </a:solidFill>
                <a:sym typeface="Wingdings" panose="05000000000000000000" pitchFamily="2" charset="2"/>
              </a:rPr>
              <a:t>String[] contents</a:t>
            </a:r>
          </a:p>
          <a:p>
            <a:pPr lvl="2">
              <a:defRPr/>
            </a:pPr>
            <a:r>
              <a:rPr lang="en-CA" dirty="0">
                <a:sym typeface="Wingdings" panose="05000000000000000000" pitchFamily="2" charset="2"/>
              </a:rPr>
              <a:t>there are some </a:t>
            </a:r>
            <a:r>
              <a:rPr lang="en-CA" i="1" dirty="0">
                <a:sym typeface="Wingdings" panose="05000000000000000000" pitchFamily="2" charset="2"/>
              </a:rPr>
              <a:t>issues</a:t>
            </a:r>
            <a:r>
              <a:rPr lang="en-CA" dirty="0">
                <a:sym typeface="Wingdings" panose="05000000000000000000" pitchFamily="2" charset="2"/>
              </a:rPr>
              <a:t> here that we will come back to</a:t>
            </a:r>
          </a:p>
          <a:p>
            <a:pPr lvl="2">
              <a:defRPr/>
            </a:pPr>
            <a:endParaRPr lang="en-CA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778C-F339-4ACE-9F21-3FDE2F6F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Core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398DF-981C-4728-8656-16ADE0822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Need to implement every interface method</a:t>
            </a:r>
          </a:p>
          <a:p>
            <a:pPr lvl="1">
              <a:defRPr/>
            </a:pPr>
            <a:r>
              <a:rPr lang="en-CA" dirty="0"/>
              <a:t>but start with most important methods</a:t>
            </a:r>
          </a:p>
          <a:p>
            <a:pPr lvl="1">
              <a:defRPr/>
            </a:pPr>
            <a:r>
              <a:rPr lang="en-CA" dirty="0"/>
              <a:t>and </a:t>
            </a:r>
            <a:r>
              <a:rPr lang="en-CA" i="1" dirty="0"/>
              <a:t>test as you go along</a:t>
            </a:r>
          </a:p>
          <a:p>
            <a:pPr>
              <a:defRPr/>
            </a:pPr>
            <a:r>
              <a:rPr lang="en-CA" dirty="0"/>
              <a:t>Core methods: minimal methods for testing</a:t>
            </a:r>
          </a:p>
          <a:p>
            <a:pPr lvl="1">
              <a:defRPr/>
            </a:pPr>
            <a:r>
              <a:rPr lang="en-CA" dirty="0"/>
              <a:t>need to create an </a:t>
            </a:r>
            <a:r>
              <a:rPr lang="en-CA" dirty="0" err="1"/>
              <a:t>ArrayBag</a:t>
            </a:r>
            <a:endParaRPr lang="en-CA" dirty="0"/>
          </a:p>
          <a:p>
            <a:pPr lvl="1">
              <a:defRPr/>
            </a:pPr>
            <a:r>
              <a:rPr lang="en-CA" dirty="0"/>
              <a:t>need to be able to add items to the Bag</a:t>
            </a:r>
          </a:p>
          <a:p>
            <a:pPr lvl="1">
              <a:defRPr/>
            </a:pPr>
            <a:r>
              <a:rPr lang="en-CA" dirty="0"/>
              <a:t>need to see what’s in the Bag</a:t>
            </a:r>
          </a:p>
          <a:p>
            <a:pPr lvl="1">
              <a:defRPr/>
            </a:pPr>
            <a:r>
              <a:rPr lang="en-CA" dirty="0"/>
              <a:t>constructor, add, and </a:t>
            </a:r>
            <a:r>
              <a:rPr lang="en-CA" dirty="0" err="1"/>
              <a:t>toString</a:t>
            </a:r>
            <a:endParaRPr lang="en-CA" dirty="0"/>
          </a:p>
          <a:p>
            <a:pPr lvl="2">
              <a:defRPr/>
            </a:pPr>
            <a:r>
              <a:rPr lang="en-CA" dirty="0" err="1"/>
              <a:t>toString</a:t>
            </a:r>
            <a:r>
              <a:rPr lang="en-CA" dirty="0"/>
              <a:t> is not part of the interface, but it is helpful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FAF8-7D9F-CB2C-A603-9DCEC811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DFC19-CAD4-3690-A780-4CAD42B2B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ADTs and interfaces</a:t>
            </a:r>
          </a:p>
          <a:p>
            <a:r>
              <a:rPr lang="en-CA" dirty="0"/>
              <a:t>Designing the Bag interface</a:t>
            </a:r>
          </a:p>
          <a:p>
            <a:r>
              <a:rPr lang="en-CA" dirty="0"/>
              <a:t>Implementing interfaces</a:t>
            </a:r>
          </a:p>
          <a:p>
            <a:pPr lvl="1"/>
            <a:r>
              <a:rPr lang="en-CA" dirty="0" err="1"/>
              <a:t>ArrayBag</a:t>
            </a:r>
            <a:r>
              <a:rPr lang="en-CA" dirty="0"/>
              <a:t> core methods</a:t>
            </a:r>
          </a:p>
          <a:p>
            <a:pPr lvl="1"/>
            <a:r>
              <a:rPr lang="en-CA" dirty="0" err="1"/>
              <a:t>ArrayBag</a:t>
            </a:r>
            <a:r>
              <a:rPr lang="en-CA" dirty="0"/>
              <a:t> remove methods</a:t>
            </a:r>
          </a:p>
          <a:p>
            <a:pPr lvl="1"/>
            <a:r>
              <a:rPr lang="en-CA" dirty="0" err="1"/>
              <a:t>ArrayBag</a:t>
            </a:r>
            <a:r>
              <a:rPr lang="en-CA" dirty="0"/>
              <a:t> other methods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6487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9116-4B9C-497D-B001-C8AFA7FF8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ArrayBag</a:t>
            </a:r>
            <a:r>
              <a:rPr lang="en-CA" dirty="0"/>
              <a:t>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C1FD2-B916-480C-8722-4831FF544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Need to specify a size for the array</a:t>
            </a:r>
          </a:p>
          <a:p>
            <a:pPr lvl="1">
              <a:defRPr/>
            </a:pPr>
            <a:r>
              <a:rPr lang="en-CA" dirty="0"/>
              <a:t>the largest number of things we can hold</a:t>
            </a:r>
          </a:p>
          <a:p>
            <a:pPr lvl="2">
              <a:defRPr/>
            </a:pPr>
            <a:r>
              <a:rPr lang="en-CA" i="1" dirty="0"/>
              <a:t>later</a:t>
            </a:r>
            <a:r>
              <a:rPr lang="en-CA" dirty="0"/>
              <a:t> we will see how to grow the Bag</a:t>
            </a:r>
          </a:p>
          <a:p>
            <a:pPr lvl="1">
              <a:defRPr/>
            </a:pPr>
            <a:r>
              <a:rPr lang="en-CA" dirty="0"/>
              <a:t>let client choose, but provide a default value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static final int DEFAULT_CAPACITY = 11;</a:t>
            </a:r>
          </a:p>
          <a:p>
            <a:pPr lvl="1">
              <a:buFontTx/>
              <a:buNone/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(int capacity) { …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this(DEFAULT_CAPACITY);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19460" name="TextBox 3">
            <a:extLst>
              <a:ext uri="{FF2B5EF4-FFF2-40B4-BE49-F238E27FC236}">
                <a16:creationId xmlns:a16="http://schemas.microsoft.com/office/drawing/2014/main" id="{C1E1D737-9A66-439F-AEA7-BD65018F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6149975"/>
            <a:ext cx="5345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badi Extra Light" panose="020B0204020104020204" pitchFamily="34" charset="0"/>
              </a:rPr>
              <a:t>Remember: </a:t>
            </a:r>
            <a:r>
              <a:rPr lang="en-CA" altLang="en-US" sz="2000" i="1">
                <a:latin typeface="Abadi Extra Light" panose="020B0204020104020204" pitchFamily="34" charset="0"/>
              </a:rPr>
              <a:t>primary</a:t>
            </a:r>
            <a:r>
              <a:rPr lang="en-CA" altLang="en-US" sz="2000">
                <a:latin typeface="Abadi Extra Light" panose="020B0204020104020204" pitchFamily="34" charset="0"/>
              </a:rPr>
              <a:t> constructor does all the work;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i="1">
                <a:latin typeface="Abadi Extra Light" panose="020B0204020104020204" pitchFamily="34" charset="0"/>
              </a:rPr>
              <a:t>secondary</a:t>
            </a:r>
            <a:r>
              <a:rPr lang="en-CA" altLang="en-US" sz="2000">
                <a:latin typeface="Abadi Extra Light" panose="020B0204020104020204" pitchFamily="34" charset="0"/>
              </a:rPr>
              <a:t> constructors call the primary constructor.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A80E-5D72-44DB-9CC7-32BB1236B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Constructor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03378-C081-4B8F-9C05-C03AA492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Start with the basics</a:t>
            </a:r>
          </a:p>
          <a:p>
            <a:pPr lvl="1">
              <a:defRPr/>
            </a:pPr>
            <a:r>
              <a:rPr lang="en-CA" dirty="0"/>
              <a:t>make the array</a:t>
            </a:r>
          </a:p>
          <a:p>
            <a:pPr lvl="1">
              <a:defRPr/>
            </a:pPr>
            <a:r>
              <a:rPr lang="en-CA" dirty="0"/>
              <a:t>keep track of how many items are in the bag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capacity)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u="wavyHeavy" dirty="0">
                <a:solidFill>
                  <a:srgbClr val="A06D3A"/>
                </a:solidFill>
                <a:uFill>
                  <a:solidFill>
                    <a:srgbClr val="FF0041"/>
                  </a:solidFill>
                </a:uFill>
              </a:rPr>
              <a:t>contents = new T[capacity];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</a:t>
            </a:r>
            <a:endParaRPr lang="en-CA" sz="2400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problem right away….</a:t>
            </a:r>
          </a:p>
          <a:p>
            <a:pPr lvl="2">
              <a:defRPr/>
            </a:pPr>
            <a:r>
              <a:rPr lang="en-CA" i="1" dirty="0"/>
              <a:t>generic array creation </a:t>
            </a:r>
            <a:r>
              <a:rPr lang="en-CA" dirty="0"/>
              <a:t>error</a:t>
            </a:r>
            <a:endParaRPr lang="en-CA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7C2CE-A90F-46EE-8A30-8D39ABDE1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Generic Array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E34C6-BCCA-49AF-973D-AB1368CBD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Base type T not allowed for an array</a:t>
            </a:r>
          </a:p>
          <a:p>
            <a:pPr lvl="1">
              <a:defRPr/>
            </a:pPr>
            <a:r>
              <a:rPr lang="en-CA" dirty="0"/>
              <a:t>generics in Java work by </a:t>
            </a:r>
            <a:r>
              <a:rPr lang="en-CA" i="1" dirty="0"/>
              <a:t>erasure</a:t>
            </a:r>
          </a:p>
          <a:p>
            <a:pPr lvl="1">
              <a:defRPr/>
            </a:pPr>
            <a:r>
              <a:rPr lang="en-CA" dirty="0"/>
              <a:t>Java checks to see you use T consistently…</a:t>
            </a:r>
          </a:p>
          <a:p>
            <a:pPr lvl="1">
              <a:defRPr/>
            </a:pPr>
            <a:r>
              <a:rPr lang="en-CA" dirty="0"/>
              <a:t>…then replaces T with Object when compiling</a:t>
            </a:r>
          </a:p>
          <a:p>
            <a:pPr lvl="2">
              <a:defRPr/>
            </a:pPr>
            <a:r>
              <a:rPr lang="en-CA" dirty="0"/>
              <a:t>every different kind of Bag uses the same code</a:t>
            </a:r>
          </a:p>
          <a:p>
            <a:pPr lvl="2">
              <a:defRPr/>
            </a:pPr>
            <a:r>
              <a:rPr lang="en-CA" dirty="0"/>
              <a:t>at run time, Java doesn’t know what T </a:t>
            </a:r>
            <a:r>
              <a:rPr lang="en-CA" i="1" dirty="0"/>
              <a:t>was</a:t>
            </a:r>
          </a:p>
          <a:p>
            <a:pPr lvl="2">
              <a:defRPr/>
            </a:pPr>
            <a:r>
              <a:rPr lang="en-CA" dirty="0"/>
              <a:t>Java won’t know what kind of array to create!</a:t>
            </a:r>
          </a:p>
          <a:p>
            <a:pPr>
              <a:defRPr/>
            </a:pPr>
            <a:r>
              <a:rPr lang="en-CA" dirty="0"/>
              <a:t>Just assure Java what you’re doing is OK</a:t>
            </a:r>
          </a:p>
          <a:p>
            <a:pPr lvl="1">
              <a:defRPr/>
            </a:pPr>
            <a:r>
              <a:rPr lang="en-CA" dirty="0"/>
              <a:t>because it </a:t>
            </a:r>
            <a:r>
              <a:rPr lang="en-CA" i="1" dirty="0"/>
              <a:t>is</a:t>
            </a:r>
            <a:r>
              <a:rPr lang="en-CA" dirty="0"/>
              <a:t> OK – it’s just that Java can’t tell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B94F8-3D77-42D6-99C2-504A47AC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600D7-DC36-4F8B-A7D5-7745123C1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Make an array of Objects</a:t>
            </a:r>
          </a:p>
          <a:p>
            <a:pPr lvl="1">
              <a:defRPr/>
            </a:pPr>
            <a:r>
              <a:rPr lang="en-CA" dirty="0"/>
              <a:t>assure Java it’s OK to treat it as an array of T</a:t>
            </a:r>
          </a:p>
          <a:p>
            <a:pPr lvl="2">
              <a:defRPr/>
            </a:pPr>
            <a:r>
              <a:rPr lang="en-CA" dirty="0"/>
              <a:t>because it’s only got nulls in it anyway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capacity)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contents = (T[])new Object[capacity];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</a:t>
            </a:r>
            <a:endParaRPr lang="en-CA" sz="2400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get a warning message: unchecked or unsafe</a:t>
            </a:r>
          </a:p>
          <a:p>
            <a:pPr lvl="2">
              <a:defRPr/>
            </a:pPr>
            <a:r>
              <a:rPr lang="en-CA" dirty="0"/>
              <a:t>when we clean and build in </a:t>
            </a:r>
            <a:r>
              <a:rPr lang="en-CA" dirty="0" err="1"/>
              <a:t>NetBeans</a:t>
            </a:r>
            <a:endParaRPr lang="en-CA" dirty="0"/>
          </a:p>
          <a:p>
            <a:pPr lvl="2">
              <a:defRPr/>
            </a:pPr>
            <a:r>
              <a:rPr lang="en-CA" dirty="0"/>
              <a:t>when we compile from command line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106AC-6063-4735-AAE0-CC5F2BD5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Optional: Suppress the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A5C24-E966-44ED-936A-2EDAC6E5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Get warning message: unchecked or unsafe</a:t>
            </a:r>
          </a:p>
          <a:p>
            <a:pPr lvl="1">
              <a:defRPr/>
            </a:pPr>
            <a:r>
              <a:rPr lang="en-CA" dirty="0"/>
              <a:t>but we know what we’re doing is OK</a:t>
            </a:r>
          </a:p>
          <a:p>
            <a:pPr lvl="1">
              <a:defRPr/>
            </a:pPr>
            <a:r>
              <a:rPr lang="en-CA" dirty="0"/>
              <a:t>so tell Java not to worry about it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@SuppressWarnings("unchecked")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ArrayBag</a:t>
            </a:r>
            <a:r>
              <a:rPr lang="en-CA" sz="2400" dirty="0">
                <a:solidFill>
                  <a:srgbClr val="A06D3A"/>
                </a:solidFill>
              </a:rPr>
              <a:t>(int capacity)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contents = (T[])new Object[capacity];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</a:t>
            </a:r>
            <a:endParaRPr lang="en-CA" sz="2400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CECD4-ADA2-447E-8300-A49411BFE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putting pencils into pencil loops</a:t>
            </a:r>
          </a:p>
          <a:p>
            <a:pPr lvl="1">
              <a:defRPr/>
            </a:pPr>
            <a:r>
              <a:rPr lang="en-CA" dirty="0"/>
              <a:t>pencils placed at random?</a:t>
            </a: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6EA9E865-52E8-4186-9C75-B3548AE8E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6" name="Can 25">
            <a:extLst>
              <a:ext uri="{FF2B5EF4-FFF2-40B4-BE49-F238E27FC236}">
                <a16:creationId xmlns:a16="http://schemas.microsoft.com/office/drawing/2014/main" id="{33BA4E0C-78F2-4F53-8101-9E4F1ED1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8FD839E2-E9DB-40C8-B0F1-048FF1A37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53EFE171-C1DC-4E80-8EB3-65A2D9097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0" name="Can 29">
            <a:extLst>
              <a:ext uri="{FF2B5EF4-FFF2-40B4-BE49-F238E27FC236}">
                <a16:creationId xmlns:a16="http://schemas.microsoft.com/office/drawing/2014/main" id="{F5919D90-3873-4C0C-8176-9F8AFD20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" name="Can 30">
            <a:extLst>
              <a:ext uri="{FF2B5EF4-FFF2-40B4-BE49-F238E27FC236}">
                <a16:creationId xmlns:a16="http://schemas.microsoft.com/office/drawing/2014/main" id="{667EC9B8-E25F-449D-8484-8DD272124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2E938E-FA5F-4B67-BE5B-603B43EB9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to the Array</a:t>
            </a:r>
          </a:p>
        </p:txBody>
      </p:sp>
      <p:grpSp>
        <p:nvGrpSpPr>
          <p:cNvPr id="29706" name="Group 31">
            <a:extLst>
              <a:ext uri="{FF2B5EF4-FFF2-40B4-BE49-F238E27FC236}">
                <a16:creationId xmlns:a16="http://schemas.microsoft.com/office/drawing/2014/main" id="{365E4C5D-C390-4DD2-ABF7-687BA0523AF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29707" name="Group 24">
              <a:extLst>
                <a:ext uri="{FF2B5EF4-FFF2-40B4-BE49-F238E27FC236}">
                  <a16:creationId xmlns:a16="http://schemas.microsoft.com/office/drawing/2014/main" id="{58462C70-C5D3-47E7-B1B1-9835267C46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29709" name="Double Wave 3">
                <a:extLst>
                  <a:ext uri="{FF2B5EF4-FFF2-40B4-BE49-F238E27FC236}">
                    <a16:creationId xmlns:a16="http://schemas.microsoft.com/office/drawing/2014/main" id="{0898903E-5AB9-4AA9-A1C8-F75AD3D54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29710" name="Double Wave 4">
                <a:extLst>
                  <a:ext uri="{FF2B5EF4-FFF2-40B4-BE49-F238E27FC236}">
                    <a16:creationId xmlns:a16="http://schemas.microsoft.com/office/drawing/2014/main" id="{B0036838-2853-4AC7-BD12-CE863B412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29711" name="Double Wave 5">
                <a:extLst>
                  <a:ext uri="{FF2B5EF4-FFF2-40B4-BE49-F238E27FC236}">
                    <a16:creationId xmlns:a16="http://schemas.microsoft.com/office/drawing/2014/main" id="{C7895AEB-45C2-4E2A-941F-A9444CB61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29712" name="Double Wave 6">
                <a:extLst>
                  <a:ext uri="{FF2B5EF4-FFF2-40B4-BE49-F238E27FC236}">
                    <a16:creationId xmlns:a16="http://schemas.microsoft.com/office/drawing/2014/main" id="{93C85228-76F0-46D7-AEBC-80CCBB0EF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29713" name="Double Wave 7">
                <a:extLst>
                  <a:ext uri="{FF2B5EF4-FFF2-40B4-BE49-F238E27FC236}">
                    <a16:creationId xmlns:a16="http://schemas.microsoft.com/office/drawing/2014/main" id="{53F0D7A5-4E37-4FFE-947F-B3E945831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29714" name="Double Wave 8">
                <a:extLst>
                  <a:ext uri="{FF2B5EF4-FFF2-40B4-BE49-F238E27FC236}">
                    <a16:creationId xmlns:a16="http://schemas.microsoft.com/office/drawing/2014/main" id="{203E3849-D7C2-4DC7-AFB4-AF9FEF98B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29715" name="Rectangle 12">
                <a:extLst>
                  <a:ext uri="{FF2B5EF4-FFF2-40B4-BE49-F238E27FC236}">
                    <a16:creationId xmlns:a16="http://schemas.microsoft.com/office/drawing/2014/main" id="{C57BA29A-3BD3-43B8-A499-711D3992F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29716" name="Straight Connector 14">
                <a:extLst>
                  <a:ext uri="{FF2B5EF4-FFF2-40B4-BE49-F238E27FC236}">
                    <a16:creationId xmlns:a16="http://schemas.microsoft.com/office/drawing/2014/main" id="{D50FA4B1-9F16-4A53-997D-8AE7F7ECDE7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717" name="Straight Connector 18">
                <a:extLst>
                  <a:ext uri="{FF2B5EF4-FFF2-40B4-BE49-F238E27FC236}">
                    <a16:creationId xmlns:a16="http://schemas.microsoft.com/office/drawing/2014/main" id="{21D2F7E8-FC02-42D9-9E1E-76D7896318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718" name="Straight Connector 20">
                <a:extLst>
                  <a:ext uri="{FF2B5EF4-FFF2-40B4-BE49-F238E27FC236}">
                    <a16:creationId xmlns:a16="http://schemas.microsoft.com/office/drawing/2014/main" id="{9BC4ADAD-5A26-4922-BAFF-3956CF5B5F2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719" name="Straight Connector 21">
                <a:extLst>
                  <a:ext uri="{FF2B5EF4-FFF2-40B4-BE49-F238E27FC236}">
                    <a16:creationId xmlns:a16="http://schemas.microsoft.com/office/drawing/2014/main" id="{95DDFF2F-A160-4265-9BA2-CB07A79149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720" name="Straight Connector 22">
                <a:extLst>
                  <a:ext uri="{FF2B5EF4-FFF2-40B4-BE49-F238E27FC236}">
                    <a16:creationId xmlns:a16="http://schemas.microsoft.com/office/drawing/2014/main" id="{AB669460-D663-4724-9B58-2A6E707D8F8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721" name="Straight Connector 23">
                <a:extLst>
                  <a:ext uri="{FF2B5EF4-FFF2-40B4-BE49-F238E27FC236}">
                    <a16:creationId xmlns:a16="http://schemas.microsoft.com/office/drawing/2014/main" id="{68A38A61-44DB-471A-9695-1AE9F774444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9708" name="TextBox 11">
              <a:extLst>
                <a:ext uri="{FF2B5EF4-FFF2-40B4-BE49-F238E27FC236}">
                  <a16:creationId xmlns:a16="http://schemas.microsoft.com/office/drawing/2014/main" id="{E61FB407-B80C-4287-9EC0-F3F5B6F72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2040-008D-4A3D-8C02-5E3C91E17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putting pencils into pencil loops</a:t>
            </a:r>
          </a:p>
          <a:p>
            <a:pPr lvl="1">
              <a:defRPr/>
            </a:pPr>
            <a:r>
              <a:rPr lang="en-CA" dirty="0"/>
              <a:t>pencils placed at random?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chance of collisions</a:t>
            </a:r>
          </a:p>
        </p:txBody>
      </p:sp>
      <p:sp>
        <p:nvSpPr>
          <p:cNvPr id="29" name="Can 28">
            <a:extLst>
              <a:ext uri="{FF2B5EF4-FFF2-40B4-BE49-F238E27FC236}">
                <a16:creationId xmlns:a16="http://schemas.microsoft.com/office/drawing/2014/main" id="{A0DC9F5C-1C8B-4CEE-98F2-7DD6C4A6B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572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48" name="Can 10">
            <a:extLst>
              <a:ext uri="{FF2B5EF4-FFF2-40B4-BE49-F238E27FC236}">
                <a16:creationId xmlns:a16="http://schemas.microsoft.com/office/drawing/2014/main" id="{FF0DD4E0-45A7-4AEB-A234-DB77A685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49" name="Can 25">
            <a:extLst>
              <a:ext uri="{FF2B5EF4-FFF2-40B4-BE49-F238E27FC236}">
                <a16:creationId xmlns:a16="http://schemas.microsoft.com/office/drawing/2014/main" id="{53D8CEF3-0257-4D06-8B34-DE3660A7F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50" name="Can 26">
            <a:extLst>
              <a:ext uri="{FF2B5EF4-FFF2-40B4-BE49-F238E27FC236}">
                <a16:creationId xmlns:a16="http://schemas.microsoft.com/office/drawing/2014/main" id="{708738B7-4997-452D-AA2B-3DE712F0C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51" name="Can 27">
            <a:extLst>
              <a:ext uri="{FF2B5EF4-FFF2-40B4-BE49-F238E27FC236}">
                <a16:creationId xmlns:a16="http://schemas.microsoft.com/office/drawing/2014/main" id="{B69830A4-2B5E-4811-BD9A-6406C2472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52" name="Can 29">
            <a:extLst>
              <a:ext uri="{FF2B5EF4-FFF2-40B4-BE49-F238E27FC236}">
                <a16:creationId xmlns:a16="http://schemas.microsoft.com/office/drawing/2014/main" id="{46FEAED9-6F57-449E-A8D4-678F882F6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753" name="Can 30">
            <a:extLst>
              <a:ext uri="{FF2B5EF4-FFF2-40B4-BE49-F238E27FC236}">
                <a16:creationId xmlns:a16="http://schemas.microsoft.com/office/drawing/2014/main" id="{7461EC12-C830-4C0C-A738-9F0310304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69965-E0AA-43BA-A5D8-F59D05B7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the Array</a:t>
            </a:r>
          </a:p>
        </p:txBody>
      </p:sp>
      <p:grpSp>
        <p:nvGrpSpPr>
          <p:cNvPr id="31755" name="Group 31">
            <a:extLst>
              <a:ext uri="{FF2B5EF4-FFF2-40B4-BE49-F238E27FC236}">
                <a16:creationId xmlns:a16="http://schemas.microsoft.com/office/drawing/2014/main" id="{AC2B0403-37CF-4860-A56B-09D2EA3714E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31756" name="Group 24">
              <a:extLst>
                <a:ext uri="{FF2B5EF4-FFF2-40B4-BE49-F238E27FC236}">
                  <a16:creationId xmlns:a16="http://schemas.microsoft.com/office/drawing/2014/main" id="{9630CA19-C164-4B68-9255-74BE556D98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31758" name="Double Wave 3">
                <a:extLst>
                  <a:ext uri="{FF2B5EF4-FFF2-40B4-BE49-F238E27FC236}">
                    <a16:creationId xmlns:a16="http://schemas.microsoft.com/office/drawing/2014/main" id="{0FAA6C5D-B64F-4D96-AFB6-0F4A4407A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1759" name="Double Wave 4">
                <a:extLst>
                  <a:ext uri="{FF2B5EF4-FFF2-40B4-BE49-F238E27FC236}">
                    <a16:creationId xmlns:a16="http://schemas.microsoft.com/office/drawing/2014/main" id="{F6B06B03-5884-4FFF-A005-67CC533C2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1760" name="Double Wave 5">
                <a:extLst>
                  <a:ext uri="{FF2B5EF4-FFF2-40B4-BE49-F238E27FC236}">
                    <a16:creationId xmlns:a16="http://schemas.microsoft.com/office/drawing/2014/main" id="{DACFE962-B647-4659-8BE4-14092CC5F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1761" name="Double Wave 6">
                <a:extLst>
                  <a:ext uri="{FF2B5EF4-FFF2-40B4-BE49-F238E27FC236}">
                    <a16:creationId xmlns:a16="http://schemas.microsoft.com/office/drawing/2014/main" id="{CDAF7C7A-3183-4D98-A7C8-A4ACA308C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1762" name="Double Wave 7">
                <a:extLst>
                  <a:ext uri="{FF2B5EF4-FFF2-40B4-BE49-F238E27FC236}">
                    <a16:creationId xmlns:a16="http://schemas.microsoft.com/office/drawing/2014/main" id="{38E2CBF4-E66F-48C3-A241-437D41848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1763" name="Double Wave 8">
                <a:extLst>
                  <a:ext uri="{FF2B5EF4-FFF2-40B4-BE49-F238E27FC236}">
                    <a16:creationId xmlns:a16="http://schemas.microsoft.com/office/drawing/2014/main" id="{E0AB6FD3-DA49-4FC1-8733-8C71CA687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31764" name="Rectangle 12">
                <a:extLst>
                  <a:ext uri="{FF2B5EF4-FFF2-40B4-BE49-F238E27FC236}">
                    <a16:creationId xmlns:a16="http://schemas.microsoft.com/office/drawing/2014/main" id="{35CE8A9D-73DC-4E50-A0A6-FA1B58882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31765" name="Straight Connector 14">
                <a:extLst>
                  <a:ext uri="{FF2B5EF4-FFF2-40B4-BE49-F238E27FC236}">
                    <a16:creationId xmlns:a16="http://schemas.microsoft.com/office/drawing/2014/main" id="{AE6A27D7-81A0-4D01-9F4A-35CAD78BCB1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6" name="Straight Connector 18">
                <a:extLst>
                  <a:ext uri="{FF2B5EF4-FFF2-40B4-BE49-F238E27FC236}">
                    <a16:creationId xmlns:a16="http://schemas.microsoft.com/office/drawing/2014/main" id="{B0D9928C-60BB-4CE6-BEEA-16509384B3A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7" name="Straight Connector 20">
                <a:extLst>
                  <a:ext uri="{FF2B5EF4-FFF2-40B4-BE49-F238E27FC236}">
                    <a16:creationId xmlns:a16="http://schemas.microsoft.com/office/drawing/2014/main" id="{7F44D5EC-3C83-40A6-9A75-F971A4FFAC7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8" name="Straight Connector 21">
                <a:extLst>
                  <a:ext uri="{FF2B5EF4-FFF2-40B4-BE49-F238E27FC236}">
                    <a16:creationId xmlns:a16="http://schemas.microsoft.com/office/drawing/2014/main" id="{37CE5742-9B05-479F-9857-0416F3EDB67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9" name="Straight Connector 22">
                <a:extLst>
                  <a:ext uri="{FF2B5EF4-FFF2-40B4-BE49-F238E27FC236}">
                    <a16:creationId xmlns:a16="http://schemas.microsoft.com/office/drawing/2014/main" id="{C77652F3-FF1B-4D51-B843-93CA47AF77A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70" name="Straight Connector 23">
                <a:extLst>
                  <a:ext uri="{FF2B5EF4-FFF2-40B4-BE49-F238E27FC236}">
                    <a16:creationId xmlns:a16="http://schemas.microsoft.com/office/drawing/2014/main" id="{5E153B29-1805-40BB-88D4-09B53C96CB6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757" name="TextBox 11">
              <a:extLst>
                <a:ext uri="{FF2B5EF4-FFF2-40B4-BE49-F238E27FC236}">
                  <a16:creationId xmlns:a16="http://schemas.microsoft.com/office/drawing/2014/main" id="{13CB1EF1-BD33-4177-8CFE-5FA750B98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9042E-6 L 0.03993 -0.05321 C 0.04844 -0.06523 0.06111 -0.07194 0.07414 -0.07194 C 0.08924 -0.07194 0.10105 -0.06523 0.10955 -0.05321 L 0.15 1.79042E-6 " pathEditMode="relative" rAng="0" ptsTypes="FffFF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1.79042E-6 L 0.19011 -0.05321 C 0.19861 -0.06523 0.21111 -0.07194 0.22431 -0.07194 C 0.23924 -0.07194 0.25122 -0.06523 0.25973 -0.05321 L 0.3 1.79042E-6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1.79042E-6 L 0.3 0.377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29" grpId="3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D7A26-9E8A-470D-B97A-B65D80120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putting pencils into pencil loops</a:t>
            </a:r>
          </a:p>
          <a:p>
            <a:pPr lvl="1">
              <a:defRPr/>
            </a:pPr>
            <a:r>
              <a:rPr lang="en-CA" dirty="0"/>
              <a:t>fill in from one end (front)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place for new pencil == # of pencils before it</a:t>
            </a: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E683C146-03C6-46E7-ADEA-82F5B0259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6" name="Can 25">
            <a:extLst>
              <a:ext uri="{FF2B5EF4-FFF2-40B4-BE49-F238E27FC236}">
                <a16:creationId xmlns:a16="http://schemas.microsoft.com/office/drawing/2014/main" id="{813A728D-E291-4649-B38E-3D67C5FF2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D870C8C0-E37C-4CB6-812B-1FD2FDF34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31F2651F-27D0-4547-80B6-28C39E5A1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9" name="Can 28">
            <a:extLst>
              <a:ext uri="{FF2B5EF4-FFF2-40B4-BE49-F238E27FC236}">
                <a16:creationId xmlns:a16="http://schemas.microsoft.com/office/drawing/2014/main" id="{AB8254E8-95AD-4938-9445-B2CFE81F4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0" name="Can 29">
            <a:extLst>
              <a:ext uri="{FF2B5EF4-FFF2-40B4-BE49-F238E27FC236}">
                <a16:creationId xmlns:a16="http://schemas.microsoft.com/office/drawing/2014/main" id="{4DEB5E5B-D7F8-47E3-8208-F461E293B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" name="Can 30">
            <a:extLst>
              <a:ext uri="{FF2B5EF4-FFF2-40B4-BE49-F238E27FC236}">
                <a16:creationId xmlns:a16="http://schemas.microsoft.com/office/drawing/2014/main" id="{F910D978-E7D0-402B-B5E3-2426898F9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705EB0-9D48-469A-B55C-27BE5F18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the Array</a:t>
            </a:r>
          </a:p>
        </p:txBody>
      </p:sp>
      <p:grpSp>
        <p:nvGrpSpPr>
          <p:cNvPr id="33803" name="Group 31">
            <a:extLst>
              <a:ext uri="{FF2B5EF4-FFF2-40B4-BE49-F238E27FC236}">
                <a16:creationId xmlns:a16="http://schemas.microsoft.com/office/drawing/2014/main" id="{339A4CB3-161E-464F-80A1-CA216F62B70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33804" name="Group 24">
              <a:extLst>
                <a:ext uri="{FF2B5EF4-FFF2-40B4-BE49-F238E27FC236}">
                  <a16:creationId xmlns:a16="http://schemas.microsoft.com/office/drawing/2014/main" id="{06A5ABA7-1948-4E56-8177-77DA1EA165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33806" name="Double Wave 3">
                <a:extLst>
                  <a:ext uri="{FF2B5EF4-FFF2-40B4-BE49-F238E27FC236}">
                    <a16:creationId xmlns:a16="http://schemas.microsoft.com/office/drawing/2014/main" id="{537C448D-0B06-46C6-B677-523B70BC0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3807" name="Double Wave 4">
                <a:extLst>
                  <a:ext uri="{FF2B5EF4-FFF2-40B4-BE49-F238E27FC236}">
                    <a16:creationId xmlns:a16="http://schemas.microsoft.com/office/drawing/2014/main" id="{FC46D0BE-72E2-492C-9FEF-831F10DD8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3808" name="Double Wave 5">
                <a:extLst>
                  <a:ext uri="{FF2B5EF4-FFF2-40B4-BE49-F238E27FC236}">
                    <a16:creationId xmlns:a16="http://schemas.microsoft.com/office/drawing/2014/main" id="{CA838A5D-A57D-498E-88E6-ADCAE0D7D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3809" name="Double Wave 6">
                <a:extLst>
                  <a:ext uri="{FF2B5EF4-FFF2-40B4-BE49-F238E27FC236}">
                    <a16:creationId xmlns:a16="http://schemas.microsoft.com/office/drawing/2014/main" id="{B02D1D12-4808-4FB6-AD76-72FB84AFB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3810" name="Double Wave 7">
                <a:extLst>
                  <a:ext uri="{FF2B5EF4-FFF2-40B4-BE49-F238E27FC236}">
                    <a16:creationId xmlns:a16="http://schemas.microsoft.com/office/drawing/2014/main" id="{FD10C7B8-80F8-4C70-807C-DC0BBB285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3811" name="Double Wave 8">
                <a:extLst>
                  <a:ext uri="{FF2B5EF4-FFF2-40B4-BE49-F238E27FC236}">
                    <a16:creationId xmlns:a16="http://schemas.microsoft.com/office/drawing/2014/main" id="{A16F685A-2858-4569-9D5D-C028DDF0B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33812" name="Rectangle 12">
                <a:extLst>
                  <a:ext uri="{FF2B5EF4-FFF2-40B4-BE49-F238E27FC236}">
                    <a16:creationId xmlns:a16="http://schemas.microsoft.com/office/drawing/2014/main" id="{3B362D49-03A1-48CA-9054-F3C7CD3F2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33813" name="Straight Connector 14">
                <a:extLst>
                  <a:ext uri="{FF2B5EF4-FFF2-40B4-BE49-F238E27FC236}">
                    <a16:creationId xmlns:a16="http://schemas.microsoft.com/office/drawing/2014/main" id="{DE3245EC-03DC-48D0-A646-ADC1CEB7479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4" name="Straight Connector 18">
                <a:extLst>
                  <a:ext uri="{FF2B5EF4-FFF2-40B4-BE49-F238E27FC236}">
                    <a16:creationId xmlns:a16="http://schemas.microsoft.com/office/drawing/2014/main" id="{5D5C0777-164F-4AE1-BF51-81C72F477DD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5" name="Straight Connector 20">
                <a:extLst>
                  <a:ext uri="{FF2B5EF4-FFF2-40B4-BE49-F238E27FC236}">
                    <a16:creationId xmlns:a16="http://schemas.microsoft.com/office/drawing/2014/main" id="{A24B27A4-6667-4A62-806B-144DBAA417A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6" name="Straight Connector 21">
                <a:extLst>
                  <a:ext uri="{FF2B5EF4-FFF2-40B4-BE49-F238E27FC236}">
                    <a16:creationId xmlns:a16="http://schemas.microsoft.com/office/drawing/2014/main" id="{52EFCAFD-1594-40AB-A4C5-A9560E078FE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7" name="Straight Connector 22">
                <a:extLst>
                  <a:ext uri="{FF2B5EF4-FFF2-40B4-BE49-F238E27FC236}">
                    <a16:creationId xmlns:a16="http://schemas.microsoft.com/office/drawing/2014/main" id="{04E29629-D2F1-4D8A-9BB8-940EE76402C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8" name="Straight Connector 23">
                <a:extLst>
                  <a:ext uri="{FF2B5EF4-FFF2-40B4-BE49-F238E27FC236}">
                    <a16:creationId xmlns:a16="http://schemas.microsoft.com/office/drawing/2014/main" id="{A227C454-D9B2-41D7-88C1-FB2E40EC6C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3805" name="TextBox 11">
              <a:extLst>
                <a:ext uri="{FF2B5EF4-FFF2-40B4-BE49-F238E27FC236}">
                  <a16:creationId xmlns:a16="http://schemas.microsoft.com/office/drawing/2014/main" id="{7E6FF814-D76B-4E85-89CD-ECFB144BF6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0170C-785D-4BB3-B41B-75BCAE85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putting pencils into pencil loops</a:t>
            </a:r>
          </a:p>
          <a:p>
            <a:pPr lvl="1">
              <a:defRPr/>
            </a:pPr>
            <a:r>
              <a:rPr lang="en-CA" dirty="0"/>
              <a:t>fill in from one end (front)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array is full when #pencils == size of array</a:t>
            </a:r>
          </a:p>
        </p:txBody>
      </p:sp>
      <p:sp>
        <p:nvSpPr>
          <p:cNvPr id="32" name="Can 31">
            <a:extLst>
              <a:ext uri="{FF2B5EF4-FFF2-40B4-BE49-F238E27FC236}">
                <a16:creationId xmlns:a16="http://schemas.microsoft.com/office/drawing/2014/main" id="{CD81A0D2-68DF-4BAF-89DF-D8FA50BC7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7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3" name="Can 32">
            <a:extLst>
              <a:ext uri="{FF2B5EF4-FFF2-40B4-BE49-F238E27FC236}">
                <a16:creationId xmlns:a16="http://schemas.microsoft.com/office/drawing/2014/main" id="{4393F74D-28FB-48D3-AB29-5AD32F95D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8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4" name="Can 33">
            <a:extLst>
              <a:ext uri="{FF2B5EF4-FFF2-40B4-BE49-F238E27FC236}">
                <a16:creationId xmlns:a16="http://schemas.microsoft.com/office/drawing/2014/main" id="{56E0FA1E-A67C-4049-9CD9-7BD5D6E17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" name="Can 34">
            <a:extLst>
              <a:ext uri="{FF2B5EF4-FFF2-40B4-BE49-F238E27FC236}">
                <a16:creationId xmlns:a16="http://schemas.microsoft.com/office/drawing/2014/main" id="{FF657B02-73F5-4ADF-BD4E-F855AE484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47" name="Can 10">
            <a:extLst>
              <a:ext uri="{FF2B5EF4-FFF2-40B4-BE49-F238E27FC236}">
                <a16:creationId xmlns:a16="http://schemas.microsoft.com/office/drawing/2014/main" id="{08B26940-2F2B-47FE-B530-7FFFC580B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48" name="Can 25">
            <a:extLst>
              <a:ext uri="{FF2B5EF4-FFF2-40B4-BE49-F238E27FC236}">
                <a16:creationId xmlns:a16="http://schemas.microsoft.com/office/drawing/2014/main" id="{39A1ACF5-558E-4E05-8437-23771BCD0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49" name="Can 26">
            <a:extLst>
              <a:ext uri="{FF2B5EF4-FFF2-40B4-BE49-F238E27FC236}">
                <a16:creationId xmlns:a16="http://schemas.microsoft.com/office/drawing/2014/main" id="{734B257C-2C44-4428-A5AD-979D0FFCA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50" name="Can 27">
            <a:extLst>
              <a:ext uri="{FF2B5EF4-FFF2-40B4-BE49-F238E27FC236}">
                <a16:creationId xmlns:a16="http://schemas.microsoft.com/office/drawing/2014/main" id="{C6729281-4F4C-4CEE-858B-5AFD1C30C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51" name="Can 28">
            <a:extLst>
              <a:ext uri="{FF2B5EF4-FFF2-40B4-BE49-F238E27FC236}">
                <a16:creationId xmlns:a16="http://schemas.microsoft.com/office/drawing/2014/main" id="{3C66E207-A333-402A-9A64-E6197319D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52" name="Can 29">
            <a:extLst>
              <a:ext uri="{FF2B5EF4-FFF2-40B4-BE49-F238E27FC236}">
                <a16:creationId xmlns:a16="http://schemas.microsoft.com/office/drawing/2014/main" id="{E3D7D34E-5D36-4030-91A7-B1EAA2115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5853" name="Can 30">
            <a:extLst>
              <a:ext uri="{FF2B5EF4-FFF2-40B4-BE49-F238E27FC236}">
                <a16:creationId xmlns:a16="http://schemas.microsoft.com/office/drawing/2014/main" id="{073F9AEE-6866-4F35-A491-DE8ACA8AB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7E2DE-B40F-457E-AE24-8D9F955D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the Array</a:t>
            </a:r>
          </a:p>
        </p:txBody>
      </p:sp>
      <p:grpSp>
        <p:nvGrpSpPr>
          <p:cNvPr id="35855" name="Group 31">
            <a:extLst>
              <a:ext uri="{FF2B5EF4-FFF2-40B4-BE49-F238E27FC236}">
                <a16:creationId xmlns:a16="http://schemas.microsoft.com/office/drawing/2014/main" id="{B641C22F-FA38-4A89-887A-B59192BD6F1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35856" name="Group 24">
              <a:extLst>
                <a:ext uri="{FF2B5EF4-FFF2-40B4-BE49-F238E27FC236}">
                  <a16:creationId xmlns:a16="http://schemas.microsoft.com/office/drawing/2014/main" id="{1B3EB304-A957-4229-B272-C592FB28D5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35858" name="Double Wave 3">
                <a:extLst>
                  <a:ext uri="{FF2B5EF4-FFF2-40B4-BE49-F238E27FC236}">
                    <a16:creationId xmlns:a16="http://schemas.microsoft.com/office/drawing/2014/main" id="{A65C3552-D463-43BA-AF82-1D3673F93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5859" name="Double Wave 4">
                <a:extLst>
                  <a:ext uri="{FF2B5EF4-FFF2-40B4-BE49-F238E27FC236}">
                    <a16:creationId xmlns:a16="http://schemas.microsoft.com/office/drawing/2014/main" id="{20DB5F76-3F32-4A30-AA1F-6B4D9CACB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5860" name="Double Wave 5">
                <a:extLst>
                  <a:ext uri="{FF2B5EF4-FFF2-40B4-BE49-F238E27FC236}">
                    <a16:creationId xmlns:a16="http://schemas.microsoft.com/office/drawing/2014/main" id="{69499351-C9C3-4B21-8FBF-0DAC20F4E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5861" name="Double Wave 6">
                <a:extLst>
                  <a:ext uri="{FF2B5EF4-FFF2-40B4-BE49-F238E27FC236}">
                    <a16:creationId xmlns:a16="http://schemas.microsoft.com/office/drawing/2014/main" id="{EB30BCB7-E2C8-4AA3-8363-3D3366443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5862" name="Double Wave 7">
                <a:extLst>
                  <a:ext uri="{FF2B5EF4-FFF2-40B4-BE49-F238E27FC236}">
                    <a16:creationId xmlns:a16="http://schemas.microsoft.com/office/drawing/2014/main" id="{08C2FA21-8245-459E-B385-88A808058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35863" name="Double Wave 8">
                <a:extLst>
                  <a:ext uri="{FF2B5EF4-FFF2-40B4-BE49-F238E27FC236}">
                    <a16:creationId xmlns:a16="http://schemas.microsoft.com/office/drawing/2014/main" id="{07627DA5-A256-4099-A2EE-41F1564E8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35864" name="Rectangle 12">
                <a:extLst>
                  <a:ext uri="{FF2B5EF4-FFF2-40B4-BE49-F238E27FC236}">
                    <a16:creationId xmlns:a16="http://schemas.microsoft.com/office/drawing/2014/main" id="{F860722D-BF44-4532-B93F-9088B3A5A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35865" name="Straight Connector 14">
                <a:extLst>
                  <a:ext uri="{FF2B5EF4-FFF2-40B4-BE49-F238E27FC236}">
                    <a16:creationId xmlns:a16="http://schemas.microsoft.com/office/drawing/2014/main" id="{5101D9E5-8CA9-4C8B-88D4-8B5C9BCEF2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66" name="Straight Connector 18">
                <a:extLst>
                  <a:ext uri="{FF2B5EF4-FFF2-40B4-BE49-F238E27FC236}">
                    <a16:creationId xmlns:a16="http://schemas.microsoft.com/office/drawing/2014/main" id="{F6F3D175-A241-47C4-A091-93E9EA32D22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67" name="Straight Connector 20">
                <a:extLst>
                  <a:ext uri="{FF2B5EF4-FFF2-40B4-BE49-F238E27FC236}">
                    <a16:creationId xmlns:a16="http://schemas.microsoft.com/office/drawing/2014/main" id="{41A4FAC4-F752-48FE-97B9-36D735E60DA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68" name="Straight Connector 21">
                <a:extLst>
                  <a:ext uri="{FF2B5EF4-FFF2-40B4-BE49-F238E27FC236}">
                    <a16:creationId xmlns:a16="http://schemas.microsoft.com/office/drawing/2014/main" id="{9FB57B69-6EFD-4831-96E6-83F6883D188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69" name="Straight Connector 22">
                <a:extLst>
                  <a:ext uri="{FF2B5EF4-FFF2-40B4-BE49-F238E27FC236}">
                    <a16:creationId xmlns:a16="http://schemas.microsoft.com/office/drawing/2014/main" id="{73F4AE24-BCC5-4771-937B-5B99EE04C00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70" name="Straight Connector 23">
                <a:extLst>
                  <a:ext uri="{FF2B5EF4-FFF2-40B4-BE49-F238E27FC236}">
                    <a16:creationId xmlns:a16="http://schemas.microsoft.com/office/drawing/2014/main" id="{8C160181-98BC-4E8D-BCC2-5188D33BD04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5857" name="TextBox 11">
              <a:extLst>
                <a:ext uri="{FF2B5EF4-FFF2-40B4-BE49-F238E27FC236}">
                  <a16:creationId xmlns:a16="http://schemas.microsoft.com/office/drawing/2014/main" id="{C31FD79C-5C1E-4275-8C26-2981F7466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D8A7-6769-4BD9-B111-1F20E87A9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9DFA2-A536-4E4A-B2D2-620210291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Full Bag </a:t>
            </a:r>
            <a:r>
              <a:rPr lang="en-CA" dirty="0">
                <a:sym typeface="Wingdings" panose="05000000000000000000" pitchFamily="2" charset="2"/>
              </a:rPr>
              <a:t> just fail for now</a:t>
            </a:r>
          </a:p>
          <a:p>
            <a:pPr lvl="2">
              <a:defRPr/>
            </a:pPr>
            <a:r>
              <a:rPr lang="en-CA" dirty="0">
                <a:sym typeface="Wingdings" panose="05000000000000000000" pitchFamily="2" charset="2"/>
              </a:rPr>
              <a:t>we’ll fix it later</a:t>
            </a:r>
            <a:endParaRPr lang="en-CA" dirty="0"/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@Override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add(T item)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== </a:t>
            </a:r>
            <a:r>
              <a:rPr lang="en-CA" sz="2400" dirty="0" err="1">
                <a:solidFill>
                  <a:srgbClr val="A06D3A"/>
                </a:solidFill>
              </a:rPr>
              <a:t>contents.length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false;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] = item;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++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true;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D0210-6BF9-B11F-7921-4705D51C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Interfaces and ADTs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8336E-AE4F-6B85-CA61-04842A1E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Interfaces </a:t>
            </a:r>
            <a:r>
              <a:rPr lang="en-CA" i="1" dirty="0"/>
              <a:t>closer</a:t>
            </a:r>
            <a:r>
              <a:rPr lang="en-CA" dirty="0"/>
              <a:t> to ADTs than classes are</a:t>
            </a:r>
          </a:p>
          <a:p>
            <a:pPr lvl="1"/>
            <a:r>
              <a:rPr lang="en-CA" dirty="0"/>
              <a:t>not </a:t>
            </a:r>
            <a:r>
              <a:rPr lang="en-CA" i="1" dirty="0"/>
              <a:t>quite</a:t>
            </a:r>
            <a:r>
              <a:rPr lang="en-CA" dirty="0"/>
              <a:t> an ADT</a:t>
            </a:r>
          </a:p>
          <a:p>
            <a:pPr lvl="2"/>
            <a:r>
              <a:rPr lang="en-CA" dirty="0"/>
              <a:t>must use available data types from Java, like int, long, double, …</a:t>
            </a:r>
          </a:p>
          <a:p>
            <a:pPr lvl="1"/>
            <a:r>
              <a:rPr lang="en-CA" dirty="0"/>
              <a:t>but do not decide how operations are done</a:t>
            </a:r>
          </a:p>
          <a:p>
            <a:pPr lvl="2"/>
            <a:r>
              <a:rPr lang="en-CA" dirty="0"/>
              <a:t>different classes can implement in different ways</a:t>
            </a:r>
          </a:p>
          <a:p>
            <a:pPr lvl="2"/>
            <a:r>
              <a:rPr lang="en-CA" dirty="0" err="1"/>
              <a:t>ArrayList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LinkedList</a:t>
            </a:r>
          </a:p>
          <a:p>
            <a:pPr lvl="2"/>
            <a:r>
              <a:rPr lang="en-CA" dirty="0" err="1"/>
              <a:t>TreeSet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</a:t>
            </a:r>
            <a:r>
              <a:rPr lang="en-CA" dirty="0" err="1"/>
              <a:t>LinkedHashSet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HashSet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9094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E0C7-4A48-4DC7-9C5F-FE60FCFF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toString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FFA6-1825-4422-AEBF-69F19F92A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 we can see what’s in there</a:t>
            </a:r>
          </a:p>
          <a:p>
            <a:pPr lvl="1">
              <a:defRPr/>
            </a:pPr>
            <a:r>
              <a:rPr lang="en-CA" dirty="0"/>
              <a:t>use </a:t>
            </a:r>
            <a:r>
              <a:rPr lang="en-CA" dirty="0" err="1"/>
              <a:t>Arrays.toString</a:t>
            </a:r>
            <a:endParaRPr lang="en-CA" dirty="0"/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@Override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String </a:t>
            </a:r>
            <a:r>
              <a:rPr lang="en-CA" sz="2400" dirty="0" err="1">
                <a:solidFill>
                  <a:srgbClr val="A06D3A"/>
                </a:solidFill>
              </a:rPr>
              <a:t>toString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Arrays.toString</a:t>
            </a:r>
            <a:r>
              <a:rPr lang="en-CA" sz="2400" dirty="0">
                <a:solidFill>
                  <a:srgbClr val="A06D3A"/>
                </a:solidFill>
              </a:rPr>
              <a:t>(contents);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and that’s enuf to start testing!</a:t>
            </a:r>
          </a:p>
        </p:txBody>
      </p:sp>
    </p:spTree>
    <p:extLst>
      <p:ext uri="{BB962C8B-B14F-4D97-AF65-F5344CB8AC3E}">
        <p14:creationId xmlns:p14="http://schemas.microsoft.com/office/powerpoint/2010/main" val="1566816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EE30-DF9A-4784-95DD-42E55342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Testing the </a:t>
            </a:r>
            <a:r>
              <a:rPr lang="en-CA" dirty="0" err="1"/>
              <a:t>ArrayBag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EAC99-2F8C-4F5F-ACCA-68AEAA5D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We’re ready to test our class</a:t>
            </a:r>
          </a:p>
          <a:p>
            <a:pPr lvl="1">
              <a:defRPr/>
            </a:pPr>
            <a:r>
              <a:rPr lang="en-CA" dirty="0"/>
              <a:t>constructor(s), add and </a:t>
            </a:r>
            <a:r>
              <a:rPr lang="en-CA" dirty="0" err="1"/>
              <a:t>toString</a:t>
            </a:r>
            <a:r>
              <a:rPr lang="en-CA" dirty="0"/>
              <a:t> complete</a:t>
            </a:r>
          </a:p>
          <a:p>
            <a:pPr lvl="1">
              <a:defRPr/>
            </a:pPr>
            <a:r>
              <a:rPr lang="en-CA" dirty="0"/>
              <a:t>test those methods before we do more</a:t>
            </a:r>
          </a:p>
          <a:p>
            <a:pPr>
              <a:defRPr/>
            </a:pPr>
            <a:r>
              <a:rPr lang="en-CA" dirty="0"/>
              <a:t>Write a test class</a:t>
            </a:r>
          </a:p>
          <a:p>
            <a:pPr lvl="1">
              <a:defRPr/>
            </a:pPr>
            <a:r>
              <a:rPr lang="en-CA" dirty="0"/>
              <a:t>create </a:t>
            </a:r>
            <a:r>
              <a:rPr lang="en-CA" dirty="0" err="1"/>
              <a:t>ArrayBag</a:t>
            </a:r>
            <a:r>
              <a:rPr lang="en-CA" dirty="0"/>
              <a:t> with each constructor</a:t>
            </a:r>
          </a:p>
          <a:p>
            <a:pPr lvl="1">
              <a:defRPr/>
            </a:pPr>
            <a:r>
              <a:rPr lang="en-CA" dirty="0"/>
              <a:t>test whether add puts items in correct</a:t>
            </a:r>
          </a:p>
          <a:p>
            <a:pPr lvl="1">
              <a:defRPr/>
            </a:pPr>
            <a:r>
              <a:rPr lang="en-CA" dirty="0"/>
              <a:t>try to overflow the array</a:t>
            </a:r>
          </a:p>
          <a:p>
            <a:pPr lvl="1">
              <a:defRPr/>
            </a:pPr>
            <a:r>
              <a:rPr lang="en-CA" dirty="0"/>
              <a:t>check </a:t>
            </a:r>
            <a:r>
              <a:rPr lang="en-CA" dirty="0" err="1"/>
              <a:t>add’s</a:t>
            </a:r>
            <a:r>
              <a:rPr lang="en-CA" dirty="0"/>
              <a:t> return value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357C9-5F51-AB24-DA21-4EDF11B2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First Test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0F2F-C021-1488-3C9A-75A5B9E84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Create, add, print: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Bag&lt;Integer&gt; numbers = new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ArrayBag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&lt;&gt;(10);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for (int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>
                <a:solidFill>
                  <a:schemeClr val="accent1">
                    <a:lumMod val="75000"/>
                  </a:schemeClr>
                </a:solidFill>
              </a:rPr>
              <a:t>= 0;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&lt; 12; ++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numbers.add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(numbers);</a:t>
            </a:r>
          </a:p>
          <a:p>
            <a:pPr lvl="1"/>
            <a:r>
              <a:rPr lang="en-CA" dirty="0"/>
              <a:t>looks good!</a:t>
            </a:r>
          </a:p>
          <a:p>
            <a:pPr lvl="2"/>
            <a:r>
              <a:rPr lang="en-CA" dirty="0"/>
              <a:t>remember, only has space for 10 numbers</a:t>
            </a:r>
          </a:p>
          <a:p>
            <a:pPr lvl="2"/>
            <a:r>
              <a:rPr lang="en-CA" dirty="0"/>
              <a:t>returned false for numbers not added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6B1621-1097-1AFD-14DF-D1D67C082E6E}"/>
              </a:ext>
            </a:extLst>
          </p:cNvPr>
          <p:cNvSpPr/>
          <p:nvPr/>
        </p:nvSpPr>
        <p:spPr bwMode="auto">
          <a:xfrm>
            <a:off x="5073650" y="4114800"/>
            <a:ext cx="3352800" cy="5334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[0, 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1, 2, 3, 4, 5, 6, 7, 8, 9]</a:t>
            </a:r>
          </a:p>
        </p:txBody>
      </p:sp>
    </p:spTree>
    <p:extLst>
      <p:ext uri="{BB962C8B-B14F-4D97-AF65-F5344CB8AC3E}">
        <p14:creationId xmlns:p14="http://schemas.microsoft.com/office/powerpoint/2010/main" val="1482031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357C9-5F51-AB24-DA21-4EDF11B2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Checking </a:t>
            </a:r>
            <a:r>
              <a:rPr lang="en-CA" dirty="0" err="1"/>
              <a:t>add’s</a:t>
            </a:r>
            <a:r>
              <a:rPr lang="en-CA" dirty="0"/>
              <a:t> Return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0F2F-C021-1488-3C9A-75A5B9E84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if-else with print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for (int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>
                <a:solidFill>
                  <a:schemeClr val="accent1">
                    <a:lumMod val="75000"/>
                  </a:schemeClr>
                </a:solidFill>
              </a:rPr>
              <a:t>= 0;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&lt; 12; ++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if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numbers.add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("Added " +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 else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("Failed to add "</a:t>
            </a:r>
            <a:br>
              <a:rPr lang="en-C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        +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6B1621-1097-1AFD-14DF-D1D67C082E6E}"/>
              </a:ext>
            </a:extLst>
          </p:cNvPr>
          <p:cNvSpPr/>
          <p:nvPr/>
        </p:nvSpPr>
        <p:spPr bwMode="auto">
          <a:xfrm>
            <a:off x="6140450" y="2057400"/>
            <a:ext cx="2286000" cy="44958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latin typeface="Times New Roman" charset="0"/>
              </a:rPr>
              <a:t>Added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latin typeface="Times New Roman" charset="0"/>
              </a:rPr>
              <a:t>Added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latin typeface="Times New Roman" charset="0"/>
              </a:rPr>
              <a:t>Added 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</a:t>
            </a:r>
            <a:r>
              <a:rPr lang="en-CA" dirty="0">
                <a:latin typeface="Times New Roman" charset="0"/>
              </a:rPr>
              <a:t>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latin typeface="Times New Roman" charset="0"/>
              </a:rPr>
              <a:t>Added 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Added 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Failed to add 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latin typeface="Times New Roman" charset="0"/>
              </a:rPr>
              <a:t>Failed to add 11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97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1544-CBA9-46FC-93B8-9CC5E0E8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C0D1D-56AB-4C11-A1BC-000A36439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remove() and remove(Object)</a:t>
            </a:r>
          </a:p>
          <a:p>
            <a:pPr lvl="1">
              <a:defRPr/>
            </a:pPr>
            <a:r>
              <a:rPr lang="en-CA" dirty="0"/>
              <a:t>remove() removes any element</a:t>
            </a:r>
          </a:p>
          <a:p>
            <a:pPr lvl="2">
              <a:defRPr/>
            </a:pPr>
            <a:r>
              <a:rPr lang="en-CA" dirty="0"/>
              <a:t>return the element removed (or throw)</a:t>
            </a:r>
          </a:p>
          <a:p>
            <a:pPr lvl="1">
              <a:defRPr/>
            </a:pPr>
            <a:r>
              <a:rPr lang="en-CA" dirty="0"/>
              <a:t>remove(Object) removes the given element</a:t>
            </a:r>
          </a:p>
          <a:p>
            <a:pPr lvl="2">
              <a:defRPr/>
            </a:pPr>
            <a:r>
              <a:rPr lang="en-CA" dirty="0"/>
              <a:t>return true if removed; false if not</a:t>
            </a:r>
          </a:p>
          <a:p>
            <a:pPr lvl="2">
              <a:defRPr/>
            </a:pPr>
            <a:r>
              <a:rPr lang="en-CA" dirty="0"/>
              <a:t>note parameter type: Object; not T</a:t>
            </a:r>
          </a:p>
          <a:p>
            <a:pPr lvl="3">
              <a:defRPr/>
            </a:pPr>
            <a:r>
              <a:rPr lang="en-CA" dirty="0"/>
              <a:t>OK to try to remove things that couldn’t be in there(!)</a:t>
            </a:r>
          </a:p>
          <a:p>
            <a:pPr>
              <a:defRPr/>
            </a:pPr>
            <a:r>
              <a:rPr lang="en-CA" dirty="0"/>
              <a:t>Several possible ways to do those things</a:t>
            </a:r>
          </a:p>
          <a:p>
            <a:pPr lvl="1">
              <a:defRPr/>
            </a:pPr>
            <a:r>
              <a:rPr lang="en-CA" dirty="0"/>
              <a:t>some ways are better than others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99A06-61DD-4B71-BF5D-E5B58F677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Maybe remove a pencil at random?</a:t>
            </a:r>
          </a:p>
          <a:p>
            <a:pPr lvl="1">
              <a:defRPr/>
            </a:pPr>
            <a:r>
              <a:rPr lang="en-CA" dirty="0"/>
              <a:t>pick a number in </a:t>
            </a:r>
            <a:r>
              <a:rPr lang="en-CA"/>
              <a:t>range [0, </a:t>
            </a:r>
            <a:r>
              <a:rPr lang="en-CA" dirty="0" err="1"/>
              <a:t>numInBag</a:t>
            </a:r>
            <a:r>
              <a:rPr lang="en-CA" dirty="0"/>
              <a:t>)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leaves a hole in the array</a:t>
            </a:r>
          </a:p>
          <a:p>
            <a:pPr lvl="2">
              <a:defRPr/>
            </a:pPr>
            <a:r>
              <a:rPr lang="en-CA" dirty="0"/>
              <a:t>rewrite add to look for a hole?</a:t>
            </a:r>
          </a:p>
        </p:txBody>
      </p:sp>
      <p:sp>
        <p:nvSpPr>
          <p:cNvPr id="64515" name="Can 10">
            <a:extLst>
              <a:ext uri="{FF2B5EF4-FFF2-40B4-BE49-F238E27FC236}">
                <a16:creationId xmlns:a16="http://schemas.microsoft.com/office/drawing/2014/main" id="{4955E788-5157-4F6B-91C3-8873457E9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4516" name="Can 25">
            <a:extLst>
              <a:ext uri="{FF2B5EF4-FFF2-40B4-BE49-F238E27FC236}">
                <a16:creationId xmlns:a16="http://schemas.microsoft.com/office/drawing/2014/main" id="{480231BD-801C-4732-BEFA-3151C8009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89501FA9-5EE8-4FC9-8DA9-01C5F4D93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4518" name="Can 27">
            <a:extLst>
              <a:ext uri="{FF2B5EF4-FFF2-40B4-BE49-F238E27FC236}">
                <a16:creationId xmlns:a16="http://schemas.microsoft.com/office/drawing/2014/main" id="{82C88515-FCC1-4EAF-967E-2FE4306E6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4519" name="Can 28">
            <a:extLst>
              <a:ext uri="{FF2B5EF4-FFF2-40B4-BE49-F238E27FC236}">
                <a16:creationId xmlns:a16="http://schemas.microsoft.com/office/drawing/2014/main" id="{E6555C84-AE7D-4481-B89B-68C0F2E4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4520" name="Can 29">
            <a:extLst>
              <a:ext uri="{FF2B5EF4-FFF2-40B4-BE49-F238E27FC236}">
                <a16:creationId xmlns:a16="http://schemas.microsoft.com/office/drawing/2014/main" id="{A2214ED9-1921-4321-8000-8BEB55676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4521" name="Can 30">
            <a:extLst>
              <a:ext uri="{FF2B5EF4-FFF2-40B4-BE49-F238E27FC236}">
                <a16:creationId xmlns:a16="http://schemas.microsoft.com/office/drawing/2014/main" id="{91A77913-24B2-46DD-9BD7-CB79231B0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D0A0C-EBB1-4A8F-9A77-13AF0E1C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remove()?</a:t>
            </a:r>
          </a:p>
        </p:txBody>
      </p:sp>
      <p:grpSp>
        <p:nvGrpSpPr>
          <p:cNvPr id="64523" name="Group 31">
            <a:extLst>
              <a:ext uri="{FF2B5EF4-FFF2-40B4-BE49-F238E27FC236}">
                <a16:creationId xmlns:a16="http://schemas.microsoft.com/office/drawing/2014/main" id="{C2CB57E2-5D36-4150-8D15-EC46E3C19D2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64524" name="Group 24">
              <a:extLst>
                <a:ext uri="{FF2B5EF4-FFF2-40B4-BE49-F238E27FC236}">
                  <a16:creationId xmlns:a16="http://schemas.microsoft.com/office/drawing/2014/main" id="{A9CEAC7B-956B-49AC-ACD9-38CFAFBCF7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64526" name="Double Wave 3">
                <a:extLst>
                  <a:ext uri="{FF2B5EF4-FFF2-40B4-BE49-F238E27FC236}">
                    <a16:creationId xmlns:a16="http://schemas.microsoft.com/office/drawing/2014/main" id="{82E6977D-849A-4B78-910D-1B17C782E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4527" name="Double Wave 4">
                <a:extLst>
                  <a:ext uri="{FF2B5EF4-FFF2-40B4-BE49-F238E27FC236}">
                    <a16:creationId xmlns:a16="http://schemas.microsoft.com/office/drawing/2014/main" id="{87563461-9B97-405D-B4ED-B5507D9A8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4528" name="Double Wave 5">
                <a:extLst>
                  <a:ext uri="{FF2B5EF4-FFF2-40B4-BE49-F238E27FC236}">
                    <a16:creationId xmlns:a16="http://schemas.microsoft.com/office/drawing/2014/main" id="{09A654A9-97D4-427E-8ECF-E2B433673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4529" name="Double Wave 6">
                <a:extLst>
                  <a:ext uri="{FF2B5EF4-FFF2-40B4-BE49-F238E27FC236}">
                    <a16:creationId xmlns:a16="http://schemas.microsoft.com/office/drawing/2014/main" id="{0DCF59D4-E97C-47F6-9E87-C4DA1441C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4530" name="Double Wave 7">
                <a:extLst>
                  <a:ext uri="{FF2B5EF4-FFF2-40B4-BE49-F238E27FC236}">
                    <a16:creationId xmlns:a16="http://schemas.microsoft.com/office/drawing/2014/main" id="{5BE37EB6-807D-464B-A0F9-495A71AAC9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4531" name="Double Wave 8">
                <a:extLst>
                  <a:ext uri="{FF2B5EF4-FFF2-40B4-BE49-F238E27FC236}">
                    <a16:creationId xmlns:a16="http://schemas.microsoft.com/office/drawing/2014/main" id="{39F1B149-2A0E-498D-8A7F-5908DBFFA2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64532" name="Rectangle 12">
                <a:extLst>
                  <a:ext uri="{FF2B5EF4-FFF2-40B4-BE49-F238E27FC236}">
                    <a16:creationId xmlns:a16="http://schemas.microsoft.com/office/drawing/2014/main" id="{1EF7B9D5-843F-421F-AA7C-0797D349A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64533" name="Straight Connector 14">
                <a:extLst>
                  <a:ext uri="{FF2B5EF4-FFF2-40B4-BE49-F238E27FC236}">
                    <a16:creationId xmlns:a16="http://schemas.microsoft.com/office/drawing/2014/main" id="{2342D782-3A2A-4F69-9452-FD338731588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534" name="Straight Connector 18">
                <a:extLst>
                  <a:ext uri="{FF2B5EF4-FFF2-40B4-BE49-F238E27FC236}">
                    <a16:creationId xmlns:a16="http://schemas.microsoft.com/office/drawing/2014/main" id="{00E177FD-FC69-49AF-8469-A0187453E12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535" name="Straight Connector 20">
                <a:extLst>
                  <a:ext uri="{FF2B5EF4-FFF2-40B4-BE49-F238E27FC236}">
                    <a16:creationId xmlns:a16="http://schemas.microsoft.com/office/drawing/2014/main" id="{3C90E95C-7050-4274-94EA-7CCDB574DC2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536" name="Straight Connector 21">
                <a:extLst>
                  <a:ext uri="{FF2B5EF4-FFF2-40B4-BE49-F238E27FC236}">
                    <a16:creationId xmlns:a16="http://schemas.microsoft.com/office/drawing/2014/main" id="{4D0BC2CA-302F-4061-A137-12D68D67F69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537" name="Straight Connector 22">
                <a:extLst>
                  <a:ext uri="{FF2B5EF4-FFF2-40B4-BE49-F238E27FC236}">
                    <a16:creationId xmlns:a16="http://schemas.microsoft.com/office/drawing/2014/main" id="{285D9BDA-8367-482B-B0A1-AB66E1731D3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538" name="Straight Connector 23">
                <a:extLst>
                  <a:ext uri="{FF2B5EF4-FFF2-40B4-BE49-F238E27FC236}">
                    <a16:creationId xmlns:a16="http://schemas.microsoft.com/office/drawing/2014/main" id="{AEB0EFAA-FC43-4C1C-BEEB-0193BF5B477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525" name="TextBox 11">
              <a:extLst>
                <a:ext uri="{FF2B5EF4-FFF2-40B4-BE49-F238E27FC236}">
                  <a16:creationId xmlns:a16="http://schemas.microsoft.com/office/drawing/2014/main" id="{0D8C3EEF-A99D-4A87-8C8B-07247CE2E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097B-ED99-4EF7-9274-76E74B40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Does “Don’t Care”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BD72F-B4D1-4AEF-B164-EFD85641F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Does it mean to remove one at random?</a:t>
            </a:r>
          </a:p>
          <a:p>
            <a:pPr lvl="1">
              <a:defRPr/>
            </a:pPr>
            <a:r>
              <a:rPr lang="en-CA" dirty="0"/>
              <a:t>NO!</a:t>
            </a:r>
          </a:p>
          <a:p>
            <a:pPr lvl="1">
              <a:defRPr/>
            </a:pPr>
            <a:r>
              <a:rPr lang="en-CA" dirty="0"/>
              <a:t>removing one at random would be OK, but you don’t have to remove one at random</a:t>
            </a:r>
          </a:p>
          <a:p>
            <a:pPr>
              <a:defRPr/>
            </a:pPr>
            <a:r>
              <a:rPr lang="en-CA" dirty="0"/>
              <a:t>Whichever one is most convenient for you!</a:t>
            </a:r>
          </a:p>
          <a:p>
            <a:pPr lvl="1">
              <a:defRPr/>
            </a:pPr>
            <a:r>
              <a:rPr lang="en-CA" dirty="0"/>
              <a:t>don’t want to have to fill in a hole…</a:t>
            </a:r>
          </a:p>
          <a:p>
            <a:pPr lvl="1">
              <a:defRPr/>
            </a:pPr>
            <a:r>
              <a:rPr lang="en-CA" dirty="0"/>
              <a:t>…so remove the last one in the array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EB6AD-DA49-40D6-93F7-0E833613B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last pencil in array</a:t>
            </a:r>
          </a:p>
          <a:p>
            <a:pPr lvl="1">
              <a:defRPr/>
            </a:pPr>
            <a:r>
              <a:rPr lang="en-CA" dirty="0"/>
              <a:t>the one in position </a:t>
            </a:r>
            <a:r>
              <a:rPr lang="en-CA" dirty="0" err="1"/>
              <a:t>numInBag</a:t>
            </a:r>
            <a:r>
              <a:rPr lang="en-CA" dirty="0"/>
              <a:t> – 1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no hole in the array</a:t>
            </a:r>
          </a:p>
        </p:txBody>
      </p:sp>
      <p:sp>
        <p:nvSpPr>
          <p:cNvPr id="68611" name="Can 10">
            <a:extLst>
              <a:ext uri="{FF2B5EF4-FFF2-40B4-BE49-F238E27FC236}">
                <a16:creationId xmlns:a16="http://schemas.microsoft.com/office/drawing/2014/main" id="{6A639ED0-97BE-4316-93A5-DD49EEABF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8612" name="Can 25">
            <a:extLst>
              <a:ext uri="{FF2B5EF4-FFF2-40B4-BE49-F238E27FC236}">
                <a16:creationId xmlns:a16="http://schemas.microsoft.com/office/drawing/2014/main" id="{1E5D3551-D3B9-4C17-A734-780185A8C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8613" name="Can 26">
            <a:extLst>
              <a:ext uri="{FF2B5EF4-FFF2-40B4-BE49-F238E27FC236}">
                <a16:creationId xmlns:a16="http://schemas.microsoft.com/office/drawing/2014/main" id="{A6629DFD-4345-46F3-9C90-D22068DAC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8614" name="Can 27">
            <a:extLst>
              <a:ext uri="{FF2B5EF4-FFF2-40B4-BE49-F238E27FC236}">
                <a16:creationId xmlns:a16="http://schemas.microsoft.com/office/drawing/2014/main" id="{76B6EC75-64AA-4E31-AF8A-09929400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8615" name="Can 28">
            <a:extLst>
              <a:ext uri="{FF2B5EF4-FFF2-40B4-BE49-F238E27FC236}">
                <a16:creationId xmlns:a16="http://schemas.microsoft.com/office/drawing/2014/main" id="{36E0F11A-FBB6-4A82-BCB5-9075AD78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68616" name="Can 29">
            <a:extLst>
              <a:ext uri="{FF2B5EF4-FFF2-40B4-BE49-F238E27FC236}">
                <a16:creationId xmlns:a16="http://schemas.microsoft.com/office/drawing/2014/main" id="{88A1A551-DA35-4593-9A92-CF63E44A6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1" name="Can 30">
            <a:extLst>
              <a:ext uri="{FF2B5EF4-FFF2-40B4-BE49-F238E27FC236}">
                <a16:creationId xmlns:a16="http://schemas.microsoft.com/office/drawing/2014/main" id="{70B7B0C7-C294-46C2-9893-B849781E0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CB4FB-1A87-467A-A52E-AED6353D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remove()</a:t>
            </a:r>
          </a:p>
        </p:txBody>
      </p:sp>
      <p:grpSp>
        <p:nvGrpSpPr>
          <p:cNvPr id="68619" name="Group 31">
            <a:extLst>
              <a:ext uri="{FF2B5EF4-FFF2-40B4-BE49-F238E27FC236}">
                <a16:creationId xmlns:a16="http://schemas.microsoft.com/office/drawing/2014/main" id="{A79A23AC-044B-4683-8B22-DF89B685176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68620" name="Group 24">
              <a:extLst>
                <a:ext uri="{FF2B5EF4-FFF2-40B4-BE49-F238E27FC236}">
                  <a16:creationId xmlns:a16="http://schemas.microsoft.com/office/drawing/2014/main" id="{BE18ED38-C1AF-47E2-92E4-39C3F94034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68622" name="Double Wave 3">
                <a:extLst>
                  <a:ext uri="{FF2B5EF4-FFF2-40B4-BE49-F238E27FC236}">
                    <a16:creationId xmlns:a16="http://schemas.microsoft.com/office/drawing/2014/main" id="{D0DB3957-D400-4F3E-A498-7492A6064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8623" name="Double Wave 4">
                <a:extLst>
                  <a:ext uri="{FF2B5EF4-FFF2-40B4-BE49-F238E27FC236}">
                    <a16:creationId xmlns:a16="http://schemas.microsoft.com/office/drawing/2014/main" id="{E265346A-F45E-41F4-A305-9E79F7346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8624" name="Double Wave 5">
                <a:extLst>
                  <a:ext uri="{FF2B5EF4-FFF2-40B4-BE49-F238E27FC236}">
                    <a16:creationId xmlns:a16="http://schemas.microsoft.com/office/drawing/2014/main" id="{BFAB5B44-50D2-4C6A-8372-3C02619C9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8625" name="Double Wave 6">
                <a:extLst>
                  <a:ext uri="{FF2B5EF4-FFF2-40B4-BE49-F238E27FC236}">
                    <a16:creationId xmlns:a16="http://schemas.microsoft.com/office/drawing/2014/main" id="{236EF402-F232-4425-9343-7E0B0F90B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8626" name="Double Wave 7">
                <a:extLst>
                  <a:ext uri="{FF2B5EF4-FFF2-40B4-BE49-F238E27FC236}">
                    <a16:creationId xmlns:a16="http://schemas.microsoft.com/office/drawing/2014/main" id="{7E7576F2-49F8-49C4-B5FE-AC50C9A88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68627" name="Double Wave 8">
                <a:extLst>
                  <a:ext uri="{FF2B5EF4-FFF2-40B4-BE49-F238E27FC236}">
                    <a16:creationId xmlns:a16="http://schemas.microsoft.com/office/drawing/2014/main" id="{C4069080-0307-4278-91D4-55C8589D9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68628" name="Rectangle 12">
                <a:extLst>
                  <a:ext uri="{FF2B5EF4-FFF2-40B4-BE49-F238E27FC236}">
                    <a16:creationId xmlns:a16="http://schemas.microsoft.com/office/drawing/2014/main" id="{50E2A39F-B1A9-49A4-8765-D1DF558FC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68629" name="Straight Connector 14">
                <a:extLst>
                  <a:ext uri="{FF2B5EF4-FFF2-40B4-BE49-F238E27FC236}">
                    <a16:creationId xmlns:a16="http://schemas.microsoft.com/office/drawing/2014/main" id="{9490A012-2BDB-43B3-811D-2A2121707AE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630" name="Straight Connector 18">
                <a:extLst>
                  <a:ext uri="{FF2B5EF4-FFF2-40B4-BE49-F238E27FC236}">
                    <a16:creationId xmlns:a16="http://schemas.microsoft.com/office/drawing/2014/main" id="{7DE4B52B-E14F-4CAC-9C17-38E5DCD5BA2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631" name="Straight Connector 20">
                <a:extLst>
                  <a:ext uri="{FF2B5EF4-FFF2-40B4-BE49-F238E27FC236}">
                    <a16:creationId xmlns:a16="http://schemas.microsoft.com/office/drawing/2014/main" id="{7094D7BB-17E8-4559-8A9C-B1A4D07295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632" name="Straight Connector 21">
                <a:extLst>
                  <a:ext uri="{FF2B5EF4-FFF2-40B4-BE49-F238E27FC236}">
                    <a16:creationId xmlns:a16="http://schemas.microsoft.com/office/drawing/2014/main" id="{DB7F0B89-6736-4A79-BC05-ED844082860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633" name="Straight Connector 22">
                <a:extLst>
                  <a:ext uri="{FF2B5EF4-FFF2-40B4-BE49-F238E27FC236}">
                    <a16:creationId xmlns:a16="http://schemas.microsoft.com/office/drawing/2014/main" id="{D2D8CEFC-5188-4A12-B5CB-6984D87E469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634" name="Straight Connector 23">
                <a:extLst>
                  <a:ext uri="{FF2B5EF4-FFF2-40B4-BE49-F238E27FC236}">
                    <a16:creationId xmlns:a16="http://schemas.microsoft.com/office/drawing/2014/main" id="{808BDED5-8F38-497E-B00A-48EA63DC7C0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8621" name="TextBox 11">
              <a:extLst>
                <a:ext uri="{FF2B5EF4-FFF2-40B4-BE49-F238E27FC236}">
                  <a16:creationId xmlns:a16="http://schemas.microsoft.com/office/drawing/2014/main" id="{6ABCFB33-90F4-4572-BF18-B1B340C39E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35AE-C8F8-4023-BED4-DA02EC35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8E4F9-2A1A-4DE1-8223-304245310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 for empty Bag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 remove()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== 0)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throw new </a:t>
            </a:r>
            <a:r>
              <a:rPr lang="en-CA" sz="2400" dirty="0" err="1">
                <a:solidFill>
                  <a:srgbClr val="A06D3A"/>
                </a:solidFill>
              </a:rPr>
              <a:t>NoSuchElementException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T result = 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1];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--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result;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CE38-B804-4DDC-8E70-4DF3DA868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For example: remove the blue pencil</a:t>
            </a:r>
            <a:endParaRPr lang="en-CA" sz="2400" dirty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en-CA" dirty="0"/>
              <a:t>the blue pencil is in position 2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leaves a hole in the array – can’t avoid that!</a:t>
            </a:r>
          </a:p>
        </p:txBody>
      </p:sp>
      <p:sp>
        <p:nvSpPr>
          <p:cNvPr id="72707" name="Can 10">
            <a:extLst>
              <a:ext uri="{FF2B5EF4-FFF2-40B4-BE49-F238E27FC236}">
                <a16:creationId xmlns:a16="http://schemas.microsoft.com/office/drawing/2014/main" id="{F1605F46-69EA-4F29-9C9C-792D314CD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2708" name="Can 25">
            <a:extLst>
              <a:ext uri="{FF2B5EF4-FFF2-40B4-BE49-F238E27FC236}">
                <a16:creationId xmlns:a16="http://schemas.microsoft.com/office/drawing/2014/main" id="{DFD661AE-DA99-4AB7-BDD1-81376E5D8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BA143E0A-7BBC-457F-9A38-3012EE800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F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2710" name="Can 27">
            <a:extLst>
              <a:ext uri="{FF2B5EF4-FFF2-40B4-BE49-F238E27FC236}">
                <a16:creationId xmlns:a16="http://schemas.microsoft.com/office/drawing/2014/main" id="{E04E57B9-CBBA-4AE8-925A-5BA897B8F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2711" name="Can 28">
            <a:extLst>
              <a:ext uri="{FF2B5EF4-FFF2-40B4-BE49-F238E27FC236}">
                <a16:creationId xmlns:a16="http://schemas.microsoft.com/office/drawing/2014/main" id="{3D6D7D13-F800-4B8F-9869-8229A33F5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2712" name="Can 29">
            <a:extLst>
              <a:ext uri="{FF2B5EF4-FFF2-40B4-BE49-F238E27FC236}">
                <a16:creationId xmlns:a16="http://schemas.microsoft.com/office/drawing/2014/main" id="{263DB6B8-5FFA-4ABB-B11F-9A36D7011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2713" name="Can 30">
            <a:extLst>
              <a:ext uri="{FF2B5EF4-FFF2-40B4-BE49-F238E27FC236}">
                <a16:creationId xmlns:a16="http://schemas.microsoft.com/office/drawing/2014/main" id="{E93F11D8-4F9D-4D72-8277-ED5B8ED8D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60638"/>
          </a:xfrm>
          <a:prstGeom prst="can">
            <a:avLst>
              <a:gd name="adj" fmla="val 24970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86E99-D291-4DDF-B78E-67E1CBE8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</a:t>
            </a:r>
          </a:p>
        </p:txBody>
      </p:sp>
      <p:grpSp>
        <p:nvGrpSpPr>
          <p:cNvPr id="72715" name="Group 31">
            <a:extLst>
              <a:ext uri="{FF2B5EF4-FFF2-40B4-BE49-F238E27FC236}">
                <a16:creationId xmlns:a16="http://schemas.microsoft.com/office/drawing/2014/main" id="{5FDA87E2-63E9-4A29-8195-660C31731867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72716" name="Group 24">
              <a:extLst>
                <a:ext uri="{FF2B5EF4-FFF2-40B4-BE49-F238E27FC236}">
                  <a16:creationId xmlns:a16="http://schemas.microsoft.com/office/drawing/2014/main" id="{F597355B-9CAE-4634-BC02-3F3CF2706A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72718" name="Double Wave 3">
                <a:extLst>
                  <a:ext uri="{FF2B5EF4-FFF2-40B4-BE49-F238E27FC236}">
                    <a16:creationId xmlns:a16="http://schemas.microsoft.com/office/drawing/2014/main" id="{7DC9A47E-B77F-40E3-8845-22C9424EA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2719" name="Double Wave 4">
                <a:extLst>
                  <a:ext uri="{FF2B5EF4-FFF2-40B4-BE49-F238E27FC236}">
                    <a16:creationId xmlns:a16="http://schemas.microsoft.com/office/drawing/2014/main" id="{9F09771E-FB9A-4356-89E7-3FB51378D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2720" name="Double Wave 5">
                <a:extLst>
                  <a:ext uri="{FF2B5EF4-FFF2-40B4-BE49-F238E27FC236}">
                    <a16:creationId xmlns:a16="http://schemas.microsoft.com/office/drawing/2014/main" id="{FB9505B3-CA11-4C3C-AB8A-D37DF5AE7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2721" name="Double Wave 6">
                <a:extLst>
                  <a:ext uri="{FF2B5EF4-FFF2-40B4-BE49-F238E27FC236}">
                    <a16:creationId xmlns:a16="http://schemas.microsoft.com/office/drawing/2014/main" id="{CC7CC621-994E-4E9D-9E50-D9361A987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2722" name="Double Wave 7">
                <a:extLst>
                  <a:ext uri="{FF2B5EF4-FFF2-40B4-BE49-F238E27FC236}">
                    <a16:creationId xmlns:a16="http://schemas.microsoft.com/office/drawing/2014/main" id="{9F7B717F-BF2A-4FAE-8AB0-25C8B7AD6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2723" name="Double Wave 8">
                <a:extLst>
                  <a:ext uri="{FF2B5EF4-FFF2-40B4-BE49-F238E27FC236}">
                    <a16:creationId xmlns:a16="http://schemas.microsoft.com/office/drawing/2014/main" id="{B6992348-8E93-4327-B939-634868BF9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72724" name="Rectangle 12">
                <a:extLst>
                  <a:ext uri="{FF2B5EF4-FFF2-40B4-BE49-F238E27FC236}">
                    <a16:creationId xmlns:a16="http://schemas.microsoft.com/office/drawing/2014/main" id="{B3048641-7786-46A9-A9C8-1645C9FC4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72725" name="Straight Connector 14">
                <a:extLst>
                  <a:ext uri="{FF2B5EF4-FFF2-40B4-BE49-F238E27FC236}">
                    <a16:creationId xmlns:a16="http://schemas.microsoft.com/office/drawing/2014/main" id="{37DF5A8F-F029-4701-946A-AFDA395FCBB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26" name="Straight Connector 18">
                <a:extLst>
                  <a:ext uri="{FF2B5EF4-FFF2-40B4-BE49-F238E27FC236}">
                    <a16:creationId xmlns:a16="http://schemas.microsoft.com/office/drawing/2014/main" id="{5D4DC12D-4EC5-4927-A116-05D28A7D183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27" name="Straight Connector 20">
                <a:extLst>
                  <a:ext uri="{FF2B5EF4-FFF2-40B4-BE49-F238E27FC236}">
                    <a16:creationId xmlns:a16="http://schemas.microsoft.com/office/drawing/2014/main" id="{EE70028C-5B13-4A0A-BC58-339604EE4B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28" name="Straight Connector 21">
                <a:extLst>
                  <a:ext uri="{FF2B5EF4-FFF2-40B4-BE49-F238E27FC236}">
                    <a16:creationId xmlns:a16="http://schemas.microsoft.com/office/drawing/2014/main" id="{B5B227CE-3533-4482-9913-A2C11AAF27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29" name="Straight Connector 22">
                <a:extLst>
                  <a:ext uri="{FF2B5EF4-FFF2-40B4-BE49-F238E27FC236}">
                    <a16:creationId xmlns:a16="http://schemas.microsoft.com/office/drawing/2014/main" id="{0A45408C-5A17-487B-836D-EABD9981814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30" name="Straight Connector 23">
                <a:extLst>
                  <a:ext uri="{FF2B5EF4-FFF2-40B4-BE49-F238E27FC236}">
                    <a16:creationId xmlns:a16="http://schemas.microsoft.com/office/drawing/2014/main" id="{8DAEE139-69A8-4886-AC4C-F080A4BF0DB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2717" name="TextBox 11">
              <a:extLst>
                <a:ext uri="{FF2B5EF4-FFF2-40B4-BE49-F238E27FC236}">
                  <a16:creationId xmlns:a16="http://schemas.microsoft.com/office/drawing/2014/main" id="{D1F3BBDE-3A8A-4C4B-820F-3FDEB4E2CC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4930-9C99-D50D-66EE-3925F4EB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Designing Our Own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841A0-6EC0-87CF-FE3C-3357EFE8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Abstract Data Type: Bag</a:t>
            </a:r>
          </a:p>
          <a:p>
            <a:pPr lvl="1"/>
            <a:r>
              <a:rPr lang="en-CA" dirty="0"/>
              <a:t>unordered collection of objects (like a Set)</a:t>
            </a:r>
          </a:p>
          <a:p>
            <a:pPr lvl="1"/>
            <a:r>
              <a:rPr lang="en-CA" dirty="0"/>
              <a:t>allows duplicates (like a List)</a:t>
            </a:r>
          </a:p>
          <a:p>
            <a:pPr lvl="1"/>
            <a:r>
              <a:rPr lang="en-CA" dirty="0"/>
              <a:t>extends Java’s Collection interface</a:t>
            </a:r>
          </a:p>
          <a:p>
            <a:pPr lvl="2"/>
            <a:r>
              <a:rPr lang="en-CA" dirty="0"/>
              <a:t>all the methods we want any container to have</a:t>
            </a:r>
          </a:p>
          <a:p>
            <a:r>
              <a:rPr lang="en-CA" dirty="0"/>
              <a:t>Templated, like all Collection interfaces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interface Bag&lt;T&gt; extends Collection&lt;T&gt; { … }</a:t>
            </a:r>
          </a:p>
          <a:p>
            <a:pPr lvl="1"/>
            <a:r>
              <a:rPr lang="en-CA" dirty="0"/>
              <a:t>inherits all Collection methods</a:t>
            </a:r>
          </a:p>
          <a:p>
            <a:pPr lvl="1"/>
            <a:r>
              <a:rPr lang="en-CA" dirty="0"/>
              <a:t>want to add a few</a:t>
            </a:r>
          </a:p>
        </p:txBody>
      </p:sp>
      <p:pic>
        <p:nvPicPr>
          <p:cNvPr id="4" name="Picture 5" descr="Bag.png">
            <a:extLst>
              <a:ext uri="{FF2B5EF4-FFF2-40B4-BE49-F238E27FC236}">
                <a16:creationId xmlns:a16="http://schemas.microsoft.com/office/drawing/2014/main" id="{7B408053-9F1E-1104-9E1F-1787A3A641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118" y="2124205"/>
            <a:ext cx="168088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5108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5481-6A0F-4AAE-9604-7A8F0D36D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Slide the rest of the pencils down?</a:t>
            </a:r>
          </a:p>
          <a:p>
            <a:pPr lvl="1">
              <a:defRPr/>
            </a:pPr>
            <a:r>
              <a:rPr lang="en-CA" dirty="0"/>
              <a:t>here we have four pencils to move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quite a bit of work</a:t>
            </a:r>
          </a:p>
        </p:txBody>
      </p:sp>
      <p:sp>
        <p:nvSpPr>
          <p:cNvPr id="32" name="Can 31">
            <a:extLst>
              <a:ext uri="{FF2B5EF4-FFF2-40B4-BE49-F238E27FC236}">
                <a16:creationId xmlns:a16="http://schemas.microsoft.com/office/drawing/2014/main" id="{DD3DFF42-374D-4AB0-BE14-137578B9A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3" name="Can 32">
            <a:extLst>
              <a:ext uri="{FF2B5EF4-FFF2-40B4-BE49-F238E27FC236}">
                <a16:creationId xmlns:a16="http://schemas.microsoft.com/office/drawing/2014/main" id="{E8B9FBB1-6ACE-4CDA-9C6B-398E2D23A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4" name="Can 33">
            <a:extLst>
              <a:ext uri="{FF2B5EF4-FFF2-40B4-BE49-F238E27FC236}">
                <a16:creationId xmlns:a16="http://schemas.microsoft.com/office/drawing/2014/main" id="{FF106028-B6E6-4F7E-91E0-5BDF414C0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4758" name="Can 10">
            <a:extLst>
              <a:ext uri="{FF2B5EF4-FFF2-40B4-BE49-F238E27FC236}">
                <a16:creationId xmlns:a16="http://schemas.microsoft.com/office/drawing/2014/main" id="{10951144-A893-44DC-9C7F-32F4960B5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4759" name="Can 25">
            <a:extLst>
              <a:ext uri="{FF2B5EF4-FFF2-40B4-BE49-F238E27FC236}">
                <a16:creationId xmlns:a16="http://schemas.microsoft.com/office/drawing/2014/main" id="{6DB780AB-BDA3-44AC-A931-02FDB37CD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9F348C90-CCC7-4B03-BB9E-81DD148E6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EE8BE0-78D1-4F3A-BBC1-E3077158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</a:t>
            </a:r>
          </a:p>
        </p:txBody>
      </p:sp>
      <p:grpSp>
        <p:nvGrpSpPr>
          <p:cNvPr id="74762" name="Group 31">
            <a:extLst>
              <a:ext uri="{FF2B5EF4-FFF2-40B4-BE49-F238E27FC236}">
                <a16:creationId xmlns:a16="http://schemas.microsoft.com/office/drawing/2014/main" id="{7D10D325-375F-4812-8D39-121489B4B9C5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74763" name="Group 24">
              <a:extLst>
                <a:ext uri="{FF2B5EF4-FFF2-40B4-BE49-F238E27FC236}">
                  <a16:creationId xmlns:a16="http://schemas.microsoft.com/office/drawing/2014/main" id="{7B2B6067-AF63-42FF-A010-A3519679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74765" name="Double Wave 3">
                <a:extLst>
                  <a:ext uri="{FF2B5EF4-FFF2-40B4-BE49-F238E27FC236}">
                    <a16:creationId xmlns:a16="http://schemas.microsoft.com/office/drawing/2014/main" id="{5728B30C-BCF2-426E-A27E-2C8D40E36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4766" name="Double Wave 4">
                <a:extLst>
                  <a:ext uri="{FF2B5EF4-FFF2-40B4-BE49-F238E27FC236}">
                    <a16:creationId xmlns:a16="http://schemas.microsoft.com/office/drawing/2014/main" id="{A8B9480A-BDE6-48D7-A2E7-1BFCA82F6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4767" name="Double Wave 5">
                <a:extLst>
                  <a:ext uri="{FF2B5EF4-FFF2-40B4-BE49-F238E27FC236}">
                    <a16:creationId xmlns:a16="http://schemas.microsoft.com/office/drawing/2014/main" id="{5EF18158-8CAD-405D-ACE0-06B4BC1209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4768" name="Double Wave 6">
                <a:extLst>
                  <a:ext uri="{FF2B5EF4-FFF2-40B4-BE49-F238E27FC236}">
                    <a16:creationId xmlns:a16="http://schemas.microsoft.com/office/drawing/2014/main" id="{8183384B-E6AE-41B7-B7BF-B1796B2E7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4769" name="Double Wave 7">
                <a:extLst>
                  <a:ext uri="{FF2B5EF4-FFF2-40B4-BE49-F238E27FC236}">
                    <a16:creationId xmlns:a16="http://schemas.microsoft.com/office/drawing/2014/main" id="{9488E8CC-7D05-413E-A908-ED8679F44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4770" name="Double Wave 8">
                <a:extLst>
                  <a:ext uri="{FF2B5EF4-FFF2-40B4-BE49-F238E27FC236}">
                    <a16:creationId xmlns:a16="http://schemas.microsoft.com/office/drawing/2014/main" id="{1DCDF0D6-B17F-4CA1-9E85-B16261E27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74771" name="Rectangle 12">
                <a:extLst>
                  <a:ext uri="{FF2B5EF4-FFF2-40B4-BE49-F238E27FC236}">
                    <a16:creationId xmlns:a16="http://schemas.microsoft.com/office/drawing/2014/main" id="{8411B953-F983-4EB9-A6FA-5AA4023602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74772" name="Straight Connector 14">
                <a:extLst>
                  <a:ext uri="{FF2B5EF4-FFF2-40B4-BE49-F238E27FC236}">
                    <a16:creationId xmlns:a16="http://schemas.microsoft.com/office/drawing/2014/main" id="{ADE1A133-5A19-4350-BA6A-CFF2B232889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773" name="Straight Connector 18">
                <a:extLst>
                  <a:ext uri="{FF2B5EF4-FFF2-40B4-BE49-F238E27FC236}">
                    <a16:creationId xmlns:a16="http://schemas.microsoft.com/office/drawing/2014/main" id="{7EAA318A-DFDD-43B7-82B0-785828063E4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774" name="Straight Connector 20">
                <a:extLst>
                  <a:ext uri="{FF2B5EF4-FFF2-40B4-BE49-F238E27FC236}">
                    <a16:creationId xmlns:a16="http://schemas.microsoft.com/office/drawing/2014/main" id="{E8ED89F0-3DC3-443A-99BE-8EFE0EFB7E4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775" name="Straight Connector 21">
                <a:extLst>
                  <a:ext uri="{FF2B5EF4-FFF2-40B4-BE49-F238E27FC236}">
                    <a16:creationId xmlns:a16="http://schemas.microsoft.com/office/drawing/2014/main" id="{725D64D1-8760-4C86-AD42-31ED838479A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776" name="Straight Connector 22">
                <a:extLst>
                  <a:ext uri="{FF2B5EF4-FFF2-40B4-BE49-F238E27FC236}">
                    <a16:creationId xmlns:a16="http://schemas.microsoft.com/office/drawing/2014/main" id="{CE905C3C-8F66-4756-9F20-24E9CD15272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777" name="Straight Connector 23">
                <a:extLst>
                  <a:ext uri="{FF2B5EF4-FFF2-40B4-BE49-F238E27FC236}">
                    <a16:creationId xmlns:a16="http://schemas.microsoft.com/office/drawing/2014/main" id="{ACE8F35F-F95F-4820-987F-BF2F1C6FBC2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764" name="TextBox 11">
              <a:extLst>
                <a:ext uri="{FF2B5EF4-FFF2-40B4-BE49-F238E27FC236}">
                  <a16:creationId xmlns:a16="http://schemas.microsoft.com/office/drawing/2014/main" id="{91DD6BE4-AD8E-444A-B23E-2DFA4B8606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331 L -0.01302 -0.3863 C -0.01562 -0.39833 -0.01962 -0.40504 -0.02378 -0.40504 C -0.02847 -0.40504 -0.03229 -0.39833 -0.03489 -0.3863 L -0.04757 -0.3331 " pathEditMode="relative" rAng="0" ptsTypes="FffFF">
                                      <p:cBhvr>
                                        <p:cTn id="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3331 L -0.04757 -3.82373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331 L -0.01302 -0.3863 C -0.01562 -0.39833 -0.01962 -0.40504 -0.02378 -0.40504 C -0.02847 -0.40504 -0.03229 -0.39833 -0.03489 -0.3863 L -0.04757 -0.3331 " pathEditMode="relative" rAng="0" ptsTypes="FffFF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3331 L -0.04757 -3.82373E-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331 L -0.01302 -0.3863 C -0.01562 -0.39833 -0.01962 -0.40504 -0.02378 -0.40504 C -0.02847 -0.40504 -0.03229 -0.39833 -0.03489 -0.3863 L -0.04757 -0.3331 " pathEditMode="relative" rAng="0" ptsTypes="FffFF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3331 L -0.04757 -3.82373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331 L -0.01302 -0.3863 C -0.01562 -0.39833 -0.01962 -0.40504 -0.02378 -0.40504 C -0.02847 -0.40504 -0.03229 -0.39833 -0.03489 -0.3863 L -0.04757 -0.3331 " pathEditMode="relative" rAng="0" ptsTypes="FffFF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3331 L -0.04757 -3.82373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28" grpId="0" animBg="1"/>
      <p:bldP spid="28" grpId="1" animBg="1"/>
      <p:bldP spid="28" grpId="2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E42A-2CC4-4E05-814F-458E1CFE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Don’t Care,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217BD-1651-41D6-B6BA-A40AC0BC9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Order of pencils is not important</a:t>
            </a:r>
          </a:p>
          <a:p>
            <a:pPr lvl="1">
              <a:defRPr/>
            </a:pPr>
            <a:r>
              <a:rPr lang="en-CA" dirty="0"/>
              <a:t>they’re not in any particular order</a:t>
            </a:r>
          </a:p>
          <a:p>
            <a:pPr lvl="1">
              <a:defRPr/>
            </a:pPr>
            <a:r>
              <a:rPr lang="en-CA" dirty="0"/>
              <a:t>don’t need to keep them in any particular order</a:t>
            </a:r>
          </a:p>
          <a:p>
            <a:pPr lvl="1">
              <a:defRPr/>
            </a:pPr>
            <a:r>
              <a:rPr lang="en-CA" dirty="0"/>
              <a:t>OK to get them “mixed up”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0F8DB-D5A5-4DAC-A114-30CAAE41C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Move the last pencil into the open space</a:t>
            </a:r>
          </a:p>
          <a:p>
            <a:pPr lvl="1">
              <a:defRPr/>
            </a:pPr>
            <a:r>
              <a:rPr lang="en-CA" dirty="0"/>
              <a:t>only one pencil to move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buFont typeface="Monotype Sorts" pitchFamily="2" charset="2"/>
              <a:buNone/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much better</a:t>
            </a:r>
          </a:p>
        </p:txBody>
      </p:sp>
      <p:sp>
        <p:nvSpPr>
          <p:cNvPr id="78851" name="Can 31">
            <a:extLst>
              <a:ext uri="{FF2B5EF4-FFF2-40B4-BE49-F238E27FC236}">
                <a16:creationId xmlns:a16="http://schemas.microsoft.com/office/drawing/2014/main" id="{A8ED9CE7-98BB-40DC-94C8-41A351310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tx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8852" name="Can 32">
            <a:extLst>
              <a:ext uri="{FF2B5EF4-FFF2-40B4-BE49-F238E27FC236}">
                <a16:creationId xmlns:a16="http://schemas.microsoft.com/office/drawing/2014/main" id="{8FA9D1AF-EADB-4658-83A5-17E7EE66A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C0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34" name="Can 33">
            <a:extLst>
              <a:ext uri="{FF2B5EF4-FFF2-40B4-BE49-F238E27FC236}">
                <a16:creationId xmlns:a16="http://schemas.microsoft.com/office/drawing/2014/main" id="{61BF7BA6-52F3-415C-B4F5-3A737EC89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7030A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8854" name="Can 10">
            <a:extLst>
              <a:ext uri="{FF2B5EF4-FFF2-40B4-BE49-F238E27FC236}">
                <a16:creationId xmlns:a16="http://schemas.microsoft.com/office/drawing/2014/main" id="{E4C086CA-E5AF-433E-B2D9-D37DC169C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FFFF0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8855" name="Can 25">
            <a:extLst>
              <a:ext uri="{FF2B5EF4-FFF2-40B4-BE49-F238E27FC236}">
                <a16:creationId xmlns:a16="http://schemas.microsoft.com/office/drawing/2014/main" id="{99A1230B-0FB4-4CB1-B0BA-E3C6CA841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048000"/>
            <a:ext cx="152400" cy="2590800"/>
          </a:xfrm>
          <a:prstGeom prst="can">
            <a:avLst>
              <a:gd name="adj" fmla="val 25028"/>
            </a:avLst>
          </a:prstGeom>
          <a:solidFill>
            <a:srgbClr val="00B050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8856" name="Can 27">
            <a:extLst>
              <a:ext uri="{FF2B5EF4-FFF2-40B4-BE49-F238E27FC236}">
                <a16:creationId xmlns:a16="http://schemas.microsoft.com/office/drawing/2014/main" id="{A002B739-5AD0-4A4C-A53F-7237067C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048000"/>
            <a:ext cx="152400" cy="2590800"/>
          </a:xfrm>
          <a:prstGeom prst="can">
            <a:avLst>
              <a:gd name="adj" fmla="val 25028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D87C57-ECE1-448A-B252-C06648D6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</a:t>
            </a:r>
          </a:p>
        </p:txBody>
      </p:sp>
      <p:grpSp>
        <p:nvGrpSpPr>
          <p:cNvPr id="78858" name="Group 31">
            <a:extLst>
              <a:ext uri="{FF2B5EF4-FFF2-40B4-BE49-F238E27FC236}">
                <a16:creationId xmlns:a16="http://schemas.microsoft.com/office/drawing/2014/main" id="{07B4A8D7-1FD9-4908-99A8-43BC52478E0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29000"/>
            <a:ext cx="5645150" cy="990600"/>
            <a:chOff x="1752600" y="3276600"/>
            <a:chExt cx="5644896" cy="990600"/>
          </a:xfrm>
        </p:grpSpPr>
        <p:grpSp>
          <p:nvGrpSpPr>
            <p:cNvPr id="78859" name="Group 24">
              <a:extLst>
                <a:ext uri="{FF2B5EF4-FFF2-40B4-BE49-F238E27FC236}">
                  <a16:creationId xmlns:a16="http://schemas.microsoft.com/office/drawing/2014/main" id="{805996C6-BF55-4F17-8042-FF4776F1C3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3276600"/>
              <a:ext cx="5644896" cy="990600"/>
              <a:chOff x="1752600" y="3276600"/>
              <a:chExt cx="5644896" cy="990600"/>
            </a:xfrm>
          </p:grpSpPr>
          <p:sp>
            <p:nvSpPr>
              <p:cNvPr id="78861" name="Double Wave 3">
                <a:extLst>
                  <a:ext uri="{FF2B5EF4-FFF2-40B4-BE49-F238E27FC236}">
                    <a16:creationId xmlns:a16="http://schemas.microsoft.com/office/drawing/2014/main" id="{33B61C76-AD39-40B5-8FDC-101FC7B3A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8862" name="Double Wave 4">
                <a:extLst>
                  <a:ext uri="{FF2B5EF4-FFF2-40B4-BE49-F238E27FC236}">
                    <a16:creationId xmlns:a16="http://schemas.microsoft.com/office/drawing/2014/main" id="{93CBF9D0-4B80-4DB2-A6CC-D97D0FB17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8863" name="Double Wave 5">
                <a:extLst>
                  <a:ext uri="{FF2B5EF4-FFF2-40B4-BE49-F238E27FC236}">
                    <a16:creationId xmlns:a16="http://schemas.microsoft.com/office/drawing/2014/main" id="{2EE35291-CA2D-4DAD-BDA3-D51236076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8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8864" name="Double Wave 6">
                <a:extLst>
                  <a:ext uri="{FF2B5EF4-FFF2-40B4-BE49-F238E27FC236}">
                    <a16:creationId xmlns:a16="http://schemas.microsoft.com/office/drawing/2014/main" id="{A7F1F679-86B7-412A-813F-3CC5D8529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8865" name="Double Wave 7">
                <a:extLst>
                  <a:ext uri="{FF2B5EF4-FFF2-40B4-BE49-F238E27FC236}">
                    <a16:creationId xmlns:a16="http://schemas.microsoft.com/office/drawing/2014/main" id="{A398A789-13A6-48D8-8A5F-73C24EA39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>
            <p:nvSpPr>
              <p:cNvPr id="78866" name="Double Wave 8">
                <a:extLst>
                  <a:ext uri="{FF2B5EF4-FFF2-40B4-BE49-F238E27FC236}">
                    <a16:creationId xmlns:a16="http://schemas.microsoft.com/office/drawing/2014/main" id="{E83C0FF5-68EB-4D14-BB53-95857B892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0" y="3276600"/>
                <a:ext cx="914400" cy="914400"/>
              </a:xfrm>
              <a:prstGeom prst="doubleWave">
                <a:avLst>
                  <a:gd name="adj1" fmla="val 6250"/>
                  <a:gd name="adj2" fmla="val 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sp useBgFill="1">
            <p:nvSpPr>
              <p:cNvPr id="78867" name="Rectangle 12">
                <a:extLst>
                  <a:ext uri="{FF2B5EF4-FFF2-40B4-BE49-F238E27FC236}">
                    <a16:creationId xmlns:a16="http://schemas.microsoft.com/office/drawing/2014/main" id="{8B2EEC9A-8C84-496D-9D42-A9CC27C33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0296" y="3276600"/>
                <a:ext cx="457200" cy="99060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1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2400"/>
              </a:p>
            </p:txBody>
          </p:sp>
          <p:cxnSp>
            <p:nvCxnSpPr>
              <p:cNvPr id="78868" name="Straight Connector 14">
                <a:extLst>
                  <a:ext uri="{FF2B5EF4-FFF2-40B4-BE49-F238E27FC236}">
                    <a16:creationId xmlns:a16="http://schemas.microsoft.com/office/drawing/2014/main" id="{D1E7092C-4179-45FA-B348-ABA57CFB59C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34200" y="3291840"/>
                <a:ext cx="0" cy="79552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869" name="Straight Connector 18">
                <a:extLst>
                  <a:ext uri="{FF2B5EF4-FFF2-40B4-BE49-F238E27FC236}">
                    <a16:creationId xmlns:a16="http://schemas.microsoft.com/office/drawing/2014/main" id="{3CE4A8B7-58BE-4384-ADE4-DEACBA2C59D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246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870" name="Straight Connector 20">
                <a:extLst>
                  <a:ext uri="{FF2B5EF4-FFF2-40B4-BE49-F238E27FC236}">
                    <a16:creationId xmlns:a16="http://schemas.microsoft.com/office/drawing/2014/main" id="{29DB7565-A489-48BF-A95D-3E89A77005A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102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871" name="Straight Connector 21">
                <a:extLst>
                  <a:ext uri="{FF2B5EF4-FFF2-40B4-BE49-F238E27FC236}">
                    <a16:creationId xmlns:a16="http://schemas.microsoft.com/office/drawing/2014/main" id="{C8DCDB45-267F-46A0-A74A-14046AC81B3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4958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872" name="Straight Connector 22">
                <a:extLst>
                  <a:ext uri="{FF2B5EF4-FFF2-40B4-BE49-F238E27FC236}">
                    <a16:creationId xmlns:a16="http://schemas.microsoft.com/office/drawing/2014/main" id="{01617203-F2CE-4BC4-9300-06B59DB7862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873" name="Straight Connector 23">
                <a:extLst>
                  <a:ext uri="{FF2B5EF4-FFF2-40B4-BE49-F238E27FC236}">
                    <a16:creationId xmlns:a16="http://schemas.microsoft.com/office/drawing/2014/main" id="{95EF38FD-765E-457F-9482-149E4DE1D1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67000" y="3352800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8860" name="TextBox 11">
              <a:extLst>
                <a:ext uri="{FF2B5EF4-FFF2-40B4-BE49-F238E27FC236}">
                  <a16:creationId xmlns:a16="http://schemas.microsoft.com/office/drawing/2014/main" id="{C60F3C39-6E4E-4EB9-BAEF-07FD1EA64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0735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»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•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10000"/>
                </a:spcBef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tabLst>
                  <a:tab pos="119063" algn="ctr"/>
                  <a:tab pos="569913" algn="ctr"/>
                  <a:tab pos="1033463" algn="ctr"/>
                  <a:tab pos="1484313" algn="ctr"/>
                  <a:tab pos="1947863" algn="ctr"/>
                  <a:tab pos="2398713" algn="ctr"/>
                  <a:tab pos="2862263" algn="ctr"/>
                  <a:tab pos="3313113" algn="ctr"/>
                  <a:tab pos="3776663" algn="ctr"/>
                  <a:tab pos="4227513" algn="ctr"/>
                  <a:tab pos="4691063" algn="ctr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400"/>
                <a:t>0</a:t>
              </a:r>
              <a:r>
                <a:rPr lang="en-CA" altLang="en-US" sz="2400" dirty="0"/>
                <a:t>	1	2	3	4	5	6	7	8	9	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3331 L -0.05486 -0.3863 C -0.0658 -0.39833 -0.08264 -0.40504 -0.1 -0.40504 C -0.11979 -0.40504 -0.13593 -0.39833 -0.14687 -0.3863 L -0.2 -0.3331 " pathEditMode="relative" rAng="0" ptsTypes="FffFF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-0.3331 L -0.2 -3.82373E-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4" grpId="2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BD24-AAAB-439B-9319-BEB45FB4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a Particular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2582-2E5F-4303-817E-193B8D51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remove(Object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findItem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&lt; 0)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false;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contents[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] = 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1];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--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true;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DC26-41AC-4292-AB5E-3C7E6F27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Finding the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7C091-D25D-44D1-A7A4-F18165E1C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Look thru array until find an equals item</a:t>
            </a:r>
          </a:p>
          <a:p>
            <a:pPr lvl="1">
              <a:defRPr/>
            </a:pPr>
            <a:r>
              <a:rPr lang="en-CA" dirty="0"/>
              <a:t>return its position in the array (or -1 if none)</a:t>
            </a:r>
          </a:p>
          <a:p>
            <a:pPr lvl="2">
              <a:defRPr/>
            </a:pPr>
            <a:r>
              <a:rPr lang="en-CA" dirty="0"/>
              <a:t>client should </a:t>
            </a:r>
            <a:r>
              <a:rPr lang="en-CA" i="1" dirty="0"/>
              <a:t>not be allowed </a:t>
            </a:r>
            <a:r>
              <a:rPr lang="en-CA" dirty="0"/>
              <a:t>to use this method!</a:t>
            </a:r>
          </a:p>
          <a:p>
            <a:pPr lvl="1">
              <a:buFontTx/>
              <a:buNone/>
              <a:defRPr/>
            </a:pPr>
            <a:r>
              <a:rPr lang="en-CA" sz="2400" b="1" dirty="0">
                <a:solidFill>
                  <a:srgbClr val="A06D3A"/>
                </a:solidFill>
              </a:rPr>
              <a:t>private</a:t>
            </a:r>
            <a:r>
              <a:rPr lang="en-CA" sz="2400" dirty="0">
                <a:solidFill>
                  <a:srgbClr val="A06D3A"/>
                </a:solidFill>
              </a:rPr>
              <a:t> int </a:t>
            </a:r>
            <a:r>
              <a:rPr lang="en-CA" sz="2400" dirty="0" err="1">
                <a:solidFill>
                  <a:srgbClr val="A06D3A"/>
                </a:solidFill>
              </a:rPr>
              <a:t>findItem</a:t>
            </a:r>
            <a:r>
              <a:rPr lang="en-CA" sz="2400" dirty="0">
                <a:solidFill>
                  <a:srgbClr val="A06D3A"/>
                </a:solidFill>
              </a:rPr>
              <a:t>(Object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for (int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= 0;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 ++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if (</a:t>
            </a:r>
            <a:r>
              <a:rPr lang="en-CA" sz="2400" dirty="0" err="1">
                <a:solidFill>
                  <a:srgbClr val="A06D3A"/>
                </a:solidFill>
              </a:rPr>
              <a:t>Objects.equals</a:t>
            </a:r>
            <a:r>
              <a:rPr lang="en-CA" sz="2400" dirty="0">
                <a:solidFill>
                  <a:srgbClr val="A06D3A"/>
                </a:solidFill>
              </a:rPr>
              <a:t>(contents[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],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return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-1;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B8E4FF-0FFA-9EA1-8C48-F8DD010C4CC6}"/>
              </a:ext>
            </a:extLst>
          </p:cNvPr>
          <p:cNvSpPr txBox="1"/>
          <p:nvPr/>
        </p:nvSpPr>
        <p:spPr>
          <a:xfrm>
            <a:off x="1676400" y="6457890"/>
            <a:ext cx="745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 err="1">
                <a:solidFill>
                  <a:schemeClr val="bg2"/>
                </a:solidFill>
              </a:rPr>
              <a:t>Objects.equals</a:t>
            </a:r>
            <a:r>
              <a:rPr lang="en-CA" sz="2000" dirty="0">
                <a:solidFill>
                  <a:schemeClr val="bg2"/>
                </a:solidFill>
              </a:rPr>
              <a:t> prevents </a:t>
            </a:r>
            <a:r>
              <a:rPr lang="en-CA" sz="2000" dirty="0" err="1">
                <a:solidFill>
                  <a:schemeClr val="bg2"/>
                </a:solidFill>
              </a:rPr>
              <a:t>NullPointerException</a:t>
            </a:r>
            <a:r>
              <a:rPr lang="en-CA" sz="2000" dirty="0">
                <a:solidFill>
                  <a:schemeClr val="bg2"/>
                </a:solidFill>
              </a:rPr>
              <a:t> when one argument null.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E8B9E-BE8A-454E-A11E-2EACBD6D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Nulling</a:t>
            </a:r>
            <a:r>
              <a:rPr lang="en-CA" dirty="0"/>
              <a:t> Array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81D2A-7E47-4BEE-B24A-48F4AA1BF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Good idea to null out unused array entries</a:t>
            </a:r>
          </a:p>
          <a:p>
            <a:pPr lvl="1">
              <a:defRPr/>
            </a:pPr>
            <a:r>
              <a:rPr lang="en-CA" dirty="0"/>
              <a:t>allows them to be garbage collected</a:t>
            </a:r>
          </a:p>
          <a:p>
            <a:pPr lvl="2">
              <a:defRPr/>
            </a:pPr>
            <a:r>
              <a:rPr lang="en-CA" dirty="0"/>
              <a:t>reclaim space for objects no longer in use</a:t>
            </a:r>
          </a:p>
          <a:p>
            <a:pPr lvl="1">
              <a:defRPr/>
            </a:pPr>
            <a:r>
              <a:rPr lang="en-CA" dirty="0"/>
              <a:t>our code above didn’t do that</a:t>
            </a:r>
          </a:p>
          <a:p>
            <a:pPr lvl="2">
              <a:defRPr/>
            </a:pPr>
            <a:r>
              <a:rPr lang="en-CA" dirty="0"/>
              <a:t>it should have done that</a:t>
            </a:r>
          </a:p>
          <a:p>
            <a:pPr lvl="2">
              <a:defRPr/>
            </a:pPr>
            <a:r>
              <a:rPr lang="en-CA" dirty="0"/>
              <a:t>after deleting/moving item from last position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1] = null;</a:t>
            </a:r>
          </a:p>
          <a:p>
            <a:pPr lvl="1">
              <a:defRPr/>
            </a:pPr>
            <a:r>
              <a:rPr lang="en-CA" dirty="0"/>
              <a:t>add code to </a:t>
            </a:r>
            <a:r>
              <a:rPr lang="en-CA" i="1" dirty="0"/>
              <a:t>both</a:t>
            </a:r>
            <a:r>
              <a:rPr lang="en-CA" dirty="0"/>
              <a:t> remove() and remove(T)</a:t>
            </a:r>
          </a:p>
          <a:p>
            <a:pPr lvl="2">
              <a:defRPr/>
            </a:pPr>
            <a:r>
              <a:rPr lang="en-CA" dirty="0"/>
              <a:t>maybe we should make a private method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460B-8AD6-4234-8E31-1935AAF95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Private Remove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C160F-F00C-418D-A76E-8CE30F663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from a particular location</a:t>
            </a:r>
          </a:p>
          <a:p>
            <a:pPr lvl="1">
              <a:defRPr/>
            </a:pPr>
            <a:r>
              <a:rPr lang="en-CA" dirty="0"/>
              <a:t>it’s private, so we have control over position</a:t>
            </a:r>
          </a:p>
          <a:p>
            <a:pPr lvl="2">
              <a:defRPr/>
            </a:pPr>
            <a:r>
              <a:rPr lang="en-CA" dirty="0"/>
              <a:t>remove() and remove(T) responsible to get it right</a:t>
            </a:r>
          </a:p>
          <a:p>
            <a:pPr lvl="1">
              <a:buFontTx/>
              <a:buNone/>
              <a:defRPr/>
            </a:pPr>
            <a:r>
              <a:rPr lang="en-CA" sz="2400" b="1" dirty="0">
                <a:solidFill>
                  <a:srgbClr val="A06D3A"/>
                </a:solidFill>
              </a:rPr>
              <a:t>private</a:t>
            </a:r>
            <a:r>
              <a:rPr lang="en-CA" sz="2400" dirty="0">
                <a:solidFill>
                  <a:srgbClr val="A06D3A"/>
                </a:solidFill>
              </a:rPr>
              <a:t> T </a:t>
            </a:r>
            <a:r>
              <a:rPr lang="en-CA" sz="2400" dirty="0" err="1">
                <a:solidFill>
                  <a:srgbClr val="A06D3A"/>
                </a:solidFill>
              </a:rPr>
              <a:t>removeItemAt</a:t>
            </a:r>
            <a:r>
              <a:rPr lang="en-CA" sz="2400" dirty="0">
                <a:solidFill>
                  <a:srgbClr val="A06D3A"/>
                </a:solidFill>
              </a:rPr>
              <a:t>(int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T result = contents[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];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contents[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] = 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1];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1] = null;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--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result;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91C41-25CA-4099-863F-4774EA39A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Revised remove()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0A85C-E537-4A1A-A45C-E0715A134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 remove()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== 0)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throw new </a:t>
            </a:r>
            <a:r>
              <a:rPr lang="en-CA" sz="2400" dirty="0" err="1">
                <a:solidFill>
                  <a:srgbClr val="A06D3A"/>
                </a:solidFill>
              </a:rPr>
              <a:t>NoSuchElementException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</a:t>
            </a:r>
            <a:r>
              <a:rPr lang="en-CA" sz="2400" dirty="0" err="1">
                <a:solidFill>
                  <a:srgbClr val="A06D3A"/>
                </a:solidFill>
              </a:rPr>
              <a:t>removeItemAt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– 1);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6659-496B-4D5B-A5B2-1E486CEA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Revised remove(T)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30438-6E9C-4741-86E5-0F916B2DC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remove(Object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findItem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 &lt; 0)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false;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removeItemAt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posn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true;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B1765-D59D-45D4-AF9D-81A75355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Testing Remove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45098-0ED0-42AF-B2EE-8301CF191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 your code to make sure it works</a:t>
            </a:r>
          </a:p>
          <a:p>
            <a:pPr lvl="1">
              <a:defRPr/>
            </a:pPr>
            <a:r>
              <a:rPr lang="en-CA" dirty="0"/>
              <a:t>remove things you know are in the Bag</a:t>
            </a:r>
          </a:p>
          <a:p>
            <a:pPr lvl="1">
              <a:defRPr/>
            </a:pPr>
            <a:r>
              <a:rPr lang="en-CA" dirty="0"/>
              <a:t>remove things you know aren’t in the Bag</a:t>
            </a:r>
          </a:p>
          <a:p>
            <a:pPr lvl="1">
              <a:defRPr/>
            </a:pPr>
            <a:r>
              <a:rPr lang="en-CA" dirty="0"/>
              <a:t>remove a couple of arbitrary objects</a:t>
            </a:r>
          </a:p>
          <a:p>
            <a:pPr lvl="1">
              <a:defRPr/>
            </a:pPr>
            <a:r>
              <a:rPr lang="en-CA" dirty="0"/>
              <a:t>remove from the bag till it’s empty</a:t>
            </a:r>
          </a:p>
          <a:p>
            <a:pPr lvl="2">
              <a:defRPr/>
            </a:pPr>
            <a:r>
              <a:rPr lang="en-CA" dirty="0"/>
              <a:t>checking the return value</a:t>
            </a:r>
          </a:p>
          <a:p>
            <a:pPr lvl="1">
              <a:defRPr/>
            </a:pPr>
            <a:r>
              <a:rPr lang="en-CA" dirty="0"/>
              <a:t>and then remove some more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Generic Types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You’ve seen these</a:t>
            </a:r>
          </a:p>
          <a:p>
            <a:pPr lvl="1">
              <a:defRPr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&lt;Integer&gt;</a:t>
            </a:r>
            <a:r>
              <a:rPr lang="en-CA" dirty="0"/>
              <a:t>,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List&lt;String&gt;</a:t>
            </a:r>
            <a:r>
              <a:rPr lang="en-CA" dirty="0"/>
              <a:t>, …</a:t>
            </a:r>
          </a:p>
          <a:p>
            <a:pPr>
              <a:defRPr/>
            </a:pPr>
            <a:r>
              <a:rPr lang="en-CA" dirty="0"/>
              <a:t>Use a generic name in the declaration</a:t>
            </a:r>
          </a:p>
          <a:p>
            <a:pPr lvl="2">
              <a:defRPr/>
            </a:pPr>
            <a:r>
              <a:rPr lang="en-CA" dirty="0"/>
              <a:t>usually one capital letter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ArrayList</a:t>
            </a:r>
            <a:r>
              <a:rPr lang="en-CA" sz="2400" dirty="0">
                <a:solidFill>
                  <a:srgbClr val="A06D3A"/>
                </a:solidFill>
              </a:rPr>
              <a:t>&lt;B&gt;  	// B for “Base”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List&lt;E&gt;  		// E for “Element”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Bag&lt;T&gt; 		// T for “Type”</a:t>
            </a:r>
          </a:p>
          <a:p>
            <a:pPr lvl="1">
              <a:defRPr/>
            </a:pPr>
            <a:r>
              <a:rPr lang="en-CA" dirty="0"/>
              <a:t>use that name in the method declarations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add(T </a:t>
            </a:r>
            <a:r>
              <a:rPr lang="en-CA" sz="2400" dirty="0" err="1">
                <a:solidFill>
                  <a:srgbClr val="A06D3A"/>
                </a:solidFill>
              </a:rPr>
              <a:t>newEntry</a:t>
            </a:r>
            <a:r>
              <a:rPr lang="en-CA" sz="2400" dirty="0">
                <a:solidFill>
                  <a:srgbClr val="A06D3A"/>
                </a:solidFill>
              </a:rPr>
              <a:t>) { … 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15420-873F-E7E3-42F4-FAFD5354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63CEE-D0D2-64C3-0756-045A445D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Removes OK</a:t>
            </a:r>
          </a:p>
          <a:p>
            <a:pPr lvl="1"/>
            <a:r>
              <a:rPr lang="en-CA"/>
              <a:t>0, </a:t>
            </a:r>
            <a:r>
              <a:rPr lang="en-CA" dirty="0"/>
              <a:t>3, 6, 9</a:t>
            </a:r>
          </a:p>
          <a:p>
            <a:pPr lvl="1"/>
            <a:endParaRPr lang="en-CA" dirty="0"/>
          </a:p>
          <a:p>
            <a:r>
              <a:rPr lang="en-CA" dirty="0"/>
              <a:t>Return value OK</a:t>
            </a:r>
          </a:p>
          <a:p>
            <a:pPr lvl="1"/>
            <a:r>
              <a:rPr lang="en-CA" dirty="0"/>
              <a:t>12, 15, 18</a:t>
            </a:r>
          </a:p>
          <a:p>
            <a:r>
              <a:rPr lang="en-CA" dirty="0"/>
              <a:t>But wait…</a:t>
            </a:r>
          </a:p>
          <a:p>
            <a:r>
              <a:rPr lang="en-CA" dirty="0"/>
              <a:t>What are those nulls?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45D9D5-E654-82B8-C2C2-6F74BAE0FEB1}"/>
              </a:ext>
            </a:extLst>
          </p:cNvPr>
          <p:cNvSpPr/>
          <p:nvPr/>
        </p:nvSpPr>
        <p:spPr bwMode="auto">
          <a:xfrm>
            <a:off x="3886200" y="1994770"/>
            <a:ext cx="4572000" cy="31242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Removed 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Removed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Removed 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Removed 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Failed to remove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Failed to remove 15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Failed to remove 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[7, 1, 2, 8, 4, 5, null, null, null, null]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023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F228-9EEC-5A65-C60F-9ED914CE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Revised </a:t>
            </a:r>
            <a:r>
              <a:rPr lang="en-CA" dirty="0" err="1"/>
              <a:t>toString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194D5-CA6A-3532-CA18-EDAF6C0FF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Array is only partially filled</a:t>
            </a:r>
          </a:p>
          <a:p>
            <a:pPr lvl="1"/>
            <a:r>
              <a:rPr lang="en-CA" dirty="0"/>
              <a:t>empty bits have been nulled out</a:t>
            </a:r>
          </a:p>
          <a:p>
            <a:pPr lvl="2"/>
            <a:r>
              <a:rPr lang="en-CA" dirty="0"/>
              <a:t>otherwise we’d see old “garbage” data there</a:t>
            </a:r>
          </a:p>
          <a:p>
            <a:pPr lvl="1"/>
            <a:r>
              <a:rPr lang="en-CA" dirty="0"/>
              <a:t>want to include only the used parts of the array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@Override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String </a:t>
            </a:r>
            <a:r>
              <a:rPr lang="en-CA" sz="2400" dirty="0" err="1">
                <a:solidFill>
                  <a:srgbClr val="A06D3A"/>
                </a:solidFill>
              </a:rPr>
              <a:t>toString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Arrays.toString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Arrays.copyOf</a:t>
            </a:r>
            <a:r>
              <a:rPr lang="en-CA" sz="2400" dirty="0">
                <a:solidFill>
                  <a:srgbClr val="A06D3A"/>
                </a:solidFill>
              </a:rPr>
              <a:t>(contents,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660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C056-277A-799A-C869-29069E78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Removal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7DB2-6CC9-C639-A03D-D2854242A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Keep going till run out of elements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try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while (true)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S.o.pln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("Removing " 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        +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numbers.remove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NoSuchElementException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nse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S.o.pln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("No more!");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71D835-EF5F-EF5B-4533-3097D2E94AEC}"/>
              </a:ext>
            </a:extLst>
          </p:cNvPr>
          <p:cNvSpPr/>
          <p:nvPr/>
        </p:nvSpPr>
        <p:spPr bwMode="auto">
          <a:xfrm>
            <a:off x="6629400" y="2667000"/>
            <a:ext cx="1828800" cy="2667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Removing 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 more!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930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31A0-66B1-40C6-8691-0028361D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Other </a:t>
            </a:r>
            <a:r>
              <a:rPr lang="en-CA" dirty="0" err="1"/>
              <a:t>BagInterface</a:t>
            </a:r>
            <a:r>
              <a:rPr lang="en-CA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1A26D-43DA-403A-AE3F-ACC37ECDD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One-liners: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 size()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isEmpty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  <a:endParaRPr lang="en-CA" sz="2400" i="1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== 0;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contains(Object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findItem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&gt;= 0;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97284" name="TextBox 3">
            <a:extLst>
              <a:ext uri="{FF2B5EF4-FFF2-40B4-BE49-F238E27FC236}">
                <a16:creationId xmlns:a16="http://schemas.microsoft.com/office/drawing/2014/main" id="{4BA26418-4251-4747-B930-8DA4C8B5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6172" y="6457950"/>
            <a:ext cx="63478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1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1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1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chemeClr val="bg2"/>
                </a:solidFill>
                <a:latin typeface="Abadi Extra Light" panose="020B0204020104020204" pitchFamily="34" charset="0"/>
              </a:rPr>
              <a:t>Can ask if Bag contains things it couldn’t possibly contain(!)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DFB95-9F54-4C91-894A-E70F6883A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clear()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36C5-44AA-441D-B3D9-DB11C07E0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Null out used cells; set size to zero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void clear()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for (int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 ++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contents[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] = null;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</a:t>
            </a:r>
            <a:endParaRPr lang="en-CA" sz="2400" dirty="0">
              <a:solidFill>
                <a:srgbClr val="A06D3A"/>
              </a:solidFill>
            </a:endParaRP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F4C89-CC6E-48D3-9292-9E755CB6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getFrequency</a:t>
            </a:r>
            <a:r>
              <a:rPr lang="en-CA" dirty="0"/>
              <a:t>(T)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BA04-A5B2-413F-A3DD-CD83B1FA8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Go thru and count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getFrequency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int count </a:t>
            </a:r>
            <a:r>
              <a:rPr lang="en-CA" sz="2400">
                <a:solidFill>
                  <a:srgbClr val="A06D3A"/>
                </a:solidFill>
              </a:rPr>
              <a:t>= 0;</a:t>
            </a:r>
            <a:endParaRPr lang="en-CA" sz="2400" dirty="0">
              <a:solidFill>
                <a:srgbClr val="A06D3A"/>
              </a:solidFill>
            </a:endParaRP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for (int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>
                <a:solidFill>
                  <a:srgbClr val="A06D3A"/>
                </a:solidFill>
              </a:rPr>
              <a:t>= 0;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 ++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if (</a:t>
            </a:r>
            <a:r>
              <a:rPr lang="en-CA" sz="2400" dirty="0" err="1">
                <a:solidFill>
                  <a:srgbClr val="A06D3A"/>
                </a:solidFill>
              </a:rPr>
              <a:t>Objects.equals</a:t>
            </a:r>
            <a:r>
              <a:rPr lang="en-CA" sz="2400" dirty="0">
                <a:solidFill>
                  <a:srgbClr val="A06D3A"/>
                </a:solidFill>
              </a:rPr>
              <a:t>(contents[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],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++count;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count;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E0C7-4A48-4DC7-9C5F-FE60FCFF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toArray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FFA6-1825-4422-AEBF-69F19F92A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 we can see what’s in there</a:t>
            </a:r>
          </a:p>
          <a:p>
            <a:pPr lvl="1">
              <a:defRPr/>
            </a:pPr>
            <a:r>
              <a:rPr lang="en-CA" dirty="0"/>
              <a:t>and if it’s in the correct position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T[] </a:t>
            </a:r>
            <a:r>
              <a:rPr lang="en-CA" sz="2400" dirty="0" err="1">
                <a:solidFill>
                  <a:srgbClr val="A06D3A"/>
                </a:solidFill>
              </a:rPr>
              <a:t>toArray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contents;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OK?</a:t>
            </a:r>
          </a:p>
          <a:p>
            <a:pPr lvl="1">
              <a:defRPr/>
            </a:pPr>
            <a:r>
              <a:rPr lang="en-CA" dirty="0"/>
              <a:t>NO!</a:t>
            </a:r>
          </a:p>
          <a:p>
            <a:pPr lvl="1">
              <a:defRPr/>
            </a:pPr>
            <a:r>
              <a:rPr lang="en-CA" dirty="0"/>
              <a:t>why not OK?</a:t>
            </a:r>
          </a:p>
        </p:txBody>
      </p:sp>
    </p:spTree>
    <p:extLst>
      <p:ext uri="{BB962C8B-B14F-4D97-AF65-F5344CB8AC3E}">
        <p14:creationId xmlns:p14="http://schemas.microsoft.com/office/powerpoint/2010/main" val="9650156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0C378-9C01-4E7C-BB53-84B09919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B711-4AA9-4729-AB9A-3FC19C8F2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Arrays are reference types</a:t>
            </a:r>
          </a:p>
          <a:p>
            <a:pPr lvl="1">
              <a:defRPr/>
            </a:pPr>
            <a:r>
              <a:rPr lang="en-CA" dirty="0"/>
              <a:t>return contents </a:t>
            </a:r>
            <a:r>
              <a:rPr lang="en-CA" dirty="0">
                <a:sym typeface="Wingdings" pitchFamily="2" charset="2"/>
              </a:rPr>
              <a:t> return a pointer to the array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now the client has access to your array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what will the client do with your array?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possibly something stupid or malicious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(Almost) never return an array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return a copy instead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29465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9A2AE-E65E-4000-8DAF-6735F0163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toArray</a:t>
            </a:r>
            <a:r>
              <a:rPr lang="en-CA" dirty="0"/>
              <a:t> Method (fixed)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97DA8-4FDD-44FE-ADDA-96E4F994B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Import </a:t>
            </a:r>
            <a:r>
              <a:rPr lang="en-CA" dirty="0" err="1"/>
              <a:t>java.util.Arrays</a:t>
            </a:r>
            <a:endParaRPr lang="en-CA" dirty="0"/>
          </a:p>
          <a:p>
            <a:pPr lvl="1">
              <a:defRPr/>
            </a:pPr>
            <a:r>
              <a:rPr lang="en-CA" dirty="0" err="1"/>
              <a:t>copyOf</a:t>
            </a:r>
            <a:r>
              <a:rPr lang="en-CA" dirty="0"/>
              <a:t>(array, number of elements to copy)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T[] </a:t>
            </a:r>
            <a:r>
              <a:rPr lang="en-CA" sz="2400" dirty="0" err="1">
                <a:solidFill>
                  <a:srgbClr val="A06D3A"/>
                </a:solidFill>
              </a:rPr>
              <a:t>toArray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Arrays.copyOf</a:t>
            </a:r>
            <a:r>
              <a:rPr lang="en-CA" sz="2400" dirty="0">
                <a:solidFill>
                  <a:srgbClr val="A06D3A"/>
                </a:solidFill>
              </a:rPr>
              <a:t>(contents,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client can only mess about with the copy</a:t>
            </a:r>
          </a:p>
          <a:p>
            <a:pPr>
              <a:defRPr/>
            </a:pPr>
            <a:r>
              <a:rPr lang="en-CA" dirty="0"/>
              <a:t>Bonus!</a:t>
            </a:r>
          </a:p>
          <a:p>
            <a:pPr lvl="1">
              <a:defRPr/>
            </a:pPr>
            <a:r>
              <a:rPr lang="en-CA" dirty="0"/>
              <a:t>returned array has no empty spaces in it</a:t>
            </a:r>
          </a:p>
        </p:txBody>
      </p:sp>
    </p:spTree>
    <p:extLst>
      <p:ext uri="{BB962C8B-B14F-4D97-AF65-F5344CB8AC3E}">
        <p14:creationId xmlns:p14="http://schemas.microsoft.com/office/powerpoint/2010/main" val="20765148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F75E-40CD-716C-3C2C-91A912E96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toArray</a:t>
            </a:r>
            <a:r>
              <a:rPr lang="en-CA" dirty="0"/>
              <a:t>(T[])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BDD1-5B6A-C16C-13DE-2D875F65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Put contents into the given array (if they fit)</a:t>
            </a:r>
          </a:p>
          <a:p>
            <a:pPr lvl="1"/>
            <a:r>
              <a:rPr lang="en-CA" dirty="0"/>
              <a:t>make a bigger array if necessary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&lt;T&gt; T[] </a:t>
            </a:r>
            <a:r>
              <a:rPr lang="en-CA" sz="2400" dirty="0" err="1">
                <a:solidFill>
                  <a:srgbClr val="A06D3A"/>
                </a:solidFill>
              </a:rPr>
              <a:t>toArray</a:t>
            </a:r>
            <a:r>
              <a:rPr lang="en-CA" sz="2400" dirty="0">
                <a:solidFill>
                  <a:srgbClr val="A06D3A"/>
                </a:solidFill>
              </a:rPr>
              <a:t>(T[] a)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a.length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    a = </a:t>
            </a:r>
            <a:r>
              <a:rPr lang="en-CA" sz="2400" dirty="0" err="1">
                <a:solidFill>
                  <a:srgbClr val="A06D3A"/>
                </a:solidFill>
              </a:rPr>
              <a:t>Arrays.copyOf</a:t>
            </a:r>
            <a:r>
              <a:rPr lang="en-CA" sz="2400" dirty="0">
                <a:solidFill>
                  <a:srgbClr val="A06D3A"/>
                </a:solidFill>
              </a:rPr>
              <a:t>(a,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for (int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= 0;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 ++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) {    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    a[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] = (T)contents[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];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a;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AEBC6A-FBBF-46F3-DB6F-C732C402634A}"/>
              </a:ext>
            </a:extLst>
          </p:cNvPr>
          <p:cNvSpPr txBox="1"/>
          <p:nvPr/>
        </p:nvSpPr>
        <p:spPr>
          <a:xfrm>
            <a:off x="3725529" y="6400800"/>
            <a:ext cx="5418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Note: you can give it any kind of an array!</a:t>
            </a:r>
          </a:p>
        </p:txBody>
      </p:sp>
    </p:spTree>
    <p:extLst>
      <p:ext uri="{BB962C8B-B14F-4D97-AF65-F5344CB8AC3E}">
        <p14:creationId xmlns:p14="http://schemas.microsoft.com/office/powerpoint/2010/main" val="3323266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A7E8-10CF-01B6-8684-A4BF80B2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Template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BB62-E004-9FBD-8C54-CDB3CA37F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&lt;T&gt; </a:t>
            </a:r>
            <a:r>
              <a:rPr lang="en-CA" i="1" dirty="0"/>
              <a:t>stands in </a:t>
            </a:r>
            <a:r>
              <a:rPr lang="en-CA" dirty="0"/>
              <a:t>for the base data type</a:t>
            </a:r>
          </a:p>
          <a:p>
            <a:pPr lvl="1"/>
            <a:r>
              <a:rPr lang="en-CA" dirty="0"/>
              <a:t>what kind of a thing is in the Bag/List/Set</a:t>
            </a:r>
          </a:p>
          <a:p>
            <a:pPr lvl="2"/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Bag&lt;Integer&gt; </a:t>
            </a:r>
            <a:r>
              <a:rPr lang="en-CA" dirty="0">
                <a:sym typeface="Wingdings" panose="05000000000000000000" pitchFamily="2" charset="2"/>
              </a:rPr>
              <a:t> T stands for Integer</a:t>
            </a:r>
          </a:p>
          <a:p>
            <a:pPr lvl="2"/>
            <a:r>
              <a:rPr lang="en-CA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Bag&lt;String&gt; </a:t>
            </a:r>
            <a:r>
              <a:rPr lang="en-CA" dirty="0">
                <a:sym typeface="Wingdings" panose="05000000000000000000" pitchFamily="2" charset="2"/>
              </a:rPr>
              <a:t> T stands for String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compiler makes sure you use right data type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use in method headers</a:t>
            </a:r>
          </a:p>
          <a:p>
            <a:pPr marL="914400" lvl="2" indent="0">
              <a:buNone/>
            </a:pP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public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boolean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 add(T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newItem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);</a:t>
            </a:r>
          </a:p>
          <a:p>
            <a:pPr marL="914400" lvl="2" indent="0">
              <a:buNone/>
            </a:pP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public T[]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toArray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(T[] starter);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add(Integer), Integer[] </a:t>
            </a:r>
            <a:r>
              <a:rPr lang="en-CA" dirty="0" err="1">
                <a:sym typeface="Wingdings" panose="05000000000000000000" pitchFamily="2" charset="2"/>
              </a:rPr>
              <a:t>toArray</a:t>
            </a:r>
            <a:r>
              <a:rPr lang="en-CA" dirty="0">
                <a:sym typeface="Wingdings" panose="05000000000000000000" pitchFamily="2" charset="2"/>
              </a:rPr>
              <a:t>(Integer[])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add(String), String[] </a:t>
            </a:r>
            <a:r>
              <a:rPr lang="en-CA" dirty="0" err="1">
                <a:sym typeface="Wingdings" panose="05000000000000000000" pitchFamily="2" charset="2"/>
              </a:rPr>
              <a:t>toArray</a:t>
            </a:r>
            <a:r>
              <a:rPr lang="en-CA" dirty="0">
                <a:sym typeface="Wingdings" panose="05000000000000000000" pitchFamily="2" charset="2"/>
              </a:rPr>
              <a:t>(String[])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86447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3E36-E2E3-B309-3EE5-B7EB324C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iterator and X-All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5AFA1-91E0-4ED9-194F-FEF3E5CC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We’ll talk about iterators later</a:t>
            </a:r>
          </a:p>
          <a:p>
            <a:r>
              <a:rPr lang="en-CA" dirty="0" err="1"/>
              <a:t>containsAll</a:t>
            </a:r>
            <a:r>
              <a:rPr lang="en-CA" dirty="0"/>
              <a:t>, </a:t>
            </a:r>
            <a:r>
              <a:rPr lang="en-CA" dirty="0" err="1"/>
              <a:t>addAll</a:t>
            </a:r>
            <a:r>
              <a:rPr lang="en-CA" dirty="0"/>
              <a:t>, </a:t>
            </a:r>
            <a:r>
              <a:rPr lang="en-CA" dirty="0" err="1"/>
              <a:t>removeAll</a:t>
            </a:r>
            <a:r>
              <a:rPr lang="en-CA" dirty="0"/>
              <a:t>, </a:t>
            </a:r>
            <a:r>
              <a:rPr lang="en-CA" dirty="0" err="1"/>
              <a:t>retainAll</a:t>
            </a:r>
            <a:endParaRPr lang="en-CA" dirty="0"/>
          </a:p>
          <a:p>
            <a:pPr lvl="1"/>
            <a:r>
              <a:rPr lang="en-CA" dirty="0"/>
              <a:t>pretty simple implementations</a:t>
            </a:r>
          </a:p>
          <a:p>
            <a:pPr lvl="1"/>
            <a:r>
              <a:rPr lang="en-CA" dirty="0"/>
              <a:t>we’re going to leave these unimplemented</a:t>
            </a:r>
          </a:p>
          <a:p>
            <a:pPr lvl="2"/>
            <a:r>
              <a:rPr lang="en-CA" dirty="0"/>
              <a:t>for now</a:t>
            </a:r>
          </a:p>
        </p:txBody>
      </p:sp>
    </p:spTree>
    <p:extLst>
      <p:ext uri="{BB962C8B-B14F-4D97-AF65-F5344CB8AC3E}">
        <p14:creationId xmlns:p14="http://schemas.microsoft.com/office/powerpoint/2010/main" val="17069861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025E9-DB53-47C2-B9BC-A564CF3DA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 the Other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5E7F9-9A31-40E5-9822-4836A49A0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empty/size before/after adding items</a:t>
            </a:r>
          </a:p>
          <a:p>
            <a:pPr>
              <a:defRPr/>
            </a:pPr>
            <a:r>
              <a:rPr lang="en-CA" dirty="0" err="1"/>
              <a:t>getFrequency</a:t>
            </a:r>
            <a:r>
              <a:rPr lang="en-CA" dirty="0"/>
              <a:t> with 0, 1, many instances</a:t>
            </a:r>
          </a:p>
          <a:p>
            <a:pPr>
              <a:defRPr/>
            </a:pPr>
            <a:r>
              <a:rPr lang="en-CA" dirty="0"/>
              <a:t>empty/size/contains before/after clearing</a:t>
            </a:r>
          </a:p>
          <a:p>
            <a:pPr>
              <a:defRPr/>
            </a:pPr>
            <a:r>
              <a:rPr lang="en-CA" dirty="0"/>
              <a:t>return and print an array</a:t>
            </a:r>
          </a:p>
          <a:p>
            <a:pPr lvl="1">
              <a:defRPr/>
            </a:pPr>
            <a:r>
              <a:rPr lang="en-CA" dirty="0" err="1"/>
              <a:t>hmmmm</a:t>
            </a:r>
            <a:r>
              <a:rPr lang="en-CA" dirty="0"/>
              <a:t>…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9FF37-4168-4FD5-9F89-2FA81CF2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On </a:t>
            </a:r>
            <a:r>
              <a:rPr lang="en-CA" dirty="0" err="1"/>
              <a:t>toArray’s</a:t>
            </a:r>
            <a:r>
              <a:rPr lang="en-CA" dirty="0"/>
              <a:t> Return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92D63-B48E-4326-920A-153D1D991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It seems like this should work: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Bag&lt;Integer&gt;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new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ArrayBag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&lt;&gt;();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Integer[]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myBag.toArray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1">
              <a:defRPr/>
            </a:pPr>
            <a:r>
              <a:rPr lang="en-CA" dirty="0"/>
              <a:t>but it doesn’t!</a:t>
            </a:r>
          </a:p>
          <a:p>
            <a:pPr lvl="2">
              <a:defRPr/>
            </a:pPr>
            <a:r>
              <a:rPr lang="en-CA" dirty="0"/>
              <a:t>program crashes with </a:t>
            </a:r>
            <a:r>
              <a:rPr lang="en-CA" dirty="0" err="1"/>
              <a:t>ClassCastException</a:t>
            </a:r>
            <a:endParaRPr lang="en-CA" dirty="0"/>
          </a:p>
          <a:p>
            <a:pPr lvl="2">
              <a:defRPr/>
            </a:pPr>
            <a:r>
              <a:rPr lang="en-CA" dirty="0"/>
              <a:t>can’t cast Object[] to Integer[]</a:t>
            </a:r>
          </a:p>
          <a:p>
            <a:pPr lvl="1">
              <a:defRPr/>
            </a:pPr>
            <a:r>
              <a:rPr lang="en-CA" dirty="0"/>
              <a:t>type erasure is the problem again</a:t>
            </a:r>
          </a:p>
          <a:p>
            <a:pPr lvl="2">
              <a:defRPr/>
            </a:pPr>
            <a:r>
              <a:rPr lang="en-CA" dirty="0" err="1"/>
              <a:t>myBag</a:t>
            </a:r>
            <a:r>
              <a:rPr lang="en-CA" dirty="0"/>
              <a:t> isn’t a Bag of Integers </a:t>
            </a:r>
            <a:r>
              <a:rPr lang="en-CA" i="1" dirty="0"/>
              <a:t>at run time</a:t>
            </a:r>
          </a:p>
          <a:p>
            <a:pPr lvl="2">
              <a:defRPr/>
            </a:pPr>
            <a:r>
              <a:rPr lang="en-CA" dirty="0"/>
              <a:t>it’s a Bag of Objects</a:t>
            </a:r>
          </a:p>
        </p:txBody>
      </p:sp>
    </p:spTree>
    <p:extLst>
      <p:ext uri="{BB962C8B-B14F-4D97-AF65-F5344CB8AC3E}">
        <p14:creationId xmlns:p14="http://schemas.microsoft.com/office/powerpoint/2010/main" val="197793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63FEC-3884-46FF-8E66-DF0E25B6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On </a:t>
            </a:r>
            <a:r>
              <a:rPr lang="en-CA" dirty="0" err="1"/>
              <a:t>toArray’s</a:t>
            </a:r>
            <a:r>
              <a:rPr lang="en-CA" dirty="0"/>
              <a:t> Return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6B47C-29FE-4106-8700-6914D421B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Telling Java to cast to Integer[] doesn’t help</a:t>
            </a:r>
          </a:p>
          <a:p>
            <a:pPr lvl="1">
              <a:defRPr/>
            </a:pPr>
            <a:r>
              <a:rPr lang="en-CA" dirty="0"/>
              <a:t>still get the class cast exception</a:t>
            </a:r>
          </a:p>
          <a:p>
            <a:pPr>
              <a:defRPr/>
            </a:pPr>
            <a:r>
              <a:rPr lang="en-CA" dirty="0"/>
              <a:t>Just have to use an Object[] variable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Object[]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myBag.toArray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1">
              <a:defRPr/>
            </a:pPr>
            <a:r>
              <a:rPr lang="en-CA" dirty="0"/>
              <a:t>if necessary, you can cast the elements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int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sumFirstTwo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(Integer)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[0] + (Integer)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[1];</a:t>
            </a:r>
          </a:p>
          <a:p>
            <a:pPr>
              <a:defRPr/>
            </a:pPr>
            <a:r>
              <a:rPr lang="en-CA" dirty="0"/>
              <a:t>But we still declare return type to be T[]</a:t>
            </a:r>
          </a:p>
          <a:p>
            <a:pPr lvl="1">
              <a:defRPr/>
            </a:pPr>
            <a:r>
              <a:rPr lang="en-CA" dirty="0"/>
              <a:t>because that’s what the ADT says!</a:t>
            </a:r>
          </a:p>
        </p:txBody>
      </p:sp>
    </p:spTree>
    <p:extLst>
      <p:ext uri="{BB962C8B-B14F-4D97-AF65-F5344CB8AC3E}">
        <p14:creationId xmlns:p14="http://schemas.microsoft.com/office/powerpoint/2010/main" val="32629323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864B-5A98-4624-A811-08C46A0D9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Extra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64B30-5F3B-4A10-90D4-E1A00064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ArrayBag</a:t>
            </a:r>
            <a:r>
              <a:rPr lang="en-CA" dirty="0"/>
              <a:t> might have some extra methods</a:t>
            </a:r>
          </a:p>
          <a:p>
            <a:pPr lvl="1">
              <a:defRPr/>
            </a:pPr>
            <a:r>
              <a:rPr lang="en-CA" dirty="0" err="1"/>
              <a:t>isFull</a:t>
            </a:r>
            <a:r>
              <a:rPr lang="en-CA" dirty="0"/>
              <a:t> is a possibility</a:t>
            </a:r>
          </a:p>
          <a:p>
            <a:pPr lvl="1">
              <a:defRPr/>
            </a:pPr>
            <a:r>
              <a:rPr lang="en-CA" dirty="0" err="1"/>
              <a:t>getCapacity</a:t>
            </a:r>
            <a:r>
              <a:rPr lang="en-CA" dirty="0"/>
              <a:t> is another</a:t>
            </a:r>
          </a:p>
          <a:p>
            <a:pPr>
              <a:defRPr/>
            </a:pPr>
            <a:r>
              <a:rPr lang="en-CA" dirty="0"/>
              <a:t>Don’t make remove(</a:t>
            </a:r>
            <a:r>
              <a:rPr lang="en-CA" dirty="0" err="1"/>
              <a:t>int</a:t>
            </a:r>
            <a:r>
              <a:rPr lang="en-CA" dirty="0"/>
              <a:t>)/</a:t>
            </a:r>
            <a:r>
              <a:rPr lang="en-CA" dirty="0" err="1"/>
              <a:t>findItem</a:t>
            </a:r>
            <a:r>
              <a:rPr lang="en-CA" dirty="0"/>
              <a:t>(T) public!</a:t>
            </a:r>
          </a:p>
          <a:p>
            <a:pPr lvl="1">
              <a:defRPr/>
            </a:pPr>
            <a:r>
              <a:rPr lang="en-CA" dirty="0"/>
              <a:t>they refer to positions in the array</a:t>
            </a:r>
          </a:p>
          <a:p>
            <a:pPr lvl="1">
              <a:defRPr/>
            </a:pPr>
            <a:r>
              <a:rPr lang="en-CA" dirty="0"/>
              <a:t>client has no access to the array</a:t>
            </a:r>
          </a:p>
          <a:p>
            <a:pPr lvl="1">
              <a:defRPr/>
            </a:pPr>
            <a:r>
              <a:rPr lang="en-CA" dirty="0"/>
              <a:t>client has no need to know about positions</a:t>
            </a:r>
          </a:p>
          <a:p>
            <a:pPr lvl="1">
              <a:defRPr/>
            </a:pPr>
            <a:r>
              <a:rPr lang="en-CA" dirty="0"/>
              <a:t>dangerous to give them access to such details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A6DA-C758-441F-8373-7F49AB0FD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ArrayBag</a:t>
            </a:r>
            <a:r>
              <a:rPr lang="en-CA" dirty="0"/>
              <a:t>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78991-F1B4-4651-B26B-1B4EE5068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Size fixed when Bag is created</a:t>
            </a:r>
          </a:p>
          <a:p>
            <a:pPr lvl="1">
              <a:defRPr/>
            </a:pPr>
            <a:r>
              <a:rPr lang="en-CA" dirty="0"/>
              <a:t>Bag might get full</a:t>
            </a:r>
          </a:p>
          <a:p>
            <a:pPr>
              <a:defRPr/>
            </a:pPr>
            <a:r>
              <a:rPr lang="en-CA" dirty="0"/>
              <a:t>Fine for some applications</a:t>
            </a:r>
          </a:p>
          <a:p>
            <a:pPr lvl="1">
              <a:defRPr/>
            </a:pPr>
            <a:r>
              <a:rPr lang="en-CA" dirty="0"/>
              <a:t>if client knows maximum size ahead of time</a:t>
            </a:r>
          </a:p>
          <a:p>
            <a:pPr>
              <a:defRPr/>
            </a:pPr>
            <a:r>
              <a:rPr lang="en-CA" dirty="0"/>
              <a:t>But might want a Bag that grows forever</a:t>
            </a:r>
          </a:p>
          <a:p>
            <a:pPr lvl="1">
              <a:defRPr/>
            </a:pPr>
            <a:r>
              <a:rPr lang="en-CA" dirty="0"/>
              <a:t>or until run out of memory</a:t>
            </a:r>
          </a:p>
          <a:p>
            <a:pPr lvl="1">
              <a:defRPr/>
            </a:pPr>
            <a:r>
              <a:rPr lang="en-CA" dirty="0" err="1"/>
              <a:t>ResizingArrayBag</a:t>
            </a:r>
            <a:endParaRPr lang="en-CA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F1C0CA6C-9149-9E1F-4DDC-C24A0DAC918F}"/>
              </a:ext>
            </a:extLst>
          </p:cNvPr>
          <p:cNvGrpSpPr/>
          <p:nvPr/>
        </p:nvGrpSpPr>
        <p:grpSpPr>
          <a:xfrm>
            <a:off x="1828800" y="2664494"/>
            <a:ext cx="5334000" cy="457200"/>
            <a:chOff x="1910102" y="2664494"/>
            <a:chExt cx="5334000" cy="4572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91B897-796A-5F95-BA41-02C7E5FAEC3D}"/>
                </a:ext>
              </a:extLst>
            </p:cNvPr>
            <p:cNvSpPr/>
            <p:nvPr/>
          </p:nvSpPr>
          <p:spPr bwMode="auto">
            <a:xfrm>
              <a:off x="45771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738F5AD-0AAC-5CDB-ECB9-C145EFA5E881}"/>
                </a:ext>
              </a:extLst>
            </p:cNvPr>
            <p:cNvSpPr/>
            <p:nvPr/>
          </p:nvSpPr>
          <p:spPr bwMode="auto">
            <a:xfrm>
              <a:off x="51105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6E2221-07CE-F324-0C52-AF7B4C37D662}"/>
                </a:ext>
              </a:extLst>
            </p:cNvPr>
            <p:cNvSpPr/>
            <p:nvPr/>
          </p:nvSpPr>
          <p:spPr bwMode="auto">
            <a:xfrm>
              <a:off x="56439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7BB49AE-E246-9C7B-B697-68F12EDE616A}"/>
                </a:ext>
              </a:extLst>
            </p:cNvPr>
            <p:cNvSpPr/>
            <p:nvPr/>
          </p:nvSpPr>
          <p:spPr bwMode="auto">
            <a:xfrm>
              <a:off x="61773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C1444AF-DF4D-096C-DE5F-19B544D66615}"/>
                </a:ext>
              </a:extLst>
            </p:cNvPr>
            <p:cNvSpPr/>
            <p:nvPr/>
          </p:nvSpPr>
          <p:spPr bwMode="auto">
            <a:xfrm>
              <a:off x="67107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dirty="0"/>
                <a:t>/</a:t>
              </a:r>
              <a:endPara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C397513-2301-D351-F441-833B134272C6}"/>
                </a:ext>
              </a:extLst>
            </p:cNvPr>
            <p:cNvSpPr/>
            <p:nvPr/>
          </p:nvSpPr>
          <p:spPr bwMode="auto">
            <a:xfrm>
              <a:off x="19101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DA7522-4264-A600-A492-89087A7C85F7}"/>
                </a:ext>
              </a:extLst>
            </p:cNvPr>
            <p:cNvSpPr/>
            <p:nvPr/>
          </p:nvSpPr>
          <p:spPr bwMode="auto">
            <a:xfrm>
              <a:off x="24435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451B1FD-20BA-FEC4-F4A3-AE98A43D7ADF}"/>
                </a:ext>
              </a:extLst>
            </p:cNvPr>
            <p:cNvSpPr/>
            <p:nvPr/>
          </p:nvSpPr>
          <p:spPr bwMode="auto">
            <a:xfrm>
              <a:off x="29769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FE5077E-E46B-A2A6-3143-3117C6BC5434}"/>
                </a:ext>
              </a:extLst>
            </p:cNvPr>
            <p:cNvSpPr/>
            <p:nvPr/>
          </p:nvSpPr>
          <p:spPr bwMode="auto">
            <a:xfrm>
              <a:off x="35103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/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E4E953E-BEC2-EB36-384D-5A596BC748A1}"/>
                </a:ext>
              </a:extLst>
            </p:cNvPr>
            <p:cNvSpPr/>
            <p:nvPr/>
          </p:nvSpPr>
          <p:spPr bwMode="auto">
            <a:xfrm>
              <a:off x="4043702" y="2664494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dirty="0"/>
                <a:t>/</a:t>
              </a:r>
              <a:endPara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2233B9-93B4-A02D-AFCA-D06F90BC4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Making a Bigger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9DF87-AC26-885A-F2E9-7041B172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Need to make a bigger array…</a:t>
            </a:r>
          </a:p>
          <a:p>
            <a:endParaRPr lang="en-CA" dirty="0"/>
          </a:p>
          <a:p>
            <a:r>
              <a:rPr lang="en-CA" dirty="0"/>
              <a:t>… copy all the old elements in…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… and make </a:t>
            </a:r>
            <a:r>
              <a:rPr lang="en-CA" dirty="0">
                <a:solidFill>
                  <a:srgbClr val="A06D3A"/>
                </a:solidFill>
              </a:rPr>
              <a:t>contents</a:t>
            </a:r>
            <a:r>
              <a:rPr lang="en-CA" dirty="0"/>
              <a:t> point to the new array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982C7-5CFF-0F73-AB1E-DDF4CEB215B3}"/>
              </a:ext>
            </a:extLst>
          </p:cNvPr>
          <p:cNvSpPr txBox="1"/>
          <p:nvPr/>
        </p:nvSpPr>
        <p:spPr>
          <a:xfrm>
            <a:off x="762000" y="3893403"/>
            <a:ext cx="2214902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790700" algn="ctr"/>
              </a:tabLst>
            </a:pPr>
            <a:r>
              <a:rPr lang="en-CA" dirty="0"/>
              <a:t>contents:	[&amp;]</a:t>
            </a:r>
          </a:p>
          <a:p>
            <a:pPr>
              <a:tabLst>
                <a:tab pos="1790700" algn="ctr"/>
              </a:tabLst>
            </a:pPr>
            <a:r>
              <a:rPr lang="en-CA" dirty="0" err="1"/>
              <a:t>numInBag</a:t>
            </a:r>
            <a:r>
              <a:rPr lang="en-CA" dirty="0"/>
              <a:t>:	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C842FE-1840-1E1B-5570-9F3112D539BB}"/>
              </a:ext>
            </a:extLst>
          </p:cNvPr>
          <p:cNvSpPr/>
          <p:nvPr/>
        </p:nvSpPr>
        <p:spPr bwMode="auto">
          <a:xfrm>
            <a:off x="36576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C3B1C-6B84-61A4-D70B-A3FE923B12C4}"/>
              </a:ext>
            </a:extLst>
          </p:cNvPr>
          <p:cNvSpPr/>
          <p:nvPr/>
        </p:nvSpPr>
        <p:spPr bwMode="auto">
          <a:xfrm>
            <a:off x="41910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3FE4CB-AF06-89A0-A29E-5409354C1797}"/>
              </a:ext>
            </a:extLst>
          </p:cNvPr>
          <p:cNvSpPr/>
          <p:nvPr/>
        </p:nvSpPr>
        <p:spPr bwMode="auto">
          <a:xfrm>
            <a:off x="47244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4D1CCC-C5A8-27D6-A846-294CB927D813}"/>
              </a:ext>
            </a:extLst>
          </p:cNvPr>
          <p:cNvSpPr/>
          <p:nvPr/>
        </p:nvSpPr>
        <p:spPr bwMode="auto">
          <a:xfrm>
            <a:off x="52578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B50943-4FBB-D52B-BFCA-EB39347728A8}"/>
              </a:ext>
            </a:extLst>
          </p:cNvPr>
          <p:cNvSpPr/>
          <p:nvPr/>
        </p:nvSpPr>
        <p:spPr bwMode="auto">
          <a:xfrm>
            <a:off x="57912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/>
              <a:t>25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BCB600-9611-9F07-7A84-ABDEBF6B8A35}"/>
              </a:ext>
            </a:extLst>
          </p:cNvPr>
          <p:cNvCxnSpPr>
            <a:cxnSpLocks/>
          </p:cNvCxnSpPr>
          <p:nvPr/>
        </p:nvCxnSpPr>
        <p:spPr bwMode="auto">
          <a:xfrm>
            <a:off x="2976902" y="4114800"/>
            <a:ext cx="6806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4E5764-394E-B8F4-AB6C-A5C57FDE5C5D}"/>
              </a:ext>
            </a:extLst>
          </p:cNvPr>
          <p:cNvGrpSpPr/>
          <p:nvPr/>
        </p:nvGrpSpPr>
        <p:grpSpPr>
          <a:xfrm>
            <a:off x="1828800" y="2664494"/>
            <a:ext cx="2667000" cy="457200"/>
            <a:chOff x="1828800" y="5389323"/>
            <a:chExt cx="2667000" cy="457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49459B7-9696-4619-B349-869E105E3AC9}"/>
                </a:ext>
              </a:extLst>
            </p:cNvPr>
            <p:cNvSpPr/>
            <p:nvPr/>
          </p:nvSpPr>
          <p:spPr bwMode="auto">
            <a:xfrm>
              <a:off x="1828800" y="5389323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D6B3DCD-9E6D-AAC5-0C13-51D1A64E88FA}"/>
                </a:ext>
              </a:extLst>
            </p:cNvPr>
            <p:cNvSpPr/>
            <p:nvPr/>
          </p:nvSpPr>
          <p:spPr bwMode="auto">
            <a:xfrm>
              <a:off x="2362200" y="5389323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2DBAF-755D-AB31-F45C-C765F7C7A751}"/>
                </a:ext>
              </a:extLst>
            </p:cNvPr>
            <p:cNvSpPr/>
            <p:nvPr/>
          </p:nvSpPr>
          <p:spPr bwMode="auto">
            <a:xfrm>
              <a:off x="2895600" y="5389323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3D5C670-4230-AA90-1514-2F122A5FB4E4}"/>
                </a:ext>
              </a:extLst>
            </p:cNvPr>
            <p:cNvSpPr/>
            <p:nvPr/>
          </p:nvSpPr>
          <p:spPr bwMode="auto">
            <a:xfrm>
              <a:off x="3429000" y="5389323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-8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F7E75A8-A920-7586-C70D-3F6A20BF07A0}"/>
                </a:ext>
              </a:extLst>
            </p:cNvPr>
            <p:cNvSpPr/>
            <p:nvPr/>
          </p:nvSpPr>
          <p:spPr bwMode="auto">
            <a:xfrm>
              <a:off x="3962400" y="5389323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dirty="0"/>
                <a:t>25</a:t>
              </a:r>
              <a:endPara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CBBD16-F4BE-575F-E9F7-ECEA544AA97D}"/>
              </a:ext>
            </a:extLst>
          </p:cNvPr>
          <p:cNvCxnSpPr>
            <a:cxnSpLocks/>
            <a:endCxn id="22" idx="2"/>
          </p:cNvCxnSpPr>
          <p:nvPr/>
        </p:nvCxnSpPr>
        <p:spPr bwMode="auto">
          <a:xfrm flipH="1" flipV="1">
            <a:off x="2095500" y="3121694"/>
            <a:ext cx="552450" cy="8023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4364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1A1C-0957-407A-B13B-DA9A68BDF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Resizing the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6826-E85A-4E83-BA6E-B74B5A584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Make the array bigger to hold more items</a:t>
            </a:r>
          </a:p>
          <a:p>
            <a:pPr lvl="1">
              <a:defRPr/>
            </a:pPr>
            <a:r>
              <a:rPr lang="en-CA" dirty="0"/>
              <a:t>how much bigger?</a:t>
            </a:r>
          </a:p>
          <a:p>
            <a:pPr lvl="1">
              <a:defRPr/>
            </a:pPr>
            <a:r>
              <a:rPr lang="en-CA" dirty="0"/>
              <a:t>if just one space we will need to resize a lot!</a:t>
            </a:r>
          </a:p>
          <a:p>
            <a:pPr lvl="1">
              <a:defRPr/>
            </a:pPr>
            <a:r>
              <a:rPr lang="en-CA" dirty="0"/>
              <a:t>so </a:t>
            </a:r>
            <a:r>
              <a:rPr lang="en-CA" i="1" dirty="0"/>
              <a:t>double</a:t>
            </a:r>
            <a:r>
              <a:rPr lang="en-CA" dirty="0"/>
              <a:t> the size of the array</a:t>
            </a:r>
          </a:p>
          <a:p>
            <a:pPr lvl="2">
              <a:buFontTx/>
              <a:buNone/>
              <a:defRPr/>
            </a:pPr>
            <a:r>
              <a:rPr lang="en-CA" dirty="0" err="1">
                <a:solidFill>
                  <a:srgbClr val="A06D3A"/>
                </a:solidFill>
              </a:rPr>
              <a:t>newSize</a:t>
            </a:r>
            <a:r>
              <a:rPr lang="en-CA" dirty="0">
                <a:solidFill>
                  <a:srgbClr val="A06D3A"/>
                </a:solidFill>
              </a:rPr>
              <a:t> = 2 * </a:t>
            </a:r>
            <a:r>
              <a:rPr lang="en-CA" dirty="0" err="1">
                <a:solidFill>
                  <a:srgbClr val="A06D3A"/>
                </a:solidFill>
              </a:rPr>
              <a:t>contents.length</a:t>
            </a:r>
            <a:r>
              <a:rPr lang="en-CA" dirty="0">
                <a:solidFill>
                  <a:srgbClr val="A06D3A"/>
                </a:solidFill>
              </a:rPr>
              <a:t>;</a:t>
            </a:r>
          </a:p>
          <a:p>
            <a:pPr lvl="2">
              <a:buFontTx/>
              <a:buNone/>
              <a:defRPr/>
            </a:pPr>
            <a:r>
              <a:rPr lang="en-CA" dirty="0">
                <a:solidFill>
                  <a:srgbClr val="A06D3A"/>
                </a:solidFill>
              </a:rPr>
              <a:t>contents = </a:t>
            </a:r>
            <a:r>
              <a:rPr lang="en-CA" dirty="0" err="1">
                <a:solidFill>
                  <a:srgbClr val="A06D3A"/>
                </a:solidFill>
              </a:rPr>
              <a:t>Arrays.copyOf</a:t>
            </a:r>
            <a:r>
              <a:rPr lang="en-CA" dirty="0">
                <a:solidFill>
                  <a:srgbClr val="A06D3A"/>
                </a:solidFill>
              </a:rPr>
              <a:t>(contents, </a:t>
            </a:r>
            <a:r>
              <a:rPr lang="en-CA" dirty="0" err="1">
                <a:solidFill>
                  <a:srgbClr val="A06D3A"/>
                </a:solidFill>
              </a:rPr>
              <a:t>newSize</a:t>
            </a:r>
            <a:r>
              <a:rPr lang="en-CA" dirty="0">
                <a:solidFill>
                  <a:srgbClr val="A06D3A"/>
                </a:solidFill>
              </a:rPr>
              <a:t>);</a:t>
            </a:r>
          </a:p>
          <a:p>
            <a:pPr lvl="1">
              <a:defRPr/>
            </a:pPr>
            <a:r>
              <a:rPr lang="en-CA" dirty="0" err="1"/>
              <a:t>copyOf</a:t>
            </a:r>
            <a:r>
              <a:rPr lang="en-CA" dirty="0"/>
              <a:t> copies all old elements…</a:t>
            </a:r>
          </a:p>
          <a:p>
            <a:pPr lvl="1">
              <a:defRPr/>
            </a:pPr>
            <a:r>
              <a:rPr lang="en-CA" dirty="0"/>
              <a:t>…and adds extra spaces for new items</a:t>
            </a:r>
          </a:p>
          <a:p>
            <a:pPr lvl="1">
              <a:defRPr/>
            </a:pPr>
            <a:r>
              <a:rPr lang="en-CA" dirty="0"/>
              <a:t>make contents equal to the new array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7CE2-124B-652B-9684-2DB2064A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Problem: Maximum Array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9732F-AF12-D6A4-55B7-D5269011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Arrays indexed by int</a:t>
            </a:r>
          </a:p>
          <a:p>
            <a:pPr lvl="1"/>
            <a:r>
              <a:rPr lang="en-CA" i="1" dirty="0"/>
              <a:t>absolute</a:t>
            </a:r>
            <a:r>
              <a:rPr lang="en-CA" dirty="0"/>
              <a:t> max. size: </a:t>
            </a:r>
            <a:r>
              <a:rPr lang="en-CA" dirty="0" err="1"/>
              <a:t>Integer.MAX_VALUE</a:t>
            </a:r>
            <a:endParaRPr lang="en-CA" dirty="0"/>
          </a:p>
          <a:p>
            <a:r>
              <a:rPr lang="en-CA" dirty="0"/>
              <a:t>But some VMs don't allow even that big</a:t>
            </a:r>
          </a:p>
          <a:p>
            <a:pPr lvl="1"/>
            <a:r>
              <a:rPr lang="en-CA" i="1" dirty="0"/>
              <a:t>better</a:t>
            </a:r>
            <a:r>
              <a:rPr lang="en-CA" dirty="0"/>
              <a:t>: </a:t>
            </a:r>
            <a:r>
              <a:rPr lang="en-CA" dirty="0" err="1"/>
              <a:t>Integer.MAX_VALUE</a:t>
            </a:r>
            <a:r>
              <a:rPr lang="en-CA" dirty="0"/>
              <a:t> – 8</a:t>
            </a:r>
          </a:p>
          <a:p>
            <a:r>
              <a:rPr lang="en-CA" dirty="0"/>
              <a:t>So, how about:</a:t>
            </a:r>
          </a:p>
          <a:p>
            <a:pPr marL="457200" lvl="1" indent="0">
              <a:buNone/>
            </a:pPr>
            <a:r>
              <a:rPr lang="en-CA" sz="2400" i="1" dirty="0" err="1">
                <a:solidFill>
                  <a:srgbClr val="A06D3A"/>
                </a:solidFill>
              </a:rPr>
              <a:t>psf</a:t>
            </a:r>
            <a:r>
              <a:rPr lang="en-CA" sz="2400" dirty="0">
                <a:solidFill>
                  <a:srgbClr val="A06D3A"/>
                </a:solidFill>
              </a:rPr>
              <a:t> int MAX_SIZE = </a:t>
            </a:r>
            <a:r>
              <a:rPr lang="en-CA" sz="2400" dirty="0" err="1">
                <a:solidFill>
                  <a:srgbClr val="A06D3A"/>
                </a:solidFill>
              </a:rPr>
              <a:t>Integer.MAX_VALUE</a:t>
            </a:r>
            <a:r>
              <a:rPr lang="en-CA" sz="2400" dirty="0">
                <a:solidFill>
                  <a:srgbClr val="A06D3A"/>
                </a:solidFill>
              </a:rPr>
              <a:t> – 8;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Math.min</a:t>
            </a:r>
            <a:r>
              <a:rPr lang="en-CA" sz="2400" dirty="0">
                <a:solidFill>
                  <a:srgbClr val="A06D3A"/>
                </a:solidFill>
              </a:rPr>
              <a:t>(2 *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, MAX_SIZE);</a:t>
            </a:r>
          </a:p>
          <a:p>
            <a:pPr lvl="1"/>
            <a:r>
              <a:rPr lang="en-CA" dirty="0"/>
              <a:t>problem?</a:t>
            </a:r>
          </a:p>
        </p:txBody>
      </p:sp>
    </p:spTree>
    <p:extLst>
      <p:ext uri="{BB962C8B-B14F-4D97-AF65-F5344CB8AC3E}">
        <p14:creationId xmlns:p14="http://schemas.microsoft.com/office/powerpoint/2010/main" val="108598622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6A75-4D6C-8FB9-C75C-4E29068D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Integer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07CC1-176C-A302-E76B-6A1841F3B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(</a:t>
            </a:r>
            <a:r>
              <a:rPr lang="en-CA" dirty="0" err="1"/>
              <a:t>oldSize</a:t>
            </a:r>
            <a:r>
              <a:rPr lang="en-CA" dirty="0"/>
              <a:t> &gt; </a:t>
            </a:r>
            <a:r>
              <a:rPr lang="en-CA" dirty="0" err="1"/>
              <a:t>Integer.MAX_VALUE</a:t>
            </a:r>
            <a:r>
              <a:rPr lang="en-CA" dirty="0"/>
              <a:t> / 2) </a:t>
            </a:r>
          </a:p>
          <a:p>
            <a:pPr lvl="1"/>
            <a:r>
              <a:rPr lang="en-CA" dirty="0"/>
              <a:t>2 * </a:t>
            </a:r>
            <a:r>
              <a:rPr lang="en-CA" dirty="0" err="1"/>
              <a:t>oldSize</a:t>
            </a:r>
            <a:r>
              <a:rPr lang="en-CA" dirty="0"/>
              <a:t> will come out negative(!)</a:t>
            </a:r>
          </a:p>
          <a:p>
            <a:pPr lvl="1"/>
            <a:r>
              <a:rPr lang="en-CA" dirty="0" err="1"/>
              <a:t>Math.min</a:t>
            </a:r>
            <a:r>
              <a:rPr lang="en-CA" dirty="0"/>
              <a:t> will return the negative number</a:t>
            </a:r>
          </a:p>
          <a:p>
            <a:pPr lvl="1"/>
            <a:r>
              <a:rPr lang="en-CA" dirty="0" err="1"/>
              <a:t>copyOf</a:t>
            </a:r>
            <a:r>
              <a:rPr lang="en-CA" dirty="0"/>
              <a:t> will crash with </a:t>
            </a:r>
            <a:r>
              <a:rPr lang="en-CA" dirty="0" err="1"/>
              <a:t>NegativeArraySizeEx</a:t>
            </a:r>
            <a:r>
              <a:rPr lang="en-CA" u="sng" baseline="30000" dirty="0" err="1"/>
              <a:t>n</a:t>
            </a:r>
            <a:endParaRPr lang="en-CA" u="sng" baseline="30000" dirty="0"/>
          </a:p>
          <a:p>
            <a:r>
              <a:rPr lang="en-CA" dirty="0"/>
              <a:t>So try this: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if (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&gt; MAX_SIZE / 2)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= MAX_SIZE;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 else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* 2;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91904-5614-CB1D-C939-3F86A105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New Operations for Bags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30222-2C13-AE62-0ECF-D71891003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Operations not in Collection</a:t>
            </a:r>
          </a:p>
          <a:p>
            <a:pPr lvl="1"/>
            <a:r>
              <a:rPr lang="en-CA" dirty="0"/>
              <a:t>count how many times something is the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frequencyOf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/>
            <a:r>
              <a:rPr lang="en-CA" dirty="0"/>
              <a:t>remove an unspecified object from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T remove();</a:t>
            </a:r>
          </a:p>
          <a:p>
            <a:r>
              <a:rPr lang="en-CA" dirty="0"/>
              <a:t>Need to design these operations</a:t>
            </a:r>
          </a:p>
          <a:p>
            <a:pPr lvl="1"/>
            <a:r>
              <a:rPr lang="en-CA" dirty="0"/>
              <a:t>what does it mean </a:t>
            </a:r>
            <a:r>
              <a:rPr lang="en-CA" i="1" dirty="0"/>
              <a:t>exactly</a:t>
            </a:r>
          </a:p>
          <a:p>
            <a:pPr lvl="1"/>
            <a:r>
              <a:rPr lang="en-CA" dirty="0"/>
              <a:t>what could go wrong</a:t>
            </a:r>
          </a:p>
          <a:p>
            <a:pPr lvl="1"/>
            <a:r>
              <a:rPr lang="en-CA" dirty="0"/>
              <a:t>what should we do then?</a:t>
            </a:r>
          </a:p>
          <a:p>
            <a:pPr marL="457200" lvl="1" indent="0">
              <a:buNone/>
            </a:pPr>
            <a:endParaRPr lang="en-CA" sz="2400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68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653EB-412A-297B-D10C-3BBCEAC1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42BD4-34D5-C23D-5B4E-D07B1165F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Simplify the if-else control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= (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&gt; MAX_SIZE / 2) 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    ? MAX_SIZE :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* 2;</a:t>
            </a:r>
            <a:endParaRPr lang="en-CA" dirty="0">
              <a:solidFill>
                <a:srgbClr val="A06D3A"/>
              </a:solidFill>
            </a:endParaRPr>
          </a:p>
          <a:p>
            <a:pPr lvl="2"/>
            <a:r>
              <a:rPr lang="en-CA" dirty="0"/>
              <a:t>it's OK to write it all on one line; I just had no room!</a:t>
            </a:r>
          </a:p>
          <a:p>
            <a:r>
              <a:rPr lang="en-CA" dirty="0"/>
              <a:t>?: called the conditional operator</a:t>
            </a:r>
          </a:p>
          <a:p>
            <a:pPr lvl="1"/>
            <a:r>
              <a:rPr lang="en-CA" dirty="0"/>
              <a:t>if the bit before ? is true, use value before :</a:t>
            </a:r>
          </a:p>
          <a:p>
            <a:pPr lvl="1"/>
            <a:r>
              <a:rPr lang="en-CA" dirty="0"/>
              <a:t>if the bit before ? is false, use value after :</a:t>
            </a:r>
          </a:p>
          <a:p>
            <a:r>
              <a:rPr lang="en-CA" dirty="0"/>
              <a:t>No overflow!</a:t>
            </a:r>
          </a:p>
          <a:p>
            <a:r>
              <a:rPr lang="en-CA" dirty="0"/>
              <a:t>So, no problem?</a:t>
            </a:r>
          </a:p>
        </p:txBody>
      </p:sp>
    </p:spTree>
    <p:extLst>
      <p:ext uri="{BB962C8B-B14F-4D97-AF65-F5344CB8AC3E}">
        <p14:creationId xmlns:p14="http://schemas.microsoft.com/office/powerpoint/2010/main" val="387532493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F7EA-A555-C71F-4AEE-2218B1490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Failure to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39D54-C17B-7EEB-41B0-FE96C23FD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if array is already at MAX_SIZE?</a:t>
            </a:r>
          </a:p>
          <a:p>
            <a:pPr lvl="1"/>
            <a:r>
              <a:rPr lang="en-CA" dirty="0" err="1"/>
              <a:t>newSize</a:t>
            </a:r>
            <a:r>
              <a:rPr lang="en-CA" dirty="0"/>
              <a:t> will equal MAX_SIZE</a:t>
            </a:r>
          </a:p>
          <a:p>
            <a:pPr lvl="1"/>
            <a:r>
              <a:rPr lang="en-CA" dirty="0"/>
              <a:t>array does not grow</a:t>
            </a:r>
          </a:p>
          <a:p>
            <a:pPr lvl="1"/>
            <a:r>
              <a:rPr lang="en-CA" dirty="0"/>
              <a:t>add crashes with </a:t>
            </a:r>
            <a:r>
              <a:rPr lang="en-CA" dirty="0" err="1"/>
              <a:t>ArrayIndexOutOfBoundsEx</a:t>
            </a:r>
            <a:r>
              <a:rPr lang="en-CA" u="sng" baseline="30000" dirty="0" err="1"/>
              <a:t>n</a:t>
            </a:r>
            <a:endParaRPr lang="en-CA" u="sng" baseline="30000" dirty="0"/>
          </a:p>
          <a:p>
            <a:r>
              <a:rPr lang="en-CA" dirty="0"/>
              <a:t>Accept that it might not be possible to grow</a:t>
            </a:r>
          </a:p>
          <a:p>
            <a:pPr lvl="1"/>
            <a:r>
              <a:rPr lang="en-CA" dirty="0"/>
              <a:t>make resize method return </a:t>
            </a:r>
            <a:r>
              <a:rPr lang="en-CA" dirty="0" err="1"/>
              <a:t>boolean</a:t>
            </a:r>
            <a:r>
              <a:rPr lang="en-CA" dirty="0"/>
              <a:t> value</a:t>
            </a:r>
          </a:p>
        </p:txBody>
      </p:sp>
    </p:spTree>
    <p:extLst>
      <p:ext uri="{BB962C8B-B14F-4D97-AF65-F5344CB8AC3E}">
        <p14:creationId xmlns:p14="http://schemas.microsoft.com/office/powerpoint/2010/main" val="2917621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A460C-CB73-4751-BB47-5E238743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Resizing Our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75988-9DC2-40B7-959E-3C7DADAB1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private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resize()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contents.length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int </a:t>
            </a: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= (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 &gt; MAX_SIZE / 2)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? MAX_SIZE : 2 *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 &gt; </a:t>
            </a:r>
            <a:r>
              <a:rPr lang="en-CA" sz="2400" dirty="0" err="1">
                <a:solidFill>
                  <a:srgbClr val="A06D3A"/>
                </a:solidFill>
              </a:rPr>
              <a:t>oldSize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contents = </a:t>
            </a:r>
            <a:r>
              <a:rPr lang="en-CA" sz="2400" dirty="0" err="1">
                <a:solidFill>
                  <a:srgbClr val="A06D3A"/>
                </a:solidFill>
              </a:rPr>
              <a:t>Arrays.copyOf</a:t>
            </a:r>
            <a:r>
              <a:rPr lang="en-CA" sz="2400" dirty="0">
                <a:solidFill>
                  <a:srgbClr val="A06D3A"/>
                </a:solidFill>
              </a:rPr>
              <a:t>(contents, </a:t>
            </a:r>
            <a:r>
              <a:rPr lang="en-CA" sz="2400" dirty="0" err="1">
                <a:solidFill>
                  <a:srgbClr val="A06D3A"/>
                </a:solidFill>
              </a:rPr>
              <a:t>newSize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true;	</a:t>
            </a:r>
            <a:r>
              <a:rPr lang="en-CA" sz="2400" i="1" dirty="0">
                <a:solidFill>
                  <a:srgbClr val="A06D3A"/>
                </a:solidFill>
              </a:rPr>
              <a:t>// resized </a:t>
            </a:r>
            <a:r>
              <a:rPr lang="en-CA" sz="2400" i="1" dirty="0" err="1">
                <a:solidFill>
                  <a:srgbClr val="A06D3A"/>
                </a:solidFill>
              </a:rPr>
              <a:t>successsfully</a:t>
            </a:r>
            <a:endParaRPr lang="en-CA" sz="2400" i="1" dirty="0">
              <a:solidFill>
                <a:srgbClr val="A06D3A"/>
              </a:solidFill>
            </a:endParaRP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 else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false;	</a:t>
            </a:r>
            <a:r>
              <a:rPr lang="en-CA" sz="2400" i="1" dirty="0">
                <a:solidFill>
                  <a:srgbClr val="A06D3A"/>
                </a:solidFill>
              </a:rPr>
              <a:t>// failed to resize</a:t>
            </a:r>
            <a:endParaRPr lang="en-CA" sz="2400" dirty="0">
              <a:solidFill>
                <a:srgbClr val="A06D3A"/>
              </a:solidFill>
            </a:endParaRP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E6921-94DE-44F7-930B-1BA088C87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Resizing add(T)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0082F-9656-49C2-9352-CCAB7935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If array is full AND we can’t resize it, then  return false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add(T </a:t>
            </a:r>
            <a:r>
              <a:rPr lang="en-CA" sz="2400" dirty="0" err="1">
                <a:solidFill>
                  <a:srgbClr val="A06D3A"/>
                </a:solidFill>
              </a:rPr>
              <a:t>newEntry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 == </a:t>
            </a:r>
            <a:r>
              <a:rPr lang="en-CA" sz="2400" dirty="0" err="1">
                <a:solidFill>
                  <a:srgbClr val="A06D3A"/>
                </a:solidFill>
              </a:rPr>
              <a:t>contents.length</a:t>
            </a:r>
            <a:r>
              <a:rPr lang="en-CA" sz="2400" dirty="0">
                <a:solidFill>
                  <a:srgbClr val="A06D3A"/>
                </a:solidFill>
              </a:rPr>
              <a:t> &amp;&amp; !resize())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false;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</a:t>
            </a:r>
            <a:r>
              <a:rPr lang="en-CA" sz="2400" i="1" dirty="0">
                <a:solidFill>
                  <a:srgbClr val="A06D3A"/>
                </a:solidFill>
              </a:rPr>
              <a:t> </a:t>
            </a:r>
            <a:r>
              <a:rPr lang="en-CA" sz="2400" dirty="0">
                <a:solidFill>
                  <a:srgbClr val="A06D3A"/>
                </a:solidFill>
              </a:rPr>
              <a:t>contents[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] = </a:t>
            </a:r>
            <a:r>
              <a:rPr lang="en-CA" sz="2400" dirty="0" err="1">
                <a:solidFill>
                  <a:srgbClr val="A06D3A"/>
                </a:solidFill>
              </a:rPr>
              <a:t>newEntry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++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true;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327B9-436B-4CC0-8305-C613B7F43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“Short Circuit”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09D7C-14D6-4F0D-BDAC-51AC4156C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Recall that &amp;&amp; means BOTH parts are true</a:t>
            </a:r>
          </a:p>
          <a:p>
            <a:pPr lvl="1">
              <a:defRPr/>
            </a:pPr>
            <a:r>
              <a:rPr lang="en-CA" dirty="0"/>
              <a:t>SO, if first is false…</a:t>
            </a:r>
          </a:p>
          <a:p>
            <a:pPr lvl="2">
              <a:defRPr/>
            </a:pPr>
            <a:r>
              <a:rPr lang="en-CA" i="1" dirty="0"/>
              <a:t>i.e.</a:t>
            </a:r>
            <a:r>
              <a:rPr lang="en-CA" dirty="0"/>
              <a:t> </a:t>
            </a:r>
            <a:r>
              <a:rPr lang="en-CA" dirty="0" err="1">
                <a:solidFill>
                  <a:srgbClr val="A06D3A"/>
                </a:solidFill>
              </a:rPr>
              <a:t>numInBag</a:t>
            </a:r>
            <a:r>
              <a:rPr lang="en-CA" dirty="0">
                <a:solidFill>
                  <a:srgbClr val="A06D3A"/>
                </a:solidFill>
              </a:rPr>
              <a:t> == </a:t>
            </a:r>
            <a:r>
              <a:rPr lang="en-CA" dirty="0" err="1">
                <a:solidFill>
                  <a:srgbClr val="A06D3A"/>
                </a:solidFill>
              </a:rPr>
              <a:t>contents.length</a:t>
            </a:r>
            <a:r>
              <a:rPr lang="en-CA" dirty="0">
                <a:solidFill>
                  <a:srgbClr val="A06D3A"/>
                </a:solidFill>
              </a:rPr>
              <a:t> </a:t>
            </a:r>
            <a:r>
              <a:rPr lang="en-CA" dirty="0"/>
              <a:t>is false</a:t>
            </a:r>
          </a:p>
          <a:p>
            <a:pPr lvl="2">
              <a:defRPr/>
            </a:pPr>
            <a:r>
              <a:rPr lang="en-CA" i="1" dirty="0"/>
              <a:t>i.e.</a:t>
            </a:r>
            <a:r>
              <a:rPr lang="en-CA" dirty="0"/>
              <a:t> </a:t>
            </a:r>
            <a:r>
              <a:rPr lang="en-CA" dirty="0" err="1"/>
              <a:t>numInBag</a:t>
            </a:r>
            <a:r>
              <a:rPr lang="en-CA" dirty="0"/>
              <a:t> != </a:t>
            </a:r>
            <a:r>
              <a:rPr lang="en-CA" dirty="0" err="1"/>
              <a:t>contents.length</a:t>
            </a:r>
            <a:endParaRPr lang="en-CA" dirty="0"/>
          </a:p>
          <a:p>
            <a:pPr lvl="2">
              <a:defRPr/>
            </a:pPr>
            <a:r>
              <a:rPr lang="en-CA" i="1" dirty="0"/>
              <a:t>i.e.</a:t>
            </a:r>
            <a:r>
              <a:rPr lang="en-CA" dirty="0"/>
              <a:t> there’s still space in the bag</a:t>
            </a:r>
          </a:p>
          <a:p>
            <a:pPr lvl="1">
              <a:defRPr/>
            </a:pPr>
            <a:r>
              <a:rPr lang="en-CA" dirty="0"/>
              <a:t>… then don’t need to check second</a:t>
            </a:r>
          </a:p>
          <a:p>
            <a:pPr lvl="2">
              <a:defRPr/>
            </a:pPr>
            <a:r>
              <a:rPr lang="en-CA" i="1" dirty="0"/>
              <a:t>i.e.</a:t>
            </a:r>
            <a:r>
              <a:rPr lang="en-CA" dirty="0"/>
              <a:t> </a:t>
            </a:r>
            <a:r>
              <a:rPr lang="en-CA" dirty="0">
                <a:solidFill>
                  <a:srgbClr val="A06D3A"/>
                </a:solidFill>
              </a:rPr>
              <a:t>resize</a:t>
            </a:r>
            <a:r>
              <a:rPr lang="en-CA" dirty="0"/>
              <a:t> doesn’t need to be called!</a:t>
            </a:r>
          </a:p>
          <a:p>
            <a:pPr lvl="1">
              <a:defRPr/>
            </a:pPr>
            <a:r>
              <a:rPr lang="en-CA" dirty="0"/>
              <a:t>Java knows resize doesn’t need to be called, and so doesn’t call it!</a:t>
            </a:r>
          </a:p>
          <a:p>
            <a:pPr lvl="2">
              <a:defRPr/>
            </a:pPr>
            <a:r>
              <a:rPr lang="en-CA" dirty="0"/>
              <a:t>if there’s room in the Bag, it doesn’t get resized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23966-B30A-4664-85D6-C995CFED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95A78-3D8B-4B92-89D4-556BC8C38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True or false?</a:t>
            </a:r>
          </a:p>
          <a:p>
            <a:pPr lvl="1">
              <a:defRPr/>
            </a:pPr>
            <a:r>
              <a:rPr lang="en-CA" dirty="0"/>
              <a:t>5 &gt; 10 &amp;&amp; 51 * 3 &lt; 14 *12</a:t>
            </a:r>
          </a:p>
          <a:p>
            <a:pPr lvl="1">
              <a:defRPr/>
            </a:pPr>
            <a:r>
              <a:rPr lang="en-CA" dirty="0"/>
              <a:t>"yes".</a:t>
            </a:r>
            <a:r>
              <a:rPr lang="en-CA" dirty="0" err="1"/>
              <a:t>startsWith</a:t>
            </a:r>
            <a:r>
              <a:rPr lang="en-CA" dirty="0"/>
              <a:t>("m") &amp;&amp; Math.sin(2) &gt; 0.5</a:t>
            </a:r>
          </a:p>
          <a:p>
            <a:pPr lvl="1">
              <a:defRPr/>
            </a:pPr>
            <a:r>
              <a:rPr lang="en-CA" dirty="0"/>
              <a:t>1 == 2 &amp;&amp; 3 * 5 + 6 * 7 + </a:t>
            </a:r>
            <a:r>
              <a:rPr lang="en-CA" dirty="0" err="1"/>
              <a:t>Math.sqrt</a:t>
            </a:r>
            <a:r>
              <a:rPr lang="en-CA" dirty="0"/>
              <a:t>(18) &gt; 71.2</a:t>
            </a:r>
          </a:p>
          <a:p>
            <a:pPr lvl="1">
              <a:defRPr/>
            </a:pPr>
            <a:r>
              <a:rPr lang="en-CA" dirty="0"/>
              <a:t>5 &lt; 1 &amp;&amp; Math.ulp(17.4) &gt; </a:t>
            </a:r>
            <a:r>
              <a:rPr lang="en-CA" dirty="0" err="1"/>
              <a:t>Math.scalb</a:t>
            </a:r>
            <a:r>
              <a:rPr lang="en-CA" dirty="0"/>
              <a:t>(1.1, 6)</a:t>
            </a:r>
          </a:p>
          <a:p>
            <a:pPr lvl="1">
              <a:defRPr/>
            </a:pPr>
            <a:r>
              <a:rPr lang="en-CA" dirty="0"/>
              <a:t>10 &lt; 20 || </a:t>
            </a:r>
            <a:r>
              <a:rPr lang="en-CA" dirty="0" err="1"/>
              <a:t>Math.random</a:t>
            </a:r>
            <a:r>
              <a:rPr lang="en-CA" dirty="0"/>
              <a:t>() &lt; 0.5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766E389B-9ECD-4A36-9F30-7A41AFCBA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Next Week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0E5943-292D-FE82-B460-44EFADF4B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LinkedBag</a:t>
            </a:r>
            <a:endParaRPr lang="en-CA" dirty="0"/>
          </a:p>
          <a:p>
            <a:pPr lvl="1"/>
            <a:r>
              <a:rPr lang="en-CA" dirty="0"/>
              <a:t>using a chain to hold </a:t>
            </a:r>
            <a:r>
              <a:rPr lang="en-CA"/>
              <a:t>the elements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F36B-E319-5101-C375-D9D5B7B1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</a:t>
            </a:r>
            <a:r>
              <a:rPr lang="en-CA" dirty="0" err="1"/>
              <a:t>frequencyOf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44CEC-97F0-0513-1B11-BBC4EB939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Can’t you just </a:t>
            </a:r>
            <a:r>
              <a:rPr lang="en-CA" i="1" dirty="0"/>
              <a:t>count</a:t>
            </a:r>
            <a:r>
              <a:rPr lang="en-CA" dirty="0"/>
              <a:t>???</a:t>
            </a:r>
          </a:p>
          <a:p>
            <a:r>
              <a:rPr lang="en-CA" dirty="0"/>
              <a:t>Consider this bag, </a:t>
            </a:r>
            <a:r>
              <a:rPr lang="en-CA" dirty="0" err="1"/>
              <a:t>tho</a:t>
            </a:r>
            <a:r>
              <a:rPr lang="en-CA" dirty="0"/>
              <a:t>: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disCar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stevesCar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myBag.frequencyOf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));</a:t>
            </a:r>
          </a:p>
          <a:p>
            <a:r>
              <a:rPr lang="en-CA" dirty="0"/>
              <a:t>What gets printed? 1? 2? 3?</a:t>
            </a:r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037B2B07-F71A-4345-0AA1-8AA968951B9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798343"/>
            <a:ext cx="1325563" cy="400050"/>
            <a:chOff x="3820" y="1525"/>
            <a:chExt cx="835" cy="252"/>
          </a:xfrm>
        </p:grpSpPr>
        <p:sp>
          <p:nvSpPr>
            <p:cNvPr id="6" name="Text Box 23">
              <a:extLst>
                <a:ext uri="{FF2B5EF4-FFF2-40B4-BE49-F238E27FC236}">
                  <a16:creationId xmlns:a16="http://schemas.microsoft.com/office/drawing/2014/main" id="{4B4DF121-4844-83AB-5664-2560E15094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7" name="Text Box 24">
              <a:extLst>
                <a:ext uri="{FF2B5EF4-FFF2-40B4-BE49-F238E27FC236}">
                  <a16:creationId xmlns:a16="http://schemas.microsoft.com/office/drawing/2014/main" id="{3C27AF88-E31C-CD75-F88F-6E3929200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8" name="Group 22">
            <a:extLst>
              <a:ext uri="{FF2B5EF4-FFF2-40B4-BE49-F238E27FC236}">
                <a16:creationId xmlns:a16="http://schemas.microsoft.com/office/drawing/2014/main" id="{530E6AFA-1167-9DB6-8DD2-5137F83D8550}"/>
              </a:ext>
            </a:extLst>
          </p:cNvPr>
          <p:cNvGrpSpPr>
            <a:grpSpLocks/>
          </p:cNvGrpSpPr>
          <p:nvPr/>
        </p:nvGrpSpPr>
        <p:grpSpPr bwMode="auto">
          <a:xfrm>
            <a:off x="3543298" y="5798343"/>
            <a:ext cx="1463675" cy="400050"/>
            <a:chOff x="3733" y="1525"/>
            <a:chExt cx="922" cy="252"/>
          </a:xfrm>
        </p:grpSpPr>
        <p:sp>
          <p:nvSpPr>
            <p:cNvPr id="9" name="Text Box 23">
              <a:extLst>
                <a:ext uri="{FF2B5EF4-FFF2-40B4-BE49-F238E27FC236}">
                  <a16:creationId xmlns:a16="http://schemas.microsoft.com/office/drawing/2014/main" id="{3A455A59-AFBD-7F86-DAE8-DB0F7837F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0" name="Text Box 24">
              <a:extLst>
                <a:ext uri="{FF2B5EF4-FFF2-40B4-BE49-F238E27FC236}">
                  <a16:creationId xmlns:a16="http://schemas.microsoft.com/office/drawing/2014/main" id="{3B6DD095-0A53-E0EE-C9F2-3B704ABC0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11" name="Group 22">
            <a:extLst>
              <a:ext uri="{FF2B5EF4-FFF2-40B4-BE49-F238E27FC236}">
                <a16:creationId xmlns:a16="http://schemas.microsoft.com/office/drawing/2014/main" id="{A2E51C15-AE37-8407-A6DE-A249AF154D5D}"/>
              </a:ext>
            </a:extLst>
          </p:cNvPr>
          <p:cNvGrpSpPr>
            <a:grpSpLocks/>
          </p:cNvGrpSpPr>
          <p:nvPr/>
        </p:nvGrpSpPr>
        <p:grpSpPr bwMode="auto">
          <a:xfrm>
            <a:off x="6603998" y="5798343"/>
            <a:ext cx="1878013" cy="400050"/>
            <a:chOff x="3472" y="1525"/>
            <a:chExt cx="1183" cy="252"/>
          </a:xfrm>
        </p:grpSpPr>
        <p:sp>
          <p:nvSpPr>
            <p:cNvPr id="12" name="Text Box 23">
              <a:extLst>
                <a:ext uri="{FF2B5EF4-FFF2-40B4-BE49-F238E27FC236}">
                  <a16:creationId xmlns:a16="http://schemas.microsoft.com/office/drawing/2014/main" id="{ED9D02B5-7209-6A83-16FA-DFE99AEBE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3" name="Text Box 24">
              <a:extLst>
                <a:ext uri="{FF2B5EF4-FFF2-40B4-BE49-F238E27FC236}">
                  <a16:creationId xmlns:a16="http://schemas.microsoft.com/office/drawing/2014/main" id="{A7D1C455-4387-55F9-348F-BACAF4CDE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14" name="Picture 23" descr="BlueCar.png">
            <a:extLst>
              <a:ext uri="{FF2B5EF4-FFF2-40B4-BE49-F238E27FC236}">
                <a16:creationId xmlns:a16="http://schemas.microsoft.com/office/drawing/2014/main" id="{90F876C9-09BD-68DF-B308-5580E793FA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520" y="5595937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Elbow Connector 49">
            <a:extLst>
              <a:ext uri="{FF2B5EF4-FFF2-40B4-BE49-F238E27FC236}">
                <a16:creationId xmlns:a16="http://schemas.microsoft.com/office/drawing/2014/main" id="{B7F67522-56C1-C896-58FA-F4703D0642F6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rot="16200000" flipH="1">
            <a:off x="2161776" y="5726511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Elbow Connector 51">
            <a:extLst>
              <a:ext uri="{FF2B5EF4-FFF2-40B4-BE49-F238E27FC236}">
                <a16:creationId xmlns:a16="http://schemas.microsoft.com/office/drawing/2014/main" id="{391FC2B8-DA57-E495-E359-9D3B543AB06B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 rot="5400000">
            <a:off x="3735782" y="5297882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7" name="Elbow Connector 53">
            <a:extLst>
              <a:ext uri="{FF2B5EF4-FFF2-40B4-BE49-F238E27FC236}">
                <a16:creationId xmlns:a16="http://schemas.microsoft.com/office/drawing/2014/main" id="{97997B04-2D42-94F2-4A37-12F8F39083C8}"/>
              </a:ext>
            </a:extLst>
          </p:cNvPr>
          <p:cNvCxnSpPr>
            <a:stCxn id="12" idx="2"/>
            <a:endCxn id="14" idx="2"/>
          </p:cNvCxnSpPr>
          <p:nvPr/>
        </p:nvCxnSpPr>
        <p:spPr bwMode="auto">
          <a:xfrm rot="5400000">
            <a:off x="7046910" y="5134767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8" name="Picture 23" descr="BlueCar.png">
            <a:extLst>
              <a:ext uri="{FF2B5EF4-FFF2-40B4-BE49-F238E27FC236}">
                <a16:creationId xmlns:a16="http://schemas.microsoft.com/office/drawing/2014/main" id="{A36C0747-7CA2-9865-CE09-06DC271F54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6860" y="5595144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3DCFADB3-753C-F7A5-F098-94EF60E824E2}"/>
              </a:ext>
            </a:extLst>
          </p:cNvPr>
          <p:cNvSpPr/>
          <p:nvPr/>
        </p:nvSpPr>
        <p:spPr bwMode="auto">
          <a:xfrm>
            <a:off x="6781800" y="1853591"/>
            <a:ext cx="1971278" cy="2209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6CAB7F39-F63F-912D-52F0-79113B1A7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0594" y="2269820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1069B4F1-025A-7E1C-3326-11636EDF9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025" y="3351609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BC17133C-13E5-B1C6-8CA4-55744F3C2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2" y="2724150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cxnSp>
        <p:nvCxnSpPr>
          <p:cNvPr id="23" name="Elbow Connector 51">
            <a:extLst>
              <a:ext uri="{FF2B5EF4-FFF2-40B4-BE49-F238E27FC236}">
                <a16:creationId xmlns:a16="http://schemas.microsoft.com/office/drawing/2014/main" id="{A66C4AFF-9986-1B3C-6349-127849C268F3}"/>
              </a:ext>
            </a:extLst>
          </p:cNvPr>
          <p:cNvCxnSpPr>
            <a:cxnSpLocks/>
            <a:stCxn id="20" idx="2"/>
            <a:endCxn id="18" idx="0"/>
          </p:cNvCxnSpPr>
          <p:nvPr/>
        </p:nvCxnSpPr>
        <p:spPr bwMode="auto">
          <a:xfrm rot="5400000">
            <a:off x="3725506" y="1760987"/>
            <a:ext cx="2925274" cy="4743040"/>
          </a:xfrm>
          <a:prstGeom prst="bentConnector3">
            <a:avLst>
              <a:gd name="adj1" fmla="val 8918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Elbow Connector 51">
            <a:extLst>
              <a:ext uri="{FF2B5EF4-FFF2-40B4-BE49-F238E27FC236}">
                <a16:creationId xmlns:a16="http://schemas.microsoft.com/office/drawing/2014/main" id="{7AA0DDD8-CB22-FEBC-49E9-DC5F4B40F975}"/>
              </a:ext>
            </a:extLst>
          </p:cNvPr>
          <p:cNvCxnSpPr>
            <a:cxnSpLocks/>
            <a:stCxn id="22" idx="2"/>
            <a:endCxn id="14" idx="0"/>
          </p:cNvCxnSpPr>
          <p:nvPr/>
        </p:nvCxnSpPr>
        <p:spPr bwMode="auto">
          <a:xfrm rot="5400000">
            <a:off x="5900339" y="3207144"/>
            <a:ext cx="2471737" cy="2305848"/>
          </a:xfrm>
          <a:prstGeom prst="bentConnector3">
            <a:avLst>
              <a:gd name="adj1" fmla="val 90542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9" name="Elbow Connector 51">
            <a:extLst>
              <a:ext uri="{FF2B5EF4-FFF2-40B4-BE49-F238E27FC236}">
                <a16:creationId xmlns:a16="http://schemas.microsoft.com/office/drawing/2014/main" id="{9FB81A5D-D6A0-00D8-E1B2-23900673033C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 bwMode="auto">
          <a:xfrm rot="5400000">
            <a:off x="4417617" y="2150666"/>
            <a:ext cx="1843485" cy="5045471"/>
          </a:xfrm>
          <a:prstGeom prst="bentConnector3">
            <a:avLst>
              <a:gd name="adj1" fmla="val 85333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9079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8180-F287-B4CD-0097-068408F2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A1688-5413-4B05-6F4D-FF2FA4B5A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Which one do you want?</a:t>
            </a:r>
          </a:p>
          <a:p>
            <a:pPr lvl="1"/>
            <a:r>
              <a:rPr lang="en-CA" dirty="0"/>
              <a:t>Why 1? Variable </a:t>
            </a:r>
            <a:r>
              <a:rPr lang="en-CA" dirty="0" err="1"/>
              <a:t>myCar</a:t>
            </a:r>
            <a:r>
              <a:rPr lang="en-CA" dirty="0"/>
              <a:t> only added once.</a:t>
            </a:r>
          </a:p>
          <a:p>
            <a:pPr lvl="1"/>
            <a:r>
              <a:rPr lang="en-CA" dirty="0"/>
              <a:t>Why 2? Object </a:t>
            </a:r>
            <a:r>
              <a:rPr lang="en-CA" dirty="0" err="1"/>
              <a:t>myCar</a:t>
            </a:r>
            <a:r>
              <a:rPr lang="en-CA" dirty="0"/>
              <a:t> only added twice.</a:t>
            </a:r>
          </a:p>
          <a:p>
            <a:pPr lvl="1"/>
            <a:r>
              <a:rPr lang="en-CA" dirty="0"/>
              <a:t>Why 3? The three Cars are all the same kind.</a:t>
            </a:r>
          </a:p>
          <a:p>
            <a:r>
              <a:rPr lang="en-CA" dirty="0"/>
              <a:t>If 3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compare using .equals</a:t>
            </a:r>
          </a:p>
          <a:p>
            <a:r>
              <a:rPr lang="en-CA" dirty="0"/>
              <a:t>If 2 </a:t>
            </a:r>
            <a:r>
              <a:rPr lang="en-CA" dirty="0">
                <a:sym typeface="Wingdings" panose="05000000000000000000" pitchFamily="2" charset="2"/>
              </a:rPr>
              <a:t> compare using ==</a:t>
            </a:r>
          </a:p>
          <a:p>
            <a:r>
              <a:rPr lang="en-CA" dirty="0">
                <a:sym typeface="Wingdings" panose="05000000000000000000" pitchFamily="2" charset="2"/>
              </a:rPr>
              <a:t>If 1  use C++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requires something called </a:t>
            </a:r>
            <a:r>
              <a:rPr lang="en-CA" i="1" dirty="0">
                <a:sym typeface="Wingdings" panose="05000000000000000000" pitchFamily="2" charset="2"/>
              </a:rPr>
              <a:t>pass-by-reference</a:t>
            </a:r>
            <a:endParaRPr lang="en-CA" i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240900"/>
      </p:ext>
    </p:extLst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f0481b-9fcf-4028-b853-fd3d29f8c3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6" ma:contentTypeDescription="Create a new document." ma:contentTypeScope="" ma:versionID="85b9b847c85e740951eff6bd9f2eac0c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87934eb575b706c31bf46b10413b710f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D532EB-BA8C-43B4-AEA0-B59C3EB6FA0D}">
  <ds:schemaRefs>
    <ds:schemaRef ds:uri="http://purl.org/dc/dcmitype/"/>
    <ds:schemaRef ds:uri="62da8f29-4af8-4925-b828-2d6615649c5a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1f0481b-9fcf-4028-b853-fd3d29f8c390"/>
  </ds:schemaRefs>
</ds:datastoreItem>
</file>

<file path=customXml/itemProps2.xml><?xml version="1.0" encoding="utf-8"?>
<ds:datastoreItem xmlns:ds="http://schemas.openxmlformats.org/officeDocument/2006/customXml" ds:itemID="{A6626FBA-2BD7-4860-AA26-6529E2996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A251C2-3DFB-41E3-A990-F98EF0C25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31269</TotalTime>
  <Pages>7</Pages>
  <Words>4659</Words>
  <Application>Microsoft Office PowerPoint</Application>
  <PresentationFormat>On-screen Show (4:3)</PresentationFormat>
  <Paragraphs>815</Paragraphs>
  <Slides>76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3" baseType="lpstr">
      <vt:lpstr>Abadi Extra Light</vt:lpstr>
      <vt:lpstr>Arial</vt:lpstr>
      <vt:lpstr>Courier New</vt:lpstr>
      <vt:lpstr>Monotype Sorts</vt:lpstr>
      <vt:lpstr>Times New Roman</vt:lpstr>
      <vt:lpstr>Wingdings</vt:lpstr>
      <vt:lpstr>06loops</vt:lpstr>
      <vt:lpstr>Array-Based Bag Implementation</vt:lpstr>
      <vt:lpstr>Overview</vt:lpstr>
      <vt:lpstr>Java Interfaces and ADTs</vt:lpstr>
      <vt:lpstr>Designing Our Own Interface</vt:lpstr>
      <vt:lpstr>Generic Types in Java</vt:lpstr>
      <vt:lpstr>The Template Parameter</vt:lpstr>
      <vt:lpstr>New Operations for Bags</vt:lpstr>
      <vt:lpstr>Meaning of frequencyOf Method</vt:lpstr>
      <vt:lpstr>Counting</vt:lpstr>
      <vt:lpstr>Design Decision</vt:lpstr>
      <vt:lpstr>Meaning of remove() </vt:lpstr>
      <vt:lpstr>Design Decision</vt:lpstr>
      <vt:lpstr>Possible Problem</vt:lpstr>
      <vt:lpstr>Design Decision</vt:lpstr>
      <vt:lpstr>The Bag Interface</vt:lpstr>
      <vt:lpstr>Implementing Collections</vt:lpstr>
      <vt:lpstr>Implement All Abstract Methods</vt:lpstr>
      <vt:lpstr>ArrayBag Implementation</vt:lpstr>
      <vt:lpstr>Core Methods</vt:lpstr>
      <vt:lpstr>ArrayBag Constructor</vt:lpstr>
      <vt:lpstr>Constructor Body</vt:lpstr>
      <vt:lpstr>Generic Array Creation</vt:lpstr>
      <vt:lpstr>Constructor</vt:lpstr>
      <vt:lpstr>Optional: Suppress the Warning</vt:lpstr>
      <vt:lpstr>Adding to the Array</vt:lpstr>
      <vt:lpstr>Using the Array</vt:lpstr>
      <vt:lpstr>Using the Array</vt:lpstr>
      <vt:lpstr>Using the Array</vt:lpstr>
      <vt:lpstr>add Method</vt:lpstr>
      <vt:lpstr>toString Method</vt:lpstr>
      <vt:lpstr>Testing the ArrayBag</vt:lpstr>
      <vt:lpstr>First Test Program</vt:lpstr>
      <vt:lpstr>Checking add’s Return Value</vt:lpstr>
      <vt:lpstr>Remove Methods</vt:lpstr>
      <vt:lpstr>remove()?</vt:lpstr>
      <vt:lpstr>What Does “Don’t Care” Mean?</vt:lpstr>
      <vt:lpstr>remove()</vt:lpstr>
      <vt:lpstr>remove()</vt:lpstr>
      <vt:lpstr>remove(T)</vt:lpstr>
      <vt:lpstr>remove(T)</vt:lpstr>
      <vt:lpstr>Don’t Care, Again</vt:lpstr>
      <vt:lpstr>remove(T)</vt:lpstr>
      <vt:lpstr>Removing a Particular Item</vt:lpstr>
      <vt:lpstr>Finding the Item</vt:lpstr>
      <vt:lpstr>Nulling Array Entries</vt:lpstr>
      <vt:lpstr>Private Remove Method</vt:lpstr>
      <vt:lpstr>Revised remove()</vt:lpstr>
      <vt:lpstr>Revised remove(T)</vt:lpstr>
      <vt:lpstr>Testing Remove Methods</vt:lpstr>
      <vt:lpstr>Results</vt:lpstr>
      <vt:lpstr>Revised toString</vt:lpstr>
      <vt:lpstr>More Removal Tests</vt:lpstr>
      <vt:lpstr>Other BagInterface Methods</vt:lpstr>
      <vt:lpstr>clear() Method</vt:lpstr>
      <vt:lpstr>getFrequency(T) Method</vt:lpstr>
      <vt:lpstr>toArray Method</vt:lpstr>
      <vt:lpstr>Reference Types</vt:lpstr>
      <vt:lpstr>toArray Method (fixed)</vt:lpstr>
      <vt:lpstr>toArray(T[])</vt:lpstr>
      <vt:lpstr>iterator and X-All Methods</vt:lpstr>
      <vt:lpstr>Test the Other Methods</vt:lpstr>
      <vt:lpstr>On toArray’s Return Type</vt:lpstr>
      <vt:lpstr>On toArray’s Return Type</vt:lpstr>
      <vt:lpstr>Extra Methods?</vt:lpstr>
      <vt:lpstr>ArrayBag Limitations</vt:lpstr>
      <vt:lpstr>Making a Bigger Array</vt:lpstr>
      <vt:lpstr>Resizing the Array</vt:lpstr>
      <vt:lpstr>Problem: Maximum Array Size</vt:lpstr>
      <vt:lpstr>Integer Overflow</vt:lpstr>
      <vt:lpstr>Conditional Operator</vt:lpstr>
      <vt:lpstr>Failure to Grow</vt:lpstr>
      <vt:lpstr>Resizing Our Array</vt:lpstr>
      <vt:lpstr>Resizing add(T)</vt:lpstr>
      <vt:lpstr>“Short Circuit” Evaluation</vt:lpstr>
      <vt:lpstr>Exercises</vt:lpstr>
      <vt:lpstr>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203</cp:revision>
  <cp:lastPrinted>1601-01-01T00:00:00Z</cp:lastPrinted>
  <dcterms:created xsi:type="dcterms:W3CDTF">1998-05-11T15:12:26Z</dcterms:created>
  <dcterms:modified xsi:type="dcterms:W3CDTF">2024-01-28T16:07:15Z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