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</p:sldMasterIdLst>
  <p:notesMasterIdLst>
    <p:notesMasterId r:id="rId46"/>
  </p:notesMasterIdLst>
  <p:handoutMasterIdLst>
    <p:handoutMasterId r:id="rId47"/>
  </p:handoutMasterIdLst>
  <p:sldIdLst>
    <p:sldId id="256" r:id="rId5"/>
    <p:sldId id="697" r:id="rId6"/>
    <p:sldId id="687" r:id="rId7"/>
    <p:sldId id="620" r:id="rId8"/>
    <p:sldId id="698" r:id="rId9"/>
    <p:sldId id="699" r:id="rId10"/>
    <p:sldId id="700" r:id="rId11"/>
    <p:sldId id="701" r:id="rId12"/>
    <p:sldId id="702" r:id="rId13"/>
    <p:sldId id="703" r:id="rId14"/>
    <p:sldId id="704" r:id="rId15"/>
    <p:sldId id="705" r:id="rId16"/>
    <p:sldId id="631" r:id="rId17"/>
    <p:sldId id="706" r:id="rId18"/>
    <p:sldId id="721" r:id="rId19"/>
    <p:sldId id="722" r:id="rId20"/>
    <p:sldId id="723" r:id="rId21"/>
    <p:sldId id="724" r:id="rId22"/>
    <p:sldId id="630" r:id="rId23"/>
    <p:sldId id="725" r:id="rId24"/>
    <p:sldId id="726" r:id="rId25"/>
    <p:sldId id="730" r:id="rId26"/>
    <p:sldId id="727" r:id="rId27"/>
    <p:sldId id="731" r:id="rId28"/>
    <p:sldId id="728" r:id="rId29"/>
    <p:sldId id="729" r:id="rId30"/>
    <p:sldId id="646" r:id="rId31"/>
    <p:sldId id="708" r:id="rId32"/>
    <p:sldId id="709" r:id="rId33"/>
    <p:sldId id="710" r:id="rId34"/>
    <p:sldId id="718" r:id="rId35"/>
    <p:sldId id="711" r:id="rId36"/>
    <p:sldId id="712" r:id="rId37"/>
    <p:sldId id="713" r:id="rId38"/>
    <p:sldId id="707" r:id="rId39"/>
    <p:sldId id="714" r:id="rId40"/>
    <p:sldId id="716" r:id="rId41"/>
    <p:sldId id="732" r:id="rId42"/>
    <p:sldId id="733" r:id="rId43"/>
    <p:sldId id="734" r:id="rId44"/>
    <p:sldId id="717" r:id="rId4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6D3A"/>
    <a:srgbClr val="FFFFCC"/>
    <a:srgbClr val="FFFF00"/>
    <a:srgbClr val="000041"/>
    <a:srgbClr val="FF0041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C0D5B3-3863-470D-BCF9-45ADE62C3BC4}" v="73" dt="2024-02-04T22:53:56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0929"/>
  </p:normalViewPr>
  <p:slideViewPr>
    <p:cSldViewPr>
      <p:cViewPr varScale="1">
        <p:scale>
          <a:sx n="102" d="100"/>
          <a:sy n="102" d="100"/>
        </p:scale>
        <p:origin x="16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Young" userId="055a4c4f-05b9-4cd6-bda8-0cc88b7b58d3" providerId="ADAL" clId="{E8C0D5B3-3863-470D-BCF9-45ADE62C3BC4}"/>
    <pc:docChg chg="undo custSel addSld delSld modSld sldOrd">
      <pc:chgData name="Mark Young" userId="055a4c4f-05b9-4cd6-bda8-0cc88b7b58d3" providerId="ADAL" clId="{E8C0D5B3-3863-470D-BCF9-45ADE62C3BC4}" dt="2024-02-04T22:56:34.239" v="1892" actId="20577"/>
      <pc:docMkLst>
        <pc:docMk/>
      </pc:docMkLst>
      <pc:sldChg chg="modSp mod">
        <pc:chgData name="Mark Young" userId="055a4c4f-05b9-4cd6-bda8-0cc88b7b58d3" providerId="ADAL" clId="{E8C0D5B3-3863-470D-BCF9-45ADE62C3BC4}" dt="2024-01-30T13:41:12.508" v="37" actId="20577"/>
        <pc:sldMkLst>
          <pc:docMk/>
          <pc:sldMk cId="0" sldId="256"/>
        </pc:sldMkLst>
        <pc:spChg chg="mod">
          <ac:chgData name="Mark Young" userId="055a4c4f-05b9-4cd6-bda8-0cc88b7b58d3" providerId="ADAL" clId="{E8C0D5B3-3863-470D-BCF9-45ADE62C3BC4}" dt="2024-01-30T13:41:12.508" v="37" actId="20577"/>
          <ac:spMkLst>
            <pc:docMk/>
            <pc:sldMk cId="0" sldId="256"/>
            <ac:spMk id="4100" creationId="{00000000-0000-0000-0000-000000000000}"/>
          </ac:spMkLst>
        </pc:spChg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493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15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22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23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26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27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28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29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1566816782" sldId="530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3642946520" sldId="531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2076514877" sldId="532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34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35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36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37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41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42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44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45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46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47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48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49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50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51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52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53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56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57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58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59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61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62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63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65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66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67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68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69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70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71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19779353" sldId="572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3262932377" sldId="573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74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75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576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1085986226" sldId="577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278316759" sldId="578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3875324934" sldId="579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291762196" sldId="580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243649236" sldId="581"/>
        </pc:sldMkLst>
      </pc:sldChg>
      <pc:sldChg chg="modSp mod">
        <pc:chgData name="Mark Young" userId="055a4c4f-05b9-4cd6-bda8-0cc88b7b58d3" providerId="ADAL" clId="{E8C0D5B3-3863-470D-BCF9-45ADE62C3BC4}" dt="2024-01-30T13:42:22.463" v="38" actId="122"/>
        <pc:sldMkLst>
          <pc:docMk/>
          <pc:sldMk cId="0" sldId="620"/>
        </pc:sldMkLst>
        <pc:spChg chg="mod">
          <ac:chgData name="Mark Young" userId="055a4c4f-05b9-4cd6-bda8-0cc88b7b58d3" providerId="ADAL" clId="{E8C0D5B3-3863-470D-BCF9-45ADE62C3BC4}" dt="2024-01-30T13:42:22.463" v="38" actId="122"/>
          <ac:spMkLst>
            <pc:docMk/>
            <pc:sldMk cId="0" sldId="620"/>
            <ac:spMk id="512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2:22.463" v="38" actId="122"/>
          <ac:spMkLst>
            <pc:docMk/>
            <pc:sldMk cId="0" sldId="620"/>
            <ac:spMk id="513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2:22.463" v="38" actId="122"/>
          <ac:spMkLst>
            <pc:docMk/>
            <pc:sldMk cId="0" sldId="620"/>
            <ac:spMk id="513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2:22.463" v="38" actId="122"/>
          <ac:spMkLst>
            <pc:docMk/>
            <pc:sldMk cId="0" sldId="620"/>
            <ac:spMk id="513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2:22.463" v="38" actId="122"/>
          <ac:spMkLst>
            <pc:docMk/>
            <pc:sldMk cId="0" sldId="620"/>
            <ac:spMk id="513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2:22.463" v="38" actId="122"/>
          <ac:spMkLst>
            <pc:docMk/>
            <pc:sldMk cId="0" sldId="620"/>
            <ac:spMk id="5135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1-30T13:53:28.932" v="76" actId="207"/>
        <pc:sldMkLst>
          <pc:docMk/>
          <pc:sldMk cId="0" sldId="630"/>
        </pc:sldMkLst>
        <pc:spChg chg="mod">
          <ac:chgData name="Mark Young" userId="055a4c4f-05b9-4cd6-bda8-0cc88b7b58d3" providerId="ADAL" clId="{E8C0D5B3-3863-470D-BCF9-45ADE62C3BC4}" dt="2024-01-30T13:53:28.932" v="76" actId="207"/>
          <ac:spMkLst>
            <pc:docMk/>
            <pc:sldMk cId="0" sldId="630"/>
            <ac:spMk id="586755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1-30T13:48:04.266" v="55" actId="208"/>
        <pc:sldMkLst>
          <pc:docMk/>
          <pc:sldMk cId="0" sldId="631"/>
        </pc:sldMkLst>
        <pc:spChg chg="mod">
          <ac:chgData name="Mark Young" userId="055a4c4f-05b9-4cd6-bda8-0cc88b7b58d3" providerId="ADAL" clId="{E8C0D5B3-3863-470D-BCF9-45ADE62C3BC4}" dt="2024-01-30T13:47:53.433" v="54" actId="122"/>
          <ac:spMkLst>
            <pc:docMk/>
            <pc:sldMk cId="0" sldId="631"/>
            <ac:spMk id="14357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53.433" v="54" actId="122"/>
          <ac:spMkLst>
            <pc:docMk/>
            <pc:sldMk cId="0" sldId="631"/>
            <ac:spMk id="1435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53.433" v="54" actId="122"/>
          <ac:spMkLst>
            <pc:docMk/>
            <pc:sldMk cId="0" sldId="631"/>
            <ac:spMk id="1435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53.433" v="54" actId="122"/>
          <ac:spMkLst>
            <pc:docMk/>
            <pc:sldMk cId="0" sldId="631"/>
            <ac:spMk id="1436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53.433" v="54" actId="122"/>
          <ac:spMkLst>
            <pc:docMk/>
            <pc:sldMk cId="0" sldId="631"/>
            <ac:spMk id="1436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53.433" v="54" actId="122"/>
          <ac:spMkLst>
            <pc:docMk/>
            <pc:sldMk cId="0" sldId="631"/>
            <ac:spMk id="1436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53.433" v="54" actId="122"/>
          <ac:spMkLst>
            <pc:docMk/>
            <pc:sldMk cId="0" sldId="631"/>
            <ac:spMk id="1436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53.433" v="54" actId="122"/>
          <ac:spMkLst>
            <pc:docMk/>
            <pc:sldMk cId="0" sldId="631"/>
            <ac:spMk id="14364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53.433" v="54" actId="122"/>
          <ac:spMkLst>
            <pc:docMk/>
            <pc:sldMk cId="0" sldId="631"/>
            <ac:spMk id="14365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53.433" v="54" actId="122"/>
          <ac:spMkLst>
            <pc:docMk/>
            <pc:sldMk cId="0" sldId="631"/>
            <ac:spMk id="14366" creationId="{00000000-0000-0000-0000-000000000000}"/>
          </ac:spMkLst>
        </pc:spChg>
        <pc:cxnChg chg="mod">
          <ac:chgData name="Mark Young" userId="055a4c4f-05b9-4cd6-bda8-0cc88b7b58d3" providerId="ADAL" clId="{E8C0D5B3-3863-470D-BCF9-45ADE62C3BC4}" dt="2024-01-30T13:48:04.266" v="55" actId="208"/>
          <ac:cxnSpMkLst>
            <pc:docMk/>
            <pc:sldMk cId="0" sldId="631"/>
            <ac:cxnSpMk id="14349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04.266" v="55" actId="208"/>
          <ac:cxnSpMkLst>
            <pc:docMk/>
            <pc:sldMk cId="0" sldId="631"/>
            <ac:cxnSpMk id="14350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04.266" v="55" actId="208"/>
          <ac:cxnSpMkLst>
            <pc:docMk/>
            <pc:sldMk cId="0" sldId="631"/>
            <ac:cxnSpMk id="14351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04.266" v="55" actId="208"/>
          <ac:cxnSpMkLst>
            <pc:docMk/>
            <pc:sldMk cId="0" sldId="631"/>
            <ac:cxnSpMk id="14352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04.266" v="55" actId="208"/>
          <ac:cxnSpMkLst>
            <pc:docMk/>
            <pc:sldMk cId="0" sldId="631"/>
            <ac:cxnSpMk id="14353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04.266" v="55" actId="208"/>
          <ac:cxnSpMkLst>
            <pc:docMk/>
            <pc:sldMk cId="0" sldId="631"/>
            <ac:cxnSpMk id="14354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04.266" v="55" actId="208"/>
          <ac:cxnSpMkLst>
            <pc:docMk/>
            <pc:sldMk cId="0" sldId="631"/>
            <ac:cxnSpMk id="14355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04.266" v="55" actId="208"/>
          <ac:cxnSpMkLst>
            <pc:docMk/>
            <pc:sldMk cId="0" sldId="631"/>
            <ac:cxnSpMk id="14356" creationId="{00000000-0000-0000-0000-000000000000}"/>
          </ac:cxnSpMkLst>
        </pc:cxnChg>
      </pc:sldChg>
      <pc:sldChg chg="modSp mod">
        <pc:chgData name="Mark Young" userId="055a4c4f-05b9-4cd6-bda8-0cc88b7b58d3" providerId="ADAL" clId="{E8C0D5B3-3863-470D-BCF9-45ADE62C3BC4}" dt="2024-02-04T22:51:47.488" v="1777" actId="313"/>
        <pc:sldMkLst>
          <pc:docMk/>
          <pc:sldMk cId="0" sldId="646"/>
        </pc:sldMkLst>
        <pc:spChg chg="mod">
          <ac:chgData name="Mark Young" userId="055a4c4f-05b9-4cd6-bda8-0cc88b7b58d3" providerId="ADAL" clId="{E8C0D5B3-3863-470D-BCF9-45ADE62C3BC4}" dt="2024-01-30T14:02:56.701" v="651" actId="122"/>
          <ac:spMkLst>
            <pc:docMk/>
            <pc:sldMk cId="0" sldId="646"/>
            <ac:spMk id="25605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02:56.701" v="651" actId="122"/>
          <ac:spMkLst>
            <pc:docMk/>
            <pc:sldMk cId="0" sldId="646"/>
            <ac:spMk id="25606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2-04T22:51:47.488" v="1777" actId="313"/>
          <ac:spMkLst>
            <pc:docMk/>
            <pc:sldMk cId="0" sldId="646"/>
            <ac:spMk id="603139" creationId="{00000000-0000-0000-0000-000000000000}"/>
          </ac:spMkLst>
        </pc:spChg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1089094173" sldId="665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850510818" sldId="666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202556835" sldId="667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2978644703" sldId="669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3942203951" sldId="675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690794932" sldId="676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1630240900" sldId="677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1558427955" sldId="678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744525802" sldId="679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613990254" sldId="680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681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0" sldId="682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3603602547" sldId="683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3453492318" sldId="684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965015666" sldId="685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148203117" sldId="686"/>
        </pc:sldMkLst>
      </pc:sldChg>
      <pc:sldChg chg="modSp mod">
        <pc:chgData name="Mark Young" userId="055a4c4f-05b9-4cd6-bda8-0cc88b7b58d3" providerId="ADAL" clId="{E8C0D5B3-3863-470D-BCF9-45ADE62C3BC4}" dt="2024-02-04T22:47:24.152" v="1731" actId="20577"/>
        <pc:sldMkLst>
          <pc:docMk/>
          <pc:sldMk cId="0" sldId="687"/>
        </pc:sldMkLst>
        <pc:spChg chg="mod">
          <ac:chgData name="Mark Young" userId="055a4c4f-05b9-4cd6-bda8-0cc88b7b58d3" providerId="ADAL" clId="{E8C0D5B3-3863-470D-BCF9-45ADE62C3BC4}" dt="2024-02-04T22:47:24.152" v="1731" actId="20577"/>
          <ac:spMkLst>
            <pc:docMk/>
            <pc:sldMk cId="0" sldId="687"/>
            <ac:spMk id="3" creationId="{00000000-0000-0000-0000-000000000000}"/>
          </ac:spMkLst>
        </pc:spChg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3915597139" sldId="688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2655102377" sldId="689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1520466088" sldId="690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2295293028" sldId="691"/>
        </pc:sldMkLst>
      </pc:sldChg>
      <pc:sldChg chg="del">
        <pc:chgData name="Mark Young" userId="055a4c4f-05b9-4cd6-bda8-0cc88b7b58d3" providerId="ADAL" clId="{E8C0D5B3-3863-470D-BCF9-45ADE62C3BC4}" dt="2024-01-30T13:40:53.969" v="0" actId="47"/>
        <pc:sldMkLst>
          <pc:docMk/>
          <pc:sldMk cId="3180860338" sldId="692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2936487025" sldId="693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1706986187" sldId="694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3323266955" sldId="695"/>
        </pc:sldMkLst>
      </pc:sldChg>
      <pc:sldChg chg="del">
        <pc:chgData name="Mark Young" userId="055a4c4f-05b9-4cd6-bda8-0cc88b7b58d3" providerId="ADAL" clId="{E8C0D5B3-3863-470D-BCF9-45ADE62C3BC4}" dt="2024-01-30T14:25:37.821" v="800" actId="47"/>
        <pc:sldMkLst>
          <pc:docMk/>
          <pc:sldMk cId="1650702619" sldId="696"/>
        </pc:sldMkLst>
      </pc:sldChg>
      <pc:sldChg chg="modSp mod">
        <pc:chgData name="Mark Young" userId="055a4c4f-05b9-4cd6-bda8-0cc88b7b58d3" providerId="ADAL" clId="{E8C0D5B3-3863-470D-BCF9-45ADE62C3BC4}" dt="2024-01-30T13:43:18.579" v="41" actId="122"/>
        <pc:sldMkLst>
          <pc:docMk/>
          <pc:sldMk cId="0" sldId="698"/>
        </pc:sldMkLst>
        <pc:spChg chg="mod">
          <ac:chgData name="Mark Young" userId="055a4c4f-05b9-4cd6-bda8-0cc88b7b58d3" providerId="ADAL" clId="{E8C0D5B3-3863-470D-BCF9-45ADE62C3BC4}" dt="2024-01-30T13:42:48.908" v="39" actId="122"/>
          <ac:spMkLst>
            <pc:docMk/>
            <pc:sldMk cId="0" sldId="698"/>
            <ac:spMk id="36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3:18.579" v="41" actId="122"/>
          <ac:spMkLst>
            <pc:docMk/>
            <pc:sldMk cId="0" sldId="698"/>
            <ac:spMk id="45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3:18.579" v="41" actId="122"/>
          <ac:spMkLst>
            <pc:docMk/>
            <pc:sldMk cId="0" sldId="698"/>
            <ac:spMk id="6147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2:48.908" v="39" actId="122"/>
          <ac:spMkLst>
            <pc:docMk/>
            <pc:sldMk cId="0" sldId="698"/>
            <ac:spMk id="6157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2:48.908" v="39" actId="122"/>
          <ac:spMkLst>
            <pc:docMk/>
            <pc:sldMk cId="0" sldId="698"/>
            <ac:spMk id="615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2:48.908" v="39" actId="122"/>
          <ac:spMkLst>
            <pc:docMk/>
            <pc:sldMk cId="0" sldId="698"/>
            <ac:spMk id="615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2:48.908" v="39" actId="122"/>
          <ac:spMkLst>
            <pc:docMk/>
            <pc:sldMk cId="0" sldId="698"/>
            <ac:spMk id="616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2:48.908" v="39" actId="122"/>
          <ac:spMkLst>
            <pc:docMk/>
            <pc:sldMk cId="0" sldId="698"/>
            <ac:spMk id="6161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1-30T13:44:00.672" v="42" actId="122"/>
        <pc:sldMkLst>
          <pc:docMk/>
          <pc:sldMk cId="0" sldId="699"/>
        </pc:sldMkLst>
        <pc:spChg chg="mod">
          <ac:chgData name="Mark Young" userId="055a4c4f-05b9-4cd6-bda8-0cc88b7b58d3" providerId="ADAL" clId="{E8C0D5B3-3863-470D-BCF9-45ADE62C3BC4}" dt="2024-01-30T13:44:00.672" v="42" actId="122"/>
          <ac:spMkLst>
            <pc:docMk/>
            <pc:sldMk cId="0" sldId="699"/>
            <ac:spMk id="36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00.672" v="42" actId="122"/>
          <ac:spMkLst>
            <pc:docMk/>
            <pc:sldMk cId="0" sldId="699"/>
            <ac:spMk id="45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00.672" v="42" actId="122"/>
          <ac:spMkLst>
            <pc:docMk/>
            <pc:sldMk cId="0" sldId="699"/>
            <ac:spMk id="717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00.672" v="42" actId="122"/>
          <ac:spMkLst>
            <pc:docMk/>
            <pc:sldMk cId="0" sldId="699"/>
            <ac:spMk id="718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00.672" v="42" actId="122"/>
          <ac:spMkLst>
            <pc:docMk/>
            <pc:sldMk cId="0" sldId="699"/>
            <ac:spMk id="718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00.672" v="42" actId="122"/>
          <ac:spMkLst>
            <pc:docMk/>
            <pc:sldMk cId="0" sldId="699"/>
            <ac:spMk id="718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00.672" v="42" actId="122"/>
          <ac:spMkLst>
            <pc:docMk/>
            <pc:sldMk cId="0" sldId="699"/>
            <ac:spMk id="7184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00.672" v="42" actId="122"/>
          <ac:spMkLst>
            <pc:docMk/>
            <pc:sldMk cId="0" sldId="699"/>
            <ac:spMk id="7185" creationId="{00000000-0000-0000-0000-000000000000}"/>
          </ac:spMkLst>
        </pc:spChg>
      </pc:sldChg>
      <pc:sldChg chg="modSp">
        <pc:chgData name="Mark Young" userId="055a4c4f-05b9-4cd6-bda8-0cc88b7b58d3" providerId="ADAL" clId="{E8C0D5B3-3863-470D-BCF9-45ADE62C3BC4}" dt="2024-01-30T13:44:31.135" v="43" actId="122"/>
        <pc:sldMkLst>
          <pc:docMk/>
          <pc:sldMk cId="0" sldId="700"/>
        </pc:sldMkLst>
        <pc:spChg chg="mod">
          <ac:chgData name="Mark Young" userId="055a4c4f-05b9-4cd6-bda8-0cc88b7b58d3" providerId="ADAL" clId="{E8C0D5B3-3863-470D-BCF9-45ADE62C3BC4}" dt="2024-01-30T13:44:31.135" v="43" actId="122"/>
          <ac:spMkLst>
            <pc:docMk/>
            <pc:sldMk cId="0" sldId="700"/>
            <ac:spMk id="2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31.135" v="43" actId="122"/>
          <ac:spMkLst>
            <pc:docMk/>
            <pc:sldMk cId="0" sldId="700"/>
            <ac:spMk id="3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31.135" v="43" actId="122"/>
          <ac:spMkLst>
            <pc:docMk/>
            <pc:sldMk cId="0" sldId="700"/>
            <ac:spMk id="3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31.135" v="43" actId="122"/>
          <ac:spMkLst>
            <pc:docMk/>
            <pc:sldMk cId="0" sldId="700"/>
            <ac:spMk id="8195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31.135" v="43" actId="122"/>
          <ac:spMkLst>
            <pc:docMk/>
            <pc:sldMk cId="0" sldId="700"/>
            <ac:spMk id="820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31.135" v="43" actId="122"/>
          <ac:spMkLst>
            <pc:docMk/>
            <pc:sldMk cId="0" sldId="700"/>
            <ac:spMk id="8206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4:31.135" v="43" actId="122"/>
          <ac:spMkLst>
            <pc:docMk/>
            <pc:sldMk cId="0" sldId="700"/>
            <ac:spMk id="8207" creationId="{00000000-0000-0000-0000-000000000000}"/>
          </ac:spMkLst>
        </pc:spChg>
        <pc:picChg chg="mod">
          <ac:chgData name="Mark Young" userId="055a4c4f-05b9-4cd6-bda8-0cc88b7b58d3" providerId="ADAL" clId="{E8C0D5B3-3863-470D-BCF9-45ADE62C3BC4}" dt="2024-01-30T13:44:31.135" v="43" actId="122"/>
          <ac:picMkLst>
            <pc:docMk/>
            <pc:sldMk cId="0" sldId="700"/>
            <ac:picMk id="8194" creationId="{00000000-0000-0000-0000-000000000000}"/>
          </ac:picMkLst>
        </pc:picChg>
        <pc:picChg chg="mod">
          <ac:chgData name="Mark Young" userId="055a4c4f-05b9-4cd6-bda8-0cc88b7b58d3" providerId="ADAL" clId="{E8C0D5B3-3863-470D-BCF9-45ADE62C3BC4}" dt="2024-01-30T13:44:31.135" v="43" actId="122"/>
          <ac:picMkLst>
            <pc:docMk/>
            <pc:sldMk cId="0" sldId="700"/>
            <ac:picMk id="8198" creationId="{00000000-0000-0000-0000-000000000000}"/>
          </ac:picMkLst>
        </pc:picChg>
        <pc:picChg chg="mod">
          <ac:chgData name="Mark Young" userId="055a4c4f-05b9-4cd6-bda8-0cc88b7b58d3" providerId="ADAL" clId="{E8C0D5B3-3863-470D-BCF9-45ADE62C3BC4}" dt="2024-01-30T13:44:31.135" v="43" actId="122"/>
          <ac:picMkLst>
            <pc:docMk/>
            <pc:sldMk cId="0" sldId="700"/>
            <ac:picMk id="8199" creationId="{00000000-0000-0000-0000-000000000000}"/>
          </ac:picMkLst>
        </pc:picChg>
        <pc:picChg chg="mod">
          <ac:chgData name="Mark Young" userId="055a4c4f-05b9-4cd6-bda8-0cc88b7b58d3" providerId="ADAL" clId="{E8C0D5B3-3863-470D-BCF9-45ADE62C3BC4}" dt="2024-01-30T13:44:31.135" v="43" actId="122"/>
          <ac:picMkLst>
            <pc:docMk/>
            <pc:sldMk cId="0" sldId="700"/>
            <ac:picMk id="8200" creationId="{00000000-0000-0000-0000-000000000000}"/>
          </ac:picMkLst>
        </pc:picChg>
        <pc:picChg chg="mod">
          <ac:chgData name="Mark Young" userId="055a4c4f-05b9-4cd6-bda8-0cc88b7b58d3" providerId="ADAL" clId="{E8C0D5B3-3863-470D-BCF9-45ADE62C3BC4}" dt="2024-01-30T13:44:31.135" v="43" actId="122"/>
          <ac:picMkLst>
            <pc:docMk/>
            <pc:sldMk cId="0" sldId="700"/>
            <ac:picMk id="8202" creationId="{00000000-0000-0000-0000-000000000000}"/>
          </ac:picMkLst>
        </pc:picChg>
        <pc:picChg chg="mod">
          <ac:chgData name="Mark Young" userId="055a4c4f-05b9-4cd6-bda8-0cc88b7b58d3" providerId="ADAL" clId="{E8C0D5B3-3863-470D-BCF9-45ADE62C3BC4}" dt="2024-01-30T13:44:31.135" v="43" actId="122"/>
          <ac:picMkLst>
            <pc:docMk/>
            <pc:sldMk cId="0" sldId="700"/>
            <ac:picMk id="573479" creationId="{00000000-0000-0000-0000-000000000000}"/>
          </ac:picMkLst>
        </pc:picChg>
      </pc:sldChg>
      <pc:sldChg chg="modSp mod">
        <pc:chgData name="Mark Young" userId="055a4c4f-05b9-4cd6-bda8-0cc88b7b58d3" providerId="ADAL" clId="{E8C0D5B3-3863-470D-BCF9-45ADE62C3BC4}" dt="2024-01-30T13:45:25.519" v="44" actId="208"/>
        <pc:sldMkLst>
          <pc:docMk/>
          <pc:sldMk cId="0" sldId="702"/>
        </pc:sldMkLst>
        <pc:cxnChg chg="mod">
          <ac:chgData name="Mark Young" userId="055a4c4f-05b9-4cd6-bda8-0cc88b7b58d3" providerId="ADAL" clId="{E8C0D5B3-3863-470D-BCF9-45ADE62C3BC4}" dt="2024-01-30T13:45:25.519" v="44" actId="208"/>
          <ac:cxnSpMkLst>
            <pc:docMk/>
            <pc:sldMk cId="0" sldId="702"/>
            <ac:cxnSpMk id="10252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5:25.519" v="44" actId="208"/>
          <ac:cxnSpMkLst>
            <pc:docMk/>
            <pc:sldMk cId="0" sldId="702"/>
            <ac:cxnSpMk id="10253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5:25.519" v="44" actId="208"/>
          <ac:cxnSpMkLst>
            <pc:docMk/>
            <pc:sldMk cId="0" sldId="702"/>
            <ac:cxnSpMk id="10254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5:25.519" v="44" actId="208"/>
          <ac:cxnSpMkLst>
            <pc:docMk/>
            <pc:sldMk cId="0" sldId="702"/>
            <ac:cxnSpMk id="10255" creationId="{00000000-0000-0000-0000-000000000000}"/>
          </ac:cxnSpMkLst>
        </pc:cxnChg>
      </pc:sldChg>
      <pc:sldChg chg="modSp mod">
        <pc:chgData name="Mark Young" userId="055a4c4f-05b9-4cd6-bda8-0cc88b7b58d3" providerId="ADAL" clId="{E8C0D5B3-3863-470D-BCF9-45ADE62C3BC4}" dt="2024-01-30T13:47:13.195" v="51" actId="122"/>
        <pc:sldMkLst>
          <pc:docMk/>
          <pc:sldMk cId="0" sldId="703"/>
        </pc:sldMkLst>
        <pc:spChg chg="mod">
          <ac:chgData name="Mark Young" userId="055a4c4f-05b9-4cd6-bda8-0cc88b7b58d3" providerId="ADAL" clId="{E8C0D5B3-3863-470D-BCF9-45ADE62C3BC4}" dt="2024-01-30T13:45:45.891" v="45" actId="207"/>
          <ac:spMkLst>
            <pc:docMk/>
            <pc:sldMk cId="0" sldId="703"/>
            <ac:spMk id="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6:20.243" v="47" actId="207"/>
          <ac:spMkLst>
            <pc:docMk/>
            <pc:sldMk cId="0" sldId="703"/>
            <ac:spMk id="27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6:20.243" v="47" actId="207"/>
          <ac:spMkLst>
            <pc:docMk/>
            <pc:sldMk cId="0" sldId="703"/>
            <ac:spMk id="2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6:20.243" v="47" actId="207"/>
          <ac:spMkLst>
            <pc:docMk/>
            <pc:sldMk cId="0" sldId="703"/>
            <ac:spMk id="2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6:20.243" v="47" actId="207"/>
          <ac:spMkLst>
            <pc:docMk/>
            <pc:sldMk cId="0" sldId="703"/>
            <ac:spMk id="3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13.195" v="51" actId="122"/>
          <ac:spMkLst>
            <pc:docMk/>
            <pc:sldMk cId="0" sldId="703"/>
            <ac:spMk id="1128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13.195" v="51" actId="122"/>
          <ac:spMkLst>
            <pc:docMk/>
            <pc:sldMk cId="0" sldId="703"/>
            <ac:spMk id="1128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13.195" v="51" actId="122"/>
          <ac:spMkLst>
            <pc:docMk/>
            <pc:sldMk cId="0" sldId="703"/>
            <ac:spMk id="1128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13.195" v="51" actId="122"/>
          <ac:spMkLst>
            <pc:docMk/>
            <pc:sldMk cId="0" sldId="703"/>
            <ac:spMk id="11283" creationId="{00000000-0000-0000-0000-000000000000}"/>
          </ac:spMkLst>
        </pc:spChg>
        <pc:cxnChg chg="mod">
          <ac:chgData name="Mark Young" userId="055a4c4f-05b9-4cd6-bda8-0cc88b7b58d3" providerId="ADAL" clId="{E8C0D5B3-3863-470D-BCF9-45ADE62C3BC4}" dt="2024-01-30T13:45:53.439" v="46" actId="208"/>
          <ac:cxnSpMkLst>
            <pc:docMk/>
            <pc:sldMk cId="0" sldId="703"/>
            <ac:cxnSpMk id="11271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5:53.439" v="46" actId="208"/>
          <ac:cxnSpMkLst>
            <pc:docMk/>
            <pc:sldMk cId="0" sldId="703"/>
            <ac:cxnSpMk id="11272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5:53.439" v="46" actId="208"/>
          <ac:cxnSpMkLst>
            <pc:docMk/>
            <pc:sldMk cId="0" sldId="703"/>
            <ac:cxnSpMk id="11274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5:53.439" v="46" actId="208"/>
          <ac:cxnSpMkLst>
            <pc:docMk/>
            <pc:sldMk cId="0" sldId="703"/>
            <ac:cxnSpMk id="11275" creationId="{00000000-0000-0000-0000-000000000000}"/>
          </ac:cxnSpMkLst>
        </pc:cxnChg>
      </pc:sldChg>
      <pc:sldChg chg="modSp mod">
        <pc:chgData name="Mark Young" userId="055a4c4f-05b9-4cd6-bda8-0cc88b7b58d3" providerId="ADAL" clId="{E8C0D5B3-3863-470D-BCF9-45ADE62C3BC4}" dt="2024-02-04T22:52:16.748" v="1787" actId="20577"/>
        <pc:sldMkLst>
          <pc:docMk/>
          <pc:sldMk cId="0" sldId="704"/>
        </pc:sldMkLst>
        <pc:spChg chg="mod">
          <ac:chgData name="Mark Young" userId="055a4c4f-05b9-4cd6-bda8-0cc88b7b58d3" providerId="ADAL" clId="{E8C0D5B3-3863-470D-BCF9-45ADE62C3BC4}" dt="2024-02-04T22:52:16.748" v="1787" actId="20577"/>
          <ac:spMkLst>
            <pc:docMk/>
            <pc:sldMk cId="0" sldId="704"/>
            <ac:spMk id="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6:42.611" v="49" actId="207"/>
          <ac:spMkLst>
            <pc:docMk/>
            <pc:sldMk cId="0" sldId="704"/>
            <ac:spMk id="24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6:42.611" v="49" actId="207"/>
          <ac:spMkLst>
            <pc:docMk/>
            <pc:sldMk cId="0" sldId="704"/>
            <ac:spMk id="25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6:42.611" v="49" actId="207"/>
          <ac:spMkLst>
            <pc:docMk/>
            <pc:sldMk cId="0" sldId="704"/>
            <ac:spMk id="26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19.871" v="52" actId="122"/>
          <ac:spMkLst>
            <pc:docMk/>
            <pc:sldMk cId="0" sldId="704"/>
            <ac:spMk id="1230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19.871" v="52" actId="122"/>
          <ac:spMkLst>
            <pc:docMk/>
            <pc:sldMk cId="0" sldId="704"/>
            <ac:spMk id="1230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19.871" v="52" actId="122"/>
          <ac:spMkLst>
            <pc:docMk/>
            <pc:sldMk cId="0" sldId="704"/>
            <ac:spMk id="1230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7:19.871" v="52" actId="122"/>
          <ac:spMkLst>
            <pc:docMk/>
            <pc:sldMk cId="0" sldId="704"/>
            <ac:spMk id="12304" creationId="{00000000-0000-0000-0000-000000000000}"/>
          </ac:spMkLst>
        </pc:spChg>
        <pc:cxnChg chg="mod">
          <ac:chgData name="Mark Young" userId="055a4c4f-05b9-4cd6-bda8-0cc88b7b58d3" providerId="ADAL" clId="{E8C0D5B3-3863-470D-BCF9-45ADE62C3BC4}" dt="2024-01-30T13:46:48.590" v="50" actId="208"/>
          <ac:cxnSpMkLst>
            <pc:docMk/>
            <pc:sldMk cId="0" sldId="704"/>
            <ac:cxnSpMk id="12294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6:48.590" v="50" actId="208"/>
          <ac:cxnSpMkLst>
            <pc:docMk/>
            <pc:sldMk cId="0" sldId="704"/>
            <ac:cxnSpMk id="12295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6:48.590" v="50" actId="208"/>
          <ac:cxnSpMkLst>
            <pc:docMk/>
            <pc:sldMk cId="0" sldId="704"/>
            <ac:cxnSpMk id="12297" creationId="{00000000-0000-0000-0000-000000000000}"/>
          </ac:cxnSpMkLst>
        </pc:cxnChg>
      </pc:sldChg>
      <pc:sldChg chg="modSp mod">
        <pc:chgData name="Mark Young" userId="055a4c4f-05b9-4cd6-bda8-0cc88b7b58d3" providerId="ADAL" clId="{E8C0D5B3-3863-470D-BCF9-45ADE62C3BC4}" dt="2024-02-04T22:51:34.529" v="1771" actId="313"/>
        <pc:sldMkLst>
          <pc:docMk/>
          <pc:sldMk cId="0" sldId="705"/>
        </pc:sldMkLst>
        <pc:spChg chg="mod">
          <ac:chgData name="Mark Young" userId="055a4c4f-05b9-4cd6-bda8-0cc88b7b58d3" providerId="ADAL" clId="{E8C0D5B3-3863-470D-BCF9-45ADE62C3BC4}" dt="2024-02-04T22:51:34.529" v="1771" actId="313"/>
          <ac:spMkLst>
            <pc:docMk/>
            <pc:sldMk cId="0" sldId="705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1-30T13:50:09.363" v="65" actId="122"/>
        <pc:sldMkLst>
          <pc:docMk/>
          <pc:sldMk cId="0" sldId="706"/>
        </pc:sldMkLst>
        <pc:spChg chg="mod">
          <ac:chgData name="Mark Young" userId="055a4c4f-05b9-4cd6-bda8-0cc88b7b58d3" providerId="ADAL" clId="{E8C0D5B3-3863-470D-BCF9-45ADE62C3BC4}" dt="2024-01-30T13:49:43.281" v="64" actId="20577"/>
          <ac:spMkLst>
            <pc:docMk/>
            <pc:sldMk cId="0" sldId="706"/>
            <ac:spMk id="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09.363" v="65" actId="122"/>
          <ac:spMkLst>
            <pc:docMk/>
            <pc:sldMk cId="0" sldId="706"/>
            <ac:spMk id="3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9:22.821" v="58" actId="207"/>
          <ac:spMkLst>
            <pc:docMk/>
            <pc:sldMk cId="0" sldId="706"/>
            <ac:spMk id="3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09.363" v="65" actId="122"/>
          <ac:spMkLst>
            <pc:docMk/>
            <pc:sldMk cId="0" sldId="706"/>
            <ac:spMk id="6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8:34.086" v="56" actId="122"/>
          <ac:spMkLst>
            <pc:docMk/>
            <pc:sldMk cId="0" sldId="706"/>
            <ac:spMk id="1538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8:34.086" v="56" actId="122"/>
          <ac:spMkLst>
            <pc:docMk/>
            <pc:sldMk cId="0" sldId="706"/>
            <ac:spMk id="1538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8:34.086" v="56" actId="122"/>
          <ac:spMkLst>
            <pc:docMk/>
            <pc:sldMk cId="0" sldId="706"/>
            <ac:spMk id="1539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8:34.086" v="56" actId="122"/>
          <ac:spMkLst>
            <pc:docMk/>
            <pc:sldMk cId="0" sldId="706"/>
            <ac:spMk id="1539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8:34.086" v="56" actId="122"/>
          <ac:spMkLst>
            <pc:docMk/>
            <pc:sldMk cId="0" sldId="706"/>
            <ac:spMk id="1539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8:34.086" v="56" actId="122"/>
          <ac:spMkLst>
            <pc:docMk/>
            <pc:sldMk cId="0" sldId="706"/>
            <ac:spMk id="1539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8:34.086" v="56" actId="122"/>
          <ac:spMkLst>
            <pc:docMk/>
            <pc:sldMk cId="0" sldId="706"/>
            <ac:spMk id="15394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8:34.086" v="56" actId="122"/>
          <ac:spMkLst>
            <pc:docMk/>
            <pc:sldMk cId="0" sldId="706"/>
            <ac:spMk id="15395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8:34.086" v="56" actId="122"/>
          <ac:spMkLst>
            <pc:docMk/>
            <pc:sldMk cId="0" sldId="706"/>
            <ac:spMk id="15396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48:34.086" v="56" actId="122"/>
          <ac:spMkLst>
            <pc:docMk/>
            <pc:sldMk cId="0" sldId="706"/>
            <ac:spMk id="15397" creationId="{00000000-0000-0000-0000-000000000000}"/>
          </ac:spMkLst>
        </pc:sp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40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46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50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55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15373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15374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15375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15376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15377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15378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15379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48:59.440" v="57" actId="208"/>
          <ac:cxnSpMkLst>
            <pc:docMk/>
            <pc:sldMk cId="0" sldId="706"/>
            <ac:cxnSpMk id="15380" creationId="{00000000-0000-0000-0000-000000000000}"/>
          </ac:cxnSpMkLst>
        </pc:cxnChg>
      </pc:sldChg>
      <pc:sldChg chg="modSp mod">
        <pc:chgData name="Mark Young" userId="055a4c4f-05b9-4cd6-bda8-0cc88b7b58d3" providerId="ADAL" clId="{E8C0D5B3-3863-470D-BCF9-45ADE62C3BC4}" dt="2024-01-30T14:24:15.582" v="777" actId="207"/>
        <pc:sldMkLst>
          <pc:docMk/>
          <pc:sldMk cId="0" sldId="707"/>
        </pc:sldMkLst>
        <pc:spChg chg="mod">
          <ac:chgData name="Mark Young" userId="055a4c4f-05b9-4cd6-bda8-0cc88b7b58d3" providerId="ADAL" clId="{E8C0D5B3-3863-470D-BCF9-45ADE62C3BC4}" dt="2024-01-30T14:24:15.582" v="777" actId="207"/>
          <ac:spMkLst>
            <pc:docMk/>
            <pc:sldMk cId="0" sldId="707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1-30T14:03:28.921" v="679" actId="20577"/>
        <pc:sldMkLst>
          <pc:docMk/>
          <pc:sldMk cId="0" sldId="708"/>
        </pc:sldMkLst>
        <pc:spChg chg="mod">
          <ac:chgData name="Mark Young" userId="055a4c4f-05b9-4cd6-bda8-0cc88b7b58d3" providerId="ADAL" clId="{E8C0D5B3-3863-470D-BCF9-45ADE62C3BC4}" dt="2024-01-30T14:03:07.382" v="657" actId="20577"/>
          <ac:spMkLst>
            <pc:docMk/>
            <pc:sldMk cId="0" sldId="708"/>
            <ac:spMk id="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03:28.921" v="679" actId="20577"/>
          <ac:spMkLst>
            <pc:docMk/>
            <pc:sldMk cId="0" sldId="708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1-30T14:03:56.485" v="700" actId="20577"/>
        <pc:sldMkLst>
          <pc:docMk/>
          <pc:sldMk cId="0" sldId="709"/>
        </pc:sldMkLst>
        <pc:spChg chg="mod">
          <ac:chgData name="Mark Young" userId="055a4c4f-05b9-4cd6-bda8-0cc88b7b58d3" providerId="ADAL" clId="{E8C0D5B3-3863-470D-BCF9-45ADE62C3BC4}" dt="2024-01-30T14:03:56.485" v="700" actId="20577"/>
          <ac:spMkLst>
            <pc:docMk/>
            <pc:sldMk cId="0" sldId="709"/>
            <ac:spMk id="3" creationId="{00000000-0000-0000-0000-000000000000}"/>
          </ac:spMkLst>
        </pc:spChg>
      </pc:sldChg>
      <pc:sldChg chg="addSp delSp modSp mod addAnim delAnim modAnim">
        <pc:chgData name="Mark Young" userId="055a4c4f-05b9-4cd6-bda8-0cc88b7b58d3" providerId="ADAL" clId="{E8C0D5B3-3863-470D-BCF9-45ADE62C3BC4}" dt="2024-02-04T22:51:49.442" v="1778" actId="313"/>
        <pc:sldMkLst>
          <pc:docMk/>
          <pc:sldMk cId="0" sldId="710"/>
        </pc:sldMkLst>
        <pc:spChg chg="mod">
          <ac:chgData name="Mark Young" userId="055a4c4f-05b9-4cd6-bda8-0cc88b7b58d3" providerId="ADAL" clId="{E8C0D5B3-3863-470D-BCF9-45ADE62C3BC4}" dt="2024-02-04T22:51:49.442" v="1778" actId="313"/>
          <ac:spMkLst>
            <pc:docMk/>
            <pc:sldMk cId="0" sldId="710"/>
            <ac:spMk id="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04:24.022" v="703" actId="122"/>
          <ac:spMkLst>
            <pc:docMk/>
            <pc:sldMk cId="0" sldId="710"/>
            <ac:spMk id="3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04:24.022" v="703" actId="122"/>
          <ac:spMkLst>
            <pc:docMk/>
            <pc:sldMk cId="0" sldId="710"/>
            <ac:spMk id="37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04:24.022" v="703" actId="122"/>
          <ac:spMkLst>
            <pc:docMk/>
            <pc:sldMk cId="0" sldId="710"/>
            <ac:spMk id="4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04:24.022" v="703" actId="122"/>
          <ac:spMkLst>
            <pc:docMk/>
            <pc:sldMk cId="0" sldId="710"/>
            <ac:spMk id="2867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04:24.022" v="703" actId="122"/>
          <ac:spMkLst>
            <pc:docMk/>
            <pc:sldMk cId="0" sldId="710"/>
            <ac:spMk id="28681" creationId="{00000000-0000-0000-0000-000000000000}"/>
          </ac:spMkLst>
        </pc:spChg>
        <pc:grpChg chg="mod">
          <ac:chgData name="Mark Young" userId="055a4c4f-05b9-4cd6-bda8-0cc88b7b58d3" providerId="ADAL" clId="{E8C0D5B3-3863-470D-BCF9-45ADE62C3BC4}" dt="2024-01-30T14:04:24.022" v="703" actId="122"/>
          <ac:grpSpMkLst>
            <pc:docMk/>
            <pc:sldMk cId="0" sldId="710"/>
            <ac:grpSpMk id="4" creationId="{00000000-0000-0000-0000-000000000000}"/>
          </ac:grpSpMkLst>
        </pc:grpChg>
        <pc:grpChg chg="mod">
          <ac:chgData name="Mark Young" userId="055a4c4f-05b9-4cd6-bda8-0cc88b7b58d3" providerId="ADAL" clId="{E8C0D5B3-3863-470D-BCF9-45ADE62C3BC4}" dt="2024-01-30T14:04:24.022" v="703" actId="122"/>
          <ac:grpSpMkLst>
            <pc:docMk/>
            <pc:sldMk cId="0" sldId="710"/>
            <ac:grpSpMk id="28679" creationId="{00000000-0000-0000-0000-000000000000}"/>
          </ac:grpSpMkLst>
        </pc:grpChg>
        <pc:grpChg chg="mod">
          <ac:chgData name="Mark Young" userId="055a4c4f-05b9-4cd6-bda8-0cc88b7b58d3" providerId="ADAL" clId="{E8C0D5B3-3863-470D-BCF9-45ADE62C3BC4}" dt="2024-01-30T14:04:24.022" v="703" actId="122"/>
          <ac:grpSpMkLst>
            <pc:docMk/>
            <pc:sldMk cId="0" sldId="710"/>
            <ac:grpSpMk id="28682" creationId="{00000000-0000-0000-0000-000000000000}"/>
          </ac:grpSpMkLst>
        </pc:grpChg>
        <pc:grpChg chg="mod">
          <ac:chgData name="Mark Young" userId="055a4c4f-05b9-4cd6-bda8-0cc88b7b58d3" providerId="ADAL" clId="{E8C0D5B3-3863-470D-BCF9-45ADE62C3BC4}" dt="2024-01-30T14:04:24.022" v="703" actId="122"/>
          <ac:grpSpMkLst>
            <pc:docMk/>
            <pc:sldMk cId="0" sldId="710"/>
            <ac:grpSpMk id="28685" creationId="{00000000-0000-0000-0000-000000000000}"/>
          </ac:grpSpMkLst>
        </pc:grpChg>
        <pc:grpChg chg="mod">
          <ac:chgData name="Mark Young" userId="055a4c4f-05b9-4cd6-bda8-0cc88b7b58d3" providerId="ADAL" clId="{E8C0D5B3-3863-470D-BCF9-45ADE62C3BC4}" dt="2024-01-30T14:04:24.022" v="703" actId="122"/>
          <ac:grpSpMkLst>
            <pc:docMk/>
            <pc:sldMk cId="0" sldId="710"/>
            <ac:grpSpMk id="28686" creationId="{00000000-0000-0000-0000-000000000000}"/>
          </ac:grpSpMkLst>
        </pc:grpChg>
        <pc:cxnChg chg="mod">
          <ac:chgData name="Mark Young" userId="055a4c4f-05b9-4cd6-bda8-0cc88b7b58d3" providerId="ADAL" clId="{E8C0D5B3-3863-470D-BCF9-45ADE62C3BC4}" dt="2024-01-30T14:04:47.132" v="705" actId="208"/>
          <ac:cxnSpMkLst>
            <pc:docMk/>
            <pc:sldMk cId="0" sldId="710"/>
            <ac:cxnSpMk id="12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04:47.132" v="705" actId="208"/>
          <ac:cxnSpMkLst>
            <pc:docMk/>
            <pc:sldMk cId="0" sldId="710"/>
            <ac:cxnSpMk id="34" creationId="{00000000-0000-0000-0000-000000000000}"/>
          </ac:cxnSpMkLst>
        </pc:cxnChg>
        <pc:cxnChg chg="del mod">
          <ac:chgData name="Mark Young" userId="055a4c4f-05b9-4cd6-bda8-0cc88b7b58d3" providerId="ADAL" clId="{E8C0D5B3-3863-470D-BCF9-45ADE62C3BC4}" dt="2024-01-30T14:04:33.674" v="704" actId="478"/>
          <ac:cxnSpMkLst>
            <pc:docMk/>
            <pc:sldMk cId="0" sldId="710"/>
            <ac:cxnSpMk id="42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04:47.132" v="705" actId="208"/>
          <ac:cxnSpMkLst>
            <pc:docMk/>
            <pc:sldMk cId="0" sldId="710"/>
            <ac:cxnSpMk id="45" creationId="{00000000-0000-0000-0000-000000000000}"/>
          </ac:cxnSpMkLst>
        </pc:cxnChg>
        <pc:cxnChg chg="add del mod">
          <ac:chgData name="Mark Young" userId="055a4c4f-05b9-4cd6-bda8-0cc88b7b58d3" providerId="ADAL" clId="{E8C0D5B3-3863-470D-BCF9-45ADE62C3BC4}" dt="2024-01-30T14:06:37.181" v="712" actId="478"/>
          <ac:cxnSpMkLst>
            <pc:docMk/>
            <pc:sldMk cId="0" sldId="710"/>
            <ac:cxnSpMk id="28677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04:47.132" v="705" actId="208"/>
          <ac:cxnSpMkLst>
            <pc:docMk/>
            <pc:sldMk cId="0" sldId="710"/>
            <ac:cxnSpMk id="28683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04:47.132" v="705" actId="208"/>
          <ac:cxnSpMkLst>
            <pc:docMk/>
            <pc:sldMk cId="0" sldId="710"/>
            <ac:cxnSpMk id="28684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04:47.132" v="705" actId="208"/>
          <ac:cxnSpMkLst>
            <pc:docMk/>
            <pc:sldMk cId="0" sldId="710"/>
            <ac:cxnSpMk id="28687" creationId="{00000000-0000-0000-0000-000000000000}"/>
          </ac:cxnSpMkLst>
        </pc:cxnChg>
      </pc:sldChg>
      <pc:sldChg chg="delSp modSp mod delAnim modAnim">
        <pc:chgData name="Mark Young" userId="055a4c4f-05b9-4cd6-bda8-0cc88b7b58d3" providerId="ADAL" clId="{E8C0D5B3-3863-470D-BCF9-45ADE62C3BC4}" dt="2024-01-30T14:13:48.614" v="745"/>
        <pc:sldMkLst>
          <pc:docMk/>
          <pc:sldMk cId="0" sldId="711"/>
        </pc:sldMkLst>
        <pc:spChg chg="mod">
          <ac:chgData name="Mark Young" userId="055a4c4f-05b9-4cd6-bda8-0cc88b7b58d3" providerId="ADAL" clId="{E8C0D5B3-3863-470D-BCF9-45ADE62C3BC4}" dt="2024-01-30T14:12:31.223" v="738" actId="207"/>
          <ac:spMkLst>
            <pc:docMk/>
            <pc:sldMk cId="0" sldId="711"/>
            <ac:spMk id="30737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12:31.223" v="738" actId="207"/>
          <ac:spMkLst>
            <pc:docMk/>
            <pc:sldMk cId="0" sldId="711"/>
            <ac:spMk id="3073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12:47.633" v="739" actId="122"/>
          <ac:spMkLst>
            <pc:docMk/>
            <pc:sldMk cId="0" sldId="711"/>
            <ac:spMk id="3073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12:47.633" v="739" actId="122"/>
          <ac:spMkLst>
            <pc:docMk/>
            <pc:sldMk cId="0" sldId="711"/>
            <ac:spMk id="3074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12:47.633" v="739" actId="122"/>
          <ac:spMkLst>
            <pc:docMk/>
            <pc:sldMk cId="0" sldId="711"/>
            <ac:spMk id="3074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12:47.633" v="739" actId="122"/>
          <ac:spMkLst>
            <pc:docMk/>
            <pc:sldMk cId="0" sldId="711"/>
            <ac:spMk id="3074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12:47.633" v="739" actId="122"/>
          <ac:spMkLst>
            <pc:docMk/>
            <pc:sldMk cId="0" sldId="711"/>
            <ac:spMk id="3074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12:47.633" v="739" actId="122"/>
          <ac:spMkLst>
            <pc:docMk/>
            <pc:sldMk cId="0" sldId="711"/>
            <ac:spMk id="30744" creationId="{00000000-0000-0000-0000-000000000000}"/>
          </ac:spMkLst>
        </pc:spChg>
        <pc:cxnChg chg="mod">
          <ac:chgData name="Mark Young" userId="055a4c4f-05b9-4cd6-bda8-0cc88b7b58d3" providerId="ADAL" clId="{E8C0D5B3-3863-470D-BCF9-45ADE62C3BC4}" dt="2024-01-30T14:13:13.366" v="741" actId="208"/>
          <ac:cxnSpMkLst>
            <pc:docMk/>
            <pc:sldMk cId="0" sldId="711"/>
            <ac:cxnSpMk id="18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3:13.366" v="741" actId="208"/>
          <ac:cxnSpMkLst>
            <pc:docMk/>
            <pc:sldMk cId="0" sldId="711"/>
            <ac:cxnSpMk id="20" creationId="{00000000-0000-0000-0000-000000000000}"/>
          </ac:cxnSpMkLst>
        </pc:cxnChg>
        <pc:cxnChg chg="del mod">
          <ac:chgData name="Mark Young" userId="055a4c4f-05b9-4cd6-bda8-0cc88b7b58d3" providerId="ADAL" clId="{E8C0D5B3-3863-470D-BCF9-45ADE62C3BC4}" dt="2024-01-30T14:12:59.195" v="740" actId="478"/>
          <ac:cxnSpMkLst>
            <pc:docMk/>
            <pc:sldMk cId="0" sldId="711"/>
            <ac:cxnSpMk id="22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3:13.366" v="741" actId="208"/>
          <ac:cxnSpMkLst>
            <pc:docMk/>
            <pc:sldMk cId="0" sldId="711"/>
            <ac:cxnSpMk id="23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3:13.366" v="741" actId="208"/>
          <ac:cxnSpMkLst>
            <pc:docMk/>
            <pc:sldMk cId="0" sldId="711"/>
            <ac:cxnSpMk id="30730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3:13.366" v="741" actId="208"/>
          <ac:cxnSpMkLst>
            <pc:docMk/>
            <pc:sldMk cId="0" sldId="711"/>
            <ac:cxnSpMk id="30732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3:13.366" v="741" actId="208"/>
          <ac:cxnSpMkLst>
            <pc:docMk/>
            <pc:sldMk cId="0" sldId="711"/>
            <ac:cxnSpMk id="30734" creationId="{00000000-0000-0000-0000-000000000000}"/>
          </ac:cxnSpMkLst>
        </pc:cxnChg>
      </pc:sldChg>
      <pc:sldChg chg="addSp delSp modSp mod delAnim modAnim">
        <pc:chgData name="Mark Young" userId="055a4c4f-05b9-4cd6-bda8-0cc88b7b58d3" providerId="ADAL" clId="{E8C0D5B3-3863-470D-BCF9-45ADE62C3BC4}" dt="2024-01-30T14:23:34.127" v="775" actId="14100"/>
        <pc:sldMkLst>
          <pc:docMk/>
          <pc:sldMk cId="0" sldId="712"/>
        </pc:sldMkLst>
        <pc:spChg chg="mod">
          <ac:chgData name="Mark Young" userId="055a4c4f-05b9-4cd6-bda8-0cc88b7b58d3" providerId="ADAL" clId="{E8C0D5B3-3863-470D-BCF9-45ADE62C3BC4}" dt="2024-01-30T14:20:50.119" v="764"/>
          <ac:spMkLst>
            <pc:docMk/>
            <pc:sldMk cId="0" sldId="712"/>
            <ac:spMk id="6" creationId="{4A402E67-CE39-C0A8-5A66-A656C4FB250E}"/>
          </ac:spMkLst>
        </pc:spChg>
        <pc:spChg chg="mod">
          <ac:chgData name="Mark Young" userId="055a4c4f-05b9-4cd6-bda8-0cc88b7b58d3" providerId="ADAL" clId="{E8C0D5B3-3863-470D-BCF9-45ADE62C3BC4}" dt="2024-01-30T14:20:52.918" v="765" actId="20577"/>
          <ac:spMkLst>
            <pc:docMk/>
            <pc:sldMk cId="0" sldId="712"/>
            <ac:spMk id="8" creationId="{756C6047-37DE-732C-3329-8184D9AF2005}"/>
          </ac:spMkLst>
        </pc:spChg>
        <pc:spChg chg="mod">
          <ac:chgData name="Mark Young" userId="055a4c4f-05b9-4cd6-bda8-0cc88b7b58d3" providerId="ADAL" clId="{E8C0D5B3-3863-470D-BCF9-45ADE62C3BC4}" dt="2024-01-30T14:14:19.553" v="746" actId="122"/>
          <ac:spMkLst>
            <pc:docMk/>
            <pc:sldMk cId="0" sldId="712"/>
            <ac:spMk id="3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14:52.184" v="748" actId="207"/>
          <ac:spMkLst>
            <pc:docMk/>
            <pc:sldMk cId="0" sldId="712"/>
            <ac:spMk id="32" creationId="{00000000-0000-0000-0000-000000000000}"/>
          </ac:spMkLst>
        </pc:spChg>
        <pc:grpChg chg="mod">
          <ac:chgData name="Mark Young" userId="055a4c4f-05b9-4cd6-bda8-0cc88b7b58d3" providerId="ADAL" clId="{E8C0D5B3-3863-470D-BCF9-45ADE62C3BC4}" dt="2024-01-30T14:14:19.553" v="746" actId="122"/>
          <ac:grpSpMkLst>
            <pc:docMk/>
            <pc:sldMk cId="0" sldId="712"/>
            <ac:grpSpMk id="4" creationId="{00000000-0000-0000-0000-000000000000}"/>
          </ac:grpSpMkLst>
        </pc:grpChg>
        <pc:grpChg chg="add mod">
          <ac:chgData name="Mark Young" userId="055a4c4f-05b9-4cd6-bda8-0cc88b7b58d3" providerId="ADAL" clId="{E8C0D5B3-3863-470D-BCF9-45ADE62C3BC4}" dt="2024-01-30T14:21:05.676" v="767" actId="554"/>
          <ac:grpSpMkLst>
            <pc:docMk/>
            <pc:sldMk cId="0" sldId="712"/>
            <ac:grpSpMk id="5" creationId="{784D317A-4C12-6F6A-F8EC-0C5E6F972FB9}"/>
          </ac:grpSpMkLst>
        </pc:grpChg>
        <pc:grpChg chg="mod">
          <ac:chgData name="Mark Young" userId="055a4c4f-05b9-4cd6-bda8-0cc88b7b58d3" providerId="ADAL" clId="{E8C0D5B3-3863-470D-BCF9-45ADE62C3BC4}" dt="2024-01-30T14:14:19.553" v="746" actId="122"/>
          <ac:grpSpMkLst>
            <pc:docMk/>
            <pc:sldMk cId="0" sldId="712"/>
            <ac:grpSpMk id="7" creationId="{00000000-0000-0000-0000-000000000000}"/>
          </ac:grpSpMkLst>
        </pc:grpChg>
        <pc:grpChg chg="mod">
          <ac:chgData name="Mark Young" userId="055a4c4f-05b9-4cd6-bda8-0cc88b7b58d3" providerId="ADAL" clId="{E8C0D5B3-3863-470D-BCF9-45ADE62C3BC4}" dt="2024-01-30T14:21:05.676" v="767" actId="554"/>
          <ac:grpSpMkLst>
            <pc:docMk/>
            <pc:sldMk cId="0" sldId="712"/>
            <ac:grpSpMk id="31749" creationId="{00000000-0000-0000-0000-000000000000}"/>
          </ac:grpSpMkLst>
        </pc:grpChg>
        <pc:grpChg chg="mod">
          <ac:chgData name="Mark Young" userId="055a4c4f-05b9-4cd6-bda8-0cc88b7b58d3" providerId="ADAL" clId="{E8C0D5B3-3863-470D-BCF9-45ADE62C3BC4}" dt="2024-01-30T14:14:19.553" v="746" actId="122"/>
          <ac:grpSpMkLst>
            <pc:docMk/>
            <pc:sldMk cId="0" sldId="712"/>
            <ac:grpSpMk id="31750" creationId="{00000000-0000-0000-0000-000000000000}"/>
          </ac:grpSpMkLst>
        </pc:grpChg>
        <pc:grpChg chg="mod">
          <ac:chgData name="Mark Young" userId="055a4c4f-05b9-4cd6-bda8-0cc88b7b58d3" providerId="ADAL" clId="{E8C0D5B3-3863-470D-BCF9-45ADE62C3BC4}" dt="2024-01-30T14:14:19.553" v="746" actId="122"/>
          <ac:grpSpMkLst>
            <pc:docMk/>
            <pc:sldMk cId="0" sldId="712"/>
            <ac:grpSpMk id="31752" creationId="{00000000-0000-0000-0000-000000000000}"/>
          </ac:grpSpMkLst>
        </pc:grpChg>
        <pc:picChg chg="mod">
          <ac:chgData name="Mark Young" userId="055a4c4f-05b9-4cd6-bda8-0cc88b7b58d3" providerId="ADAL" clId="{E8C0D5B3-3863-470D-BCF9-45ADE62C3BC4}" dt="2024-01-30T14:14:19.553" v="746" actId="122"/>
          <ac:picMkLst>
            <pc:docMk/>
            <pc:sldMk cId="0" sldId="712"/>
            <ac:picMk id="31753" creationId="{00000000-0000-0000-0000-000000000000}"/>
          </ac:picMkLst>
        </pc:picChg>
        <pc:picChg chg="mod">
          <ac:chgData name="Mark Young" userId="055a4c4f-05b9-4cd6-bda8-0cc88b7b58d3" providerId="ADAL" clId="{E8C0D5B3-3863-470D-BCF9-45ADE62C3BC4}" dt="2024-01-30T14:14:19.553" v="746" actId="122"/>
          <ac:picMkLst>
            <pc:docMk/>
            <pc:sldMk cId="0" sldId="712"/>
            <ac:picMk id="31754" creationId="{00000000-0000-0000-0000-000000000000}"/>
          </ac:picMkLst>
        </pc:picChg>
        <pc:picChg chg="mod">
          <ac:chgData name="Mark Young" userId="055a4c4f-05b9-4cd6-bda8-0cc88b7b58d3" providerId="ADAL" clId="{E8C0D5B3-3863-470D-BCF9-45ADE62C3BC4}" dt="2024-01-30T14:14:19.553" v="746" actId="122"/>
          <ac:picMkLst>
            <pc:docMk/>
            <pc:sldMk cId="0" sldId="712"/>
            <ac:picMk id="31755" creationId="{00000000-0000-0000-0000-000000000000}"/>
          </ac:picMkLst>
        </pc:picChg>
        <pc:picChg chg="mod">
          <ac:chgData name="Mark Young" userId="055a4c4f-05b9-4cd6-bda8-0cc88b7b58d3" providerId="ADAL" clId="{E8C0D5B3-3863-470D-BCF9-45ADE62C3BC4}" dt="2024-01-30T14:14:19.553" v="746" actId="122"/>
          <ac:picMkLst>
            <pc:docMk/>
            <pc:sldMk cId="0" sldId="712"/>
            <ac:picMk id="31756" creationId="{00000000-0000-0000-0000-000000000000}"/>
          </ac:picMkLst>
        </pc:picChg>
        <pc:cxnChg chg="mod">
          <ac:chgData name="Mark Young" userId="055a4c4f-05b9-4cd6-bda8-0cc88b7b58d3" providerId="ADAL" clId="{E8C0D5B3-3863-470D-BCF9-45ADE62C3BC4}" dt="2024-01-30T14:14:47.556" v="747" actId="208"/>
          <ac:cxnSpMkLst>
            <pc:docMk/>
            <pc:sldMk cId="0" sldId="712"/>
            <ac:cxnSpMk id="23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4:47.556" v="747" actId="208"/>
          <ac:cxnSpMkLst>
            <pc:docMk/>
            <pc:sldMk cId="0" sldId="712"/>
            <ac:cxnSpMk id="26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4:47.556" v="747" actId="208"/>
          <ac:cxnSpMkLst>
            <pc:docMk/>
            <pc:sldMk cId="0" sldId="712"/>
            <ac:cxnSpMk id="35" creationId="{00000000-0000-0000-0000-000000000000}"/>
          </ac:cxnSpMkLst>
        </pc:cxnChg>
        <pc:cxnChg chg="del mod">
          <ac:chgData name="Mark Young" userId="055a4c4f-05b9-4cd6-bda8-0cc88b7b58d3" providerId="ADAL" clId="{E8C0D5B3-3863-470D-BCF9-45ADE62C3BC4}" dt="2024-01-30T14:19:19.080" v="759" actId="478"/>
          <ac:cxnSpMkLst>
            <pc:docMk/>
            <pc:sldMk cId="0" sldId="712"/>
            <ac:cxnSpMk id="38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4:47.556" v="747" actId="208"/>
          <ac:cxnSpMkLst>
            <pc:docMk/>
            <pc:sldMk cId="0" sldId="712"/>
            <ac:cxnSpMk id="41" creationId="{00000000-0000-0000-0000-000000000000}"/>
          </ac:cxnSpMkLst>
        </pc:cxnChg>
        <pc:cxnChg chg="del mod">
          <ac:chgData name="Mark Young" userId="055a4c4f-05b9-4cd6-bda8-0cc88b7b58d3" providerId="ADAL" clId="{E8C0D5B3-3863-470D-BCF9-45ADE62C3BC4}" dt="2024-01-30T14:20:17.200" v="762" actId="478"/>
          <ac:cxnSpMkLst>
            <pc:docMk/>
            <pc:sldMk cId="0" sldId="712"/>
            <ac:cxnSpMk id="48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23:34.127" v="775" actId="14100"/>
          <ac:cxnSpMkLst>
            <pc:docMk/>
            <pc:sldMk cId="0" sldId="712"/>
            <ac:cxnSpMk id="51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4:47.556" v="747" actId="208"/>
          <ac:cxnSpMkLst>
            <pc:docMk/>
            <pc:sldMk cId="0" sldId="712"/>
            <ac:cxnSpMk id="31758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4:47.556" v="747" actId="208"/>
          <ac:cxnSpMkLst>
            <pc:docMk/>
            <pc:sldMk cId="0" sldId="712"/>
            <ac:cxnSpMk id="31759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4:47.556" v="747" actId="208"/>
          <ac:cxnSpMkLst>
            <pc:docMk/>
            <pc:sldMk cId="0" sldId="712"/>
            <ac:cxnSpMk id="31761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4:47.556" v="747" actId="208"/>
          <ac:cxnSpMkLst>
            <pc:docMk/>
            <pc:sldMk cId="0" sldId="712"/>
            <ac:cxnSpMk id="31762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14:47.556" v="747" actId="208"/>
          <ac:cxnSpMkLst>
            <pc:docMk/>
            <pc:sldMk cId="0" sldId="712"/>
            <ac:cxnSpMk id="31763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4:21:05.676" v="767" actId="554"/>
          <ac:cxnSpMkLst>
            <pc:docMk/>
            <pc:sldMk cId="0" sldId="712"/>
            <ac:cxnSpMk id="31764" creationId="{00000000-0000-0000-0000-000000000000}"/>
          </ac:cxnSpMkLst>
        </pc:cxnChg>
      </pc:sldChg>
      <pc:sldChg chg="modSp mod">
        <pc:chgData name="Mark Young" userId="055a4c4f-05b9-4cd6-bda8-0cc88b7b58d3" providerId="ADAL" clId="{E8C0D5B3-3863-470D-BCF9-45ADE62C3BC4}" dt="2024-02-04T22:51:51.412" v="1779" actId="313"/>
        <pc:sldMkLst>
          <pc:docMk/>
          <pc:sldMk cId="0" sldId="713"/>
        </pc:sldMkLst>
        <pc:spChg chg="mod">
          <ac:chgData name="Mark Young" userId="055a4c4f-05b9-4cd6-bda8-0cc88b7b58d3" providerId="ADAL" clId="{E8C0D5B3-3863-470D-BCF9-45ADE62C3BC4}" dt="2024-02-04T22:51:51.412" v="1779" actId="313"/>
          <ac:spMkLst>
            <pc:docMk/>
            <pc:sldMk cId="0" sldId="713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1-30T14:24:41.385" v="780" actId="14"/>
        <pc:sldMkLst>
          <pc:docMk/>
          <pc:sldMk cId="0" sldId="714"/>
        </pc:sldMkLst>
        <pc:spChg chg="mod">
          <ac:chgData name="Mark Young" userId="055a4c4f-05b9-4cd6-bda8-0cc88b7b58d3" providerId="ADAL" clId="{E8C0D5B3-3863-470D-BCF9-45ADE62C3BC4}" dt="2024-01-30T14:24:41.385" v="780" actId="14"/>
          <ac:spMkLst>
            <pc:docMk/>
            <pc:sldMk cId="0" sldId="714"/>
            <ac:spMk id="3" creationId="{00000000-0000-0000-0000-000000000000}"/>
          </ac:spMkLst>
        </pc:spChg>
      </pc:sldChg>
      <pc:sldChg chg="del">
        <pc:chgData name="Mark Young" userId="055a4c4f-05b9-4cd6-bda8-0cc88b7b58d3" providerId="ADAL" clId="{E8C0D5B3-3863-470D-BCF9-45ADE62C3BC4}" dt="2024-01-30T16:14:15.137" v="1723" actId="47"/>
        <pc:sldMkLst>
          <pc:docMk/>
          <pc:sldMk cId="0" sldId="715"/>
        </pc:sldMkLst>
      </pc:sldChg>
      <pc:sldChg chg="modSp mod ord">
        <pc:chgData name="Mark Young" userId="055a4c4f-05b9-4cd6-bda8-0cc88b7b58d3" providerId="ADAL" clId="{E8C0D5B3-3863-470D-BCF9-45ADE62C3BC4}" dt="2024-01-30T14:30:24.145" v="849" actId="20577"/>
        <pc:sldMkLst>
          <pc:docMk/>
          <pc:sldMk cId="0" sldId="716"/>
        </pc:sldMkLst>
        <pc:spChg chg="mod">
          <ac:chgData name="Mark Young" userId="055a4c4f-05b9-4cd6-bda8-0cc88b7b58d3" providerId="ADAL" clId="{E8C0D5B3-3863-470D-BCF9-45ADE62C3BC4}" dt="2024-01-30T14:30:24.145" v="849" actId="20577"/>
          <ac:spMkLst>
            <pc:docMk/>
            <pc:sldMk cId="0" sldId="716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2-04T22:50:21.911" v="1770" actId="20577"/>
        <pc:sldMkLst>
          <pc:docMk/>
          <pc:sldMk cId="0" sldId="718"/>
        </pc:sldMkLst>
        <pc:spChg chg="mod">
          <ac:chgData name="Mark Young" userId="055a4c4f-05b9-4cd6-bda8-0cc88b7b58d3" providerId="ADAL" clId="{E8C0D5B3-3863-470D-BCF9-45ADE62C3BC4}" dt="2024-02-04T22:50:21.911" v="1770" actId="20577"/>
          <ac:spMkLst>
            <pc:docMk/>
            <pc:sldMk cId="0" sldId="718"/>
            <ac:spMk id="3" creationId="{00000000-0000-0000-0000-000000000000}"/>
          </ac:spMkLst>
        </pc:spChg>
      </pc:sldChg>
      <pc:sldChg chg="del">
        <pc:chgData name="Mark Young" userId="055a4c4f-05b9-4cd6-bda8-0cc88b7b58d3" providerId="ADAL" clId="{E8C0D5B3-3863-470D-BCF9-45ADE62C3BC4}" dt="2024-01-30T16:14:21.001" v="1724" actId="47"/>
        <pc:sldMkLst>
          <pc:docMk/>
          <pc:sldMk cId="387796942" sldId="719"/>
        </pc:sldMkLst>
      </pc:sldChg>
      <pc:sldChg chg="modSp mod">
        <pc:chgData name="Mark Young" userId="055a4c4f-05b9-4cd6-bda8-0cc88b7b58d3" providerId="ADAL" clId="{E8C0D5B3-3863-470D-BCF9-45ADE62C3BC4}" dt="2024-01-30T13:51:53.172" v="72" actId="207"/>
        <pc:sldMkLst>
          <pc:docMk/>
          <pc:sldMk cId="744672604" sldId="721"/>
        </pc:sldMkLst>
        <pc:spChg chg="mod">
          <ac:chgData name="Mark Young" userId="055a4c4f-05b9-4cd6-bda8-0cc88b7b58d3" providerId="ADAL" clId="{E8C0D5B3-3863-470D-BCF9-45ADE62C3BC4}" dt="2024-01-30T13:50:28.752" v="66" actId="207"/>
          <ac:spMkLst>
            <pc:docMk/>
            <pc:sldMk cId="744672604" sldId="721"/>
            <ac:spMk id="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3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53.172" v="72" actId="207"/>
          <ac:spMkLst>
            <pc:docMk/>
            <pc:sldMk cId="744672604" sldId="721"/>
            <ac:spMk id="3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6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1538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1538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1539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1539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1539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1539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15394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15395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15396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0:41.679" v="67" actId="122"/>
          <ac:spMkLst>
            <pc:docMk/>
            <pc:sldMk cId="744672604" sldId="721"/>
            <ac:spMk id="15397" creationId="{00000000-0000-0000-0000-000000000000}"/>
          </ac:spMkLst>
        </pc:sp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40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46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50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55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15373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15374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15375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15376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15377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15378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15379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1:07.361" v="68" actId="208"/>
          <ac:cxnSpMkLst>
            <pc:docMk/>
            <pc:sldMk cId="744672604" sldId="721"/>
            <ac:cxnSpMk id="15380" creationId="{00000000-0000-0000-0000-000000000000}"/>
          </ac:cxnSpMkLst>
        </pc:cxnChg>
      </pc:sldChg>
      <pc:sldChg chg="addSp modSp mod">
        <pc:chgData name="Mark Young" userId="055a4c4f-05b9-4cd6-bda8-0cc88b7b58d3" providerId="ADAL" clId="{E8C0D5B3-3863-470D-BCF9-45ADE62C3BC4}" dt="2024-02-04T22:54:30.117" v="1884" actId="114"/>
        <pc:sldMkLst>
          <pc:docMk/>
          <pc:sldMk cId="0" sldId="722"/>
        </pc:sldMkLst>
        <pc:spChg chg="mod">
          <ac:chgData name="Mark Young" userId="055a4c4f-05b9-4cd6-bda8-0cc88b7b58d3" providerId="ADAL" clId="{E8C0D5B3-3863-470D-BCF9-45ADE62C3BC4}" dt="2024-02-04T22:53:04.944" v="1797" actId="20577"/>
          <ac:spMkLst>
            <pc:docMk/>
            <pc:sldMk cId="0" sldId="722"/>
            <ac:spMk id="3" creationId="{00000000-0000-0000-0000-000000000000}"/>
          </ac:spMkLst>
        </pc:spChg>
        <pc:spChg chg="add mod">
          <ac:chgData name="Mark Young" userId="055a4c4f-05b9-4cd6-bda8-0cc88b7b58d3" providerId="ADAL" clId="{E8C0D5B3-3863-470D-BCF9-45ADE62C3BC4}" dt="2024-02-04T22:54:30.117" v="1884" actId="114"/>
          <ac:spMkLst>
            <pc:docMk/>
            <pc:sldMk cId="0" sldId="722"/>
            <ac:spMk id="6" creationId="{28E18E7D-8575-79B0-B37C-AFB506245D90}"/>
          </ac:spMkLst>
        </pc:spChg>
        <pc:spChg chg="mod">
          <ac:chgData name="Mark Young" userId="055a4c4f-05b9-4cd6-bda8-0cc88b7b58d3" providerId="ADAL" clId="{E8C0D5B3-3863-470D-BCF9-45ADE62C3BC4}" dt="2024-01-30T13:51:42.783" v="70" actId="122"/>
          <ac:spMkLst>
            <pc:docMk/>
            <pc:sldMk cId="0" sldId="722"/>
            <ac:spMk id="16386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48.393" v="71" actId="207"/>
          <ac:spMkLst>
            <pc:docMk/>
            <pc:sldMk cId="0" sldId="722"/>
            <ac:spMk id="16407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42.783" v="70" actId="122"/>
          <ac:spMkLst>
            <pc:docMk/>
            <pc:sldMk cId="0" sldId="722"/>
            <ac:spMk id="1640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42.783" v="70" actId="122"/>
          <ac:spMkLst>
            <pc:docMk/>
            <pc:sldMk cId="0" sldId="722"/>
            <ac:spMk id="1641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42.783" v="70" actId="122"/>
          <ac:spMkLst>
            <pc:docMk/>
            <pc:sldMk cId="0" sldId="722"/>
            <ac:spMk id="1641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42.783" v="70" actId="122"/>
          <ac:spMkLst>
            <pc:docMk/>
            <pc:sldMk cId="0" sldId="722"/>
            <ac:spMk id="1641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42.783" v="70" actId="122"/>
          <ac:spMkLst>
            <pc:docMk/>
            <pc:sldMk cId="0" sldId="722"/>
            <ac:spMk id="1641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42.783" v="70" actId="122"/>
          <ac:spMkLst>
            <pc:docMk/>
            <pc:sldMk cId="0" sldId="722"/>
            <ac:spMk id="16414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42.783" v="70" actId="122"/>
          <ac:spMkLst>
            <pc:docMk/>
            <pc:sldMk cId="0" sldId="722"/>
            <ac:spMk id="16415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42.783" v="70" actId="122"/>
          <ac:spMkLst>
            <pc:docMk/>
            <pc:sldMk cId="0" sldId="722"/>
            <ac:spMk id="16416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42.783" v="70" actId="122"/>
          <ac:spMkLst>
            <pc:docMk/>
            <pc:sldMk cId="0" sldId="722"/>
            <ac:spMk id="16417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1:42.783" v="70" actId="122"/>
          <ac:spMkLst>
            <pc:docMk/>
            <pc:sldMk cId="0" sldId="722"/>
            <ac:spMk id="16418" creationId="{00000000-0000-0000-0000-000000000000}"/>
          </ac:spMkLst>
        </pc:spChg>
        <pc:cxnChg chg="mod">
          <ac:chgData name="Mark Young" userId="055a4c4f-05b9-4cd6-bda8-0cc88b7b58d3" providerId="ADAL" clId="{E8C0D5B3-3863-470D-BCF9-45ADE62C3BC4}" dt="2024-02-04T22:53:11.952" v="1798" actId="14100"/>
          <ac:cxnSpMkLst>
            <pc:docMk/>
            <pc:sldMk cId="0" sldId="722"/>
            <ac:cxnSpMk id="4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2:18.971" v="73" actId="208"/>
          <ac:cxnSpMkLst>
            <pc:docMk/>
            <pc:sldMk cId="0" sldId="722"/>
            <ac:cxnSpMk id="36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2:18.971" v="73" actId="208"/>
          <ac:cxnSpMkLst>
            <pc:docMk/>
            <pc:sldMk cId="0" sldId="722"/>
            <ac:cxnSpMk id="16398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2:18.971" v="73" actId="208"/>
          <ac:cxnSpMkLst>
            <pc:docMk/>
            <pc:sldMk cId="0" sldId="722"/>
            <ac:cxnSpMk id="16399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2:18.971" v="73" actId="208"/>
          <ac:cxnSpMkLst>
            <pc:docMk/>
            <pc:sldMk cId="0" sldId="722"/>
            <ac:cxnSpMk id="16401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2:18.971" v="73" actId="208"/>
          <ac:cxnSpMkLst>
            <pc:docMk/>
            <pc:sldMk cId="0" sldId="722"/>
            <ac:cxnSpMk id="16402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2:18.971" v="73" actId="208"/>
          <ac:cxnSpMkLst>
            <pc:docMk/>
            <pc:sldMk cId="0" sldId="722"/>
            <ac:cxnSpMk id="16403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2:18.971" v="73" actId="208"/>
          <ac:cxnSpMkLst>
            <pc:docMk/>
            <pc:sldMk cId="0" sldId="722"/>
            <ac:cxnSpMk id="16404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2:18.971" v="73" actId="208"/>
          <ac:cxnSpMkLst>
            <pc:docMk/>
            <pc:sldMk cId="0" sldId="722"/>
            <ac:cxnSpMk id="16405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2:18.971" v="73" actId="208"/>
          <ac:cxnSpMkLst>
            <pc:docMk/>
            <pc:sldMk cId="0" sldId="722"/>
            <ac:cxnSpMk id="16406" creationId="{00000000-0000-0000-0000-000000000000}"/>
          </ac:cxnSpMkLst>
        </pc:cxnChg>
      </pc:sldChg>
      <pc:sldChg chg="modSp mod">
        <pc:chgData name="Mark Young" userId="055a4c4f-05b9-4cd6-bda8-0cc88b7b58d3" providerId="ADAL" clId="{E8C0D5B3-3863-470D-BCF9-45ADE62C3BC4}" dt="2024-01-30T13:52:55.791" v="74" actId="207"/>
        <pc:sldMkLst>
          <pc:docMk/>
          <pc:sldMk cId="0" sldId="723"/>
        </pc:sldMkLst>
        <pc:spChg chg="mod">
          <ac:chgData name="Mark Young" userId="055a4c4f-05b9-4cd6-bda8-0cc88b7b58d3" providerId="ADAL" clId="{E8C0D5B3-3863-470D-BCF9-45ADE62C3BC4}" dt="2024-01-30T13:52:55.791" v="74" actId="207"/>
          <ac:spMkLst>
            <pc:docMk/>
            <pc:sldMk cId="0" sldId="723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2-04T22:51:37.534" v="1772" actId="313"/>
        <pc:sldMkLst>
          <pc:docMk/>
          <pc:sldMk cId="0" sldId="724"/>
        </pc:sldMkLst>
        <pc:spChg chg="mod">
          <ac:chgData name="Mark Young" userId="055a4c4f-05b9-4cd6-bda8-0cc88b7b58d3" providerId="ADAL" clId="{E8C0D5B3-3863-470D-BCF9-45ADE62C3BC4}" dt="2024-02-04T22:51:37.534" v="1772" actId="313"/>
          <ac:spMkLst>
            <pc:docMk/>
            <pc:sldMk cId="0" sldId="724"/>
            <ac:spMk id="3" creationId="{00000000-0000-0000-0000-000000000000}"/>
          </ac:spMkLst>
        </pc:spChg>
      </pc:sldChg>
      <pc:sldChg chg="delSp modSp mod delAnim modAnim">
        <pc:chgData name="Mark Young" userId="055a4c4f-05b9-4cd6-bda8-0cc88b7b58d3" providerId="ADAL" clId="{E8C0D5B3-3863-470D-BCF9-45ADE62C3BC4}" dt="2024-01-30T13:55:44.274" v="87"/>
        <pc:sldMkLst>
          <pc:docMk/>
          <pc:sldMk cId="0" sldId="725"/>
        </pc:sldMkLst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48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494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497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05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06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07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0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0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1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1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1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1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14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15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16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17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18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19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20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2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22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2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3:54:05.997" v="77" actId="122"/>
          <ac:spMkLst>
            <pc:docMk/>
            <pc:sldMk cId="0" sldId="725"/>
            <ac:spMk id="20524" creationId="{00000000-0000-0000-0000-000000000000}"/>
          </ac:spMkLst>
        </pc:spChg>
        <pc:cxnChg chg="mod">
          <ac:chgData name="Mark Young" userId="055a4c4f-05b9-4cd6-bda8-0cc88b7b58d3" providerId="ADAL" clId="{E8C0D5B3-3863-470D-BCF9-45ADE62C3BC4}" dt="2024-01-30T13:54:23.809" v="78" actId="208"/>
          <ac:cxnSpMkLst>
            <pc:docMk/>
            <pc:sldMk cId="0" sldId="725"/>
            <ac:cxnSpMk id="10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4:23.809" v="78" actId="208"/>
          <ac:cxnSpMkLst>
            <pc:docMk/>
            <pc:sldMk cId="0" sldId="725"/>
            <ac:cxnSpMk id="11" creationId="{00000000-0000-0000-0000-000000000000}"/>
          </ac:cxnSpMkLst>
        </pc:cxnChg>
        <pc:cxnChg chg="del mod">
          <ac:chgData name="Mark Young" userId="055a4c4f-05b9-4cd6-bda8-0cc88b7b58d3" providerId="ADAL" clId="{E8C0D5B3-3863-470D-BCF9-45ADE62C3BC4}" dt="2024-01-30T13:54:45.128" v="84" actId="478"/>
          <ac:cxnSpMkLst>
            <pc:docMk/>
            <pc:sldMk cId="0" sldId="725"/>
            <ac:cxnSpMk id="44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4:23.809" v="78" actId="208"/>
          <ac:cxnSpMkLst>
            <pc:docMk/>
            <pc:sldMk cId="0" sldId="725"/>
            <ac:cxnSpMk id="45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4:23.809" v="78" actId="208"/>
          <ac:cxnSpMkLst>
            <pc:docMk/>
            <pc:sldMk cId="0" sldId="725"/>
            <ac:cxnSpMk id="48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4:29.581" v="79" actId="208"/>
          <ac:cxnSpMkLst>
            <pc:docMk/>
            <pc:sldMk cId="0" sldId="725"/>
            <ac:cxnSpMk id="54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4:42.189" v="83" actId="208"/>
          <ac:cxnSpMkLst>
            <pc:docMk/>
            <pc:sldMk cId="0" sldId="725"/>
            <ac:cxnSpMk id="20493" creationId="{00000000-0000-0000-0000-000000000000}"/>
          </ac:cxnSpMkLst>
        </pc:cxnChg>
        <pc:cxnChg chg="mod">
          <ac:chgData name="Mark Young" userId="055a4c4f-05b9-4cd6-bda8-0cc88b7b58d3" providerId="ADAL" clId="{E8C0D5B3-3863-470D-BCF9-45ADE62C3BC4}" dt="2024-01-30T13:54:23.809" v="78" actId="208"/>
          <ac:cxnSpMkLst>
            <pc:docMk/>
            <pc:sldMk cId="0" sldId="725"/>
            <ac:cxnSpMk id="20496" creationId="{00000000-0000-0000-0000-000000000000}"/>
          </ac:cxnSpMkLst>
        </pc:cxnChg>
      </pc:sldChg>
      <pc:sldChg chg="modSp mod">
        <pc:chgData name="Mark Young" userId="055a4c4f-05b9-4cd6-bda8-0cc88b7b58d3" providerId="ADAL" clId="{E8C0D5B3-3863-470D-BCF9-45ADE62C3BC4}" dt="2024-02-04T22:51:38.834" v="1773" actId="313"/>
        <pc:sldMkLst>
          <pc:docMk/>
          <pc:sldMk cId="0" sldId="726"/>
        </pc:sldMkLst>
        <pc:spChg chg="mod">
          <ac:chgData name="Mark Young" userId="055a4c4f-05b9-4cd6-bda8-0cc88b7b58d3" providerId="ADAL" clId="{E8C0D5B3-3863-470D-BCF9-45ADE62C3BC4}" dt="2024-02-04T22:51:38.834" v="1773" actId="313"/>
          <ac:spMkLst>
            <pc:docMk/>
            <pc:sldMk cId="0" sldId="726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2-04T22:56:34.239" v="1892" actId="20577"/>
        <pc:sldMkLst>
          <pc:docMk/>
          <pc:sldMk cId="0" sldId="727"/>
        </pc:sldMkLst>
        <pc:spChg chg="mod">
          <ac:chgData name="Mark Young" userId="055a4c4f-05b9-4cd6-bda8-0cc88b7b58d3" providerId="ADAL" clId="{E8C0D5B3-3863-470D-BCF9-45ADE62C3BC4}" dt="2024-02-04T22:56:34.239" v="1892" actId="20577"/>
          <ac:spMkLst>
            <pc:docMk/>
            <pc:sldMk cId="0" sldId="727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1-30T14:02:03.063" v="646" actId="207"/>
        <pc:sldMkLst>
          <pc:docMk/>
          <pc:sldMk cId="0" sldId="728"/>
        </pc:sldMkLst>
        <pc:spChg chg="mod">
          <ac:chgData name="Mark Young" userId="055a4c4f-05b9-4cd6-bda8-0cc88b7b58d3" providerId="ADAL" clId="{E8C0D5B3-3863-470D-BCF9-45ADE62C3BC4}" dt="2024-01-30T14:02:03.063" v="646" actId="207"/>
          <ac:spMkLst>
            <pc:docMk/>
            <pc:sldMk cId="0" sldId="728"/>
            <ac:spMk id="3" creationId="{00000000-0000-0000-0000-000000000000}"/>
          </ac:spMkLst>
        </pc:spChg>
      </pc:sldChg>
      <pc:sldChg chg="modSp mod">
        <pc:chgData name="Mark Young" userId="055a4c4f-05b9-4cd6-bda8-0cc88b7b58d3" providerId="ADAL" clId="{E8C0D5B3-3863-470D-BCF9-45ADE62C3BC4}" dt="2024-02-04T22:51:41.714" v="1775" actId="313"/>
        <pc:sldMkLst>
          <pc:docMk/>
          <pc:sldMk cId="0" sldId="729"/>
        </pc:sldMkLst>
        <pc:spChg chg="mod">
          <ac:chgData name="Mark Young" userId="055a4c4f-05b9-4cd6-bda8-0cc88b7b58d3" providerId="ADAL" clId="{E8C0D5B3-3863-470D-BCF9-45ADE62C3BC4}" dt="2024-02-04T22:51:41.714" v="1775" actId="313"/>
          <ac:spMkLst>
            <pc:docMk/>
            <pc:sldMk cId="0" sldId="729"/>
            <ac:spMk id="3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02:24.828" v="648" actId="122"/>
          <ac:spMkLst>
            <pc:docMk/>
            <pc:sldMk cId="0" sldId="729"/>
            <ac:spMk id="24581" creationId="{00000000-0000-0000-0000-000000000000}"/>
          </ac:spMkLst>
        </pc:spChg>
        <pc:spChg chg="mod">
          <ac:chgData name="Mark Young" userId="055a4c4f-05b9-4cd6-bda8-0cc88b7b58d3" providerId="ADAL" clId="{E8C0D5B3-3863-470D-BCF9-45ADE62C3BC4}" dt="2024-01-30T14:02:24.828" v="648" actId="122"/>
          <ac:spMkLst>
            <pc:docMk/>
            <pc:sldMk cId="0" sldId="729"/>
            <ac:spMk id="24582" creationId="{00000000-0000-0000-0000-000000000000}"/>
          </ac:spMkLst>
        </pc:spChg>
      </pc:sldChg>
      <pc:sldChg chg="modSp new mod">
        <pc:chgData name="Mark Young" userId="055a4c4f-05b9-4cd6-bda8-0cc88b7b58d3" providerId="ADAL" clId="{E8C0D5B3-3863-470D-BCF9-45ADE62C3BC4}" dt="2024-01-30T13:58:59.483" v="431" actId="20577"/>
        <pc:sldMkLst>
          <pc:docMk/>
          <pc:sldMk cId="1101459712" sldId="730"/>
        </pc:sldMkLst>
        <pc:spChg chg="mod">
          <ac:chgData name="Mark Young" userId="055a4c4f-05b9-4cd6-bda8-0cc88b7b58d3" providerId="ADAL" clId="{E8C0D5B3-3863-470D-BCF9-45ADE62C3BC4}" dt="2024-01-30T13:57:05.574" v="135" actId="20577"/>
          <ac:spMkLst>
            <pc:docMk/>
            <pc:sldMk cId="1101459712" sldId="730"/>
            <ac:spMk id="2" creationId="{C8F46303-16BB-69B3-CF6D-C7A45782E463}"/>
          </ac:spMkLst>
        </pc:spChg>
        <pc:spChg chg="mod">
          <ac:chgData name="Mark Young" userId="055a4c4f-05b9-4cd6-bda8-0cc88b7b58d3" providerId="ADAL" clId="{E8C0D5B3-3863-470D-BCF9-45ADE62C3BC4}" dt="2024-01-30T13:58:59.483" v="431" actId="20577"/>
          <ac:spMkLst>
            <pc:docMk/>
            <pc:sldMk cId="1101459712" sldId="730"/>
            <ac:spMk id="3" creationId="{8C1E163A-44E8-D64F-26AA-6D3CB33975D5}"/>
          </ac:spMkLst>
        </pc:spChg>
      </pc:sldChg>
      <pc:sldChg chg="modSp new mod">
        <pc:chgData name="Mark Young" userId="055a4c4f-05b9-4cd6-bda8-0cc88b7b58d3" providerId="ADAL" clId="{E8C0D5B3-3863-470D-BCF9-45ADE62C3BC4}" dt="2024-01-30T14:01:44.119" v="644" actId="12"/>
        <pc:sldMkLst>
          <pc:docMk/>
          <pc:sldMk cId="2697466804" sldId="731"/>
        </pc:sldMkLst>
        <pc:spChg chg="mod">
          <ac:chgData name="Mark Young" userId="055a4c4f-05b9-4cd6-bda8-0cc88b7b58d3" providerId="ADAL" clId="{E8C0D5B3-3863-470D-BCF9-45ADE62C3BC4}" dt="2024-01-30T14:00:27.991" v="463" actId="20577"/>
          <ac:spMkLst>
            <pc:docMk/>
            <pc:sldMk cId="2697466804" sldId="731"/>
            <ac:spMk id="2" creationId="{D2F83845-F0C6-B51B-691B-EE9CB764667E}"/>
          </ac:spMkLst>
        </pc:spChg>
        <pc:spChg chg="mod">
          <ac:chgData name="Mark Young" userId="055a4c4f-05b9-4cd6-bda8-0cc88b7b58d3" providerId="ADAL" clId="{E8C0D5B3-3863-470D-BCF9-45ADE62C3BC4}" dt="2024-01-30T14:01:44.119" v="644" actId="12"/>
          <ac:spMkLst>
            <pc:docMk/>
            <pc:sldMk cId="2697466804" sldId="731"/>
            <ac:spMk id="3" creationId="{1CCF567B-B704-9F7A-8D32-14113729166E}"/>
          </ac:spMkLst>
        </pc:spChg>
      </pc:sldChg>
      <pc:sldChg chg="modSp new mod">
        <pc:chgData name="Mark Young" userId="055a4c4f-05b9-4cd6-bda8-0cc88b7b58d3" providerId="ADAL" clId="{E8C0D5B3-3863-470D-BCF9-45ADE62C3BC4}" dt="2024-01-30T16:00:06.545" v="1118" actId="20577"/>
        <pc:sldMkLst>
          <pc:docMk/>
          <pc:sldMk cId="1783324539" sldId="732"/>
        </pc:sldMkLst>
        <pc:spChg chg="mod">
          <ac:chgData name="Mark Young" userId="055a4c4f-05b9-4cd6-bda8-0cc88b7b58d3" providerId="ADAL" clId="{E8C0D5B3-3863-470D-BCF9-45ADE62C3BC4}" dt="2024-01-30T14:28:39.759" v="816" actId="20577"/>
          <ac:spMkLst>
            <pc:docMk/>
            <pc:sldMk cId="1783324539" sldId="732"/>
            <ac:spMk id="2" creationId="{C89FD7C3-09E7-21EB-A649-EBF35A0980C6}"/>
          </ac:spMkLst>
        </pc:spChg>
        <pc:spChg chg="mod">
          <ac:chgData name="Mark Young" userId="055a4c4f-05b9-4cd6-bda8-0cc88b7b58d3" providerId="ADAL" clId="{E8C0D5B3-3863-470D-BCF9-45ADE62C3BC4}" dt="2024-01-30T16:00:06.545" v="1118" actId="20577"/>
          <ac:spMkLst>
            <pc:docMk/>
            <pc:sldMk cId="1783324539" sldId="732"/>
            <ac:spMk id="3" creationId="{35A63C6F-E82C-C324-ED9E-DE1EDBDF07C6}"/>
          </ac:spMkLst>
        </pc:spChg>
      </pc:sldChg>
      <pc:sldChg chg="addSp modSp new mod">
        <pc:chgData name="Mark Young" userId="055a4c4f-05b9-4cd6-bda8-0cc88b7b58d3" providerId="ADAL" clId="{E8C0D5B3-3863-470D-BCF9-45ADE62C3BC4}" dt="2024-01-30T16:11:12.627" v="1488" actId="114"/>
        <pc:sldMkLst>
          <pc:docMk/>
          <pc:sldMk cId="764424354" sldId="733"/>
        </pc:sldMkLst>
        <pc:spChg chg="mod">
          <ac:chgData name="Mark Young" userId="055a4c4f-05b9-4cd6-bda8-0cc88b7b58d3" providerId="ADAL" clId="{E8C0D5B3-3863-470D-BCF9-45ADE62C3BC4}" dt="2024-01-30T16:00:23.134" v="1140" actId="20577"/>
          <ac:spMkLst>
            <pc:docMk/>
            <pc:sldMk cId="764424354" sldId="733"/>
            <ac:spMk id="2" creationId="{6E9D8BA5-94A6-99FB-007E-FD5798F6AECD}"/>
          </ac:spMkLst>
        </pc:spChg>
        <pc:spChg chg="mod">
          <ac:chgData name="Mark Young" userId="055a4c4f-05b9-4cd6-bda8-0cc88b7b58d3" providerId="ADAL" clId="{E8C0D5B3-3863-470D-BCF9-45ADE62C3BC4}" dt="2024-01-30T16:10:23.931" v="1426" actId="20577"/>
          <ac:spMkLst>
            <pc:docMk/>
            <pc:sldMk cId="764424354" sldId="733"/>
            <ac:spMk id="3" creationId="{B1719B3D-13BD-C3BB-5B1A-24E459084A37}"/>
          </ac:spMkLst>
        </pc:spChg>
        <pc:spChg chg="add mod">
          <ac:chgData name="Mark Young" userId="055a4c4f-05b9-4cd6-bda8-0cc88b7b58d3" providerId="ADAL" clId="{E8C0D5B3-3863-470D-BCF9-45ADE62C3BC4}" dt="2024-01-30T16:11:12.627" v="1488" actId="114"/>
          <ac:spMkLst>
            <pc:docMk/>
            <pc:sldMk cId="764424354" sldId="733"/>
            <ac:spMk id="4" creationId="{0625C38D-29F5-31A2-2139-7EA07D4D77C7}"/>
          </ac:spMkLst>
        </pc:spChg>
      </pc:sldChg>
      <pc:sldChg chg="modSp new mod">
        <pc:chgData name="Mark Young" userId="055a4c4f-05b9-4cd6-bda8-0cc88b7b58d3" providerId="ADAL" clId="{E8C0D5B3-3863-470D-BCF9-45ADE62C3BC4}" dt="2024-01-30T16:13:18.253" v="1722" actId="20577"/>
        <pc:sldMkLst>
          <pc:docMk/>
          <pc:sldMk cId="1527062851" sldId="734"/>
        </pc:sldMkLst>
        <pc:spChg chg="mod">
          <ac:chgData name="Mark Young" userId="055a4c4f-05b9-4cd6-bda8-0cc88b7b58d3" providerId="ADAL" clId="{E8C0D5B3-3863-470D-BCF9-45ADE62C3BC4}" dt="2024-01-30T16:11:50.868" v="1508" actId="6549"/>
          <ac:spMkLst>
            <pc:docMk/>
            <pc:sldMk cId="1527062851" sldId="734"/>
            <ac:spMk id="2" creationId="{8354A0DE-B86E-2174-D64C-C57CEB006617}"/>
          </ac:spMkLst>
        </pc:spChg>
        <pc:spChg chg="mod">
          <ac:chgData name="Mark Young" userId="055a4c4f-05b9-4cd6-bda8-0cc88b7b58d3" providerId="ADAL" clId="{E8C0D5B3-3863-470D-BCF9-45ADE62C3BC4}" dt="2024-01-30T16:13:18.253" v="1722" actId="20577"/>
          <ac:spMkLst>
            <pc:docMk/>
            <pc:sldMk cId="1527062851" sldId="734"/>
            <ac:spMk id="3" creationId="{1A30FADC-8A52-3681-507B-68D9A767E19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1876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CA" dirty="0">
                <a:latin typeface="Times New Roman" pitchFamily="18" charset="0"/>
              </a:rPr>
              <a:t>public </a:t>
            </a:r>
            <a:r>
              <a:rPr lang="en-CA" dirty="0" err="1">
                <a:latin typeface="Times New Roman" pitchFamily="18" charset="0"/>
              </a:rPr>
              <a:t>boolean</a:t>
            </a:r>
            <a:r>
              <a:rPr lang="en-CA" dirty="0">
                <a:latin typeface="Times New Roman" pitchFamily="18" charset="0"/>
              </a:rPr>
              <a:t> contains(T </a:t>
            </a:r>
            <a:r>
              <a:rPr lang="en-CA" dirty="0" err="1">
                <a:latin typeface="Times New Roman" pitchFamily="18" charset="0"/>
              </a:rPr>
              <a:t>anEntry</a:t>
            </a:r>
            <a:r>
              <a:rPr lang="en-CA" dirty="0">
                <a:latin typeface="Times New Roman" pitchFamily="18" charset="0"/>
              </a:rPr>
              <a:t>) {</a:t>
            </a:r>
          </a:p>
          <a:p>
            <a:r>
              <a:rPr lang="en-CA" dirty="0">
                <a:latin typeface="Times New Roman" pitchFamily="18" charset="0"/>
              </a:rPr>
              <a:t>    return </a:t>
            </a:r>
            <a:r>
              <a:rPr lang="en-CA" dirty="0" err="1">
                <a:latin typeface="Times New Roman" pitchFamily="18" charset="0"/>
              </a:rPr>
              <a:t>findNode</a:t>
            </a:r>
            <a:r>
              <a:rPr lang="en-CA" dirty="0">
                <a:latin typeface="Times New Roman" pitchFamily="18" charset="0"/>
              </a:rPr>
              <a:t>(</a:t>
            </a:r>
            <a:r>
              <a:rPr lang="en-CA" dirty="0" err="1">
                <a:latin typeface="Times New Roman" pitchFamily="18" charset="0"/>
              </a:rPr>
              <a:t>anEntry</a:t>
            </a:r>
            <a:r>
              <a:rPr lang="en-CA" dirty="0">
                <a:latin typeface="Times New Roman" pitchFamily="18" charset="0"/>
              </a:rPr>
              <a:t>) != null;</a:t>
            </a:r>
          </a:p>
          <a:p>
            <a:r>
              <a:rPr lang="en-CA" dirty="0">
                <a:latin typeface="Times New Roman" pitchFamily="18" charset="0"/>
              </a:rPr>
              <a:t>}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 err="1">
                <a:latin typeface="Times New Roman" pitchFamily="18" charset="0"/>
              </a:rPr>
              <a:t>findNode</a:t>
            </a:r>
            <a:r>
              <a:rPr lang="en-CA" dirty="0">
                <a:latin typeface="Times New Roman" pitchFamily="18" charset="0"/>
              </a:rPr>
              <a:t> only finds the first Node in the chain with the desired element. </a:t>
            </a:r>
            <a:r>
              <a:rPr lang="en-CA" dirty="0" err="1">
                <a:latin typeface="Times New Roman" pitchFamily="18" charset="0"/>
              </a:rPr>
              <a:t>getFrequency</a:t>
            </a:r>
            <a:r>
              <a:rPr lang="en-CA" dirty="0">
                <a:latin typeface="Times New Roman" pitchFamily="18" charset="0"/>
              </a:rPr>
              <a:t> needs to find them all.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>
                <a:latin typeface="Times New Roman" pitchFamily="18" charset="0"/>
              </a:rPr>
              <a:t>We could alter </a:t>
            </a:r>
            <a:r>
              <a:rPr lang="en-CA" dirty="0" err="1">
                <a:latin typeface="Times New Roman" pitchFamily="18" charset="0"/>
              </a:rPr>
              <a:t>findNode</a:t>
            </a:r>
            <a:r>
              <a:rPr lang="en-CA" dirty="0">
                <a:latin typeface="Times New Roman" pitchFamily="18" charset="0"/>
              </a:rPr>
              <a:t> to give it the Node to start from.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>
                <a:latin typeface="Times New Roman" pitchFamily="18" charset="0"/>
              </a:rPr>
              <a:t>We would need to add the head as an argument to the calls of </a:t>
            </a:r>
            <a:r>
              <a:rPr lang="en-CA" dirty="0" err="1">
                <a:latin typeface="Times New Roman" pitchFamily="18" charset="0"/>
              </a:rPr>
              <a:t>findNode</a:t>
            </a:r>
            <a:r>
              <a:rPr lang="en-CA" dirty="0">
                <a:latin typeface="Times New Roman" pitchFamily="18" charset="0"/>
              </a:rPr>
              <a:t> in remove(T) and contains(T).</a:t>
            </a:r>
          </a:p>
          <a:p>
            <a:r>
              <a:rPr lang="en-CA" dirty="0">
                <a:latin typeface="Times New Roman" pitchFamily="18" charset="0"/>
              </a:rPr>
              <a:t>public int </a:t>
            </a:r>
            <a:r>
              <a:rPr lang="en-CA" dirty="0" err="1">
                <a:latin typeface="Times New Roman" pitchFamily="18" charset="0"/>
              </a:rPr>
              <a:t>getFrequency</a:t>
            </a:r>
            <a:r>
              <a:rPr lang="en-CA" dirty="0">
                <a:latin typeface="Times New Roman" pitchFamily="18" charset="0"/>
              </a:rPr>
              <a:t>(T </a:t>
            </a:r>
            <a:r>
              <a:rPr lang="en-CA" dirty="0" err="1">
                <a:latin typeface="Times New Roman" pitchFamily="18" charset="0"/>
              </a:rPr>
              <a:t>anEntry</a:t>
            </a:r>
            <a:r>
              <a:rPr lang="en-CA" dirty="0">
                <a:latin typeface="Times New Roman" pitchFamily="18" charset="0"/>
              </a:rPr>
              <a:t>) {</a:t>
            </a:r>
          </a:p>
          <a:p>
            <a:r>
              <a:rPr lang="en-CA" dirty="0">
                <a:latin typeface="Times New Roman" pitchFamily="18" charset="0"/>
              </a:rPr>
              <a:t>    int count = 0;</a:t>
            </a:r>
          </a:p>
          <a:p>
            <a:r>
              <a:rPr lang="en-CA" dirty="0">
                <a:latin typeface="Times New Roman" pitchFamily="18" charset="0"/>
              </a:rPr>
              <a:t>    Node cur = </a:t>
            </a:r>
            <a:r>
              <a:rPr lang="en-CA" dirty="0" err="1">
                <a:latin typeface="Times New Roman" pitchFamily="18" charset="0"/>
              </a:rPr>
              <a:t>findNode</a:t>
            </a:r>
            <a:r>
              <a:rPr lang="en-CA" dirty="0">
                <a:latin typeface="Times New Roman" pitchFamily="18" charset="0"/>
              </a:rPr>
              <a:t>(</a:t>
            </a:r>
            <a:r>
              <a:rPr lang="en-CA" dirty="0" err="1">
                <a:latin typeface="Times New Roman" pitchFamily="18" charset="0"/>
              </a:rPr>
              <a:t>anEntry</a:t>
            </a:r>
            <a:r>
              <a:rPr lang="en-CA" dirty="0">
                <a:latin typeface="Times New Roman" pitchFamily="18" charset="0"/>
              </a:rPr>
              <a:t>, head);</a:t>
            </a:r>
          </a:p>
          <a:p>
            <a:r>
              <a:rPr lang="en-CA" dirty="0">
                <a:latin typeface="Times New Roman" pitchFamily="18" charset="0"/>
              </a:rPr>
              <a:t>    while (cur != null) {</a:t>
            </a:r>
          </a:p>
          <a:p>
            <a:r>
              <a:rPr lang="en-CA" dirty="0">
                <a:latin typeface="Times New Roman" pitchFamily="18" charset="0"/>
              </a:rPr>
              <a:t>        ++count;</a:t>
            </a:r>
          </a:p>
          <a:p>
            <a:r>
              <a:rPr lang="en-CA" dirty="0">
                <a:latin typeface="Times New Roman" pitchFamily="18" charset="0"/>
              </a:rPr>
              <a:t>        cur = </a:t>
            </a:r>
            <a:r>
              <a:rPr lang="en-CA" dirty="0" err="1">
                <a:latin typeface="Times New Roman" pitchFamily="18" charset="0"/>
              </a:rPr>
              <a:t>findNode</a:t>
            </a:r>
            <a:r>
              <a:rPr lang="en-CA" dirty="0">
                <a:latin typeface="Times New Roman" pitchFamily="18" charset="0"/>
              </a:rPr>
              <a:t>(</a:t>
            </a:r>
            <a:r>
              <a:rPr lang="en-CA" dirty="0" err="1">
                <a:latin typeface="Times New Roman" pitchFamily="18" charset="0"/>
              </a:rPr>
              <a:t>anEntry</a:t>
            </a:r>
            <a:r>
              <a:rPr lang="en-CA" dirty="0">
                <a:latin typeface="Times New Roman" pitchFamily="18" charset="0"/>
              </a:rPr>
              <a:t>, </a:t>
            </a:r>
            <a:r>
              <a:rPr lang="en-CA" dirty="0" err="1">
                <a:latin typeface="Times New Roman" pitchFamily="18" charset="0"/>
              </a:rPr>
              <a:t>cur.next</a:t>
            </a:r>
            <a:r>
              <a:rPr lang="en-CA" dirty="0">
                <a:latin typeface="Times New Roman" pitchFamily="18" charset="0"/>
              </a:rPr>
              <a:t>);</a:t>
            </a:r>
          </a:p>
          <a:p>
            <a:r>
              <a:rPr lang="en-CA" dirty="0">
                <a:latin typeface="Times New Roman" pitchFamily="18" charset="0"/>
              </a:rPr>
              <a:t>    }</a:t>
            </a:r>
          </a:p>
          <a:p>
            <a:r>
              <a:rPr lang="en-CA" dirty="0">
                <a:latin typeface="Times New Roman" pitchFamily="18" charset="0"/>
              </a:rPr>
              <a:t>    return count;</a:t>
            </a:r>
          </a:p>
          <a:p>
            <a:r>
              <a:rPr lang="en-CA" dirty="0">
                <a:latin typeface="Times New Roman" pitchFamily="18" charset="0"/>
              </a:rPr>
              <a:t>}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6.png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image" Target="../media/image1.wmf"/><Relationship Id="rId9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6.png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image" Target="../media/image1.wmf"/><Relationship Id="rId9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6.png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w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12.png"/><Relationship Id="rId5" Type="http://schemas.openxmlformats.org/officeDocument/2006/relationships/image" Target="../media/image3.wmf"/><Relationship Id="rId10" Type="http://schemas.openxmlformats.org/officeDocument/2006/relationships/image" Target="../media/image11.png"/><Relationship Id="rId4" Type="http://schemas.openxmlformats.org/officeDocument/2006/relationships/image" Target="../media/image2.wm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Linked Bag Implementation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Class Node (Our “Minion”)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Remembers one object and one node</a:t>
            </a:r>
          </a:p>
          <a:p>
            <a:pPr lvl="1">
              <a:defRPr/>
            </a:pPr>
            <a:r>
              <a:rPr lang="en-US" dirty="0"/>
              <a:t>must be able to remember any sort of object</a:t>
            </a:r>
          </a:p>
          <a:p>
            <a:pPr lvl="2">
              <a:defRPr/>
            </a:pPr>
            <a:r>
              <a:rPr lang="en-US" dirty="0"/>
              <a:t>generic class</a:t>
            </a:r>
          </a:p>
          <a:p>
            <a:pPr lvl="1">
              <a:defRPr/>
            </a:pPr>
            <a:r>
              <a:rPr lang="en-US" dirty="0"/>
              <a:t>next node remembers same kind of thing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public class Node&lt;T&gt; {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private T data;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private Node&lt;T&gt; next;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…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6019800" y="4191000"/>
            <a:ext cx="1371600" cy="457200"/>
            <a:chOff x="6019800" y="4191000"/>
            <a:chExt cx="1371600" cy="457200"/>
          </a:xfrm>
        </p:grpSpPr>
        <p:sp>
          <p:nvSpPr>
            <p:cNvPr id="11282" name="Rectangle 3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1283" name="Rectangle 4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pic>
        <p:nvPicPr>
          <p:cNvPr id="11269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191000"/>
            <a:ext cx="1000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70" name="Group 7"/>
          <p:cNvGrpSpPr>
            <a:grpSpLocks/>
          </p:cNvGrpSpPr>
          <p:nvPr/>
        </p:nvGrpSpPr>
        <p:grpSpPr bwMode="auto">
          <a:xfrm>
            <a:off x="7467600" y="5105400"/>
            <a:ext cx="1371600" cy="457200"/>
            <a:chOff x="6019800" y="4191000"/>
            <a:chExt cx="1371600" cy="457200"/>
          </a:xfrm>
        </p:grpSpPr>
        <p:sp>
          <p:nvSpPr>
            <p:cNvPr id="11280" name="Rectangle 8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1281" name="Rectangle 9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cxnSp>
        <p:nvCxnSpPr>
          <p:cNvPr id="11271" name="Shape 27"/>
          <p:cNvCxnSpPr>
            <a:cxnSpLocks noChangeShapeType="1"/>
            <a:stCxn id="11283" idx="2"/>
            <a:endCxn id="11280" idx="1"/>
          </p:cNvCxnSpPr>
          <p:nvPr/>
        </p:nvCxnSpPr>
        <p:spPr bwMode="auto">
          <a:xfrm rot="16200000" flipH="1">
            <a:off x="6915150" y="4781550"/>
            <a:ext cx="685800" cy="419100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1272" name="Shape 27"/>
          <p:cNvCxnSpPr>
            <a:cxnSpLocks noChangeShapeType="1"/>
            <a:stCxn id="11282" idx="2"/>
          </p:cNvCxnSpPr>
          <p:nvPr/>
        </p:nvCxnSpPr>
        <p:spPr bwMode="auto">
          <a:xfrm rot="5400000">
            <a:off x="5841206" y="4455319"/>
            <a:ext cx="328613" cy="714375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pic>
        <p:nvPicPr>
          <p:cNvPr id="11273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5562600"/>
            <a:ext cx="11049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274" name="Shape 27"/>
          <p:cNvCxnSpPr>
            <a:cxnSpLocks noChangeShapeType="1"/>
            <a:stCxn id="11280" idx="2"/>
          </p:cNvCxnSpPr>
          <p:nvPr/>
        </p:nvCxnSpPr>
        <p:spPr bwMode="auto">
          <a:xfrm rot="5400000">
            <a:off x="7137400" y="5473700"/>
            <a:ext cx="584200" cy="762000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1275" name="Shape 27"/>
          <p:cNvCxnSpPr>
            <a:cxnSpLocks noChangeShapeType="1"/>
            <a:stCxn id="11281" idx="2"/>
          </p:cNvCxnSpPr>
          <p:nvPr/>
        </p:nvCxnSpPr>
        <p:spPr bwMode="auto">
          <a:xfrm rot="16200000" flipH="1">
            <a:off x="8528050" y="5530850"/>
            <a:ext cx="584200" cy="647700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27" name="TextBox 26"/>
          <p:cNvSpPr txBox="1"/>
          <p:nvPr/>
        </p:nvSpPr>
        <p:spPr>
          <a:xfrm>
            <a:off x="7010400" y="3805238"/>
            <a:ext cx="110013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2"/>
                </a:solidFill>
                <a:latin typeface="Times New Roman" charset="0"/>
              </a:rPr>
              <a:t>a Node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99325" y="4719638"/>
            <a:ext cx="192087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2"/>
                </a:solidFill>
                <a:latin typeface="Times New Roman" charset="0"/>
              </a:rPr>
              <a:t>another Node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90875" y="5418138"/>
            <a:ext cx="145732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i="1" dirty="0">
                <a:solidFill>
                  <a:schemeClr val="bg2"/>
                </a:solidFill>
                <a:latin typeface="Times New Roman" charset="0"/>
              </a:rPr>
              <a:t>some data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62475" y="6243638"/>
            <a:ext cx="145732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i="1" dirty="0">
                <a:solidFill>
                  <a:schemeClr val="bg2"/>
                </a:solidFill>
                <a:latin typeface="Times New Roman" charset="0"/>
              </a:rPr>
              <a:t>more data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Class </a:t>
            </a:r>
            <a:r>
              <a:rPr lang="en-US" dirty="0" err="1"/>
              <a:t>LinkedBag</a:t>
            </a:r>
            <a:r>
              <a:rPr lang="en-US" dirty="0"/>
              <a:t> (Our “</a:t>
            </a:r>
            <a:r>
              <a:rPr lang="en-US" dirty="0" err="1"/>
              <a:t>Gru</a:t>
            </a:r>
            <a:r>
              <a:rPr lang="en-US" dirty="0"/>
              <a:t>”)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Remembers which Node comes first</a:t>
            </a:r>
          </a:p>
          <a:p>
            <a:pPr lvl="1">
              <a:defRPr/>
            </a:pPr>
            <a:r>
              <a:rPr lang="en-US" dirty="0"/>
              <a:t>first node remembers the kind of thing that’s in the bag (same parameter)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public class </a:t>
            </a:r>
            <a:r>
              <a:rPr lang="en-US" sz="2400" dirty="0" err="1">
                <a:solidFill>
                  <a:srgbClr val="A06D3A"/>
                </a:solidFill>
              </a:rPr>
              <a:t>LinkedBag</a:t>
            </a:r>
            <a:r>
              <a:rPr lang="en-US" sz="2400" dirty="0">
                <a:solidFill>
                  <a:srgbClr val="A06D3A"/>
                </a:solidFill>
              </a:rPr>
              <a:t>&lt;T&gt; {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private Node&lt;T&gt; first;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private int </a:t>
            </a:r>
            <a:r>
              <a:rPr lang="en-US" sz="2400" dirty="0" err="1">
                <a:solidFill>
                  <a:srgbClr val="A06D3A"/>
                </a:solidFill>
              </a:rPr>
              <a:t>numInBag</a:t>
            </a:r>
            <a:r>
              <a:rPr lang="en-US" sz="2400" dirty="0">
                <a:solidFill>
                  <a:srgbClr val="A06D3A"/>
                </a:solidFill>
              </a:rPr>
              <a:t>;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…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</p:txBody>
      </p:sp>
      <p:grpSp>
        <p:nvGrpSpPr>
          <p:cNvPr id="12292" name="Group 3"/>
          <p:cNvGrpSpPr>
            <a:grpSpLocks/>
          </p:cNvGrpSpPr>
          <p:nvPr/>
        </p:nvGrpSpPr>
        <p:grpSpPr bwMode="auto">
          <a:xfrm>
            <a:off x="7315200" y="5181600"/>
            <a:ext cx="1371600" cy="457200"/>
            <a:chOff x="6019800" y="4191000"/>
            <a:chExt cx="1371600" cy="457200"/>
          </a:xfrm>
        </p:grpSpPr>
        <p:sp>
          <p:nvSpPr>
            <p:cNvPr id="12303" name="Rectangle 4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2304" name="Rectangle 5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pic>
        <p:nvPicPr>
          <p:cNvPr id="12293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5181600"/>
            <a:ext cx="1000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294" name="Shape 27"/>
          <p:cNvCxnSpPr>
            <a:cxnSpLocks noChangeShapeType="1"/>
            <a:stCxn id="12304" idx="2"/>
          </p:cNvCxnSpPr>
          <p:nvPr/>
        </p:nvCxnSpPr>
        <p:spPr bwMode="auto">
          <a:xfrm rot="16200000" flipH="1">
            <a:off x="8401050" y="5581650"/>
            <a:ext cx="685800" cy="800100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2295" name="Shape 27"/>
          <p:cNvCxnSpPr>
            <a:cxnSpLocks noChangeShapeType="1"/>
            <a:stCxn id="12303" idx="2"/>
          </p:cNvCxnSpPr>
          <p:nvPr/>
        </p:nvCxnSpPr>
        <p:spPr bwMode="auto">
          <a:xfrm rot="5400000">
            <a:off x="7136606" y="5445919"/>
            <a:ext cx="328613" cy="714375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grpSp>
        <p:nvGrpSpPr>
          <p:cNvPr id="12296" name="Group 16"/>
          <p:cNvGrpSpPr>
            <a:grpSpLocks/>
          </p:cNvGrpSpPr>
          <p:nvPr/>
        </p:nvGrpSpPr>
        <p:grpSpPr bwMode="auto">
          <a:xfrm>
            <a:off x="5940425" y="3429000"/>
            <a:ext cx="685800" cy="914400"/>
            <a:chOff x="6022642" y="4191000"/>
            <a:chExt cx="685800" cy="914400"/>
          </a:xfrm>
        </p:grpSpPr>
        <p:sp>
          <p:nvSpPr>
            <p:cNvPr id="12301" name="Rectangle 17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2302" name="Rectangle 18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4</a:t>
              </a:r>
            </a:p>
          </p:txBody>
        </p:sp>
      </p:grpSp>
      <p:cxnSp>
        <p:nvCxnSpPr>
          <p:cNvPr id="12297" name="Shape 27"/>
          <p:cNvCxnSpPr>
            <a:cxnSpLocks noChangeShapeType="1"/>
            <a:stCxn id="12301" idx="3"/>
            <a:endCxn id="12303" idx="0"/>
          </p:cNvCxnSpPr>
          <p:nvPr/>
        </p:nvCxnSpPr>
        <p:spPr bwMode="auto">
          <a:xfrm>
            <a:off x="6626225" y="3657600"/>
            <a:ext cx="1031875" cy="1524000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24" name="TextBox 23"/>
          <p:cNvSpPr txBox="1"/>
          <p:nvPr/>
        </p:nvSpPr>
        <p:spPr>
          <a:xfrm>
            <a:off x="8043863" y="4795838"/>
            <a:ext cx="110013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bg2"/>
                </a:solidFill>
                <a:latin typeface="Times New Roman" charset="0"/>
              </a:rPr>
              <a:t>a Node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86275" y="6319838"/>
            <a:ext cx="145732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i="1" dirty="0">
                <a:solidFill>
                  <a:schemeClr val="bg2"/>
                </a:solidFill>
                <a:latin typeface="Times New Roman" charset="0"/>
              </a:rPr>
              <a:t>some data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37300" y="3048000"/>
            <a:ext cx="18161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i="1" dirty="0">
                <a:solidFill>
                  <a:schemeClr val="bg2"/>
                </a:solidFill>
                <a:latin typeface="Times New Roman" charset="0"/>
              </a:rPr>
              <a:t>a </a:t>
            </a:r>
            <a:r>
              <a:rPr lang="en-US" i="1" dirty="0" err="1">
                <a:solidFill>
                  <a:schemeClr val="bg2"/>
                </a:solidFill>
                <a:latin typeface="Times New Roman" charset="0"/>
              </a:rPr>
              <a:t>LinkedBag</a:t>
            </a:r>
            <a:endParaRPr lang="en-US" i="1" dirty="0">
              <a:solidFill>
                <a:schemeClr val="bg2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LinkedBag</a:t>
            </a:r>
            <a:r>
              <a:rPr lang="en-US" dirty="0"/>
              <a:t>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Bag starts empty</a:t>
            </a:r>
          </a:p>
          <a:p>
            <a:pPr lvl="1">
              <a:defRPr/>
            </a:pPr>
            <a:r>
              <a:rPr lang="en-US" dirty="0"/>
              <a:t>no first entry, zero entries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public </a:t>
            </a:r>
            <a:r>
              <a:rPr lang="en-US" sz="2400" dirty="0" err="1">
                <a:solidFill>
                  <a:srgbClr val="A06D3A"/>
                </a:solidFill>
              </a:rPr>
              <a:t>LinkedBag</a:t>
            </a:r>
            <a:r>
              <a:rPr lang="en-US" sz="2400" dirty="0">
                <a:solidFill>
                  <a:srgbClr val="A06D3A"/>
                </a:solidFill>
              </a:rPr>
              <a:t>() {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first = null;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</a:t>
            </a:r>
            <a:r>
              <a:rPr lang="en-US" sz="2400" dirty="0" err="1">
                <a:solidFill>
                  <a:srgbClr val="A06D3A"/>
                </a:solidFill>
              </a:rPr>
              <a:t>numInBag</a:t>
            </a:r>
            <a:r>
              <a:rPr lang="en-US" sz="2400" dirty="0">
                <a:solidFill>
                  <a:srgbClr val="A06D3A"/>
                </a:solidFill>
              </a:rPr>
              <a:t> = 0;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Linked Bag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Bag with doctor, architect, golfer and fencer</a:t>
            </a:r>
          </a:p>
        </p:txBody>
      </p:sp>
      <p:grpSp>
        <p:nvGrpSpPr>
          <p:cNvPr id="14340" name="Group 51"/>
          <p:cNvGrpSpPr>
            <a:grpSpLocks/>
          </p:cNvGrpSpPr>
          <p:nvPr/>
        </p:nvGrpSpPr>
        <p:grpSpPr bwMode="auto">
          <a:xfrm>
            <a:off x="1809750" y="2819400"/>
            <a:ext cx="1371600" cy="457200"/>
            <a:chOff x="6019800" y="4191000"/>
            <a:chExt cx="1371600" cy="457200"/>
          </a:xfrm>
        </p:grpSpPr>
        <p:sp>
          <p:nvSpPr>
            <p:cNvPr id="14365" name="Rectangle 52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4366" name="Rectangle 53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4341" name="Group 54"/>
          <p:cNvGrpSpPr>
            <a:grpSpLocks/>
          </p:cNvGrpSpPr>
          <p:nvPr/>
        </p:nvGrpSpPr>
        <p:grpSpPr bwMode="auto">
          <a:xfrm>
            <a:off x="685800" y="2819400"/>
            <a:ext cx="685800" cy="914400"/>
            <a:chOff x="6022642" y="4191000"/>
            <a:chExt cx="685800" cy="914400"/>
          </a:xfrm>
        </p:grpSpPr>
        <p:sp>
          <p:nvSpPr>
            <p:cNvPr id="14363" name="Rectangle 55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4364" name="Rectangle 56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4</a:t>
              </a:r>
            </a:p>
          </p:txBody>
        </p:sp>
      </p:grpSp>
      <p:grpSp>
        <p:nvGrpSpPr>
          <p:cNvPr id="14342" name="Group 57"/>
          <p:cNvGrpSpPr>
            <a:grpSpLocks/>
          </p:cNvGrpSpPr>
          <p:nvPr/>
        </p:nvGrpSpPr>
        <p:grpSpPr bwMode="auto">
          <a:xfrm>
            <a:off x="3619500" y="2819400"/>
            <a:ext cx="1371600" cy="457200"/>
            <a:chOff x="6019800" y="4191000"/>
            <a:chExt cx="1371600" cy="457200"/>
          </a:xfrm>
        </p:grpSpPr>
        <p:sp>
          <p:nvSpPr>
            <p:cNvPr id="14361" name="Rectangle 58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4362" name="Rectangle 59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4343" name="Group 60"/>
          <p:cNvGrpSpPr>
            <a:grpSpLocks/>
          </p:cNvGrpSpPr>
          <p:nvPr/>
        </p:nvGrpSpPr>
        <p:grpSpPr bwMode="auto">
          <a:xfrm>
            <a:off x="5429250" y="2819400"/>
            <a:ext cx="1371600" cy="457200"/>
            <a:chOff x="6019800" y="4191000"/>
            <a:chExt cx="1371600" cy="457200"/>
          </a:xfrm>
        </p:grpSpPr>
        <p:sp>
          <p:nvSpPr>
            <p:cNvPr id="14359" name="Rectangle 61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4360" name="Rectangle 62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4344" name="Group 63"/>
          <p:cNvGrpSpPr>
            <a:grpSpLocks/>
          </p:cNvGrpSpPr>
          <p:nvPr/>
        </p:nvGrpSpPr>
        <p:grpSpPr bwMode="auto">
          <a:xfrm>
            <a:off x="7239000" y="2819400"/>
            <a:ext cx="1371600" cy="457200"/>
            <a:chOff x="6019800" y="4191000"/>
            <a:chExt cx="1371600" cy="457200"/>
          </a:xfrm>
        </p:grpSpPr>
        <p:sp>
          <p:nvSpPr>
            <p:cNvPr id="14357" name="Rectangle 64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4358" name="Rectangle 65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/</a:t>
              </a:r>
            </a:p>
          </p:txBody>
        </p:sp>
      </p:grpSp>
      <p:pic>
        <p:nvPicPr>
          <p:cNvPr id="14345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5425" y="3981450"/>
            <a:ext cx="10001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3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2688" y="3983038"/>
            <a:ext cx="1466850" cy="156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16263" y="4100513"/>
            <a:ext cx="1257300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4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80250" y="4311650"/>
            <a:ext cx="153035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349" name="Shape 27"/>
          <p:cNvCxnSpPr>
            <a:cxnSpLocks noChangeShapeType="1"/>
            <a:endCxn id="14361" idx="1"/>
          </p:cNvCxnSpPr>
          <p:nvPr/>
        </p:nvCxnSpPr>
        <p:spPr bwMode="auto">
          <a:xfrm>
            <a:off x="3181350" y="30480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4350" name="Shape 27"/>
          <p:cNvCxnSpPr>
            <a:cxnSpLocks noChangeShapeType="1"/>
            <a:stCxn id="14362" idx="3"/>
            <a:endCxn id="14359" idx="1"/>
          </p:cNvCxnSpPr>
          <p:nvPr/>
        </p:nvCxnSpPr>
        <p:spPr bwMode="auto">
          <a:xfrm>
            <a:off x="4991100" y="30480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4351" name="Shape 27"/>
          <p:cNvCxnSpPr>
            <a:cxnSpLocks noChangeShapeType="1"/>
            <a:stCxn id="14360" idx="3"/>
            <a:endCxn id="14357" idx="1"/>
          </p:cNvCxnSpPr>
          <p:nvPr/>
        </p:nvCxnSpPr>
        <p:spPr bwMode="auto">
          <a:xfrm>
            <a:off x="6800850" y="30480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4352" name="Shape 27"/>
          <p:cNvCxnSpPr>
            <a:cxnSpLocks noChangeShapeType="1"/>
            <a:stCxn id="14365" idx="2"/>
          </p:cNvCxnSpPr>
          <p:nvPr/>
        </p:nvCxnSpPr>
        <p:spPr bwMode="auto">
          <a:xfrm rot="5400000">
            <a:off x="1721644" y="3550444"/>
            <a:ext cx="704850" cy="15716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4353" name="Shape 27"/>
          <p:cNvCxnSpPr>
            <a:cxnSpLocks noChangeShapeType="1"/>
            <a:stCxn id="14361" idx="2"/>
          </p:cNvCxnSpPr>
          <p:nvPr/>
        </p:nvCxnSpPr>
        <p:spPr bwMode="auto">
          <a:xfrm rot="5400000">
            <a:off x="3441700" y="3579813"/>
            <a:ext cx="823913" cy="21748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4354" name="Shape 27"/>
          <p:cNvCxnSpPr>
            <a:cxnSpLocks noChangeShapeType="1"/>
            <a:stCxn id="14359" idx="2"/>
          </p:cNvCxnSpPr>
          <p:nvPr/>
        </p:nvCxnSpPr>
        <p:spPr bwMode="auto">
          <a:xfrm rot="5400000">
            <a:off x="5395913" y="3606800"/>
            <a:ext cx="706438" cy="4603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4355" name="Shape 27"/>
          <p:cNvCxnSpPr>
            <a:cxnSpLocks noChangeShapeType="1"/>
            <a:stCxn id="14357" idx="2"/>
          </p:cNvCxnSpPr>
          <p:nvPr/>
        </p:nvCxnSpPr>
        <p:spPr bwMode="auto">
          <a:xfrm rot="16200000" flipH="1">
            <a:off x="7196138" y="3662362"/>
            <a:ext cx="1035050" cy="26352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4356" name="Shape 27"/>
          <p:cNvCxnSpPr>
            <a:cxnSpLocks noChangeShapeType="1"/>
            <a:stCxn id="14363" idx="3"/>
            <a:endCxn id="14365" idx="1"/>
          </p:cNvCxnSpPr>
          <p:nvPr/>
        </p:nvCxnSpPr>
        <p:spPr bwMode="auto">
          <a:xfrm>
            <a:off x="1371600" y="30480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Following the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curNode</a:t>
            </a:r>
            <a:r>
              <a:rPr lang="en-CA" dirty="0"/>
              <a:t> keeps track of where we are</a:t>
            </a:r>
          </a:p>
          <a:p>
            <a:pPr lvl="1">
              <a:defRPr/>
            </a:pPr>
            <a:r>
              <a:rPr lang="en-CA" dirty="0"/>
              <a:t>start at first minion/node (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= first</a:t>
            </a:r>
            <a:r>
              <a:rPr lang="en-CA" dirty="0"/>
              <a:t>)</a:t>
            </a:r>
          </a:p>
          <a:p>
            <a:pPr lvl="1">
              <a:defRPr/>
            </a:pPr>
            <a:r>
              <a:rPr lang="en-CA" dirty="0"/>
              <a:t>go to next minion/node (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curNode.next</a:t>
            </a:r>
            <a:r>
              <a:rPr lang="en-CA" dirty="0"/>
              <a:t>)</a:t>
            </a:r>
          </a:p>
          <a:p>
            <a:pPr lvl="1">
              <a:defRPr/>
            </a:pPr>
            <a:r>
              <a:rPr lang="en-CA" dirty="0"/>
              <a:t>stop when </a:t>
            </a:r>
            <a:r>
              <a:rPr lang="en-CA" dirty="0" err="1"/>
              <a:t>curNode</a:t>
            </a:r>
            <a:r>
              <a:rPr lang="en-CA" dirty="0"/>
              <a:t> becomes null</a:t>
            </a:r>
          </a:p>
          <a:p>
            <a:pPr>
              <a:defRPr/>
            </a:pPr>
            <a:endParaRPr lang="en-CA" dirty="0"/>
          </a:p>
        </p:txBody>
      </p:sp>
      <p:grpSp>
        <p:nvGrpSpPr>
          <p:cNvPr id="15364" name="Group 51"/>
          <p:cNvGrpSpPr>
            <a:grpSpLocks/>
          </p:cNvGrpSpPr>
          <p:nvPr/>
        </p:nvGrpSpPr>
        <p:grpSpPr bwMode="auto">
          <a:xfrm>
            <a:off x="1809750" y="4114800"/>
            <a:ext cx="1371600" cy="457200"/>
            <a:chOff x="6019800" y="4191000"/>
            <a:chExt cx="1371600" cy="457200"/>
          </a:xfrm>
        </p:grpSpPr>
        <p:sp>
          <p:nvSpPr>
            <p:cNvPr id="15396" name="Rectangle 52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5397" name="Rectangle 53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5365" name="Group 54"/>
          <p:cNvGrpSpPr>
            <a:grpSpLocks/>
          </p:cNvGrpSpPr>
          <p:nvPr/>
        </p:nvGrpSpPr>
        <p:grpSpPr bwMode="auto">
          <a:xfrm>
            <a:off x="685800" y="4114800"/>
            <a:ext cx="685800" cy="914400"/>
            <a:chOff x="6022642" y="4191000"/>
            <a:chExt cx="685800" cy="914400"/>
          </a:xfrm>
        </p:grpSpPr>
        <p:sp>
          <p:nvSpPr>
            <p:cNvPr id="15394" name="Rectangle 55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5395" name="Rectangle 56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4</a:t>
              </a:r>
            </a:p>
          </p:txBody>
        </p:sp>
      </p:grpSp>
      <p:grpSp>
        <p:nvGrpSpPr>
          <p:cNvPr id="15366" name="Group 57"/>
          <p:cNvGrpSpPr>
            <a:grpSpLocks/>
          </p:cNvGrpSpPr>
          <p:nvPr/>
        </p:nvGrpSpPr>
        <p:grpSpPr bwMode="auto">
          <a:xfrm>
            <a:off x="3619500" y="4114800"/>
            <a:ext cx="1371600" cy="457200"/>
            <a:chOff x="6019800" y="4191000"/>
            <a:chExt cx="1371600" cy="457200"/>
          </a:xfrm>
        </p:grpSpPr>
        <p:sp>
          <p:nvSpPr>
            <p:cNvPr id="15392" name="Rectangle 58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5393" name="Rectangle 59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5367" name="Group 60"/>
          <p:cNvGrpSpPr>
            <a:grpSpLocks/>
          </p:cNvGrpSpPr>
          <p:nvPr/>
        </p:nvGrpSpPr>
        <p:grpSpPr bwMode="auto">
          <a:xfrm>
            <a:off x="5429250" y="4114800"/>
            <a:ext cx="1371600" cy="457200"/>
            <a:chOff x="6019800" y="4191000"/>
            <a:chExt cx="1371600" cy="457200"/>
          </a:xfrm>
        </p:grpSpPr>
        <p:sp>
          <p:nvSpPr>
            <p:cNvPr id="15390" name="Rectangle 61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5391" name="Rectangle 62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5368" name="Group 63"/>
          <p:cNvGrpSpPr>
            <a:grpSpLocks/>
          </p:cNvGrpSpPr>
          <p:nvPr/>
        </p:nvGrpSpPr>
        <p:grpSpPr bwMode="auto">
          <a:xfrm>
            <a:off x="7239000" y="4114800"/>
            <a:ext cx="1371600" cy="457200"/>
            <a:chOff x="6019800" y="4191000"/>
            <a:chExt cx="1371600" cy="457200"/>
          </a:xfrm>
        </p:grpSpPr>
        <p:sp>
          <p:nvSpPr>
            <p:cNvPr id="15388" name="Rectangle 64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5389" name="Rectangle 65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/</a:t>
              </a:r>
            </a:p>
          </p:txBody>
        </p:sp>
      </p:grpSp>
      <p:pic>
        <p:nvPicPr>
          <p:cNvPr id="15369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1225" y="4953000"/>
            <a:ext cx="601663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3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78488" y="4954588"/>
            <a:ext cx="882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02063" y="5072063"/>
            <a:ext cx="757237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4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66050" y="5283200"/>
            <a:ext cx="92075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373" name="Shape 27"/>
          <p:cNvCxnSpPr>
            <a:cxnSpLocks noChangeShapeType="1"/>
            <a:endCxn id="15392" idx="1"/>
          </p:cNvCxnSpPr>
          <p:nvPr/>
        </p:nvCxnSpPr>
        <p:spPr bwMode="auto">
          <a:xfrm>
            <a:off x="318135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4" name="Shape 27"/>
          <p:cNvCxnSpPr>
            <a:cxnSpLocks noChangeShapeType="1"/>
            <a:stCxn id="15393" idx="3"/>
            <a:endCxn id="15390" idx="1"/>
          </p:cNvCxnSpPr>
          <p:nvPr/>
        </p:nvCxnSpPr>
        <p:spPr bwMode="auto">
          <a:xfrm>
            <a:off x="499110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5" name="Shape 27"/>
          <p:cNvCxnSpPr>
            <a:cxnSpLocks noChangeShapeType="1"/>
            <a:stCxn id="15391" idx="3"/>
            <a:endCxn id="15388" idx="1"/>
          </p:cNvCxnSpPr>
          <p:nvPr/>
        </p:nvCxnSpPr>
        <p:spPr bwMode="auto">
          <a:xfrm>
            <a:off x="680085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6" name="Shape 27"/>
          <p:cNvCxnSpPr>
            <a:cxnSpLocks noChangeShapeType="1"/>
            <a:stCxn id="15396" idx="2"/>
          </p:cNvCxnSpPr>
          <p:nvPr/>
        </p:nvCxnSpPr>
        <p:spPr bwMode="auto">
          <a:xfrm rot="16200000" flipH="1">
            <a:off x="2127250" y="4597400"/>
            <a:ext cx="381000" cy="3302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7" name="Shape 27"/>
          <p:cNvCxnSpPr>
            <a:cxnSpLocks noChangeShapeType="1"/>
            <a:stCxn id="15392" idx="2"/>
          </p:cNvCxnSpPr>
          <p:nvPr/>
        </p:nvCxnSpPr>
        <p:spPr bwMode="auto">
          <a:xfrm rot="16200000" flipH="1">
            <a:off x="3821112" y="4713288"/>
            <a:ext cx="500063" cy="217488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8" name="Shape 27"/>
          <p:cNvCxnSpPr>
            <a:cxnSpLocks noChangeShapeType="1"/>
            <a:stCxn id="15390" idx="2"/>
          </p:cNvCxnSpPr>
          <p:nvPr/>
        </p:nvCxnSpPr>
        <p:spPr bwMode="auto">
          <a:xfrm rot="16200000" flipH="1">
            <a:off x="5754688" y="4589462"/>
            <a:ext cx="382588" cy="347663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9" name="Shape 27"/>
          <p:cNvCxnSpPr>
            <a:cxnSpLocks noChangeShapeType="1"/>
            <a:stCxn id="15388" idx="2"/>
          </p:cNvCxnSpPr>
          <p:nvPr/>
        </p:nvCxnSpPr>
        <p:spPr bwMode="auto">
          <a:xfrm rot="16200000" flipH="1">
            <a:off x="7548563" y="4605337"/>
            <a:ext cx="711200" cy="64452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80" name="Shape 27"/>
          <p:cNvCxnSpPr>
            <a:cxnSpLocks noChangeShapeType="1"/>
            <a:stCxn id="15394" idx="3"/>
            <a:endCxn id="15396" idx="1"/>
          </p:cNvCxnSpPr>
          <p:nvPr/>
        </p:nvCxnSpPr>
        <p:spPr bwMode="auto">
          <a:xfrm>
            <a:off x="137160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38" name="Rectangle 62"/>
          <p:cNvSpPr>
            <a:spLocks noChangeArrowheads="1"/>
          </p:cNvSpPr>
          <p:nvPr/>
        </p:nvSpPr>
        <p:spPr bwMode="auto">
          <a:xfrm>
            <a:off x="1143000" y="5867400"/>
            <a:ext cx="6858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&amp;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06425" y="5486400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>
                <a:solidFill>
                  <a:schemeClr val="bg2"/>
                </a:solidFill>
              </a:rPr>
              <a:t>curNode</a:t>
            </a:r>
          </a:p>
        </p:txBody>
      </p:sp>
      <p:cxnSp>
        <p:nvCxnSpPr>
          <p:cNvPr id="40" name="Shape 27"/>
          <p:cNvCxnSpPr>
            <a:cxnSpLocks noChangeShapeType="1"/>
            <a:stCxn id="38" idx="3"/>
            <a:endCxn id="15396" idx="1"/>
          </p:cNvCxnSpPr>
          <p:nvPr/>
        </p:nvCxnSpPr>
        <p:spPr bwMode="auto">
          <a:xfrm flipH="1" flipV="1">
            <a:off x="1809750" y="4343400"/>
            <a:ext cx="19050" cy="1752600"/>
          </a:xfrm>
          <a:prstGeom prst="bentConnector5">
            <a:avLst>
              <a:gd name="adj1" fmla="val -1200000"/>
              <a:gd name="adj2" fmla="val 50000"/>
              <a:gd name="adj3" fmla="val 130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46" name="Shape 27"/>
          <p:cNvCxnSpPr>
            <a:cxnSpLocks noChangeShapeType="1"/>
            <a:stCxn id="38" idx="3"/>
            <a:endCxn id="15392" idx="1"/>
          </p:cNvCxnSpPr>
          <p:nvPr/>
        </p:nvCxnSpPr>
        <p:spPr bwMode="auto">
          <a:xfrm flipV="1">
            <a:off x="1828800" y="4343400"/>
            <a:ext cx="1790700" cy="1752600"/>
          </a:xfrm>
          <a:prstGeom prst="bentConnector3">
            <a:avLst>
              <a:gd name="adj1" fmla="val 88296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50" name="Shape 27"/>
          <p:cNvCxnSpPr>
            <a:cxnSpLocks noChangeShapeType="1"/>
            <a:stCxn id="38" idx="3"/>
            <a:endCxn id="15390" idx="1"/>
          </p:cNvCxnSpPr>
          <p:nvPr/>
        </p:nvCxnSpPr>
        <p:spPr bwMode="auto">
          <a:xfrm flipV="1">
            <a:off x="1828800" y="4343400"/>
            <a:ext cx="3600450" cy="1752600"/>
          </a:xfrm>
          <a:prstGeom prst="bentConnector3">
            <a:avLst>
              <a:gd name="adj1" fmla="val 93176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55" name="Shape 27"/>
          <p:cNvCxnSpPr>
            <a:cxnSpLocks noChangeShapeType="1"/>
            <a:stCxn id="38" idx="3"/>
            <a:endCxn id="15388" idx="1"/>
          </p:cNvCxnSpPr>
          <p:nvPr/>
        </p:nvCxnSpPr>
        <p:spPr bwMode="auto">
          <a:xfrm flipV="1">
            <a:off x="1828800" y="4343400"/>
            <a:ext cx="5410200" cy="1752600"/>
          </a:xfrm>
          <a:prstGeom prst="bentConnector3">
            <a:avLst>
              <a:gd name="adj1" fmla="val 96056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61" name="Rectangle 62"/>
          <p:cNvSpPr>
            <a:spLocks noChangeArrowheads="1"/>
          </p:cNvSpPr>
          <p:nvPr/>
        </p:nvSpPr>
        <p:spPr bwMode="auto">
          <a:xfrm>
            <a:off x="1143000" y="5867400"/>
            <a:ext cx="6858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6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Following the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marL="355600" indent="0"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Node&lt;T&gt; 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= first; </a:t>
            </a:r>
            <a:br>
              <a:rPr lang="en-CA" sz="2400" dirty="0">
                <a:solidFill>
                  <a:srgbClr val="A06D3A"/>
                </a:solidFill>
              </a:rPr>
            </a:br>
            <a:r>
              <a:rPr lang="en-CA" sz="2400" dirty="0">
                <a:solidFill>
                  <a:srgbClr val="A06D3A"/>
                </a:solidFill>
              </a:rPr>
              <a:t>while (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!= null) {</a:t>
            </a:r>
          </a:p>
          <a:p>
            <a:pPr marL="355600" indent="0"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</a:t>
            </a:r>
            <a:r>
              <a:rPr lang="en-CA" sz="2400" i="1" dirty="0">
                <a:solidFill>
                  <a:srgbClr val="A06D3A"/>
                </a:solidFill>
              </a:rPr>
              <a:t>/* do something with </a:t>
            </a:r>
            <a:r>
              <a:rPr lang="en-CA" sz="2400" i="1" dirty="0" err="1">
                <a:solidFill>
                  <a:srgbClr val="A06D3A"/>
                </a:solidFill>
              </a:rPr>
              <a:t>curNode.data</a:t>
            </a:r>
            <a:r>
              <a:rPr lang="en-CA" sz="2400" i="1" dirty="0">
                <a:solidFill>
                  <a:srgbClr val="A06D3A"/>
                </a:solidFill>
              </a:rPr>
              <a:t>, then… */</a:t>
            </a:r>
          </a:p>
          <a:p>
            <a:pPr marL="355600" indent="0">
              <a:buNone/>
              <a:defRPr/>
            </a:pPr>
            <a:r>
              <a:rPr lang="en-CA" sz="2400" i="1" dirty="0">
                <a:solidFill>
                  <a:srgbClr val="A06D3A"/>
                </a:solidFill>
              </a:rPr>
              <a:t>    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curNode.next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  <a:endParaRPr lang="en-CA" sz="2400" i="1" dirty="0">
              <a:solidFill>
                <a:srgbClr val="A06D3A"/>
              </a:solidFill>
            </a:endParaRPr>
          </a:p>
          <a:p>
            <a:pPr marL="355600" indent="0"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>
              <a:defRPr/>
            </a:pPr>
            <a:endParaRPr lang="en-CA" dirty="0"/>
          </a:p>
        </p:txBody>
      </p:sp>
      <p:grpSp>
        <p:nvGrpSpPr>
          <p:cNvPr id="15364" name="Group 51"/>
          <p:cNvGrpSpPr>
            <a:grpSpLocks/>
          </p:cNvGrpSpPr>
          <p:nvPr/>
        </p:nvGrpSpPr>
        <p:grpSpPr bwMode="auto">
          <a:xfrm>
            <a:off x="1809750" y="4114800"/>
            <a:ext cx="1371600" cy="457200"/>
            <a:chOff x="6019800" y="4191000"/>
            <a:chExt cx="1371600" cy="457200"/>
          </a:xfrm>
        </p:grpSpPr>
        <p:sp>
          <p:nvSpPr>
            <p:cNvPr id="15396" name="Rectangle 52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5397" name="Rectangle 53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5365" name="Group 54"/>
          <p:cNvGrpSpPr>
            <a:grpSpLocks/>
          </p:cNvGrpSpPr>
          <p:nvPr/>
        </p:nvGrpSpPr>
        <p:grpSpPr bwMode="auto">
          <a:xfrm>
            <a:off x="685800" y="4114800"/>
            <a:ext cx="685800" cy="914400"/>
            <a:chOff x="6022642" y="4191000"/>
            <a:chExt cx="685800" cy="914400"/>
          </a:xfrm>
        </p:grpSpPr>
        <p:sp>
          <p:nvSpPr>
            <p:cNvPr id="15394" name="Rectangle 55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5395" name="Rectangle 56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4</a:t>
              </a:r>
            </a:p>
          </p:txBody>
        </p:sp>
      </p:grpSp>
      <p:grpSp>
        <p:nvGrpSpPr>
          <p:cNvPr id="15366" name="Group 57"/>
          <p:cNvGrpSpPr>
            <a:grpSpLocks/>
          </p:cNvGrpSpPr>
          <p:nvPr/>
        </p:nvGrpSpPr>
        <p:grpSpPr bwMode="auto">
          <a:xfrm>
            <a:off x="3619500" y="4114800"/>
            <a:ext cx="1371600" cy="457200"/>
            <a:chOff x="6019800" y="4191000"/>
            <a:chExt cx="1371600" cy="457200"/>
          </a:xfrm>
        </p:grpSpPr>
        <p:sp>
          <p:nvSpPr>
            <p:cNvPr id="15392" name="Rectangle 58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5393" name="Rectangle 59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5367" name="Group 60"/>
          <p:cNvGrpSpPr>
            <a:grpSpLocks/>
          </p:cNvGrpSpPr>
          <p:nvPr/>
        </p:nvGrpSpPr>
        <p:grpSpPr bwMode="auto">
          <a:xfrm>
            <a:off x="5429250" y="4114800"/>
            <a:ext cx="1371600" cy="457200"/>
            <a:chOff x="6019800" y="4191000"/>
            <a:chExt cx="1371600" cy="457200"/>
          </a:xfrm>
        </p:grpSpPr>
        <p:sp>
          <p:nvSpPr>
            <p:cNvPr id="15390" name="Rectangle 61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5391" name="Rectangle 62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5368" name="Group 63"/>
          <p:cNvGrpSpPr>
            <a:grpSpLocks/>
          </p:cNvGrpSpPr>
          <p:nvPr/>
        </p:nvGrpSpPr>
        <p:grpSpPr bwMode="auto">
          <a:xfrm>
            <a:off x="7239000" y="4114800"/>
            <a:ext cx="1371600" cy="457200"/>
            <a:chOff x="6019800" y="4191000"/>
            <a:chExt cx="1371600" cy="457200"/>
          </a:xfrm>
        </p:grpSpPr>
        <p:sp>
          <p:nvSpPr>
            <p:cNvPr id="15388" name="Rectangle 64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5389" name="Rectangle 65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/</a:t>
              </a:r>
            </a:p>
          </p:txBody>
        </p:sp>
      </p:grpSp>
      <p:pic>
        <p:nvPicPr>
          <p:cNvPr id="15369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1225" y="4953000"/>
            <a:ext cx="601663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3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78488" y="4954588"/>
            <a:ext cx="882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02063" y="5072063"/>
            <a:ext cx="757237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4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66050" y="5283200"/>
            <a:ext cx="92075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373" name="Shape 27"/>
          <p:cNvCxnSpPr>
            <a:cxnSpLocks noChangeShapeType="1"/>
            <a:endCxn id="15392" idx="1"/>
          </p:cNvCxnSpPr>
          <p:nvPr/>
        </p:nvCxnSpPr>
        <p:spPr bwMode="auto">
          <a:xfrm>
            <a:off x="318135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4" name="Shape 27"/>
          <p:cNvCxnSpPr>
            <a:cxnSpLocks noChangeShapeType="1"/>
            <a:stCxn id="15393" idx="3"/>
            <a:endCxn id="15390" idx="1"/>
          </p:cNvCxnSpPr>
          <p:nvPr/>
        </p:nvCxnSpPr>
        <p:spPr bwMode="auto">
          <a:xfrm>
            <a:off x="499110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5" name="Shape 27"/>
          <p:cNvCxnSpPr>
            <a:cxnSpLocks noChangeShapeType="1"/>
            <a:stCxn id="15391" idx="3"/>
            <a:endCxn id="15388" idx="1"/>
          </p:cNvCxnSpPr>
          <p:nvPr/>
        </p:nvCxnSpPr>
        <p:spPr bwMode="auto">
          <a:xfrm>
            <a:off x="680085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6" name="Shape 27"/>
          <p:cNvCxnSpPr>
            <a:cxnSpLocks noChangeShapeType="1"/>
            <a:stCxn id="15396" idx="2"/>
          </p:cNvCxnSpPr>
          <p:nvPr/>
        </p:nvCxnSpPr>
        <p:spPr bwMode="auto">
          <a:xfrm rot="16200000" flipH="1">
            <a:off x="2127250" y="4597400"/>
            <a:ext cx="381000" cy="3302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7" name="Shape 27"/>
          <p:cNvCxnSpPr>
            <a:cxnSpLocks noChangeShapeType="1"/>
            <a:stCxn id="15392" idx="2"/>
          </p:cNvCxnSpPr>
          <p:nvPr/>
        </p:nvCxnSpPr>
        <p:spPr bwMode="auto">
          <a:xfrm rot="16200000" flipH="1">
            <a:off x="3821112" y="4713288"/>
            <a:ext cx="500063" cy="217488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8" name="Shape 27"/>
          <p:cNvCxnSpPr>
            <a:cxnSpLocks noChangeShapeType="1"/>
            <a:stCxn id="15390" idx="2"/>
          </p:cNvCxnSpPr>
          <p:nvPr/>
        </p:nvCxnSpPr>
        <p:spPr bwMode="auto">
          <a:xfrm rot="16200000" flipH="1">
            <a:off x="5754688" y="4589462"/>
            <a:ext cx="382588" cy="347663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79" name="Shape 27"/>
          <p:cNvCxnSpPr>
            <a:cxnSpLocks noChangeShapeType="1"/>
            <a:stCxn id="15388" idx="2"/>
          </p:cNvCxnSpPr>
          <p:nvPr/>
        </p:nvCxnSpPr>
        <p:spPr bwMode="auto">
          <a:xfrm rot="16200000" flipH="1">
            <a:off x="7548563" y="4605337"/>
            <a:ext cx="711200" cy="64452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5380" name="Shape 27"/>
          <p:cNvCxnSpPr>
            <a:cxnSpLocks noChangeShapeType="1"/>
            <a:stCxn id="15394" idx="3"/>
            <a:endCxn id="15396" idx="1"/>
          </p:cNvCxnSpPr>
          <p:nvPr/>
        </p:nvCxnSpPr>
        <p:spPr bwMode="auto">
          <a:xfrm>
            <a:off x="137160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38" name="Rectangle 62"/>
          <p:cNvSpPr>
            <a:spLocks noChangeArrowheads="1"/>
          </p:cNvSpPr>
          <p:nvPr/>
        </p:nvSpPr>
        <p:spPr bwMode="auto">
          <a:xfrm>
            <a:off x="1143000" y="5867400"/>
            <a:ext cx="6858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&amp;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06425" y="5486400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dirty="0" err="1">
                <a:solidFill>
                  <a:schemeClr val="bg2"/>
                </a:solidFill>
              </a:rPr>
              <a:t>curNode</a:t>
            </a:r>
            <a:endParaRPr lang="en-CA" sz="2000" dirty="0">
              <a:solidFill>
                <a:schemeClr val="bg2"/>
              </a:solidFill>
            </a:endParaRPr>
          </a:p>
        </p:txBody>
      </p:sp>
      <p:cxnSp>
        <p:nvCxnSpPr>
          <p:cNvPr id="40" name="Shape 27"/>
          <p:cNvCxnSpPr>
            <a:cxnSpLocks noChangeShapeType="1"/>
            <a:stCxn id="38" idx="3"/>
            <a:endCxn id="15396" idx="1"/>
          </p:cNvCxnSpPr>
          <p:nvPr/>
        </p:nvCxnSpPr>
        <p:spPr bwMode="auto">
          <a:xfrm flipH="1" flipV="1">
            <a:off x="1809750" y="4343400"/>
            <a:ext cx="19050" cy="1752600"/>
          </a:xfrm>
          <a:prstGeom prst="bentConnector5">
            <a:avLst>
              <a:gd name="adj1" fmla="val -1200000"/>
              <a:gd name="adj2" fmla="val 50000"/>
              <a:gd name="adj3" fmla="val 130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46" name="Shape 27"/>
          <p:cNvCxnSpPr>
            <a:cxnSpLocks noChangeShapeType="1"/>
            <a:stCxn id="38" idx="3"/>
            <a:endCxn id="15392" idx="1"/>
          </p:cNvCxnSpPr>
          <p:nvPr/>
        </p:nvCxnSpPr>
        <p:spPr bwMode="auto">
          <a:xfrm flipV="1">
            <a:off x="1828800" y="4343400"/>
            <a:ext cx="1790700" cy="1752600"/>
          </a:xfrm>
          <a:prstGeom prst="bentConnector3">
            <a:avLst>
              <a:gd name="adj1" fmla="val 88296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50" name="Shape 27"/>
          <p:cNvCxnSpPr>
            <a:cxnSpLocks noChangeShapeType="1"/>
            <a:stCxn id="38" idx="3"/>
            <a:endCxn id="15390" idx="1"/>
          </p:cNvCxnSpPr>
          <p:nvPr/>
        </p:nvCxnSpPr>
        <p:spPr bwMode="auto">
          <a:xfrm flipV="1">
            <a:off x="1828800" y="4343400"/>
            <a:ext cx="3600450" cy="1752600"/>
          </a:xfrm>
          <a:prstGeom prst="bentConnector3">
            <a:avLst>
              <a:gd name="adj1" fmla="val 93176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55" name="Shape 27"/>
          <p:cNvCxnSpPr>
            <a:cxnSpLocks noChangeShapeType="1"/>
            <a:stCxn id="38" idx="3"/>
            <a:endCxn id="15388" idx="1"/>
          </p:cNvCxnSpPr>
          <p:nvPr/>
        </p:nvCxnSpPr>
        <p:spPr bwMode="auto">
          <a:xfrm flipV="1">
            <a:off x="1828800" y="4343400"/>
            <a:ext cx="5410200" cy="1752600"/>
          </a:xfrm>
          <a:prstGeom prst="bentConnector3">
            <a:avLst>
              <a:gd name="adj1" fmla="val 96056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61" name="Rectangle 62"/>
          <p:cNvSpPr>
            <a:spLocks noChangeArrowheads="1"/>
          </p:cNvSpPr>
          <p:nvPr/>
        </p:nvSpPr>
        <p:spPr bwMode="auto">
          <a:xfrm>
            <a:off x="1143000" y="5867400"/>
            <a:ext cx="6858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74467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6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ChangeArrowheads="1"/>
          </p:cNvSpPr>
          <p:nvPr/>
        </p:nvSpPr>
        <p:spPr bwMode="auto">
          <a:xfrm>
            <a:off x="1143000" y="5867400"/>
            <a:ext cx="6858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&amp;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Minions at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Clients should not be able to access Nodes</a:t>
            </a:r>
          </a:p>
          <a:p>
            <a:pPr lvl="1">
              <a:defRPr/>
            </a:pPr>
            <a:r>
              <a:rPr lang="en-US" dirty="0"/>
              <a:t>could accidentally/maliciously change values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curNode.next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curNode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</p:txBody>
      </p:sp>
      <p:grpSp>
        <p:nvGrpSpPr>
          <p:cNvPr id="16389" name="Group 3"/>
          <p:cNvGrpSpPr>
            <a:grpSpLocks/>
          </p:cNvGrpSpPr>
          <p:nvPr/>
        </p:nvGrpSpPr>
        <p:grpSpPr bwMode="auto">
          <a:xfrm>
            <a:off x="1809750" y="3733800"/>
            <a:ext cx="1371600" cy="457200"/>
            <a:chOff x="6019800" y="4191000"/>
            <a:chExt cx="1371600" cy="457200"/>
          </a:xfrm>
        </p:grpSpPr>
        <p:sp>
          <p:nvSpPr>
            <p:cNvPr id="16417" name="Rectangle 4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6418" name="Rectangle 5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6390" name="Group 6"/>
          <p:cNvGrpSpPr>
            <a:grpSpLocks/>
          </p:cNvGrpSpPr>
          <p:nvPr/>
        </p:nvGrpSpPr>
        <p:grpSpPr bwMode="auto">
          <a:xfrm>
            <a:off x="685800" y="3733800"/>
            <a:ext cx="685800" cy="914400"/>
            <a:chOff x="6022642" y="4191000"/>
            <a:chExt cx="685800" cy="914400"/>
          </a:xfrm>
        </p:grpSpPr>
        <p:sp>
          <p:nvSpPr>
            <p:cNvPr id="16415" name="Rectangle 7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6416" name="Rectangle 8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4</a:t>
              </a:r>
            </a:p>
          </p:txBody>
        </p:sp>
      </p:grpSp>
      <p:grpSp>
        <p:nvGrpSpPr>
          <p:cNvPr id="16391" name="Group 9"/>
          <p:cNvGrpSpPr>
            <a:grpSpLocks/>
          </p:cNvGrpSpPr>
          <p:nvPr/>
        </p:nvGrpSpPr>
        <p:grpSpPr bwMode="auto">
          <a:xfrm>
            <a:off x="3619500" y="3733800"/>
            <a:ext cx="1371600" cy="457200"/>
            <a:chOff x="6019800" y="4191000"/>
            <a:chExt cx="1371600" cy="457200"/>
          </a:xfrm>
        </p:grpSpPr>
        <p:sp>
          <p:nvSpPr>
            <p:cNvPr id="16413" name="Rectangle 10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6414" name="Rectangle 11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6392" name="Group 12"/>
          <p:cNvGrpSpPr>
            <a:grpSpLocks/>
          </p:cNvGrpSpPr>
          <p:nvPr/>
        </p:nvGrpSpPr>
        <p:grpSpPr bwMode="auto">
          <a:xfrm>
            <a:off x="5429250" y="3733800"/>
            <a:ext cx="1371600" cy="457200"/>
            <a:chOff x="6019800" y="4191000"/>
            <a:chExt cx="1371600" cy="457200"/>
          </a:xfrm>
        </p:grpSpPr>
        <p:sp>
          <p:nvSpPr>
            <p:cNvPr id="16411" name="Rectangle 13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6412" name="Rectangle 14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16393" name="Group 15"/>
          <p:cNvGrpSpPr>
            <a:grpSpLocks/>
          </p:cNvGrpSpPr>
          <p:nvPr/>
        </p:nvGrpSpPr>
        <p:grpSpPr bwMode="auto">
          <a:xfrm>
            <a:off x="7239000" y="3733800"/>
            <a:ext cx="1371600" cy="457200"/>
            <a:chOff x="6019800" y="4191000"/>
            <a:chExt cx="1371600" cy="457200"/>
          </a:xfrm>
        </p:grpSpPr>
        <p:sp>
          <p:nvSpPr>
            <p:cNvPr id="16409" name="Rectangle 16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16410" name="Rectangle 17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/</a:t>
              </a:r>
            </a:p>
          </p:txBody>
        </p:sp>
      </p:grpSp>
      <p:pic>
        <p:nvPicPr>
          <p:cNvPr id="16394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4025" y="4560888"/>
            <a:ext cx="65087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3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1288" y="4562475"/>
            <a:ext cx="955675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4863" y="4679950"/>
            <a:ext cx="8191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4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850" y="4889500"/>
            <a:ext cx="9969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398" name="Shape 27"/>
          <p:cNvCxnSpPr>
            <a:cxnSpLocks noChangeShapeType="1"/>
            <a:endCxn id="16413" idx="1"/>
          </p:cNvCxnSpPr>
          <p:nvPr/>
        </p:nvCxnSpPr>
        <p:spPr bwMode="auto">
          <a:xfrm>
            <a:off x="3181350" y="3962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6399" name="Shape 27"/>
          <p:cNvCxnSpPr>
            <a:cxnSpLocks noChangeShapeType="1"/>
            <a:stCxn id="16414" idx="3"/>
            <a:endCxn id="16411" idx="1"/>
          </p:cNvCxnSpPr>
          <p:nvPr/>
        </p:nvCxnSpPr>
        <p:spPr bwMode="auto">
          <a:xfrm>
            <a:off x="4991100" y="3962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4" name="Shape 27"/>
          <p:cNvCxnSpPr>
            <a:cxnSpLocks noChangeShapeType="1"/>
            <a:stCxn id="16412" idx="3"/>
            <a:endCxn id="16411" idx="0"/>
          </p:cNvCxnSpPr>
          <p:nvPr/>
        </p:nvCxnSpPr>
        <p:spPr bwMode="auto">
          <a:xfrm flipH="1" flipV="1">
            <a:off x="5772150" y="3733800"/>
            <a:ext cx="1028700" cy="228600"/>
          </a:xfrm>
          <a:prstGeom prst="bentConnector4">
            <a:avLst>
              <a:gd name="adj1" fmla="val -22222"/>
              <a:gd name="adj2" fmla="val 20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6401" name="Shape 27"/>
          <p:cNvCxnSpPr>
            <a:cxnSpLocks noChangeShapeType="1"/>
            <a:stCxn id="16417" idx="2"/>
          </p:cNvCxnSpPr>
          <p:nvPr/>
        </p:nvCxnSpPr>
        <p:spPr bwMode="auto">
          <a:xfrm rot="5400000">
            <a:off x="1916113" y="4324350"/>
            <a:ext cx="369888" cy="10318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6402" name="Shape 27"/>
          <p:cNvCxnSpPr>
            <a:cxnSpLocks noChangeShapeType="1"/>
            <a:stCxn id="16413" idx="2"/>
          </p:cNvCxnSpPr>
          <p:nvPr/>
        </p:nvCxnSpPr>
        <p:spPr bwMode="auto">
          <a:xfrm rot="5400000">
            <a:off x="3609182" y="4326731"/>
            <a:ext cx="488950" cy="21748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6403" name="Shape 27"/>
          <p:cNvCxnSpPr>
            <a:cxnSpLocks noChangeShapeType="1"/>
            <a:stCxn id="16411" idx="2"/>
          </p:cNvCxnSpPr>
          <p:nvPr/>
        </p:nvCxnSpPr>
        <p:spPr bwMode="auto">
          <a:xfrm rot="5400000">
            <a:off x="5563394" y="4353719"/>
            <a:ext cx="371475" cy="4603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6404" name="Shape 27"/>
          <p:cNvCxnSpPr>
            <a:cxnSpLocks noChangeShapeType="1"/>
            <a:stCxn id="16409" idx="2"/>
          </p:cNvCxnSpPr>
          <p:nvPr/>
        </p:nvCxnSpPr>
        <p:spPr bwMode="auto">
          <a:xfrm rot="16200000" flipH="1">
            <a:off x="7345363" y="4427537"/>
            <a:ext cx="698500" cy="22542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6405" name="Shape 27"/>
          <p:cNvCxnSpPr>
            <a:cxnSpLocks noChangeShapeType="1"/>
            <a:stCxn id="16415" idx="3"/>
            <a:endCxn id="16417" idx="1"/>
          </p:cNvCxnSpPr>
          <p:nvPr/>
        </p:nvCxnSpPr>
        <p:spPr bwMode="auto">
          <a:xfrm>
            <a:off x="1371600" y="3962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6406" name="Shape 27"/>
          <p:cNvCxnSpPr>
            <a:cxnSpLocks noChangeShapeType="1"/>
            <a:endCxn id="16411" idx="1"/>
          </p:cNvCxnSpPr>
          <p:nvPr/>
        </p:nvCxnSpPr>
        <p:spPr bwMode="auto">
          <a:xfrm flipV="1">
            <a:off x="1828800" y="3962400"/>
            <a:ext cx="3600450" cy="2133600"/>
          </a:xfrm>
          <a:prstGeom prst="bentConnector3">
            <a:avLst>
              <a:gd name="adj1" fmla="val 92856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16407" name="TextBox 36"/>
          <p:cNvSpPr txBox="1">
            <a:spLocks noChangeArrowheads="1"/>
          </p:cNvSpPr>
          <p:nvPr/>
        </p:nvSpPr>
        <p:spPr bwMode="auto">
          <a:xfrm>
            <a:off x="606425" y="5486400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dirty="0" err="1">
                <a:solidFill>
                  <a:schemeClr val="bg2"/>
                </a:solidFill>
              </a:rPr>
              <a:t>curNode</a:t>
            </a:r>
            <a:endParaRPr lang="en-CA" sz="2000" dirty="0">
              <a:solidFill>
                <a:schemeClr val="bg2"/>
              </a:solidFill>
            </a:endParaRPr>
          </a:p>
        </p:txBody>
      </p:sp>
      <p:cxnSp>
        <p:nvCxnSpPr>
          <p:cNvPr id="36" name="Shape 27"/>
          <p:cNvCxnSpPr>
            <a:cxnSpLocks noChangeShapeType="1"/>
            <a:stCxn id="16412" idx="3"/>
            <a:endCxn id="16409" idx="1"/>
          </p:cNvCxnSpPr>
          <p:nvPr/>
        </p:nvCxnSpPr>
        <p:spPr bwMode="auto">
          <a:xfrm>
            <a:off x="6800850" y="3962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8E18E7D-8575-79B0-B37C-AFB506245D90}"/>
              </a:ext>
            </a:extLst>
          </p:cNvPr>
          <p:cNvSpPr txBox="1"/>
          <p:nvPr/>
        </p:nvSpPr>
        <p:spPr>
          <a:xfrm>
            <a:off x="3962773" y="6019800"/>
            <a:ext cx="5181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i="1" dirty="0">
                <a:solidFill>
                  <a:schemeClr val="bg2"/>
                </a:solidFill>
              </a:rPr>
              <a:t>Fencer has been lost.</a:t>
            </a:r>
          </a:p>
          <a:p>
            <a:pPr algn="r"/>
            <a:r>
              <a:rPr lang="en-CA" i="1" dirty="0">
                <a:solidFill>
                  <a:schemeClr val="bg2"/>
                </a:solidFill>
              </a:rPr>
              <a:t>Now have 2 (or infinitely many) golfers.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Private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One class can actually belong to another</a:t>
            </a:r>
          </a:p>
          <a:p>
            <a:pPr lvl="1">
              <a:defRPr/>
            </a:pPr>
            <a:r>
              <a:rPr lang="en-US" dirty="0"/>
              <a:t>Node can belong to </a:t>
            </a:r>
            <a:r>
              <a:rPr lang="en-US" dirty="0" err="1"/>
              <a:t>LinkedBag</a:t>
            </a:r>
            <a:endParaRPr lang="en-US" dirty="0"/>
          </a:p>
          <a:p>
            <a:pPr>
              <a:defRPr/>
            </a:pPr>
            <a:r>
              <a:rPr lang="en-US" dirty="0"/>
              <a:t>Can be public or private</a:t>
            </a:r>
          </a:p>
          <a:p>
            <a:pPr lvl="1">
              <a:defRPr/>
            </a:pPr>
            <a:r>
              <a:rPr lang="en-US" dirty="0">
                <a:sym typeface="Wingdings" panose="05000000000000000000" pitchFamily="2" charset="2"/>
              </a:rPr>
              <a:t>private  only owner class can use it</a:t>
            </a:r>
          </a:p>
          <a:p>
            <a:pPr lvl="1">
              <a:defRPr/>
            </a:pPr>
            <a:r>
              <a:rPr lang="en-US" dirty="0">
                <a:sym typeface="Wingdings" panose="05000000000000000000" pitchFamily="2" charset="2"/>
              </a:rPr>
              <a:t>owner gets </a:t>
            </a:r>
            <a:r>
              <a:rPr lang="en-US" i="1" dirty="0">
                <a:sym typeface="Wingdings" panose="05000000000000000000" pitchFamily="2" charset="2"/>
              </a:rPr>
              <a:t>full access </a:t>
            </a:r>
            <a:r>
              <a:rPr lang="en-US" dirty="0">
                <a:sym typeface="Wingdings" panose="05000000000000000000" pitchFamily="2" charset="2"/>
              </a:rPr>
              <a:t>either way!</a:t>
            </a:r>
          </a:p>
          <a:p>
            <a:pPr>
              <a:defRPr/>
            </a:pPr>
            <a:r>
              <a:rPr lang="en-US" dirty="0">
                <a:sym typeface="Wingdings" panose="05000000000000000000" pitchFamily="2" charset="2"/>
              </a:rPr>
              <a:t>Declare owned class </a:t>
            </a:r>
            <a:r>
              <a:rPr lang="en-US" i="1" dirty="0">
                <a:sym typeface="Wingdings" panose="05000000000000000000" pitchFamily="2" charset="2"/>
              </a:rPr>
              <a:t>inside</a:t>
            </a:r>
            <a:r>
              <a:rPr lang="en-US" dirty="0">
                <a:sym typeface="Wingdings" panose="05000000000000000000" pitchFamily="2" charset="2"/>
              </a:rPr>
              <a:t> owner class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dirty="0">
                <a:solidFill>
                  <a:srgbClr val="A06D3A"/>
                </a:solidFill>
                <a:sym typeface="Wingdings" panose="05000000000000000000" pitchFamily="2" charset="2"/>
              </a:rPr>
              <a:t>public class Owner {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dirty="0">
                <a:solidFill>
                  <a:srgbClr val="A06D3A"/>
                </a:solidFill>
                <a:sym typeface="Wingdings" panose="05000000000000000000" pitchFamily="2" charset="2"/>
              </a:rPr>
              <a:t>    private class Owned {</a:t>
            </a:r>
            <a:endParaRPr lang="en-US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Owned Generic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Don’t need &lt;T&gt; on owned class</a:t>
            </a:r>
          </a:p>
          <a:p>
            <a:pPr lvl="1">
              <a:defRPr/>
            </a:pPr>
            <a:r>
              <a:rPr lang="en-US" dirty="0"/>
              <a:t>owner is already &lt;T&gt;, so owned is, too!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public class </a:t>
            </a:r>
            <a:r>
              <a:rPr lang="en-US" sz="2400" dirty="0" err="1">
                <a:solidFill>
                  <a:srgbClr val="A06D3A"/>
                </a:solidFill>
              </a:rPr>
              <a:t>LinkedNode</a:t>
            </a:r>
            <a:r>
              <a:rPr lang="en-US" sz="2400" dirty="0">
                <a:solidFill>
                  <a:srgbClr val="A06D3A"/>
                </a:solidFill>
              </a:rPr>
              <a:t>&lt;T&gt; {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private class </a:t>
            </a:r>
            <a:r>
              <a:rPr lang="en-US" sz="2400" b="1" dirty="0">
                <a:solidFill>
                  <a:srgbClr val="A06D3A"/>
                </a:solidFill>
              </a:rPr>
              <a:t>Node</a:t>
            </a:r>
            <a:r>
              <a:rPr lang="en-US" sz="2400" dirty="0">
                <a:solidFill>
                  <a:srgbClr val="A06D3A"/>
                </a:solidFill>
              </a:rPr>
              <a:t> {</a:t>
            </a:r>
          </a:p>
          <a:p>
            <a:pPr marL="457200" lvl="1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    private T data;	</a:t>
            </a:r>
            <a:r>
              <a:rPr lang="en-US" sz="2400" i="1" dirty="0">
                <a:solidFill>
                  <a:srgbClr val="A06D3A"/>
                </a:solidFill>
              </a:rPr>
              <a:t>// same type as bag’s base type</a:t>
            </a:r>
          </a:p>
          <a:p>
            <a:pPr marL="457200" lvl="1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    private Node next;</a:t>
            </a:r>
          </a:p>
          <a:p>
            <a:pPr marL="457200" lvl="1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    …</a:t>
            </a:r>
          </a:p>
          <a:p>
            <a:pPr marL="457200" lvl="1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}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private </a:t>
            </a:r>
            <a:r>
              <a:rPr lang="en-US" sz="2400" b="1" dirty="0">
                <a:solidFill>
                  <a:srgbClr val="A06D3A"/>
                </a:solidFill>
              </a:rPr>
              <a:t>Node</a:t>
            </a:r>
            <a:r>
              <a:rPr lang="en-US" sz="2400" dirty="0">
                <a:solidFill>
                  <a:srgbClr val="A06D3A"/>
                </a:solidFill>
              </a:rPr>
              <a:t> first;</a:t>
            </a:r>
          </a:p>
          <a:p>
            <a:pPr marL="457200" lvl="1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private int </a:t>
            </a:r>
            <a:r>
              <a:rPr lang="en-US" sz="2400" dirty="0" err="1">
                <a:solidFill>
                  <a:srgbClr val="A06D3A"/>
                </a:solidFill>
              </a:rPr>
              <a:t>numInBag</a:t>
            </a:r>
            <a:r>
              <a:rPr lang="en-US" sz="2400" dirty="0">
                <a:solidFill>
                  <a:srgbClr val="A06D3A"/>
                </a:solidFill>
              </a:rPr>
              <a:t>;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…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Node Constructors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tabLst>
                <a:tab pos="2800350" algn="l"/>
              </a:tabLst>
              <a:defRPr/>
            </a:pPr>
            <a:r>
              <a:rPr lang="en-US" dirty="0"/>
              <a:t>Will need to create new nodes</a:t>
            </a:r>
          </a:p>
          <a:p>
            <a:pPr lvl="1">
              <a:tabLst>
                <a:tab pos="2800350" algn="l"/>
              </a:tabLst>
              <a:defRPr/>
            </a:pPr>
            <a:r>
              <a:rPr lang="en-US" dirty="0"/>
              <a:t>data filled in, next maybe filled in (null if not)</a:t>
            </a:r>
          </a:p>
          <a:p>
            <a:pPr lvl="1">
              <a:tabLst>
                <a:tab pos="2800350" algn="l"/>
              </a:tabLst>
              <a:defRPr/>
            </a:pPr>
            <a:r>
              <a:rPr lang="en-US" dirty="0"/>
              <a:t>code goes inside Node class inside </a:t>
            </a:r>
            <a:r>
              <a:rPr lang="en-US" dirty="0" err="1"/>
              <a:t>LinkedBag</a:t>
            </a:r>
            <a:endParaRPr lang="en-US" dirty="0"/>
          </a:p>
          <a:p>
            <a:pPr lvl="1">
              <a:buNone/>
              <a:tabLst>
                <a:tab pos="2800350" algn="l"/>
              </a:tabLst>
              <a:defRPr/>
            </a:pPr>
            <a:r>
              <a:rPr lang="en-US" sz="2400" dirty="0">
                <a:solidFill>
                  <a:srgbClr val="A06D3A"/>
                </a:solidFill>
              </a:rPr>
              <a:t>public Node(T value, Node n) {</a:t>
            </a:r>
          </a:p>
          <a:p>
            <a:pPr lvl="1">
              <a:buNone/>
              <a:tabLst>
                <a:tab pos="2800350" algn="l"/>
              </a:tabLst>
              <a:defRPr/>
            </a:pPr>
            <a:r>
              <a:rPr lang="en-US" sz="2400" dirty="0">
                <a:solidFill>
                  <a:srgbClr val="A06D3A"/>
                </a:solidFill>
              </a:rPr>
              <a:t>    data = value;</a:t>
            </a:r>
          </a:p>
          <a:p>
            <a:pPr lvl="1">
              <a:buNone/>
              <a:tabLst>
                <a:tab pos="2800350" algn="l"/>
              </a:tabLst>
              <a:defRPr/>
            </a:pPr>
            <a:r>
              <a:rPr lang="en-US" sz="2400" dirty="0">
                <a:solidFill>
                  <a:srgbClr val="A06D3A"/>
                </a:solidFill>
              </a:rPr>
              <a:t>    next = n;</a:t>
            </a:r>
          </a:p>
          <a:p>
            <a:pPr lvl="1">
              <a:buNone/>
              <a:tabLst>
                <a:tab pos="2800350" algn="l"/>
              </a:tabLst>
              <a:defRPr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  <a:p>
            <a:pPr lvl="1">
              <a:buFont typeface="Wingdings" pitchFamily="2" charset="2"/>
              <a:buNone/>
              <a:tabLst>
                <a:tab pos="2800350" algn="l"/>
              </a:tabLst>
              <a:defRPr/>
            </a:pPr>
            <a:r>
              <a:rPr lang="en-US" sz="2400" dirty="0">
                <a:solidFill>
                  <a:srgbClr val="A06D3A"/>
                </a:solidFill>
              </a:rPr>
              <a:t>public Node(T value) {</a:t>
            </a:r>
          </a:p>
          <a:p>
            <a:pPr lvl="1">
              <a:buFont typeface="Wingdings" pitchFamily="2" charset="2"/>
              <a:buNone/>
              <a:tabLst>
                <a:tab pos="2800350" algn="l"/>
              </a:tabLst>
              <a:defRPr/>
            </a:pPr>
            <a:r>
              <a:rPr lang="en-US" sz="2400" dirty="0">
                <a:solidFill>
                  <a:srgbClr val="A06D3A"/>
                </a:solidFill>
              </a:rPr>
              <a:t>    this(value, null);</a:t>
            </a:r>
          </a:p>
          <a:p>
            <a:pPr lvl="1">
              <a:buFont typeface="Wingdings" pitchFamily="2" charset="2"/>
              <a:buNone/>
              <a:tabLst>
                <a:tab pos="2800350" algn="l"/>
              </a:tabLst>
              <a:defRPr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Pros and cons of </a:t>
            </a:r>
            <a:r>
              <a:rPr lang="en-CA" dirty="0" err="1"/>
              <a:t>ArrayBag</a:t>
            </a:r>
            <a:endParaRPr lang="en-CA" dirty="0"/>
          </a:p>
          <a:p>
            <a:pPr>
              <a:defRPr/>
            </a:pPr>
            <a:r>
              <a:rPr lang="en-CA" dirty="0"/>
              <a:t>Links and linked structures</a:t>
            </a:r>
          </a:p>
          <a:p>
            <a:pPr>
              <a:defRPr/>
            </a:pPr>
            <a:r>
              <a:rPr lang="en-CA" dirty="0"/>
              <a:t>Class Node</a:t>
            </a:r>
          </a:p>
          <a:p>
            <a:pPr lvl="1">
              <a:defRPr/>
            </a:pPr>
            <a:r>
              <a:rPr lang="en-CA" dirty="0"/>
              <a:t>private class Node</a:t>
            </a:r>
          </a:p>
          <a:p>
            <a:pPr>
              <a:defRPr/>
            </a:pPr>
            <a:r>
              <a:rPr lang="en-CA" dirty="0" err="1"/>
              <a:t>LinkedBag</a:t>
            </a:r>
            <a:r>
              <a:rPr lang="en-CA" dirty="0"/>
              <a:t> Methods</a:t>
            </a:r>
          </a:p>
          <a:p>
            <a:pPr>
              <a:defRPr/>
            </a:pPr>
            <a:r>
              <a:rPr lang="en-CA" dirty="0"/>
              <a:t>Pros and cons of </a:t>
            </a:r>
            <a:r>
              <a:rPr lang="en-CA" dirty="0" err="1"/>
              <a:t>LinkedBag</a:t>
            </a:r>
            <a:endParaRPr lang="en-CA" dirty="0"/>
          </a:p>
          <a:p>
            <a:pPr lvl="1"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9"/>
          <p:cNvGrpSpPr>
            <a:grpSpLocks/>
          </p:cNvGrpSpPr>
          <p:nvPr/>
        </p:nvGrpSpPr>
        <p:grpSpPr bwMode="auto">
          <a:xfrm>
            <a:off x="1371600" y="3581400"/>
            <a:ext cx="685800" cy="914400"/>
            <a:chOff x="6022642" y="4191000"/>
            <a:chExt cx="685800" cy="914400"/>
          </a:xfrm>
        </p:grpSpPr>
        <p:sp>
          <p:nvSpPr>
            <p:cNvPr id="20523" name="Rectangle 20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/</a:t>
              </a:r>
            </a:p>
          </p:txBody>
        </p:sp>
        <p:sp>
          <p:nvSpPr>
            <p:cNvPr id="20524" name="Rectangle 21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0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Add an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First add: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Second (and later) add:</a:t>
            </a:r>
          </a:p>
          <a:p>
            <a:pPr lvl="1">
              <a:defRPr/>
            </a:pPr>
            <a:endParaRPr 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429000" y="3810000"/>
            <a:ext cx="1371600" cy="457200"/>
            <a:chOff x="6019800" y="4191000"/>
            <a:chExt cx="1371600" cy="457200"/>
          </a:xfrm>
        </p:grpSpPr>
        <p:sp>
          <p:nvSpPr>
            <p:cNvPr id="20521" name="Rectangle 4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0522" name="Rectangle 5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/</a:t>
              </a:r>
            </a:p>
          </p:txBody>
        </p:sp>
      </p:grpSp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1371600" y="1981200"/>
            <a:ext cx="685800" cy="914400"/>
            <a:chOff x="6022642" y="4191000"/>
            <a:chExt cx="685800" cy="914400"/>
          </a:xfrm>
        </p:grpSpPr>
        <p:sp>
          <p:nvSpPr>
            <p:cNvPr id="20519" name="Rectangle 7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/</a:t>
              </a:r>
            </a:p>
          </p:txBody>
        </p:sp>
        <p:sp>
          <p:nvSpPr>
            <p:cNvPr id="20520" name="Rectangle 8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0</a:t>
              </a:r>
            </a:p>
          </p:txBody>
        </p:sp>
      </p:grpSp>
      <p:cxnSp>
        <p:nvCxnSpPr>
          <p:cNvPr id="10" name="Shape 27"/>
          <p:cNvCxnSpPr>
            <a:cxnSpLocks noChangeShapeType="1"/>
            <a:stCxn id="20521" idx="0"/>
            <a:endCxn id="20489" idx="3"/>
          </p:cNvCxnSpPr>
          <p:nvPr/>
        </p:nvCxnSpPr>
        <p:spPr bwMode="auto">
          <a:xfrm rot="5400000" flipH="1" flipV="1">
            <a:off x="3717925" y="3260725"/>
            <a:ext cx="603250" cy="495300"/>
          </a:xfrm>
          <a:prstGeom prst="bentConnector4">
            <a:avLst>
              <a:gd name="adj1" fmla="val 30528"/>
              <a:gd name="adj2" fmla="val 146153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1" name="Shape 27"/>
          <p:cNvCxnSpPr>
            <a:cxnSpLocks noChangeShapeType="1"/>
            <a:stCxn id="20517" idx="3"/>
            <a:endCxn id="20521" idx="1"/>
          </p:cNvCxnSpPr>
          <p:nvPr/>
        </p:nvCxnSpPr>
        <p:spPr bwMode="auto">
          <a:xfrm>
            <a:off x="2057400" y="3810000"/>
            <a:ext cx="1371600" cy="2286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20489" name="Rectangle 12"/>
          <p:cNvSpPr>
            <a:spLocks noChangeArrowheads="1"/>
          </p:cNvSpPr>
          <p:nvPr/>
        </p:nvSpPr>
        <p:spPr bwMode="auto">
          <a:xfrm>
            <a:off x="2819400" y="2971800"/>
            <a:ext cx="1447800" cy="4699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“First”</a:t>
            </a:r>
          </a:p>
        </p:txBody>
      </p: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1371600" y="3581400"/>
            <a:ext cx="685800" cy="914400"/>
            <a:chOff x="6022642" y="4191000"/>
            <a:chExt cx="685800" cy="914400"/>
          </a:xfrm>
        </p:grpSpPr>
        <p:sp>
          <p:nvSpPr>
            <p:cNvPr id="20517" name="Rectangle 15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0518" name="Rectangle 16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0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1371600" y="3581400"/>
            <a:ext cx="685800" cy="914400"/>
            <a:chOff x="6022642" y="4191000"/>
            <a:chExt cx="685800" cy="914400"/>
          </a:xfrm>
        </p:grpSpPr>
        <p:sp>
          <p:nvSpPr>
            <p:cNvPr id="20515" name="Rectangle 24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0516" name="Rectangle 25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1</a:t>
              </a:r>
            </a:p>
          </p:txBody>
        </p:sp>
      </p:grpSp>
      <p:grpSp>
        <p:nvGrpSpPr>
          <p:cNvPr id="20492" name="Group 26"/>
          <p:cNvGrpSpPr>
            <a:grpSpLocks/>
          </p:cNvGrpSpPr>
          <p:nvPr/>
        </p:nvGrpSpPr>
        <p:grpSpPr bwMode="auto">
          <a:xfrm>
            <a:off x="3429000" y="5943600"/>
            <a:ext cx="1371600" cy="457200"/>
            <a:chOff x="6019800" y="4191000"/>
            <a:chExt cx="1371600" cy="457200"/>
          </a:xfrm>
        </p:grpSpPr>
        <p:sp>
          <p:nvSpPr>
            <p:cNvPr id="20513" name="Rectangle 27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0514" name="Rectangle 28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/</a:t>
              </a:r>
            </a:p>
          </p:txBody>
        </p:sp>
      </p:grpSp>
      <p:cxnSp>
        <p:nvCxnSpPr>
          <p:cNvPr id="20493" name="Shape 27"/>
          <p:cNvCxnSpPr>
            <a:cxnSpLocks noChangeShapeType="1"/>
            <a:endCxn id="20513" idx="1"/>
          </p:cNvCxnSpPr>
          <p:nvPr/>
        </p:nvCxnSpPr>
        <p:spPr bwMode="auto">
          <a:xfrm>
            <a:off x="2057400" y="5943600"/>
            <a:ext cx="1371600" cy="2286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20494" name="Rectangle 30"/>
          <p:cNvSpPr>
            <a:spLocks noChangeArrowheads="1"/>
          </p:cNvSpPr>
          <p:nvPr/>
        </p:nvSpPr>
        <p:spPr bwMode="auto">
          <a:xfrm>
            <a:off x="2819400" y="5105400"/>
            <a:ext cx="1447800" cy="4699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“First”</a:t>
            </a:r>
          </a:p>
        </p:txBody>
      </p:sp>
      <p:grpSp>
        <p:nvGrpSpPr>
          <p:cNvPr id="20495" name="Group 31"/>
          <p:cNvGrpSpPr>
            <a:grpSpLocks/>
          </p:cNvGrpSpPr>
          <p:nvPr/>
        </p:nvGrpSpPr>
        <p:grpSpPr bwMode="auto">
          <a:xfrm>
            <a:off x="1371600" y="5715000"/>
            <a:ext cx="685800" cy="914400"/>
            <a:chOff x="6022642" y="4191000"/>
            <a:chExt cx="685800" cy="914400"/>
          </a:xfrm>
        </p:grpSpPr>
        <p:sp>
          <p:nvSpPr>
            <p:cNvPr id="20511" name="Rectangle 32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0512" name="Rectangle 33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1</a:t>
              </a:r>
            </a:p>
          </p:txBody>
        </p:sp>
      </p:grpSp>
      <p:cxnSp>
        <p:nvCxnSpPr>
          <p:cNvPr id="20496" name="Shape 27"/>
          <p:cNvCxnSpPr>
            <a:cxnSpLocks noChangeShapeType="1"/>
            <a:stCxn id="20513" idx="0"/>
            <a:endCxn id="20494" idx="3"/>
          </p:cNvCxnSpPr>
          <p:nvPr/>
        </p:nvCxnSpPr>
        <p:spPr bwMode="auto">
          <a:xfrm rot="5400000" flipH="1" flipV="1">
            <a:off x="3717925" y="5394325"/>
            <a:ext cx="603250" cy="495300"/>
          </a:xfrm>
          <a:prstGeom prst="bentConnector4">
            <a:avLst>
              <a:gd name="adj1" fmla="val 30528"/>
              <a:gd name="adj2" fmla="val 146153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20497" name="Rectangle 37"/>
          <p:cNvSpPr>
            <a:spLocks noChangeArrowheads="1"/>
          </p:cNvSpPr>
          <p:nvPr/>
        </p:nvSpPr>
        <p:spPr bwMode="auto">
          <a:xfrm>
            <a:off x="5334000" y="4751388"/>
            <a:ext cx="1447800" cy="4699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“Later”</a:t>
            </a:r>
          </a:p>
        </p:txBody>
      </p:sp>
      <p:grpSp>
        <p:nvGrpSpPr>
          <p:cNvPr id="13" name="Group 41"/>
          <p:cNvGrpSpPr>
            <a:grpSpLocks/>
          </p:cNvGrpSpPr>
          <p:nvPr/>
        </p:nvGrpSpPr>
        <p:grpSpPr bwMode="auto">
          <a:xfrm>
            <a:off x="6324600" y="5943600"/>
            <a:ext cx="1371600" cy="457200"/>
            <a:chOff x="6019800" y="4191000"/>
            <a:chExt cx="1371600" cy="457200"/>
          </a:xfrm>
        </p:grpSpPr>
        <p:sp>
          <p:nvSpPr>
            <p:cNvPr id="20509" name="Rectangle 42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0510" name="Rectangle 43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cxnSp>
        <p:nvCxnSpPr>
          <p:cNvPr id="45" name="Shape 27"/>
          <p:cNvCxnSpPr>
            <a:cxnSpLocks noChangeShapeType="1"/>
            <a:stCxn id="20509" idx="0"/>
            <a:endCxn id="20497" idx="3"/>
          </p:cNvCxnSpPr>
          <p:nvPr/>
        </p:nvCxnSpPr>
        <p:spPr bwMode="auto">
          <a:xfrm rot="5400000" flipH="1" flipV="1">
            <a:off x="6246019" y="5407819"/>
            <a:ext cx="957262" cy="114300"/>
          </a:xfrm>
          <a:prstGeom prst="bentConnector4">
            <a:avLst>
              <a:gd name="adj1" fmla="val 37722"/>
              <a:gd name="adj2" fmla="val 30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48" name="Shape 27"/>
          <p:cNvCxnSpPr>
            <a:cxnSpLocks noChangeShapeType="1"/>
            <a:stCxn id="20510" idx="2"/>
            <a:endCxn id="20513" idx="2"/>
          </p:cNvCxnSpPr>
          <p:nvPr/>
        </p:nvCxnSpPr>
        <p:spPr bwMode="auto">
          <a:xfrm rot="5400000">
            <a:off x="5562600" y="4610100"/>
            <a:ext cx="12700" cy="3581400"/>
          </a:xfrm>
          <a:prstGeom prst="bentConnector3">
            <a:avLst>
              <a:gd name="adj1" fmla="val 180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grpSp>
        <p:nvGrpSpPr>
          <p:cNvPr id="20501" name="Group 50"/>
          <p:cNvGrpSpPr>
            <a:grpSpLocks/>
          </p:cNvGrpSpPr>
          <p:nvPr/>
        </p:nvGrpSpPr>
        <p:grpSpPr bwMode="auto">
          <a:xfrm>
            <a:off x="1371600" y="5715000"/>
            <a:ext cx="685800" cy="914400"/>
            <a:chOff x="6022642" y="4191000"/>
            <a:chExt cx="685800" cy="914400"/>
          </a:xfrm>
        </p:grpSpPr>
        <p:sp>
          <p:nvSpPr>
            <p:cNvPr id="20507" name="Rectangle 51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0508" name="Rectangle 52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1</a:t>
              </a:r>
            </a:p>
          </p:txBody>
        </p:sp>
      </p:grpSp>
      <p:cxnSp>
        <p:nvCxnSpPr>
          <p:cNvPr id="54" name="Shape 27"/>
          <p:cNvCxnSpPr>
            <a:cxnSpLocks noChangeShapeType="1"/>
            <a:stCxn id="20507" idx="3"/>
            <a:endCxn id="20509" idx="2"/>
          </p:cNvCxnSpPr>
          <p:nvPr/>
        </p:nvCxnSpPr>
        <p:spPr bwMode="auto">
          <a:xfrm>
            <a:off x="2057400" y="5943600"/>
            <a:ext cx="4610100" cy="457200"/>
          </a:xfrm>
          <a:prstGeom prst="bentConnector4">
            <a:avLst>
              <a:gd name="adj1" fmla="val 14611"/>
              <a:gd name="adj2" fmla="val 169356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grpSp>
        <p:nvGrpSpPr>
          <p:cNvPr id="15" name="Group 58"/>
          <p:cNvGrpSpPr>
            <a:grpSpLocks/>
          </p:cNvGrpSpPr>
          <p:nvPr/>
        </p:nvGrpSpPr>
        <p:grpSpPr bwMode="auto">
          <a:xfrm>
            <a:off x="1371600" y="5715000"/>
            <a:ext cx="685800" cy="914400"/>
            <a:chOff x="6022642" y="4191000"/>
            <a:chExt cx="685800" cy="914400"/>
          </a:xfrm>
        </p:grpSpPr>
        <p:sp>
          <p:nvSpPr>
            <p:cNvPr id="20505" name="Rectangle 59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0506" name="Rectangle 60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add(T)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LinkedBag</a:t>
            </a:r>
            <a:r>
              <a:rPr lang="en-CA" dirty="0"/>
              <a:t> method (not a Node method!)</a:t>
            </a:r>
          </a:p>
          <a:p>
            <a:pPr lvl="1">
              <a:defRPr/>
            </a:pPr>
            <a:r>
              <a:rPr lang="en-CA" dirty="0"/>
              <a:t>create Node to remember new data value</a:t>
            </a:r>
          </a:p>
          <a:p>
            <a:pPr lvl="1">
              <a:defRPr/>
            </a:pPr>
            <a:r>
              <a:rPr lang="en-CA" dirty="0"/>
              <a:t>its next field is whatever </a:t>
            </a:r>
            <a:r>
              <a:rPr lang="en-CA" i="1" dirty="0"/>
              <a:t>was</a:t>
            </a:r>
            <a:r>
              <a:rPr lang="en-CA" dirty="0"/>
              <a:t> first</a:t>
            </a:r>
          </a:p>
          <a:p>
            <a:pPr lvl="2">
              <a:defRPr/>
            </a:pPr>
            <a:r>
              <a:rPr lang="en-CA" dirty="0"/>
              <a:t>even if there was nothing in the bag (first == null)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add(T </a:t>
            </a:r>
            <a:r>
              <a:rPr lang="en-CA" sz="2400" dirty="0" err="1">
                <a:solidFill>
                  <a:srgbClr val="A06D3A"/>
                </a:solidFill>
              </a:rPr>
              <a:t>newData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first = new Node(</a:t>
            </a:r>
            <a:r>
              <a:rPr lang="en-CA" sz="2400" dirty="0" err="1">
                <a:solidFill>
                  <a:srgbClr val="A06D3A"/>
                </a:solidFill>
              </a:rPr>
              <a:t>newData</a:t>
            </a:r>
            <a:r>
              <a:rPr lang="en-CA" sz="2400" dirty="0">
                <a:solidFill>
                  <a:srgbClr val="A06D3A"/>
                </a:solidFill>
              </a:rPr>
              <a:t>, first);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++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true;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46303-16BB-69B3-CF6D-C7A45782E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Core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E163A-44E8-D64F-26AA-6D3CB3397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Have constructor and add method</a:t>
            </a:r>
          </a:p>
          <a:p>
            <a:pPr lvl="1"/>
            <a:r>
              <a:rPr lang="en-CA" dirty="0"/>
              <a:t>just about ready to start testing</a:t>
            </a:r>
          </a:p>
          <a:p>
            <a:r>
              <a:rPr lang="en-CA" dirty="0"/>
              <a:t>Need </a:t>
            </a:r>
            <a:r>
              <a:rPr lang="en-CA" dirty="0" err="1"/>
              <a:t>toString</a:t>
            </a:r>
            <a:r>
              <a:rPr lang="en-CA" dirty="0"/>
              <a:t> method</a:t>
            </a:r>
          </a:p>
          <a:p>
            <a:pPr lvl="1"/>
            <a:r>
              <a:rPr lang="en-CA" dirty="0"/>
              <a:t>for </a:t>
            </a:r>
            <a:r>
              <a:rPr lang="en-CA" dirty="0" err="1"/>
              <a:t>ArrayBag</a:t>
            </a:r>
            <a:r>
              <a:rPr lang="en-CA" dirty="0"/>
              <a:t> used </a:t>
            </a:r>
            <a:r>
              <a:rPr lang="en-CA" dirty="0" err="1"/>
              <a:t>Arrays.toString</a:t>
            </a:r>
            <a:endParaRPr lang="en-CA" dirty="0"/>
          </a:p>
          <a:p>
            <a:pPr lvl="1"/>
            <a:r>
              <a:rPr lang="en-CA" dirty="0"/>
              <a:t>won’t work here (no array!)</a:t>
            </a:r>
          </a:p>
          <a:p>
            <a:r>
              <a:rPr lang="en-CA" dirty="0"/>
              <a:t>How about we write </a:t>
            </a:r>
            <a:r>
              <a:rPr lang="en-CA" dirty="0" err="1"/>
              <a:t>toArray</a:t>
            </a:r>
            <a:r>
              <a:rPr lang="en-CA" dirty="0"/>
              <a:t> method first</a:t>
            </a:r>
          </a:p>
          <a:p>
            <a:pPr lvl="1"/>
            <a:r>
              <a:rPr lang="en-CA" dirty="0"/>
              <a:t>then can use </a:t>
            </a:r>
            <a:r>
              <a:rPr lang="en-CA" dirty="0" err="1"/>
              <a:t>Arrays.toString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1459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toArray</a:t>
            </a:r>
            <a:r>
              <a:rPr lang="en-CA" dirty="0"/>
              <a:t>()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Need to make a new array &amp; copy values</a:t>
            </a:r>
          </a:p>
          <a:p>
            <a:pPr lvl="1">
              <a:defRPr/>
            </a:pPr>
            <a:r>
              <a:rPr lang="en-CA" dirty="0"/>
              <a:t>loop thru the array </a:t>
            </a:r>
            <a:r>
              <a:rPr lang="en-CA" i="1" dirty="0"/>
              <a:t>and</a:t>
            </a:r>
            <a:r>
              <a:rPr lang="en-CA" dirty="0"/>
              <a:t> follow minion trail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T[] </a:t>
            </a:r>
            <a:r>
              <a:rPr lang="en-CA" sz="2400" dirty="0" err="1">
                <a:solidFill>
                  <a:srgbClr val="A06D3A"/>
                </a:solidFill>
              </a:rPr>
              <a:t>toArray</a:t>
            </a:r>
            <a:r>
              <a:rPr lang="en-CA" sz="2400" dirty="0">
                <a:solidFill>
                  <a:srgbClr val="A06D3A"/>
                </a:solidFill>
              </a:rPr>
              <a:t>()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T[] result = (T[]) new Object[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];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Node </a:t>
            </a:r>
            <a:r>
              <a:rPr lang="en-CA" sz="2400" dirty="0" err="1">
                <a:solidFill>
                  <a:srgbClr val="A06D3A"/>
                </a:solidFill>
              </a:rPr>
              <a:t>currentNode</a:t>
            </a:r>
            <a:r>
              <a:rPr lang="en-CA" sz="2400" dirty="0">
                <a:solidFill>
                  <a:srgbClr val="A06D3A"/>
                </a:solidFill>
              </a:rPr>
              <a:t> = first;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for (int 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 = 0; 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 &lt;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 ++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result[</a:t>
            </a:r>
            <a:r>
              <a:rPr lang="en-CA" sz="2400" dirty="0" err="1">
                <a:solidFill>
                  <a:srgbClr val="A06D3A"/>
                </a:solidFill>
              </a:rPr>
              <a:t>i</a:t>
            </a:r>
            <a:r>
              <a:rPr lang="en-CA" sz="2400" dirty="0">
                <a:solidFill>
                  <a:srgbClr val="A06D3A"/>
                </a:solidFill>
              </a:rPr>
              <a:t>] = </a:t>
            </a:r>
            <a:r>
              <a:rPr lang="en-CA" sz="2400" dirty="0" err="1">
                <a:solidFill>
                  <a:srgbClr val="A06D3A"/>
                </a:solidFill>
              </a:rPr>
              <a:t>currentNode.data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</a:t>
            </a:r>
            <a:r>
              <a:rPr lang="en-CA" sz="2400" dirty="0" err="1">
                <a:solidFill>
                  <a:srgbClr val="A06D3A"/>
                </a:solidFill>
              </a:rPr>
              <a:t>currentNode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currentNode.next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result;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3845-F0C6-B51B-691B-EE9CB7646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Now </a:t>
            </a:r>
            <a:r>
              <a:rPr lang="en-CA" dirty="0" err="1"/>
              <a:t>toString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567B-B704-9F7A-8D32-141137291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No need to copy the array</a:t>
            </a:r>
          </a:p>
          <a:p>
            <a:pPr lvl="1"/>
            <a:r>
              <a:rPr lang="en-CA" dirty="0"/>
              <a:t>it’s not our instance variable</a:t>
            </a:r>
          </a:p>
          <a:p>
            <a:pPr lvl="1"/>
            <a:r>
              <a:rPr lang="en-CA" dirty="0"/>
              <a:t>it’s already the correct length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@Override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public String </a:t>
            </a:r>
            <a:r>
              <a:rPr lang="en-CA" sz="2400" dirty="0" err="1">
                <a:solidFill>
                  <a:srgbClr val="A06D3A"/>
                </a:solidFill>
              </a:rPr>
              <a:t>toString</a:t>
            </a:r>
            <a:r>
              <a:rPr lang="en-CA" sz="2400" dirty="0">
                <a:solidFill>
                  <a:srgbClr val="A06D3A"/>
                </a:solidFill>
              </a:rPr>
              <a:t>()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Arrays.toString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toArray</a:t>
            </a:r>
            <a:r>
              <a:rPr lang="en-CA" sz="2400" dirty="0">
                <a:solidFill>
                  <a:srgbClr val="A06D3A"/>
                </a:solidFill>
              </a:rPr>
              <a:t>());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466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Testing Core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Tests for </a:t>
            </a:r>
            <a:r>
              <a:rPr lang="en-CA" dirty="0" err="1"/>
              <a:t>LinkedBag</a:t>
            </a:r>
            <a:r>
              <a:rPr lang="en-CA" dirty="0"/>
              <a:t> are exactly the same as for </a:t>
            </a:r>
            <a:r>
              <a:rPr lang="en-CA" dirty="0" err="1"/>
              <a:t>ArrayBag</a:t>
            </a:r>
            <a:endParaRPr lang="en-CA" dirty="0"/>
          </a:p>
          <a:p>
            <a:pPr lvl="1">
              <a:defRPr/>
            </a:pPr>
            <a:r>
              <a:rPr lang="en-CA" dirty="0"/>
              <a:t>same methods; same behaviour expected</a:t>
            </a:r>
          </a:p>
          <a:p>
            <a:pPr lvl="1">
              <a:defRPr/>
            </a:pPr>
            <a:r>
              <a:rPr lang="en-CA" dirty="0"/>
              <a:t>replace 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new </a:t>
            </a: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ArrayBag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dirty="0"/>
              <a:t>with 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new </a:t>
            </a:r>
            <a:r>
              <a:rPr lang="en-CA" dirty="0" err="1">
                <a:solidFill>
                  <a:schemeClr val="accent1">
                    <a:lumMod val="75000"/>
                  </a:schemeClr>
                </a:solidFill>
              </a:rPr>
              <a:t>LinkedBag</a:t>
            </a:r>
            <a:endParaRPr lang="en-CA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CA" dirty="0"/>
              <a:t>should get same results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getCurrentSize</a:t>
            </a:r>
            <a:r>
              <a:rPr lang="en-CA" dirty="0"/>
              <a:t>()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Return the number of entries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int</a:t>
            </a:r>
            <a:r>
              <a:rPr lang="en-CA" sz="2400" dirty="0">
                <a:solidFill>
                  <a:srgbClr val="A06D3A"/>
                </a:solidFill>
              </a:rPr>
              <a:t> </a:t>
            </a:r>
            <a:r>
              <a:rPr lang="en-CA" sz="2400" dirty="0" err="1">
                <a:solidFill>
                  <a:srgbClr val="A06D3A"/>
                </a:solidFill>
              </a:rPr>
              <a:t>getCurrentSize</a:t>
            </a:r>
            <a:r>
              <a:rPr lang="en-CA" sz="2400" dirty="0">
                <a:solidFill>
                  <a:srgbClr val="A06D3A"/>
                </a:solidFill>
              </a:rPr>
              <a:t>()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CA" dirty="0"/>
              <a:t>we could count the number of entries</a:t>
            </a:r>
          </a:p>
          <a:p>
            <a:pPr lvl="2">
              <a:defRPr/>
            </a:pPr>
            <a:r>
              <a:rPr lang="en-CA" dirty="0"/>
              <a:t>what would that code look like?</a:t>
            </a:r>
          </a:p>
          <a:p>
            <a:pPr lvl="1">
              <a:defRPr/>
            </a:pPr>
            <a:r>
              <a:rPr lang="en-CA" dirty="0"/>
              <a:t>but why bother?</a:t>
            </a:r>
          </a:p>
        </p:txBody>
      </p:sp>
      <p:grpSp>
        <p:nvGrpSpPr>
          <p:cNvPr id="24580" name="Group 6"/>
          <p:cNvGrpSpPr>
            <a:grpSpLocks/>
          </p:cNvGrpSpPr>
          <p:nvPr/>
        </p:nvGrpSpPr>
        <p:grpSpPr bwMode="auto">
          <a:xfrm>
            <a:off x="7772400" y="2362200"/>
            <a:ext cx="685800" cy="914400"/>
            <a:chOff x="6022642" y="4191000"/>
            <a:chExt cx="685800" cy="914400"/>
          </a:xfrm>
        </p:grpSpPr>
        <p:sp>
          <p:nvSpPr>
            <p:cNvPr id="24581" name="Rectangle 7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4582" name="Rectangle 8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4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isEmpty</a:t>
            </a:r>
            <a:r>
              <a:rPr lang="en-US" dirty="0"/>
              <a:t>() Method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Two versions</a:t>
            </a:r>
          </a:p>
          <a:p>
            <a:pPr lvl="1">
              <a:defRPr/>
            </a:pPr>
            <a:r>
              <a:rPr lang="en-US" dirty="0" err="1"/>
              <a:t>numInBag</a:t>
            </a:r>
            <a:r>
              <a:rPr lang="en-US" dirty="0"/>
              <a:t> is zero: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public </a:t>
            </a:r>
            <a:r>
              <a:rPr lang="en-US" sz="2400" dirty="0" err="1">
                <a:solidFill>
                  <a:srgbClr val="A06D3A"/>
                </a:solidFill>
              </a:rPr>
              <a:t>boolean</a:t>
            </a:r>
            <a:r>
              <a:rPr lang="en-US" sz="2400" dirty="0">
                <a:solidFill>
                  <a:srgbClr val="A06D3A"/>
                </a:solidFill>
              </a:rPr>
              <a:t> </a:t>
            </a:r>
            <a:r>
              <a:rPr lang="en-US" sz="2400" dirty="0" err="1">
                <a:solidFill>
                  <a:srgbClr val="A06D3A"/>
                </a:solidFill>
              </a:rPr>
              <a:t>isEmpty</a:t>
            </a:r>
            <a:r>
              <a:rPr lang="en-US" sz="2400" dirty="0">
                <a:solidFill>
                  <a:srgbClr val="A06D3A"/>
                </a:solidFill>
              </a:rPr>
              <a:t>()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return </a:t>
            </a:r>
            <a:r>
              <a:rPr lang="en-US" sz="2400" dirty="0" err="1">
                <a:solidFill>
                  <a:srgbClr val="A06D3A"/>
                </a:solidFill>
              </a:rPr>
              <a:t>numInBag</a:t>
            </a:r>
            <a:r>
              <a:rPr lang="en-US" sz="2400" dirty="0">
                <a:solidFill>
                  <a:srgbClr val="A06D3A"/>
                </a:solidFill>
              </a:rPr>
              <a:t> == 0;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  <a:p>
            <a:pPr lvl="1">
              <a:defRPr/>
            </a:pPr>
            <a:r>
              <a:rPr lang="en-US" dirty="0"/>
              <a:t>first is null: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public </a:t>
            </a:r>
            <a:r>
              <a:rPr lang="en-US" sz="2400" dirty="0" err="1">
                <a:solidFill>
                  <a:srgbClr val="A06D3A"/>
                </a:solidFill>
              </a:rPr>
              <a:t>boolean</a:t>
            </a:r>
            <a:r>
              <a:rPr lang="en-US" sz="2400" dirty="0">
                <a:solidFill>
                  <a:srgbClr val="A06D3A"/>
                </a:solidFill>
              </a:rPr>
              <a:t> </a:t>
            </a:r>
            <a:r>
              <a:rPr lang="en-US" sz="2400" dirty="0" err="1">
                <a:solidFill>
                  <a:srgbClr val="A06D3A"/>
                </a:solidFill>
              </a:rPr>
              <a:t>isEmpty</a:t>
            </a:r>
            <a:r>
              <a:rPr lang="en-US" sz="2400" dirty="0">
                <a:solidFill>
                  <a:srgbClr val="A06D3A"/>
                </a:solidFill>
              </a:rPr>
              <a:t>()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    return first == null;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>
                <a:solidFill>
                  <a:srgbClr val="A06D3A"/>
                </a:solidFill>
              </a:rPr>
              <a:t>}</a:t>
            </a:r>
          </a:p>
        </p:txBody>
      </p:sp>
      <p:grpSp>
        <p:nvGrpSpPr>
          <p:cNvPr id="25604" name="Group 6"/>
          <p:cNvGrpSpPr>
            <a:grpSpLocks/>
          </p:cNvGrpSpPr>
          <p:nvPr/>
        </p:nvGrpSpPr>
        <p:grpSpPr bwMode="auto">
          <a:xfrm>
            <a:off x="7772400" y="2362200"/>
            <a:ext cx="685800" cy="914400"/>
            <a:chOff x="6022642" y="4191000"/>
            <a:chExt cx="685800" cy="914400"/>
          </a:xfrm>
        </p:grpSpPr>
        <p:sp>
          <p:nvSpPr>
            <p:cNvPr id="25605" name="Rectangle 7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/</a:t>
              </a:r>
            </a:p>
          </p:txBody>
        </p:sp>
        <p:sp>
          <p:nvSpPr>
            <p:cNvPr id="25606" name="Rectangle 8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0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frequencyOf</a:t>
            </a:r>
            <a:r>
              <a:rPr lang="en-CA" dirty="0"/>
              <a:t>(T)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Loop thru Nodes counting those equals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int </a:t>
            </a:r>
            <a:r>
              <a:rPr lang="en-CA" sz="2400" dirty="0" err="1">
                <a:solidFill>
                  <a:srgbClr val="A06D3A"/>
                </a:solidFill>
              </a:rPr>
              <a:t>frequencyOf</a:t>
            </a:r>
            <a:r>
              <a:rPr lang="en-CA" sz="2400" dirty="0">
                <a:solidFill>
                  <a:srgbClr val="A06D3A"/>
                </a:solidFill>
              </a:rPr>
              <a:t>(T </a:t>
            </a:r>
            <a:r>
              <a:rPr lang="en-CA" sz="2400" dirty="0" err="1">
                <a:solidFill>
                  <a:srgbClr val="A06D3A"/>
                </a:solidFill>
              </a:rPr>
              <a:t>anEntry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int count = 0;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Node 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= first;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while (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!= null)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if (</a:t>
            </a:r>
            <a:r>
              <a:rPr lang="en-CA" sz="2400" dirty="0" err="1">
                <a:solidFill>
                  <a:srgbClr val="A06D3A"/>
                </a:solidFill>
              </a:rPr>
              <a:t>Objects.equals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curNode.data</a:t>
            </a:r>
            <a:r>
              <a:rPr lang="en-CA" sz="2400" dirty="0">
                <a:solidFill>
                  <a:srgbClr val="A06D3A"/>
                </a:solidFill>
              </a:rPr>
              <a:t>, </a:t>
            </a:r>
            <a:r>
              <a:rPr lang="en-CA" sz="2400" dirty="0" err="1">
                <a:solidFill>
                  <a:srgbClr val="A06D3A"/>
                </a:solidFill>
              </a:rPr>
              <a:t>anEntry</a:t>
            </a:r>
            <a:r>
              <a:rPr lang="en-CA" sz="2400" dirty="0">
                <a:solidFill>
                  <a:srgbClr val="A06D3A"/>
                </a:solidFill>
              </a:rPr>
              <a:t>))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    ++count;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curNode.next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count;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contains(T)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Loop thru until find data or end of bag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contains(T </a:t>
            </a:r>
            <a:r>
              <a:rPr lang="en-CA" sz="2400" dirty="0" err="1">
                <a:solidFill>
                  <a:srgbClr val="A06D3A"/>
                </a:solidFill>
              </a:rPr>
              <a:t>anEntry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Node 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= first;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while (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!= null)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if (</a:t>
            </a:r>
            <a:r>
              <a:rPr lang="en-CA" sz="2400" dirty="0" err="1">
                <a:solidFill>
                  <a:srgbClr val="A06D3A"/>
                </a:solidFill>
              </a:rPr>
              <a:t>Objects.equals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curNode.data</a:t>
            </a:r>
            <a:r>
              <a:rPr lang="en-CA" sz="2400" dirty="0">
                <a:solidFill>
                  <a:srgbClr val="A06D3A"/>
                </a:solidFill>
              </a:rPr>
              <a:t>, </a:t>
            </a:r>
            <a:r>
              <a:rPr lang="en-CA" sz="2400" dirty="0" err="1">
                <a:solidFill>
                  <a:srgbClr val="A06D3A"/>
                </a:solidFill>
              </a:rPr>
              <a:t>anEntry</a:t>
            </a:r>
            <a:r>
              <a:rPr lang="en-CA" sz="2400" dirty="0">
                <a:solidFill>
                  <a:srgbClr val="A06D3A"/>
                </a:solidFill>
              </a:rPr>
              <a:t>))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    return true;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curNode.next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false;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Pros and Cons of </a:t>
            </a:r>
            <a:r>
              <a:rPr lang="en-CA" dirty="0" err="1"/>
              <a:t>ArrayList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Pros:</a:t>
            </a:r>
          </a:p>
          <a:p>
            <a:pPr lvl="1">
              <a:defRPr/>
            </a:pPr>
            <a:r>
              <a:rPr lang="en-CA" dirty="0"/>
              <a:t>quick, direct access to known positions</a:t>
            </a:r>
          </a:p>
          <a:p>
            <a:pPr lvl="1">
              <a:defRPr/>
            </a:pPr>
            <a:r>
              <a:rPr lang="en-CA" dirty="0"/>
              <a:t>fast add/remove at end of array</a:t>
            </a:r>
          </a:p>
          <a:p>
            <a:pPr>
              <a:defRPr/>
            </a:pPr>
            <a:r>
              <a:rPr lang="en-CA" dirty="0"/>
              <a:t>Cons</a:t>
            </a:r>
          </a:p>
          <a:p>
            <a:pPr lvl="1">
              <a:defRPr/>
            </a:pPr>
            <a:r>
              <a:rPr lang="en-CA" dirty="0"/>
              <a:t>fixed size </a:t>
            </a:r>
            <a:r>
              <a:rPr lang="en-CA" i="1" dirty="0"/>
              <a:t>or</a:t>
            </a:r>
            <a:r>
              <a:rPr lang="en-CA" dirty="0"/>
              <a:t> cost of copying entries</a:t>
            </a:r>
          </a:p>
          <a:p>
            <a:pPr lvl="1">
              <a:defRPr/>
            </a:pPr>
            <a:r>
              <a:rPr lang="en-CA" dirty="0"/>
              <a:t>slower remove in front/middle</a:t>
            </a:r>
          </a:p>
          <a:p>
            <a:pPr lvl="1">
              <a:defRPr/>
            </a:pPr>
            <a:r>
              <a:rPr lang="en-CA" dirty="0"/>
              <a:t>wasted space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remove()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Reverse add method to remove first entry</a:t>
            </a:r>
          </a:p>
          <a:p>
            <a:pPr lvl="1">
              <a:defRPr/>
            </a:pPr>
            <a:r>
              <a:rPr lang="en-CA" dirty="0"/>
              <a:t>possible problem: nothing in bag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T remove()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if (first != null)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Node </a:t>
            </a:r>
            <a:r>
              <a:rPr lang="en-CA" sz="2400" dirty="0" err="1">
                <a:solidFill>
                  <a:srgbClr val="A06D3A"/>
                </a:solidFill>
              </a:rPr>
              <a:t>toDelete</a:t>
            </a:r>
            <a:r>
              <a:rPr lang="en-CA" sz="2400" dirty="0">
                <a:solidFill>
                  <a:srgbClr val="A06D3A"/>
                </a:solidFill>
              </a:rPr>
              <a:t> = first;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first = </a:t>
            </a:r>
            <a:r>
              <a:rPr lang="en-CA" sz="2400" dirty="0" err="1">
                <a:solidFill>
                  <a:srgbClr val="A06D3A"/>
                </a:solidFill>
              </a:rPr>
              <a:t>toDelete.next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--</a:t>
            </a:r>
            <a:r>
              <a:rPr lang="en-CA" sz="2400" dirty="0" err="1">
                <a:solidFill>
                  <a:srgbClr val="A06D3A"/>
                </a:solidFill>
              </a:rPr>
              <a:t>numInBag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</a:t>
            </a:r>
            <a:r>
              <a:rPr lang="en-CA" sz="2400" dirty="0" err="1">
                <a:solidFill>
                  <a:srgbClr val="A06D3A"/>
                </a:solidFill>
              </a:rPr>
              <a:t>toDelete.data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throw new …;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r>
              <a:rPr lang="en-CA" dirty="0">
                <a:solidFill>
                  <a:srgbClr val="A06D3A"/>
                </a:solidFill>
              </a:rPr>
              <a:t>        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5410200" y="6019800"/>
            <a:ext cx="1371600" cy="457200"/>
            <a:chOff x="6019800" y="4191000"/>
            <a:chExt cx="1371600" cy="457200"/>
          </a:xfrm>
        </p:grpSpPr>
        <p:sp>
          <p:nvSpPr>
            <p:cNvPr id="28702" name="Rectangle 27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8703" name="Rectangle 28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cxnSp>
        <p:nvCxnSpPr>
          <p:cNvPr id="28677" name="Shape 27"/>
          <p:cNvCxnSpPr>
            <a:cxnSpLocks noChangeShapeType="1"/>
            <a:endCxn id="28702" idx="1"/>
          </p:cNvCxnSpPr>
          <p:nvPr/>
        </p:nvCxnSpPr>
        <p:spPr bwMode="auto">
          <a:xfrm>
            <a:off x="4038600" y="6019800"/>
            <a:ext cx="1371600" cy="2286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28678" name="Rectangle 30"/>
          <p:cNvSpPr>
            <a:spLocks noChangeArrowheads="1"/>
          </p:cNvSpPr>
          <p:nvPr/>
        </p:nvSpPr>
        <p:spPr bwMode="auto">
          <a:xfrm>
            <a:off x="5257800" y="5105400"/>
            <a:ext cx="1066800" cy="430213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/>
              <a:t>“One”</a:t>
            </a:r>
          </a:p>
        </p:txBody>
      </p:sp>
      <p:grpSp>
        <p:nvGrpSpPr>
          <p:cNvPr id="28679" name="Group 31"/>
          <p:cNvGrpSpPr>
            <a:grpSpLocks/>
          </p:cNvGrpSpPr>
          <p:nvPr/>
        </p:nvGrpSpPr>
        <p:grpSpPr bwMode="auto">
          <a:xfrm>
            <a:off x="3352800" y="5791200"/>
            <a:ext cx="685800" cy="914400"/>
            <a:chOff x="6022642" y="4191000"/>
            <a:chExt cx="685800" cy="914400"/>
          </a:xfrm>
        </p:grpSpPr>
        <p:sp>
          <p:nvSpPr>
            <p:cNvPr id="28700" name="Rectangle 32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8701" name="Rectangle 33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1</a:t>
              </a:r>
            </a:p>
          </p:txBody>
        </p:sp>
      </p:grpSp>
      <p:cxnSp>
        <p:nvCxnSpPr>
          <p:cNvPr id="12" name="Shape 27"/>
          <p:cNvCxnSpPr>
            <a:cxnSpLocks noChangeShapeType="1"/>
            <a:stCxn id="28702" idx="0"/>
            <a:endCxn id="28678" idx="3"/>
          </p:cNvCxnSpPr>
          <p:nvPr/>
        </p:nvCxnSpPr>
        <p:spPr bwMode="auto">
          <a:xfrm rot="5400000" flipH="1" flipV="1">
            <a:off x="5688806" y="5384007"/>
            <a:ext cx="700087" cy="571500"/>
          </a:xfrm>
          <a:prstGeom prst="bentConnector4">
            <a:avLst>
              <a:gd name="adj1" fmla="val 34620"/>
              <a:gd name="adj2" fmla="val 14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28681" name="Rectangle 37"/>
          <p:cNvSpPr>
            <a:spLocks noChangeArrowheads="1"/>
          </p:cNvSpPr>
          <p:nvPr/>
        </p:nvSpPr>
        <p:spPr bwMode="auto">
          <a:xfrm>
            <a:off x="7315200" y="5132388"/>
            <a:ext cx="1066800" cy="430212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/>
              <a:t>“Two”</a:t>
            </a:r>
          </a:p>
        </p:txBody>
      </p:sp>
      <p:grpSp>
        <p:nvGrpSpPr>
          <p:cNvPr id="28682" name="Group 13"/>
          <p:cNvGrpSpPr>
            <a:grpSpLocks/>
          </p:cNvGrpSpPr>
          <p:nvPr/>
        </p:nvGrpSpPr>
        <p:grpSpPr bwMode="auto">
          <a:xfrm>
            <a:off x="7239000" y="6019800"/>
            <a:ext cx="1371600" cy="457200"/>
            <a:chOff x="6019800" y="4191000"/>
            <a:chExt cx="1371600" cy="457200"/>
          </a:xfrm>
        </p:grpSpPr>
        <p:sp>
          <p:nvSpPr>
            <p:cNvPr id="28698" name="Rectangle 42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8699" name="Rectangle 43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cxnSp>
        <p:nvCxnSpPr>
          <p:cNvPr id="28683" name="Shape 27"/>
          <p:cNvCxnSpPr>
            <a:cxnSpLocks noChangeShapeType="1"/>
            <a:stCxn id="28698" idx="0"/>
            <a:endCxn id="28681" idx="3"/>
          </p:cNvCxnSpPr>
          <p:nvPr/>
        </p:nvCxnSpPr>
        <p:spPr bwMode="auto">
          <a:xfrm rot="5400000" flipH="1" flipV="1">
            <a:off x="7646194" y="5283994"/>
            <a:ext cx="671512" cy="800100"/>
          </a:xfrm>
          <a:prstGeom prst="bentConnector4">
            <a:avLst>
              <a:gd name="adj1" fmla="val 34000"/>
              <a:gd name="adj2" fmla="val 128569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28684" name="Shape 27"/>
          <p:cNvCxnSpPr>
            <a:cxnSpLocks noChangeShapeType="1"/>
            <a:stCxn id="28703" idx="3"/>
            <a:endCxn id="28698" idx="1"/>
          </p:cNvCxnSpPr>
          <p:nvPr/>
        </p:nvCxnSpPr>
        <p:spPr bwMode="auto">
          <a:xfrm>
            <a:off x="6781800" y="6248400"/>
            <a:ext cx="45720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grpSp>
        <p:nvGrpSpPr>
          <p:cNvPr id="28685" name="Group 50"/>
          <p:cNvGrpSpPr>
            <a:grpSpLocks/>
          </p:cNvGrpSpPr>
          <p:nvPr/>
        </p:nvGrpSpPr>
        <p:grpSpPr bwMode="auto">
          <a:xfrm>
            <a:off x="3352800" y="5791200"/>
            <a:ext cx="685800" cy="914400"/>
            <a:chOff x="6022642" y="4191000"/>
            <a:chExt cx="685800" cy="914400"/>
          </a:xfrm>
        </p:grpSpPr>
        <p:sp>
          <p:nvSpPr>
            <p:cNvPr id="28696" name="Rectangle 51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8697" name="Rectangle 52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1</a:t>
              </a:r>
            </a:p>
          </p:txBody>
        </p:sp>
      </p:grpSp>
      <p:grpSp>
        <p:nvGrpSpPr>
          <p:cNvPr id="28686" name="Group 22"/>
          <p:cNvGrpSpPr>
            <a:grpSpLocks/>
          </p:cNvGrpSpPr>
          <p:nvPr/>
        </p:nvGrpSpPr>
        <p:grpSpPr bwMode="auto">
          <a:xfrm>
            <a:off x="3352800" y="5791200"/>
            <a:ext cx="685800" cy="914400"/>
            <a:chOff x="6022642" y="4191000"/>
            <a:chExt cx="685800" cy="914400"/>
          </a:xfrm>
        </p:grpSpPr>
        <p:sp>
          <p:nvSpPr>
            <p:cNvPr id="28694" name="Rectangle 59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28695" name="Rectangle 60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4</a:t>
              </a:r>
            </a:p>
          </p:txBody>
        </p:sp>
      </p:grpSp>
      <p:cxnSp>
        <p:nvCxnSpPr>
          <p:cNvPr id="28687" name="Shape 27"/>
          <p:cNvCxnSpPr>
            <a:cxnSpLocks noChangeShapeType="1"/>
            <a:stCxn id="28699" idx="3"/>
          </p:cNvCxnSpPr>
          <p:nvPr/>
        </p:nvCxnSpPr>
        <p:spPr bwMode="auto">
          <a:xfrm>
            <a:off x="8610600" y="6248400"/>
            <a:ext cx="533400" cy="762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33" name="Rectangle 59"/>
          <p:cNvSpPr>
            <a:spLocks noChangeArrowheads="1"/>
          </p:cNvSpPr>
          <p:nvPr/>
        </p:nvSpPr>
        <p:spPr bwMode="auto">
          <a:xfrm>
            <a:off x="4724400" y="3600450"/>
            <a:ext cx="6858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&amp;</a:t>
            </a:r>
          </a:p>
        </p:txBody>
      </p:sp>
      <p:cxnSp>
        <p:nvCxnSpPr>
          <p:cNvPr id="34" name="Shape 27"/>
          <p:cNvCxnSpPr>
            <a:cxnSpLocks noChangeShapeType="1"/>
            <a:stCxn id="33" idx="2"/>
            <a:endCxn id="28702" idx="1"/>
          </p:cNvCxnSpPr>
          <p:nvPr/>
        </p:nvCxnSpPr>
        <p:spPr bwMode="auto">
          <a:xfrm rot="16200000" flipH="1">
            <a:off x="4143375" y="4981575"/>
            <a:ext cx="2190750" cy="342900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357688" y="3276600"/>
            <a:ext cx="10525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2000" b="0" dirty="0" err="1">
                <a:solidFill>
                  <a:schemeClr val="bg2"/>
                </a:solidFill>
              </a:rPr>
              <a:t>toDelete</a:t>
            </a:r>
            <a:endParaRPr lang="en-CA" sz="2000" b="0" dirty="0">
              <a:solidFill>
                <a:schemeClr val="bg2"/>
              </a:solidFill>
            </a:endParaRPr>
          </a:p>
        </p:txBody>
      </p:sp>
      <p:cxnSp>
        <p:nvCxnSpPr>
          <p:cNvPr id="45" name="Shape 27"/>
          <p:cNvCxnSpPr>
            <a:cxnSpLocks noChangeShapeType="1"/>
            <a:stCxn id="28694" idx="3"/>
            <a:endCxn id="28698" idx="2"/>
          </p:cNvCxnSpPr>
          <p:nvPr/>
        </p:nvCxnSpPr>
        <p:spPr bwMode="auto">
          <a:xfrm>
            <a:off x="4038600" y="6019800"/>
            <a:ext cx="3543300" cy="457200"/>
          </a:xfrm>
          <a:prstGeom prst="bentConnector4">
            <a:avLst>
              <a:gd name="adj1" fmla="val 19356"/>
              <a:gd name="adj2" fmla="val 1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49" name="Rectangle 60"/>
          <p:cNvSpPr>
            <a:spLocks noChangeArrowheads="1"/>
          </p:cNvSpPr>
          <p:nvPr/>
        </p:nvSpPr>
        <p:spPr bwMode="auto">
          <a:xfrm>
            <a:off x="3352800" y="6248400"/>
            <a:ext cx="6858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xit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  <p:bldP spid="33" grpId="0" animBg="1"/>
      <p:bldP spid="33" grpId="1" animBg="1"/>
      <p:bldP spid="37" grpId="0"/>
      <p:bldP spid="37" grpId="1"/>
      <p:bldP spid="4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clear()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Simple method that works for all Bags:</a:t>
            </a:r>
          </a:p>
          <a:p>
            <a:pPr lvl="1">
              <a:defRPr/>
            </a:pPr>
            <a:r>
              <a:rPr lang="en-CA" dirty="0"/>
              <a:t>keep removing until bag is empty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void clear()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while (!</a:t>
            </a:r>
            <a:r>
              <a:rPr lang="en-CA" sz="2400" dirty="0" err="1">
                <a:solidFill>
                  <a:srgbClr val="A06D3A"/>
                </a:solidFill>
              </a:rPr>
              <a:t>isEmpty</a:t>
            </a:r>
            <a:r>
              <a:rPr lang="en-CA" sz="2400" dirty="0">
                <a:solidFill>
                  <a:srgbClr val="A06D3A"/>
                </a:solidFill>
              </a:rPr>
              <a:t>())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remove();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remove(T)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 node by updating links</a:t>
            </a:r>
          </a:p>
          <a:p>
            <a:pPr lvl="1">
              <a:defRPr/>
            </a:pPr>
            <a:r>
              <a:rPr lang="en-CA" dirty="0"/>
              <a:t>links to update in node </a:t>
            </a:r>
            <a:r>
              <a:rPr lang="en-CA" i="1" dirty="0"/>
              <a:t>before</a:t>
            </a:r>
            <a:r>
              <a:rPr lang="en-CA" dirty="0"/>
              <a:t> the one with data</a:t>
            </a:r>
          </a:p>
          <a:p>
            <a:pPr lvl="1">
              <a:defRPr/>
            </a:pPr>
            <a:r>
              <a:rPr lang="en-CA" dirty="0"/>
              <a:t>find the node before the node with the data</a:t>
            </a:r>
          </a:p>
          <a:p>
            <a:pPr lvl="2">
              <a:defRPr/>
            </a:pPr>
            <a:r>
              <a:rPr lang="en-CA" dirty="0"/>
              <a:t>but the data might not be there</a:t>
            </a:r>
          </a:p>
          <a:p>
            <a:pPr lvl="2">
              <a:defRPr/>
            </a:pPr>
            <a:r>
              <a:rPr lang="en-CA" dirty="0"/>
              <a:t>but the data might be in the first node</a:t>
            </a:r>
          </a:p>
          <a:p>
            <a:pPr lvl="3">
              <a:defRPr/>
            </a:pPr>
            <a:r>
              <a:rPr lang="en-CA" dirty="0"/>
              <a:t>actually, we already know how to do the first node…</a:t>
            </a:r>
          </a:p>
          <a:p>
            <a:pPr lvl="3">
              <a:defRPr/>
            </a:pPr>
            <a:r>
              <a:rPr lang="en-CA" dirty="0"/>
              <a:t>hmm.</a:t>
            </a:r>
          </a:p>
        </p:txBody>
      </p:sp>
      <p:grpSp>
        <p:nvGrpSpPr>
          <p:cNvPr id="30724" name="Group 57"/>
          <p:cNvGrpSpPr>
            <a:grpSpLocks/>
          </p:cNvGrpSpPr>
          <p:nvPr/>
        </p:nvGrpSpPr>
        <p:grpSpPr bwMode="auto">
          <a:xfrm>
            <a:off x="3619500" y="4922838"/>
            <a:ext cx="1371600" cy="457200"/>
            <a:chOff x="6019800" y="4191000"/>
            <a:chExt cx="1371600" cy="457200"/>
          </a:xfrm>
        </p:grpSpPr>
        <p:sp>
          <p:nvSpPr>
            <p:cNvPr id="30743" name="Rectangle 58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30744" name="Rectangle 59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5429250" y="4922838"/>
            <a:ext cx="1371600" cy="457200"/>
            <a:chOff x="6019800" y="4191000"/>
            <a:chExt cx="1371600" cy="457200"/>
          </a:xfrm>
        </p:grpSpPr>
        <p:sp>
          <p:nvSpPr>
            <p:cNvPr id="30741" name="Rectangle 61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30742" name="Rectangle 62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30726" name="Group 63"/>
          <p:cNvGrpSpPr>
            <a:grpSpLocks/>
          </p:cNvGrpSpPr>
          <p:nvPr/>
        </p:nvGrpSpPr>
        <p:grpSpPr bwMode="auto">
          <a:xfrm>
            <a:off x="7239000" y="4922838"/>
            <a:ext cx="1371600" cy="457200"/>
            <a:chOff x="6019800" y="4191000"/>
            <a:chExt cx="1371600" cy="457200"/>
          </a:xfrm>
        </p:grpSpPr>
        <p:sp>
          <p:nvSpPr>
            <p:cNvPr id="30739" name="Rectangle 64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30740" name="Rectangle 65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/</a:t>
              </a:r>
            </a:p>
          </p:txBody>
        </p:sp>
      </p:grpSp>
      <p:pic>
        <p:nvPicPr>
          <p:cNvPr id="30727" name="Picture 3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8488" y="5762625"/>
            <a:ext cx="882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02063" y="5880100"/>
            <a:ext cx="757237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4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66050" y="6091238"/>
            <a:ext cx="9207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730" name="Shape 27"/>
          <p:cNvCxnSpPr>
            <a:cxnSpLocks noChangeShapeType="1"/>
            <a:stCxn id="30744" idx="3"/>
            <a:endCxn id="30741" idx="1"/>
          </p:cNvCxnSpPr>
          <p:nvPr/>
        </p:nvCxnSpPr>
        <p:spPr bwMode="auto">
          <a:xfrm>
            <a:off x="4991100" y="5151438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8" name="Shape 27"/>
          <p:cNvCxnSpPr>
            <a:cxnSpLocks noChangeShapeType="1"/>
            <a:stCxn id="30742" idx="3"/>
            <a:endCxn id="30739" idx="1"/>
          </p:cNvCxnSpPr>
          <p:nvPr/>
        </p:nvCxnSpPr>
        <p:spPr bwMode="auto">
          <a:xfrm>
            <a:off x="6800850" y="5151438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30732" name="Shape 27"/>
          <p:cNvCxnSpPr>
            <a:cxnSpLocks noChangeShapeType="1"/>
            <a:stCxn id="30743" idx="2"/>
          </p:cNvCxnSpPr>
          <p:nvPr/>
        </p:nvCxnSpPr>
        <p:spPr bwMode="auto">
          <a:xfrm rot="16200000" flipH="1">
            <a:off x="3821113" y="5521325"/>
            <a:ext cx="500062" cy="217488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20" name="Shape 27"/>
          <p:cNvCxnSpPr>
            <a:cxnSpLocks noChangeShapeType="1"/>
            <a:stCxn id="30741" idx="2"/>
          </p:cNvCxnSpPr>
          <p:nvPr/>
        </p:nvCxnSpPr>
        <p:spPr bwMode="auto">
          <a:xfrm rot="16200000" flipH="1">
            <a:off x="5754688" y="5397500"/>
            <a:ext cx="382587" cy="347663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30734" name="Shape 27"/>
          <p:cNvCxnSpPr>
            <a:cxnSpLocks noChangeShapeType="1"/>
            <a:stCxn id="30739" idx="2"/>
          </p:cNvCxnSpPr>
          <p:nvPr/>
        </p:nvCxnSpPr>
        <p:spPr bwMode="auto">
          <a:xfrm rot="16200000" flipH="1">
            <a:off x="7548563" y="5413375"/>
            <a:ext cx="711200" cy="64452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23" name="Shape 27"/>
          <p:cNvCxnSpPr>
            <a:cxnSpLocks noChangeShapeType="1"/>
            <a:stCxn id="30744" idx="3"/>
            <a:endCxn id="30739" idx="0"/>
          </p:cNvCxnSpPr>
          <p:nvPr/>
        </p:nvCxnSpPr>
        <p:spPr bwMode="auto">
          <a:xfrm flipV="1">
            <a:off x="4991100" y="4922838"/>
            <a:ext cx="2590800" cy="228600"/>
          </a:xfrm>
          <a:prstGeom prst="bentConnector4">
            <a:avLst>
              <a:gd name="adj1" fmla="val 7648"/>
              <a:gd name="adj2" fmla="val 20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30737" name="TextBox 28"/>
          <p:cNvSpPr txBox="1">
            <a:spLocks noChangeArrowheads="1"/>
          </p:cNvSpPr>
          <p:nvPr/>
        </p:nvSpPr>
        <p:spPr bwMode="auto">
          <a:xfrm>
            <a:off x="504825" y="5029200"/>
            <a:ext cx="2695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0" i="1" dirty="0">
                <a:solidFill>
                  <a:schemeClr val="bg2"/>
                </a:solidFill>
              </a:rPr>
              <a:t>removing the Golfer</a:t>
            </a:r>
          </a:p>
        </p:txBody>
      </p:sp>
      <p:sp>
        <p:nvSpPr>
          <p:cNvPr id="30738" name="TextBox 29"/>
          <p:cNvSpPr txBox="1">
            <a:spLocks noChangeArrowheads="1"/>
          </p:cNvSpPr>
          <p:nvPr/>
        </p:nvSpPr>
        <p:spPr bwMode="auto">
          <a:xfrm>
            <a:off x="452438" y="5638800"/>
            <a:ext cx="27035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0" i="1">
                <a:solidFill>
                  <a:schemeClr val="bg2"/>
                </a:solidFill>
              </a:rPr>
              <a:t>Node before Golfer</a:t>
            </a:r>
          </a:p>
          <a:p>
            <a:r>
              <a:rPr lang="en-CA" b="0" i="1">
                <a:solidFill>
                  <a:schemeClr val="bg2"/>
                </a:solidFill>
              </a:rPr>
              <a:t>needs to change link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remove(T) Clever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Find the node with the desired data</a:t>
            </a:r>
          </a:p>
          <a:p>
            <a:pPr>
              <a:defRPr/>
            </a:pPr>
            <a:r>
              <a:rPr lang="en-CA"/>
              <a:t>Swap in the data from the </a:t>
            </a:r>
            <a:r>
              <a:rPr lang="en-CA" dirty="0"/>
              <a:t>first position</a:t>
            </a:r>
          </a:p>
          <a:p>
            <a:pPr>
              <a:defRPr/>
            </a:pPr>
            <a:r>
              <a:rPr lang="en-CA" dirty="0"/>
              <a:t>Remove the first node using remove()</a:t>
            </a:r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1809750" y="4114800"/>
            <a:ext cx="1371600" cy="457200"/>
            <a:chOff x="6019800" y="4191000"/>
            <a:chExt cx="1371600" cy="457200"/>
          </a:xfrm>
        </p:grpSpPr>
        <p:sp>
          <p:nvSpPr>
            <p:cNvPr id="31778" name="Rectangle 52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31779" name="Rectangle 53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31749" name="Group 54"/>
          <p:cNvGrpSpPr>
            <a:grpSpLocks/>
          </p:cNvGrpSpPr>
          <p:nvPr/>
        </p:nvGrpSpPr>
        <p:grpSpPr bwMode="auto">
          <a:xfrm>
            <a:off x="685800" y="4114800"/>
            <a:ext cx="685800" cy="914400"/>
            <a:chOff x="6022642" y="4191000"/>
            <a:chExt cx="685800" cy="914400"/>
          </a:xfrm>
        </p:grpSpPr>
        <p:sp>
          <p:nvSpPr>
            <p:cNvPr id="31776" name="Rectangle 55"/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31777" name="Rectangle 56"/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4</a:t>
              </a:r>
            </a:p>
          </p:txBody>
        </p:sp>
      </p:grpSp>
      <p:grpSp>
        <p:nvGrpSpPr>
          <p:cNvPr id="31750" name="Group 57"/>
          <p:cNvGrpSpPr>
            <a:grpSpLocks/>
          </p:cNvGrpSpPr>
          <p:nvPr/>
        </p:nvGrpSpPr>
        <p:grpSpPr bwMode="auto">
          <a:xfrm>
            <a:off x="3619500" y="4114800"/>
            <a:ext cx="1371600" cy="457200"/>
            <a:chOff x="6019800" y="4191000"/>
            <a:chExt cx="1371600" cy="457200"/>
          </a:xfrm>
        </p:grpSpPr>
        <p:sp>
          <p:nvSpPr>
            <p:cNvPr id="31774" name="Rectangle 58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31775" name="Rectangle 59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5429250" y="4114800"/>
            <a:ext cx="1371600" cy="457200"/>
            <a:chOff x="6019800" y="4191000"/>
            <a:chExt cx="1371600" cy="457200"/>
          </a:xfrm>
          <a:solidFill>
            <a:schemeClr val="accent1"/>
          </a:solidFill>
        </p:grpSpPr>
        <p:sp>
          <p:nvSpPr>
            <p:cNvPr id="14" name="Rectangle 61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en-US">
                  <a:latin typeface="Times New Roman" charset="0"/>
                </a:rPr>
                <a:t>&amp;</a:t>
              </a:r>
            </a:p>
          </p:txBody>
        </p:sp>
        <p:sp>
          <p:nvSpPr>
            <p:cNvPr id="15" name="Rectangle 62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grp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en-US">
                  <a:latin typeface="Times New Roman" charset="0"/>
                </a:rPr>
                <a:t>&amp;</a:t>
              </a:r>
            </a:p>
          </p:txBody>
        </p:sp>
      </p:grpSp>
      <p:grpSp>
        <p:nvGrpSpPr>
          <p:cNvPr id="31752" name="Group 63"/>
          <p:cNvGrpSpPr>
            <a:grpSpLocks/>
          </p:cNvGrpSpPr>
          <p:nvPr/>
        </p:nvGrpSpPr>
        <p:grpSpPr bwMode="auto">
          <a:xfrm>
            <a:off x="7239000" y="4114800"/>
            <a:ext cx="1371600" cy="457200"/>
            <a:chOff x="6019800" y="4191000"/>
            <a:chExt cx="1371600" cy="457200"/>
          </a:xfrm>
        </p:grpSpPr>
        <p:sp>
          <p:nvSpPr>
            <p:cNvPr id="31772" name="Rectangle 64"/>
            <p:cNvSpPr>
              <a:spLocks noChangeArrowheads="1"/>
            </p:cNvSpPr>
            <p:nvPr/>
          </p:nvSpPr>
          <p:spPr bwMode="auto">
            <a:xfrm>
              <a:off x="60198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31773" name="Rectangle 65"/>
            <p:cNvSpPr>
              <a:spLocks noChangeArrowheads="1"/>
            </p:cNvSpPr>
            <p:nvPr/>
          </p:nvSpPr>
          <p:spPr bwMode="auto">
            <a:xfrm>
              <a:off x="6705600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/</a:t>
              </a:r>
            </a:p>
          </p:txBody>
        </p:sp>
      </p:grpSp>
      <p:pic>
        <p:nvPicPr>
          <p:cNvPr id="31753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1225" y="4953000"/>
            <a:ext cx="601663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4" name="Picture 3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78488" y="4954588"/>
            <a:ext cx="882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5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02063" y="5072063"/>
            <a:ext cx="757237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6" name="Picture 4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66050" y="5283200"/>
            <a:ext cx="92075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" name="Shape 27"/>
          <p:cNvCxnSpPr>
            <a:cxnSpLocks noChangeShapeType="1"/>
            <a:endCxn id="31774" idx="1"/>
          </p:cNvCxnSpPr>
          <p:nvPr/>
        </p:nvCxnSpPr>
        <p:spPr bwMode="auto">
          <a:xfrm>
            <a:off x="318135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31758" name="Shape 27"/>
          <p:cNvCxnSpPr>
            <a:cxnSpLocks noChangeShapeType="1"/>
            <a:stCxn id="31775" idx="3"/>
          </p:cNvCxnSpPr>
          <p:nvPr/>
        </p:nvCxnSpPr>
        <p:spPr bwMode="auto">
          <a:xfrm>
            <a:off x="499110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31759" name="Shape 27"/>
          <p:cNvCxnSpPr>
            <a:cxnSpLocks noChangeShapeType="1"/>
            <a:endCxn id="31772" idx="1"/>
          </p:cNvCxnSpPr>
          <p:nvPr/>
        </p:nvCxnSpPr>
        <p:spPr bwMode="auto">
          <a:xfrm>
            <a:off x="680085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26" name="Shape 27"/>
          <p:cNvCxnSpPr>
            <a:cxnSpLocks noChangeShapeType="1"/>
            <a:stCxn id="31778" idx="2"/>
          </p:cNvCxnSpPr>
          <p:nvPr/>
        </p:nvCxnSpPr>
        <p:spPr bwMode="auto">
          <a:xfrm rot="16200000" flipH="1">
            <a:off x="2127250" y="4597400"/>
            <a:ext cx="381000" cy="3302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31761" name="Shape 27"/>
          <p:cNvCxnSpPr>
            <a:cxnSpLocks noChangeShapeType="1"/>
            <a:stCxn id="31774" idx="2"/>
          </p:cNvCxnSpPr>
          <p:nvPr/>
        </p:nvCxnSpPr>
        <p:spPr bwMode="auto">
          <a:xfrm rot="16200000" flipH="1">
            <a:off x="3821112" y="4713288"/>
            <a:ext cx="500063" cy="217488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31762" name="Shape 27"/>
          <p:cNvCxnSpPr>
            <a:cxnSpLocks noChangeShapeType="1"/>
          </p:cNvCxnSpPr>
          <p:nvPr/>
        </p:nvCxnSpPr>
        <p:spPr bwMode="auto">
          <a:xfrm rot="16200000" flipH="1">
            <a:off x="5754688" y="4589462"/>
            <a:ext cx="382588" cy="347663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31763" name="Shape 27"/>
          <p:cNvCxnSpPr>
            <a:cxnSpLocks noChangeShapeType="1"/>
            <a:stCxn id="31772" idx="2"/>
          </p:cNvCxnSpPr>
          <p:nvPr/>
        </p:nvCxnSpPr>
        <p:spPr bwMode="auto">
          <a:xfrm rot="16200000" flipH="1">
            <a:off x="7548563" y="4605337"/>
            <a:ext cx="711200" cy="64452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31764" name="Shape 27"/>
          <p:cNvCxnSpPr>
            <a:cxnSpLocks noChangeShapeType="1"/>
            <a:stCxn id="31776" idx="3"/>
            <a:endCxn id="31778" idx="1"/>
          </p:cNvCxnSpPr>
          <p:nvPr/>
        </p:nvCxnSpPr>
        <p:spPr bwMode="auto">
          <a:xfrm>
            <a:off x="1371600" y="4343400"/>
            <a:ext cx="438150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sp>
        <p:nvSpPr>
          <p:cNvPr id="31" name="Rectangle 62"/>
          <p:cNvSpPr>
            <a:spLocks noChangeArrowheads="1"/>
          </p:cNvSpPr>
          <p:nvPr/>
        </p:nvSpPr>
        <p:spPr bwMode="auto">
          <a:xfrm>
            <a:off x="1143000" y="5867400"/>
            <a:ext cx="685800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&amp;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35234" y="5486400"/>
            <a:ext cx="1067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2000">
                <a:solidFill>
                  <a:schemeClr val="bg2"/>
                </a:solidFill>
              </a:rPr>
              <a:t>curNode</a:t>
            </a:r>
          </a:p>
        </p:txBody>
      </p:sp>
      <p:cxnSp>
        <p:nvCxnSpPr>
          <p:cNvPr id="35" name="Shape 27"/>
          <p:cNvCxnSpPr>
            <a:cxnSpLocks noChangeShapeType="1"/>
            <a:stCxn id="31" idx="3"/>
          </p:cNvCxnSpPr>
          <p:nvPr/>
        </p:nvCxnSpPr>
        <p:spPr bwMode="auto">
          <a:xfrm flipV="1">
            <a:off x="1828800" y="4343400"/>
            <a:ext cx="3600450" cy="1752600"/>
          </a:xfrm>
          <a:prstGeom prst="bentConnector3">
            <a:avLst>
              <a:gd name="adj1" fmla="val 93176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41" name="Shape 27"/>
          <p:cNvCxnSpPr>
            <a:cxnSpLocks noChangeShapeType="1"/>
          </p:cNvCxnSpPr>
          <p:nvPr/>
        </p:nvCxnSpPr>
        <p:spPr bwMode="auto">
          <a:xfrm rot="5400000">
            <a:off x="3937000" y="3117850"/>
            <a:ext cx="381000" cy="32893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51" name="Shape 27"/>
          <p:cNvCxnSpPr>
            <a:cxnSpLocks noChangeShapeType="1"/>
            <a:stCxn id="31776" idx="3"/>
            <a:endCxn id="31774" idx="0"/>
          </p:cNvCxnSpPr>
          <p:nvPr/>
        </p:nvCxnSpPr>
        <p:spPr bwMode="auto">
          <a:xfrm flipV="1">
            <a:off x="1371600" y="4114800"/>
            <a:ext cx="2590800" cy="228600"/>
          </a:xfrm>
          <a:prstGeom prst="bentConnector4">
            <a:avLst>
              <a:gd name="adj1" fmla="val 8571"/>
              <a:gd name="adj2" fmla="val 200000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grpSp>
        <p:nvGrpSpPr>
          <p:cNvPr id="5" name="Group 54">
            <a:extLst>
              <a:ext uri="{FF2B5EF4-FFF2-40B4-BE49-F238E27FC236}">
                <a16:creationId xmlns:a16="http://schemas.microsoft.com/office/drawing/2014/main" id="{784D317A-4C12-6F6A-F8EC-0C5E6F972FB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4114800"/>
            <a:ext cx="685800" cy="914400"/>
            <a:chOff x="6022642" y="4191000"/>
            <a:chExt cx="685800" cy="914400"/>
          </a:xfrm>
        </p:grpSpPr>
        <p:sp>
          <p:nvSpPr>
            <p:cNvPr id="6" name="Rectangle 55">
              <a:extLst>
                <a:ext uri="{FF2B5EF4-FFF2-40B4-BE49-F238E27FC236}">
                  <a16:creationId xmlns:a16="http://schemas.microsoft.com/office/drawing/2014/main" id="{4A402E67-CE39-C0A8-5A66-A656C4FB2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2642" y="41910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&amp;</a:t>
              </a:r>
            </a:p>
          </p:txBody>
        </p:sp>
        <p:sp>
          <p:nvSpPr>
            <p:cNvPr id="8" name="Rectangle 56">
              <a:extLst>
                <a:ext uri="{FF2B5EF4-FFF2-40B4-BE49-F238E27FC236}">
                  <a16:creationId xmlns:a16="http://schemas.microsoft.com/office/drawing/2014/main" id="{756C6047-37DE-732C-3329-8184D9AF2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2642" y="4648200"/>
              <a:ext cx="68580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dirty="0"/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remove(T)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public </a:t>
            </a:r>
            <a:r>
              <a:rPr lang="en-CA" sz="2400" dirty="0" err="1">
                <a:solidFill>
                  <a:srgbClr val="A06D3A"/>
                </a:solidFill>
              </a:rPr>
              <a:t>boolean</a:t>
            </a:r>
            <a:r>
              <a:rPr lang="en-CA" sz="2400" dirty="0">
                <a:solidFill>
                  <a:srgbClr val="A06D3A"/>
                </a:solidFill>
              </a:rPr>
              <a:t> remove(T </a:t>
            </a:r>
            <a:r>
              <a:rPr lang="en-CA" sz="2400" dirty="0" err="1">
                <a:solidFill>
                  <a:srgbClr val="A06D3A"/>
                </a:solidFill>
              </a:rPr>
              <a:t>anEntry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Node </a:t>
            </a:r>
            <a:r>
              <a:rPr lang="en-CA" sz="2400" dirty="0" err="1">
                <a:solidFill>
                  <a:srgbClr val="A06D3A"/>
                </a:solidFill>
              </a:rPr>
              <a:t>itsNode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findNode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anEntry</a:t>
            </a:r>
            <a:r>
              <a:rPr lang="en-CA" sz="2400" dirty="0">
                <a:solidFill>
                  <a:srgbClr val="A06D3A"/>
                </a:solidFill>
              </a:rPr>
              <a:t>);	</a:t>
            </a:r>
            <a:r>
              <a:rPr lang="en-CA" sz="2400" i="1" dirty="0">
                <a:solidFill>
                  <a:srgbClr val="A06D3A"/>
                </a:solidFill>
              </a:rPr>
              <a:t>// private method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if (</a:t>
            </a:r>
            <a:r>
              <a:rPr lang="en-CA" sz="2400" dirty="0" err="1">
                <a:solidFill>
                  <a:srgbClr val="A06D3A"/>
                </a:solidFill>
              </a:rPr>
              <a:t>itsNode</a:t>
            </a:r>
            <a:r>
              <a:rPr lang="en-CA" sz="2400" dirty="0">
                <a:solidFill>
                  <a:srgbClr val="A06D3A"/>
                </a:solidFill>
              </a:rPr>
              <a:t> != null)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</a:t>
            </a:r>
            <a:r>
              <a:rPr lang="en-CA" sz="2400" dirty="0" err="1">
                <a:solidFill>
                  <a:srgbClr val="A06D3A"/>
                </a:solidFill>
              </a:rPr>
              <a:t>itsNode.data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first.data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remove();	</a:t>
            </a:r>
            <a:r>
              <a:rPr lang="en-CA" sz="2400" i="1" dirty="0">
                <a:solidFill>
                  <a:srgbClr val="A06D3A"/>
                </a:solidFill>
              </a:rPr>
              <a:t>// updates </a:t>
            </a:r>
            <a:r>
              <a:rPr lang="en-CA" sz="2400" i="1" dirty="0" err="1">
                <a:solidFill>
                  <a:srgbClr val="A06D3A"/>
                </a:solidFill>
              </a:rPr>
              <a:t>numInBag</a:t>
            </a:r>
            <a:endParaRPr lang="en-CA" sz="2400" i="1" dirty="0">
              <a:solidFill>
                <a:srgbClr val="A06D3A"/>
              </a:solidFill>
            </a:endParaRP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return true;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false;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        </a:t>
            </a:r>
            <a:endParaRPr lang="en-CA" dirty="0">
              <a:solidFill>
                <a:srgbClr val="A06D3A"/>
              </a:solidFill>
            </a:endParaRPr>
          </a:p>
          <a:p>
            <a:pPr lvl="1">
              <a:defRPr/>
            </a:pPr>
            <a:r>
              <a:rPr lang="en-CA" dirty="0"/>
              <a:t>what if the node with the data </a:t>
            </a:r>
            <a:r>
              <a:rPr lang="en-CA" i="1" dirty="0"/>
              <a:t>is</a:t>
            </a:r>
            <a:r>
              <a:rPr lang="en-CA" dirty="0"/>
              <a:t> the first node?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findNode</a:t>
            </a:r>
            <a:r>
              <a:rPr lang="en-CA" dirty="0"/>
              <a:t>(T)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Returns the node with the wanted data</a:t>
            </a:r>
          </a:p>
          <a:p>
            <a:pPr lvl="1">
              <a:defRPr/>
            </a:pPr>
            <a:r>
              <a:rPr lang="en-CA" dirty="0"/>
              <a:t>returns null if the data wasn’t found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private Node </a:t>
            </a:r>
            <a:r>
              <a:rPr lang="en-CA" sz="2400" dirty="0" err="1">
                <a:solidFill>
                  <a:srgbClr val="A06D3A"/>
                </a:solidFill>
              </a:rPr>
              <a:t>findNode</a:t>
            </a:r>
            <a:r>
              <a:rPr lang="en-CA" sz="2400" dirty="0">
                <a:solidFill>
                  <a:srgbClr val="A06D3A"/>
                </a:solidFill>
              </a:rPr>
              <a:t>(T </a:t>
            </a:r>
            <a:r>
              <a:rPr lang="en-CA" sz="2400" dirty="0" err="1">
                <a:solidFill>
                  <a:srgbClr val="A06D3A"/>
                </a:solidFill>
              </a:rPr>
              <a:t>anEntry</a:t>
            </a:r>
            <a:r>
              <a:rPr lang="en-CA" sz="2400" dirty="0">
                <a:solidFill>
                  <a:srgbClr val="A06D3A"/>
                </a:solidFill>
              </a:rPr>
              <a:t>) {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Node 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= first;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while (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!= null)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if (</a:t>
            </a:r>
            <a:r>
              <a:rPr lang="en-CA" sz="2400" dirty="0" err="1">
                <a:solidFill>
                  <a:srgbClr val="A06D3A"/>
                </a:solidFill>
              </a:rPr>
              <a:t>curNode.data.equals</a:t>
            </a:r>
            <a:r>
              <a:rPr lang="en-CA" sz="2400" dirty="0">
                <a:solidFill>
                  <a:srgbClr val="A06D3A"/>
                </a:solidFill>
              </a:rPr>
              <a:t>(</a:t>
            </a:r>
            <a:r>
              <a:rPr lang="en-CA" sz="2400" dirty="0" err="1">
                <a:solidFill>
                  <a:srgbClr val="A06D3A"/>
                </a:solidFill>
              </a:rPr>
              <a:t>anEntry</a:t>
            </a:r>
            <a:r>
              <a:rPr lang="en-CA" sz="2400" dirty="0">
                <a:solidFill>
                  <a:srgbClr val="A06D3A"/>
                </a:solidFill>
              </a:rPr>
              <a:t>)) {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    return 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}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    </a:t>
            </a:r>
            <a:r>
              <a:rPr lang="en-CA" sz="2400" dirty="0" err="1">
                <a:solidFill>
                  <a:srgbClr val="A06D3A"/>
                </a:solidFill>
              </a:rPr>
              <a:t>curNode</a:t>
            </a:r>
            <a:r>
              <a:rPr lang="en-CA" sz="2400" dirty="0">
                <a:solidFill>
                  <a:srgbClr val="A06D3A"/>
                </a:solidFill>
              </a:rPr>
              <a:t> = </a:t>
            </a:r>
            <a:r>
              <a:rPr lang="en-CA" sz="2400" dirty="0" err="1">
                <a:solidFill>
                  <a:srgbClr val="A06D3A"/>
                </a:solidFill>
              </a:rPr>
              <a:t>curNode.next</a:t>
            </a:r>
            <a:r>
              <a:rPr lang="en-CA" sz="2400" dirty="0">
                <a:solidFill>
                  <a:srgbClr val="A06D3A"/>
                </a:solidFill>
              </a:rPr>
              <a:t>;</a:t>
            </a:r>
          </a:p>
          <a:p>
            <a:pPr lvl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}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    return null;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rgbClr val="A06D3A"/>
                </a:solidFill>
              </a:rPr>
              <a:t>}</a:t>
            </a:r>
            <a:endParaRPr lang="en-CA" dirty="0">
              <a:solidFill>
                <a:srgbClr val="A06D3A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Rewrite contains to use </a:t>
            </a:r>
            <a:r>
              <a:rPr lang="en-CA" dirty="0" err="1"/>
              <a:t>findNode</a:t>
            </a:r>
            <a:endParaRPr lang="en-CA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ArrayBag</a:t>
            </a:r>
            <a:r>
              <a:rPr lang="en-CA" dirty="0"/>
              <a:t> vs. </a:t>
            </a:r>
            <a:r>
              <a:rPr lang="en-CA" dirty="0" err="1"/>
              <a:t>LinkedBag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Linked grow smoothly; Array in jumps</a:t>
            </a:r>
          </a:p>
          <a:p>
            <a:pPr>
              <a:defRPr/>
            </a:pPr>
            <a:r>
              <a:rPr lang="en-CA" dirty="0"/>
              <a:t>Linked shrinks smoothly; Array doesn’t</a:t>
            </a:r>
          </a:p>
          <a:p>
            <a:pPr lvl="1">
              <a:defRPr/>
            </a:pPr>
            <a:r>
              <a:rPr lang="en-CA" dirty="0"/>
              <a:t>can reprogram </a:t>
            </a:r>
            <a:r>
              <a:rPr lang="en-CA" dirty="0" err="1"/>
              <a:t>ArrayBag</a:t>
            </a:r>
            <a:r>
              <a:rPr lang="en-CA" dirty="0"/>
              <a:t> to shrink in jumps</a:t>
            </a:r>
          </a:p>
          <a:p>
            <a:pPr>
              <a:defRPr/>
            </a:pPr>
            <a:r>
              <a:rPr lang="en-CA" dirty="0"/>
              <a:t>Small differences in:</a:t>
            </a:r>
          </a:p>
          <a:p>
            <a:pPr lvl="1">
              <a:defRPr/>
            </a:pPr>
            <a:r>
              <a:rPr lang="en-CA" dirty="0"/>
              <a:t>memory used (</a:t>
            </a:r>
            <a:r>
              <a:rPr lang="en-CA" dirty="0" err="1"/>
              <a:t>LinkedBag</a:t>
            </a:r>
            <a:r>
              <a:rPr lang="en-CA" dirty="0"/>
              <a:t> uses more in total)</a:t>
            </a:r>
          </a:p>
          <a:p>
            <a:pPr lvl="2">
              <a:defRPr/>
            </a:pPr>
            <a:r>
              <a:rPr lang="en-CA" dirty="0"/>
              <a:t>BUT </a:t>
            </a:r>
            <a:r>
              <a:rPr lang="en-CA" dirty="0" err="1"/>
              <a:t>ArrayBag</a:t>
            </a:r>
            <a:r>
              <a:rPr lang="en-CA" dirty="0"/>
              <a:t> needs a large chunk of memory</a:t>
            </a:r>
          </a:p>
          <a:p>
            <a:pPr lvl="2">
              <a:defRPr/>
            </a:pPr>
            <a:r>
              <a:rPr lang="en-CA" dirty="0" err="1"/>
              <a:t>LinkedBag</a:t>
            </a:r>
            <a:r>
              <a:rPr lang="en-CA" dirty="0"/>
              <a:t> can use plenty of small chunks</a:t>
            </a:r>
          </a:p>
          <a:p>
            <a:pPr lvl="1">
              <a:defRPr/>
            </a:pPr>
            <a:r>
              <a:rPr lang="en-CA" dirty="0"/>
              <a:t>traversal speed (</a:t>
            </a:r>
            <a:r>
              <a:rPr lang="en-CA" dirty="0" err="1"/>
              <a:t>LinkedBag</a:t>
            </a:r>
            <a:r>
              <a:rPr lang="en-CA" dirty="0"/>
              <a:t> slightly slower)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D7C3-09E7-21EB-A649-EBF35A098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Which to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63C6F-E82C-C324-ED9E-DE1EDBDF0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Depends on what you’re doing!</a:t>
            </a:r>
          </a:p>
          <a:p>
            <a:r>
              <a:rPr lang="en-CA" dirty="0"/>
              <a:t>Biggest difference is smoothness</a:t>
            </a:r>
          </a:p>
          <a:p>
            <a:pPr lvl="1"/>
            <a:r>
              <a:rPr lang="en-CA" dirty="0" err="1"/>
              <a:t>LinkedBag</a:t>
            </a:r>
            <a:r>
              <a:rPr lang="en-CA" dirty="0"/>
              <a:t> grows smoothly</a:t>
            </a:r>
          </a:p>
          <a:p>
            <a:pPr lvl="1"/>
            <a:r>
              <a:rPr lang="en-CA" dirty="0" err="1"/>
              <a:t>ArrayBag</a:t>
            </a:r>
            <a:r>
              <a:rPr lang="en-CA" dirty="0"/>
              <a:t> grows in jumps</a:t>
            </a:r>
          </a:p>
          <a:p>
            <a:r>
              <a:rPr lang="en-CA" dirty="0"/>
              <a:t>Will the occasional delay for resizing cause any problems?</a:t>
            </a:r>
          </a:p>
          <a:p>
            <a:pPr lvl="1"/>
            <a:r>
              <a:rPr lang="en-CA" i="1" dirty="0"/>
              <a:t>e.g.</a:t>
            </a:r>
            <a:r>
              <a:rPr lang="en-CA" dirty="0"/>
              <a:t> for a video game, you </a:t>
            </a:r>
            <a:r>
              <a:rPr lang="en-CA" i="1" dirty="0"/>
              <a:t>need</a:t>
            </a:r>
            <a:r>
              <a:rPr lang="en-CA" dirty="0"/>
              <a:t> smooth</a:t>
            </a:r>
          </a:p>
          <a:p>
            <a:pPr lvl="2"/>
            <a:r>
              <a:rPr lang="en-CA" dirty="0"/>
              <a:t>otherwise get mini-freezes</a:t>
            </a:r>
          </a:p>
        </p:txBody>
      </p:sp>
    </p:spTree>
    <p:extLst>
      <p:ext uri="{BB962C8B-B14F-4D97-AF65-F5344CB8AC3E}">
        <p14:creationId xmlns:p14="http://schemas.microsoft.com/office/powerpoint/2010/main" val="17833245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D8BA5-94A6-99FB-007E-FD5798F6A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about Lists?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19B3D-13BD-C3BB-5B1A-24E459084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Will pause-to-resize be a problem?</a:t>
            </a:r>
          </a:p>
          <a:p>
            <a:pPr lvl="1"/>
            <a:r>
              <a:rPr lang="en-CA" dirty="0"/>
              <a:t>Yes </a:t>
            </a:r>
            <a:r>
              <a:rPr lang="en-CA" dirty="0">
                <a:sym typeface="Wingdings" panose="05000000000000000000" pitchFamily="2" charset="2"/>
              </a:rPr>
              <a:t> LinkedList</a:t>
            </a:r>
          </a:p>
          <a:p>
            <a:r>
              <a:rPr lang="en-CA" dirty="0"/>
              <a:t>Is most access at front or back?</a:t>
            </a:r>
          </a:p>
          <a:p>
            <a:pPr lvl="1"/>
            <a:r>
              <a:rPr lang="en-CA" dirty="0"/>
              <a:t>No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>
                <a:sym typeface="Wingdings" panose="05000000000000000000" pitchFamily="2" charset="2"/>
              </a:rPr>
              <a:t>ArrayList</a:t>
            </a:r>
            <a:endParaRPr lang="en-CA" dirty="0">
              <a:sym typeface="Wingdings" panose="05000000000000000000" pitchFamily="2" charset="2"/>
            </a:endParaRPr>
          </a:p>
          <a:p>
            <a:r>
              <a:rPr lang="en-CA" dirty="0">
                <a:sym typeface="Wingdings" panose="05000000000000000000" pitchFamily="2" charset="2"/>
              </a:rPr>
              <a:t>Will there be a lot of insertions/deletions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Yes  LinkedList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No  </a:t>
            </a:r>
            <a:r>
              <a:rPr lang="en-CA" dirty="0" err="1">
                <a:sym typeface="Wingdings" panose="05000000000000000000" pitchFamily="2" charset="2"/>
              </a:rPr>
              <a:t>ArrayList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25C38D-29F5-31A2-2139-7EA07D4D77C7}"/>
              </a:ext>
            </a:extLst>
          </p:cNvPr>
          <p:cNvSpPr txBox="1"/>
          <p:nvPr/>
        </p:nvSpPr>
        <p:spPr>
          <a:xfrm>
            <a:off x="640081" y="6400800"/>
            <a:ext cx="850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i="1" dirty="0">
                <a:solidFill>
                  <a:schemeClr val="bg2"/>
                </a:solidFill>
              </a:rPr>
              <a:t>These are rules of thumb; when in doubt, try it out!</a:t>
            </a:r>
          </a:p>
        </p:txBody>
      </p:sp>
    </p:spTree>
    <p:extLst>
      <p:ext uri="{BB962C8B-B14F-4D97-AF65-F5344CB8AC3E}">
        <p14:creationId xmlns:p14="http://schemas.microsoft.com/office/powerpoint/2010/main" val="76442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Alternative to Arrays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Each entry remembers who’s next</a:t>
            </a:r>
          </a:p>
          <a:p>
            <a:pPr lvl="1">
              <a:defRPr/>
            </a:pPr>
            <a:r>
              <a:rPr lang="en-US" dirty="0"/>
              <a:t>bag itself remembers who’s first</a:t>
            </a:r>
          </a:p>
          <a:p>
            <a:pPr>
              <a:defRPr/>
            </a:pPr>
            <a:r>
              <a:rPr lang="en-US" dirty="0"/>
              <a:t>Known as a “chain”</a:t>
            </a:r>
          </a:p>
        </p:txBody>
      </p:sp>
      <p:pic>
        <p:nvPicPr>
          <p:cNvPr id="5124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5211763"/>
            <a:ext cx="10001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4906963"/>
            <a:ext cx="14668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4984750"/>
            <a:ext cx="1552575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39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2773363"/>
            <a:ext cx="1604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4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62400" y="4068763"/>
            <a:ext cx="153035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Cloud Callout 36"/>
          <p:cNvSpPr>
            <a:spLocks noChangeArrowheads="1"/>
          </p:cNvSpPr>
          <p:nvPr/>
        </p:nvSpPr>
        <p:spPr bwMode="auto">
          <a:xfrm>
            <a:off x="2057400" y="46482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/>
              <a:t>Golfer</a:t>
            </a:r>
          </a:p>
        </p:txBody>
      </p:sp>
      <p:sp>
        <p:nvSpPr>
          <p:cNvPr id="5130" name="Cloud Callout 37"/>
          <p:cNvSpPr>
            <a:spLocks noChangeArrowheads="1"/>
          </p:cNvSpPr>
          <p:nvPr/>
        </p:nvSpPr>
        <p:spPr bwMode="auto">
          <a:xfrm>
            <a:off x="5181600" y="41148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Business</a:t>
            </a:r>
          </a:p>
          <a:p>
            <a:pPr algn="ctr"/>
            <a:r>
              <a:rPr lang="en-CA" altLang="en-US" sz="1800"/>
              <a:t>Man</a:t>
            </a:r>
          </a:p>
        </p:txBody>
      </p:sp>
      <p:sp>
        <p:nvSpPr>
          <p:cNvPr id="5131" name="Cloud Callout 38"/>
          <p:cNvSpPr>
            <a:spLocks noChangeArrowheads="1"/>
          </p:cNvSpPr>
          <p:nvPr/>
        </p:nvSpPr>
        <p:spPr bwMode="auto">
          <a:xfrm>
            <a:off x="7086600" y="20574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Fencer</a:t>
            </a:r>
          </a:p>
        </p:txBody>
      </p:sp>
      <p:sp>
        <p:nvSpPr>
          <p:cNvPr id="5132" name="Cloud Callout 39"/>
          <p:cNvSpPr>
            <a:spLocks noChangeArrowheads="1"/>
          </p:cNvSpPr>
          <p:nvPr/>
        </p:nvSpPr>
        <p:spPr bwMode="auto">
          <a:xfrm>
            <a:off x="4114800" y="32766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Architect</a:t>
            </a:r>
          </a:p>
        </p:txBody>
      </p:sp>
      <p:sp>
        <p:nvSpPr>
          <p:cNvPr id="5133" name="Cloud Callout 40"/>
          <p:cNvSpPr>
            <a:spLocks noChangeArrowheads="1"/>
          </p:cNvSpPr>
          <p:nvPr/>
        </p:nvSpPr>
        <p:spPr bwMode="auto">
          <a:xfrm>
            <a:off x="7162800" y="4421188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(no one)</a:t>
            </a:r>
          </a:p>
        </p:txBody>
      </p:sp>
      <p:pic>
        <p:nvPicPr>
          <p:cNvPr id="5134" name="Picture 43" descr="Bag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5648325"/>
            <a:ext cx="10668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Cloud Callout 35"/>
          <p:cNvSpPr>
            <a:spLocks noChangeArrowheads="1"/>
          </p:cNvSpPr>
          <p:nvPr/>
        </p:nvSpPr>
        <p:spPr bwMode="auto">
          <a:xfrm>
            <a:off x="228600" y="50292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/>
              <a:t>Doctor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4A0DE-B86E-2174-D64C-C57CEB00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0FADC-8A52-3681-507B-68D9A767E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Are duplicate entries required?</a:t>
            </a:r>
          </a:p>
          <a:p>
            <a:pPr lvl="1"/>
            <a:r>
              <a:rPr lang="en-CA" dirty="0"/>
              <a:t>Yes </a:t>
            </a:r>
            <a:r>
              <a:rPr lang="en-CA" dirty="0">
                <a:sym typeface="Wingdings" panose="05000000000000000000" pitchFamily="2" charset="2"/>
              </a:rPr>
              <a:t> List (see above)</a:t>
            </a:r>
          </a:p>
          <a:p>
            <a:r>
              <a:rPr lang="en-CA" dirty="0">
                <a:sym typeface="Wingdings" panose="05000000000000000000" pitchFamily="2" charset="2"/>
              </a:rPr>
              <a:t>Is the order of elements important?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No  HashSet</a:t>
            </a:r>
          </a:p>
          <a:p>
            <a:r>
              <a:rPr lang="en-CA" dirty="0">
                <a:sym typeface="Wingdings" panose="05000000000000000000" pitchFamily="2" charset="2"/>
              </a:rPr>
              <a:t>Is it insertion order or sort order?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insertion order  </a:t>
            </a:r>
            <a:r>
              <a:rPr lang="en-CA" dirty="0" err="1">
                <a:sym typeface="Wingdings" panose="05000000000000000000" pitchFamily="2" charset="2"/>
              </a:rPr>
              <a:t>LinkedHashSet</a:t>
            </a:r>
            <a:endParaRPr lang="en-CA" dirty="0">
              <a:sym typeface="Wingdings" panose="05000000000000000000" pitchFamily="2" charset="2"/>
            </a:endParaRPr>
          </a:p>
          <a:p>
            <a:pPr lvl="1"/>
            <a:r>
              <a:rPr lang="en-CA" dirty="0">
                <a:sym typeface="Wingdings" panose="05000000000000000000" pitchFamily="2" charset="2"/>
              </a:rPr>
              <a:t>sort order  </a:t>
            </a:r>
            <a:r>
              <a:rPr lang="en-CA" dirty="0" err="1">
                <a:sym typeface="Wingdings" panose="05000000000000000000" pitchFamily="2" charset="2"/>
              </a:rPr>
              <a:t>TreeSet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270628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3" descr="Ba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48325"/>
            <a:ext cx="10668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Cloud Callout 18"/>
          <p:cNvSpPr>
            <a:spLocks noChangeArrowheads="1"/>
          </p:cNvSpPr>
          <p:nvPr/>
        </p:nvSpPr>
        <p:spPr bwMode="auto">
          <a:xfrm>
            <a:off x="152400" y="51054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/>
              <a:t>Doctor</a:t>
            </a:r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Adding to the Chain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New guy remembers who </a:t>
            </a:r>
            <a:r>
              <a:rPr lang="en-US" i="1" dirty="0"/>
              <a:t>was</a:t>
            </a:r>
            <a:r>
              <a:rPr lang="en-US" dirty="0"/>
              <a:t> first</a:t>
            </a:r>
          </a:p>
          <a:p>
            <a:pPr lvl="1">
              <a:defRPr/>
            </a:pPr>
            <a:r>
              <a:rPr lang="en-US" dirty="0"/>
              <a:t>bag remembers the new person</a:t>
            </a:r>
          </a:p>
        </p:txBody>
      </p:sp>
      <p:pic>
        <p:nvPicPr>
          <p:cNvPr id="6150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5211763"/>
            <a:ext cx="10001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3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4906963"/>
            <a:ext cx="14668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4984750"/>
            <a:ext cx="1552575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39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2773363"/>
            <a:ext cx="1604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80" name="Picture 40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000" y="3763963"/>
            <a:ext cx="1571625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4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62400" y="4068763"/>
            <a:ext cx="153035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Cloud Callout 35"/>
          <p:cNvSpPr>
            <a:spLocks noChangeArrowheads="1"/>
          </p:cNvSpPr>
          <p:nvPr/>
        </p:nvSpPr>
        <p:spPr bwMode="auto">
          <a:xfrm>
            <a:off x="1295400" y="31242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/>
              <a:t>Doctor</a:t>
            </a:r>
          </a:p>
        </p:txBody>
      </p:sp>
      <p:sp>
        <p:nvSpPr>
          <p:cNvPr id="6157" name="Cloud Callout 36"/>
          <p:cNvSpPr>
            <a:spLocks noChangeArrowheads="1"/>
          </p:cNvSpPr>
          <p:nvPr/>
        </p:nvSpPr>
        <p:spPr bwMode="auto">
          <a:xfrm>
            <a:off x="2057400" y="46482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/>
              <a:t>Golfer</a:t>
            </a:r>
          </a:p>
        </p:txBody>
      </p:sp>
      <p:sp>
        <p:nvSpPr>
          <p:cNvPr id="6158" name="Cloud Callout 37"/>
          <p:cNvSpPr>
            <a:spLocks noChangeArrowheads="1"/>
          </p:cNvSpPr>
          <p:nvPr/>
        </p:nvSpPr>
        <p:spPr bwMode="auto">
          <a:xfrm>
            <a:off x="5181600" y="41148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Business</a:t>
            </a:r>
          </a:p>
          <a:p>
            <a:pPr algn="ctr"/>
            <a:r>
              <a:rPr lang="en-CA" altLang="en-US" sz="1800"/>
              <a:t>Man</a:t>
            </a:r>
          </a:p>
        </p:txBody>
      </p:sp>
      <p:sp>
        <p:nvSpPr>
          <p:cNvPr id="6159" name="Cloud Callout 38"/>
          <p:cNvSpPr>
            <a:spLocks noChangeArrowheads="1"/>
          </p:cNvSpPr>
          <p:nvPr/>
        </p:nvSpPr>
        <p:spPr bwMode="auto">
          <a:xfrm>
            <a:off x="7086600" y="20574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Fencer</a:t>
            </a:r>
          </a:p>
        </p:txBody>
      </p:sp>
      <p:sp>
        <p:nvSpPr>
          <p:cNvPr id="6160" name="Cloud Callout 39"/>
          <p:cNvSpPr>
            <a:spLocks noChangeArrowheads="1"/>
          </p:cNvSpPr>
          <p:nvPr/>
        </p:nvSpPr>
        <p:spPr bwMode="auto">
          <a:xfrm>
            <a:off x="4114800" y="32766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Architect</a:t>
            </a:r>
          </a:p>
        </p:txBody>
      </p:sp>
      <p:sp>
        <p:nvSpPr>
          <p:cNvPr id="6161" name="Cloud Callout 40"/>
          <p:cNvSpPr>
            <a:spLocks noChangeArrowheads="1"/>
          </p:cNvSpPr>
          <p:nvPr/>
        </p:nvSpPr>
        <p:spPr bwMode="auto">
          <a:xfrm>
            <a:off x="7162800" y="4421188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(no one)</a:t>
            </a:r>
          </a:p>
        </p:txBody>
      </p:sp>
      <p:sp>
        <p:nvSpPr>
          <p:cNvPr id="45" name="Cloud Callout 44"/>
          <p:cNvSpPr>
            <a:spLocks noChangeArrowheads="1"/>
          </p:cNvSpPr>
          <p:nvPr/>
        </p:nvSpPr>
        <p:spPr bwMode="auto">
          <a:xfrm>
            <a:off x="152400" y="51054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 dirty="0"/>
              <a:t>Professor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7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3" descr="Ba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48325"/>
            <a:ext cx="10668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Cloud Callout 18"/>
          <p:cNvSpPr>
            <a:spLocks noChangeArrowheads="1"/>
          </p:cNvSpPr>
          <p:nvPr/>
        </p:nvSpPr>
        <p:spPr bwMode="auto">
          <a:xfrm>
            <a:off x="152400" y="51054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/>
              <a:t>Doctor</a:t>
            </a:r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Removing from the Chain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From front is easy</a:t>
            </a:r>
          </a:p>
          <a:p>
            <a:pPr lvl="1">
              <a:defRPr/>
            </a:pPr>
            <a:r>
              <a:rPr lang="en-US" dirty="0"/>
              <a:t>reverse adding at front</a:t>
            </a:r>
          </a:p>
        </p:txBody>
      </p:sp>
      <p:pic>
        <p:nvPicPr>
          <p:cNvPr id="7174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5211763"/>
            <a:ext cx="10001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3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4906963"/>
            <a:ext cx="14668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4984750"/>
            <a:ext cx="1552575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39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2773363"/>
            <a:ext cx="1604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80" name="Picture 40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000" y="3763963"/>
            <a:ext cx="1571625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4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62400" y="4068763"/>
            <a:ext cx="153035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Cloud Callout 35"/>
          <p:cNvSpPr>
            <a:spLocks noChangeArrowheads="1"/>
          </p:cNvSpPr>
          <p:nvPr/>
        </p:nvSpPr>
        <p:spPr bwMode="auto">
          <a:xfrm>
            <a:off x="1295400" y="31242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/>
              <a:t>Doctor</a:t>
            </a:r>
          </a:p>
        </p:txBody>
      </p:sp>
      <p:sp>
        <p:nvSpPr>
          <p:cNvPr id="7181" name="Cloud Callout 36"/>
          <p:cNvSpPr>
            <a:spLocks noChangeArrowheads="1"/>
          </p:cNvSpPr>
          <p:nvPr/>
        </p:nvSpPr>
        <p:spPr bwMode="auto">
          <a:xfrm>
            <a:off x="2057400" y="46482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/>
              <a:t>Golfer</a:t>
            </a:r>
          </a:p>
        </p:txBody>
      </p:sp>
      <p:sp>
        <p:nvSpPr>
          <p:cNvPr id="7182" name="Cloud Callout 37"/>
          <p:cNvSpPr>
            <a:spLocks noChangeArrowheads="1"/>
          </p:cNvSpPr>
          <p:nvPr/>
        </p:nvSpPr>
        <p:spPr bwMode="auto">
          <a:xfrm>
            <a:off x="5181600" y="41148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Business</a:t>
            </a:r>
          </a:p>
          <a:p>
            <a:pPr algn="ctr"/>
            <a:r>
              <a:rPr lang="en-CA" altLang="en-US" sz="1800"/>
              <a:t>Man</a:t>
            </a:r>
          </a:p>
        </p:txBody>
      </p:sp>
      <p:sp>
        <p:nvSpPr>
          <p:cNvPr id="7183" name="Cloud Callout 38"/>
          <p:cNvSpPr>
            <a:spLocks noChangeArrowheads="1"/>
          </p:cNvSpPr>
          <p:nvPr/>
        </p:nvSpPr>
        <p:spPr bwMode="auto">
          <a:xfrm>
            <a:off x="7086600" y="20574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Fencer</a:t>
            </a:r>
          </a:p>
        </p:txBody>
      </p:sp>
      <p:sp>
        <p:nvSpPr>
          <p:cNvPr id="7184" name="Cloud Callout 39"/>
          <p:cNvSpPr>
            <a:spLocks noChangeArrowheads="1"/>
          </p:cNvSpPr>
          <p:nvPr/>
        </p:nvSpPr>
        <p:spPr bwMode="auto">
          <a:xfrm>
            <a:off x="4114800" y="32766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Architect</a:t>
            </a:r>
          </a:p>
        </p:txBody>
      </p:sp>
      <p:sp>
        <p:nvSpPr>
          <p:cNvPr id="7185" name="Cloud Callout 40"/>
          <p:cNvSpPr>
            <a:spLocks noChangeArrowheads="1"/>
          </p:cNvSpPr>
          <p:nvPr/>
        </p:nvSpPr>
        <p:spPr bwMode="auto">
          <a:xfrm>
            <a:off x="7162800" y="4421188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(no one)</a:t>
            </a:r>
          </a:p>
        </p:txBody>
      </p:sp>
      <p:sp>
        <p:nvSpPr>
          <p:cNvPr id="45" name="Cloud Callout 44"/>
          <p:cNvSpPr>
            <a:spLocks noChangeArrowheads="1"/>
          </p:cNvSpPr>
          <p:nvPr/>
        </p:nvSpPr>
        <p:spPr bwMode="auto">
          <a:xfrm>
            <a:off x="152400" y="51054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/>
              <a:t>Professor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73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73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73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3" descr="Ba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48325"/>
            <a:ext cx="10668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Cloud Callout 18"/>
          <p:cNvSpPr>
            <a:spLocks noChangeArrowheads="1"/>
          </p:cNvSpPr>
          <p:nvPr/>
        </p:nvSpPr>
        <p:spPr bwMode="auto">
          <a:xfrm>
            <a:off x="152400" y="51054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/>
              <a:t>Doctor</a:t>
            </a:r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Removing from the Chain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From middle is harder</a:t>
            </a:r>
          </a:p>
          <a:p>
            <a:pPr lvl="1">
              <a:defRPr/>
            </a:pPr>
            <a:r>
              <a:rPr lang="en-US" dirty="0"/>
              <a:t>find person remembering guy leaving</a:t>
            </a:r>
          </a:p>
          <a:p>
            <a:pPr lvl="1">
              <a:defRPr/>
            </a:pPr>
            <a:r>
              <a:rPr lang="en-US" dirty="0"/>
              <a:t>have them remember</a:t>
            </a:r>
            <a:br>
              <a:rPr lang="en-US" dirty="0"/>
            </a:br>
            <a:r>
              <a:rPr lang="en-US" dirty="0"/>
              <a:t>the one after the</a:t>
            </a:r>
            <a:br>
              <a:rPr lang="en-US" dirty="0"/>
            </a:br>
            <a:r>
              <a:rPr lang="en-US" dirty="0"/>
              <a:t>person leaving</a:t>
            </a:r>
          </a:p>
        </p:txBody>
      </p:sp>
      <p:pic>
        <p:nvPicPr>
          <p:cNvPr id="8198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5211763"/>
            <a:ext cx="10001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3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4906963"/>
            <a:ext cx="14668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4984750"/>
            <a:ext cx="1552575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79" name="Picture 39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2773363"/>
            <a:ext cx="16049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4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62400" y="4068763"/>
            <a:ext cx="153035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Cloud Callout 36"/>
          <p:cNvSpPr>
            <a:spLocks noChangeArrowheads="1"/>
          </p:cNvSpPr>
          <p:nvPr/>
        </p:nvSpPr>
        <p:spPr bwMode="auto">
          <a:xfrm>
            <a:off x="2057400" y="4648200"/>
            <a:ext cx="17526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1800"/>
              <a:t>Golfer</a:t>
            </a:r>
          </a:p>
        </p:txBody>
      </p:sp>
      <p:sp>
        <p:nvSpPr>
          <p:cNvPr id="38" name="Cloud Callout 37"/>
          <p:cNvSpPr>
            <a:spLocks noChangeArrowheads="1"/>
          </p:cNvSpPr>
          <p:nvPr/>
        </p:nvSpPr>
        <p:spPr bwMode="auto">
          <a:xfrm>
            <a:off x="5181600" y="41148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Business</a:t>
            </a:r>
          </a:p>
          <a:p>
            <a:pPr algn="ctr"/>
            <a:r>
              <a:rPr lang="en-CA" altLang="en-US" sz="1800"/>
              <a:t>Man</a:t>
            </a:r>
          </a:p>
        </p:txBody>
      </p:sp>
      <p:sp>
        <p:nvSpPr>
          <p:cNvPr id="39" name="Cloud Callout 38"/>
          <p:cNvSpPr>
            <a:spLocks noChangeArrowheads="1"/>
          </p:cNvSpPr>
          <p:nvPr/>
        </p:nvSpPr>
        <p:spPr bwMode="auto">
          <a:xfrm>
            <a:off x="7086600" y="20574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Fencer</a:t>
            </a:r>
          </a:p>
        </p:txBody>
      </p:sp>
      <p:sp>
        <p:nvSpPr>
          <p:cNvPr id="8206" name="Cloud Callout 39"/>
          <p:cNvSpPr>
            <a:spLocks noChangeArrowheads="1"/>
          </p:cNvSpPr>
          <p:nvPr/>
        </p:nvSpPr>
        <p:spPr bwMode="auto">
          <a:xfrm>
            <a:off x="4114800" y="32766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Architect</a:t>
            </a:r>
          </a:p>
        </p:txBody>
      </p:sp>
      <p:sp>
        <p:nvSpPr>
          <p:cNvPr id="8207" name="Cloud Callout 40"/>
          <p:cNvSpPr>
            <a:spLocks noChangeArrowheads="1"/>
          </p:cNvSpPr>
          <p:nvPr/>
        </p:nvSpPr>
        <p:spPr bwMode="auto">
          <a:xfrm>
            <a:off x="7162800" y="4421188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(no one)</a:t>
            </a:r>
          </a:p>
        </p:txBody>
      </p:sp>
      <p:sp>
        <p:nvSpPr>
          <p:cNvPr id="20" name="Cloud Callout 19"/>
          <p:cNvSpPr>
            <a:spLocks noChangeArrowheads="1"/>
          </p:cNvSpPr>
          <p:nvPr/>
        </p:nvSpPr>
        <p:spPr bwMode="auto">
          <a:xfrm>
            <a:off x="5181600" y="4114800"/>
            <a:ext cx="1905000" cy="685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CA" altLang="en-US" sz="1800"/>
              <a:t>Fencer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57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73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7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73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Chains: Why? How?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Don’t need a whole array of spaces</a:t>
            </a:r>
          </a:p>
          <a:p>
            <a:pPr lvl="1">
              <a:defRPr/>
            </a:pPr>
            <a:r>
              <a:rPr lang="en-US" dirty="0"/>
              <a:t>one extra space for each object in the bag</a:t>
            </a:r>
          </a:p>
          <a:p>
            <a:pPr lvl="2">
              <a:defRPr/>
            </a:pPr>
            <a:r>
              <a:rPr lang="en-US" dirty="0"/>
              <a:t>to remember who comes next</a:t>
            </a:r>
          </a:p>
          <a:p>
            <a:pPr>
              <a:defRPr/>
            </a:pPr>
            <a:r>
              <a:rPr lang="en-US" dirty="0"/>
              <a:t>But the objects don’t </a:t>
            </a:r>
            <a:r>
              <a:rPr lang="en-US" i="1" dirty="0"/>
              <a:t>have</a:t>
            </a:r>
            <a:r>
              <a:rPr lang="en-US" dirty="0"/>
              <a:t> extra space for remembering the following object!</a:t>
            </a:r>
          </a:p>
          <a:p>
            <a:pPr lvl="1">
              <a:defRPr/>
            </a:pPr>
            <a:r>
              <a:rPr lang="en-US" dirty="0"/>
              <a:t>would require an extra instance variable</a:t>
            </a:r>
          </a:p>
          <a:p>
            <a:pPr lvl="2">
              <a:defRPr/>
            </a:pPr>
            <a:r>
              <a:rPr lang="en-US" dirty="0"/>
              <a:t>can’t add an extra instance variable to a String (e.g.)</a:t>
            </a:r>
          </a:p>
          <a:p>
            <a:pPr lvl="1">
              <a:defRPr/>
            </a:pPr>
            <a:r>
              <a:rPr lang="en-US" dirty="0"/>
              <a:t>we need some help – a little helper class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Minions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Minions remember a person and a minion</a:t>
            </a:r>
          </a:p>
          <a:p>
            <a:pPr lvl="1">
              <a:defRPr/>
            </a:pPr>
            <a:r>
              <a:rPr lang="en-US" dirty="0" err="1"/>
              <a:t>Gru</a:t>
            </a:r>
            <a:r>
              <a:rPr lang="en-US" dirty="0"/>
              <a:t> remembers which minion comes first</a:t>
            </a:r>
          </a:p>
        </p:txBody>
      </p:sp>
      <p:pic>
        <p:nvPicPr>
          <p:cNvPr id="10244" name="Picture 36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487738"/>
            <a:ext cx="10001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3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77150" y="5214938"/>
            <a:ext cx="1466850" cy="156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38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4876800"/>
            <a:ext cx="1552575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4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4038600"/>
            <a:ext cx="153035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9" descr="gru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419600"/>
            <a:ext cx="174307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20" descr="Minion_1.gif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57950" y="5214938"/>
            <a:ext cx="14097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22" descr="purpleMinion.gif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38600" y="2895600"/>
            <a:ext cx="17430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23" descr="Minion_3.gif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71600" y="3352800"/>
            <a:ext cx="8667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252" name="Shape 25"/>
          <p:cNvCxnSpPr>
            <a:cxnSpLocks noChangeShapeType="1"/>
          </p:cNvCxnSpPr>
          <p:nvPr/>
        </p:nvCxnSpPr>
        <p:spPr bwMode="auto">
          <a:xfrm rot="5400000" flipH="1" flipV="1">
            <a:off x="1014413" y="4062413"/>
            <a:ext cx="214312" cy="500062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0253" name="Shape 27"/>
          <p:cNvCxnSpPr>
            <a:cxnSpLocks noChangeShapeType="1"/>
          </p:cNvCxnSpPr>
          <p:nvPr/>
        </p:nvCxnSpPr>
        <p:spPr bwMode="auto">
          <a:xfrm rot="16200000" flipH="1">
            <a:off x="1850231" y="5012532"/>
            <a:ext cx="771525" cy="862012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0254" name="Shape 29"/>
          <p:cNvCxnSpPr>
            <a:cxnSpLocks noChangeShapeType="1"/>
          </p:cNvCxnSpPr>
          <p:nvPr/>
        </p:nvCxnSpPr>
        <p:spPr bwMode="auto">
          <a:xfrm rot="5400000" flipH="1" flipV="1">
            <a:off x="4581526" y="4600575"/>
            <a:ext cx="519112" cy="3233737"/>
          </a:xfrm>
          <a:prstGeom prst="bentConnector4">
            <a:avLst>
              <a:gd name="adj1" fmla="val -44009"/>
              <a:gd name="adj2" fmla="val 67032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cxnSp>
        <p:nvCxnSpPr>
          <p:cNvPr id="10255" name="Elbow Connector 34"/>
          <p:cNvCxnSpPr>
            <a:cxnSpLocks noChangeShapeType="1"/>
          </p:cNvCxnSpPr>
          <p:nvPr/>
        </p:nvCxnSpPr>
        <p:spPr bwMode="auto">
          <a:xfrm rot="16200000" flipV="1">
            <a:off x="5943600" y="3995738"/>
            <a:ext cx="185738" cy="2252662"/>
          </a:xfrm>
          <a:prstGeom prst="bentConnector3">
            <a:avLst>
              <a:gd name="adj1" fmla="val -3319"/>
            </a:avLst>
          </a:prstGeom>
          <a:noFill/>
          <a:ln w="28575" algn="ctr">
            <a:solidFill>
              <a:schemeClr val="bg2"/>
            </a:solidFill>
            <a:round/>
            <a:headEnd/>
            <a:tailEnd type="stealth" w="lg" len="lg"/>
          </a:ln>
        </p:spPr>
      </p:cxnSp>
      <p:pic>
        <p:nvPicPr>
          <p:cNvPr id="10256" name="Picture 46" descr="minion_4.gif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67000" y="5181600"/>
            <a:ext cx="11160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1f0481b-9fcf-4028-b853-fd3d29f8c3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23153A7962B44787C5D099E6F0D40F" ma:contentTypeVersion="16" ma:contentTypeDescription="Create a new document." ma:contentTypeScope="" ma:versionID="85b9b847c85e740951eff6bd9f2eac0c">
  <xsd:schema xmlns:xsd="http://www.w3.org/2001/XMLSchema" xmlns:xs="http://www.w3.org/2001/XMLSchema" xmlns:p="http://schemas.microsoft.com/office/2006/metadata/properties" xmlns:ns3="51f0481b-9fcf-4028-b853-fd3d29f8c390" xmlns:ns4="62da8f29-4af8-4925-b828-2d6615649c5a" targetNamespace="http://schemas.microsoft.com/office/2006/metadata/properties" ma:root="true" ma:fieldsID="87934eb575b706c31bf46b10413b710f" ns3:_="" ns4:_="">
    <xsd:import namespace="51f0481b-9fcf-4028-b853-fd3d29f8c390"/>
    <xsd:import namespace="62da8f29-4af8-4925-b828-2d6615649c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f0481b-9fcf-4028-b853-fd3d29f8c3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da8f29-4af8-4925-b828-2d6615649c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D532EB-BA8C-43B4-AEA0-B59C3EB6FA0D}">
  <ds:schemaRefs>
    <ds:schemaRef ds:uri="http://purl.org/dc/dcmitype/"/>
    <ds:schemaRef ds:uri="62da8f29-4af8-4925-b828-2d6615649c5a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51f0481b-9fcf-4028-b853-fd3d29f8c390"/>
  </ds:schemaRefs>
</ds:datastoreItem>
</file>

<file path=customXml/itemProps2.xml><?xml version="1.0" encoding="utf-8"?>
<ds:datastoreItem xmlns:ds="http://schemas.openxmlformats.org/officeDocument/2006/customXml" ds:itemID="{A6626FBA-2BD7-4860-AA26-6529E29965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f0481b-9fcf-4028-b853-fd3d29f8c390"/>
    <ds:schemaRef ds:uri="62da8f29-4af8-4925-b828-2d6615649c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A251C2-3DFB-41E3-A990-F98EF0C25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C:\MrMac\Courses\CSC 226 1998-1999 IIIa Spring\Slides\06LOOPS.PPT</Template>
  <TotalTime>31433</TotalTime>
  <Pages>7</Pages>
  <Words>2001</Words>
  <Application>Microsoft Office PowerPoint</Application>
  <PresentationFormat>On-screen Show (4:3)</PresentationFormat>
  <Paragraphs>480</Paragraphs>
  <Slides>41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Times New Roman</vt:lpstr>
      <vt:lpstr>Wingdings</vt:lpstr>
      <vt:lpstr>06loops</vt:lpstr>
      <vt:lpstr>Linked Bag Implementation</vt:lpstr>
      <vt:lpstr>Outline</vt:lpstr>
      <vt:lpstr>Pros and Cons of ArrayList</vt:lpstr>
      <vt:lpstr>Alternative to Arrays</vt:lpstr>
      <vt:lpstr>Adding to the Chain</vt:lpstr>
      <vt:lpstr>Removing from the Chain</vt:lpstr>
      <vt:lpstr>Removing from the Chain</vt:lpstr>
      <vt:lpstr>Chains: Why? How?</vt:lpstr>
      <vt:lpstr>Minions</vt:lpstr>
      <vt:lpstr>Class Node (Our “Minion”)</vt:lpstr>
      <vt:lpstr>Class LinkedBag (Our “Gru”)</vt:lpstr>
      <vt:lpstr>LinkedBag Constructor</vt:lpstr>
      <vt:lpstr>Linked Bag</vt:lpstr>
      <vt:lpstr>Following the Chain</vt:lpstr>
      <vt:lpstr>Following the Chain</vt:lpstr>
      <vt:lpstr>Minions at Risk</vt:lpstr>
      <vt:lpstr>Private Classes</vt:lpstr>
      <vt:lpstr>Owned Generic Classes</vt:lpstr>
      <vt:lpstr>Node Constructors</vt:lpstr>
      <vt:lpstr>Add an Entry</vt:lpstr>
      <vt:lpstr>add(T) Method</vt:lpstr>
      <vt:lpstr>Core Methods</vt:lpstr>
      <vt:lpstr>toArray() Method</vt:lpstr>
      <vt:lpstr>Now toString</vt:lpstr>
      <vt:lpstr>Testing Core Methods</vt:lpstr>
      <vt:lpstr>getCurrentSize() Method</vt:lpstr>
      <vt:lpstr>isEmpty() Method</vt:lpstr>
      <vt:lpstr>frequencyOf(T) Method</vt:lpstr>
      <vt:lpstr>contains(T) Method</vt:lpstr>
      <vt:lpstr>remove() Method</vt:lpstr>
      <vt:lpstr>clear() Method</vt:lpstr>
      <vt:lpstr>remove(T) Considerations</vt:lpstr>
      <vt:lpstr>remove(T) Clever Plan</vt:lpstr>
      <vt:lpstr>remove(T) Method</vt:lpstr>
      <vt:lpstr>findNode(T) Method</vt:lpstr>
      <vt:lpstr>Exercise</vt:lpstr>
      <vt:lpstr>ArrayBag vs. LinkedBag</vt:lpstr>
      <vt:lpstr>Which to Use?</vt:lpstr>
      <vt:lpstr>What about Lists?</vt:lpstr>
      <vt:lpstr>Sets?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Programming and Problem Solving</dc:title>
  <dc:creator>Mark Young</dc:creator>
  <cp:lastModifiedBy>Mark Young</cp:lastModifiedBy>
  <cp:revision>204</cp:revision>
  <cp:lastPrinted>1601-01-01T00:00:00Z</cp:lastPrinted>
  <dcterms:created xsi:type="dcterms:W3CDTF">1998-05-11T15:12:26Z</dcterms:created>
  <dcterms:modified xsi:type="dcterms:W3CDTF">2024-02-04T22:56:41Z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0x0101009623153A7962B44787C5D099E6F0D40F</vt:lpwstr>
  </property>
</Properties>
</file>