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charts/chart1.xml" ContentType="application/vnd.openxmlformats-officedocument.drawingml.chart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charts/chart2.xml" ContentType="application/vnd.openxmlformats-officedocument.drawingml.chart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4"/>
  </p:notesMasterIdLst>
  <p:sldIdLst>
    <p:sldId id="256" r:id="rId2"/>
    <p:sldId id="480" r:id="rId3"/>
    <p:sldId id="297" r:id="rId4"/>
    <p:sldId id="478" r:id="rId5"/>
    <p:sldId id="483" r:id="rId6"/>
    <p:sldId id="484" r:id="rId7"/>
    <p:sldId id="486" r:id="rId8"/>
    <p:sldId id="479" r:id="rId9"/>
    <p:sldId id="298" r:id="rId10"/>
    <p:sldId id="299" r:id="rId11"/>
    <p:sldId id="300" r:id="rId12"/>
    <p:sldId id="301" r:id="rId13"/>
    <p:sldId id="302" r:id="rId14"/>
    <p:sldId id="304" r:id="rId15"/>
    <p:sldId id="447" r:id="rId16"/>
    <p:sldId id="455" r:id="rId17"/>
    <p:sldId id="456" r:id="rId18"/>
    <p:sldId id="457" r:id="rId19"/>
    <p:sldId id="448" r:id="rId20"/>
    <p:sldId id="449" r:id="rId21"/>
    <p:sldId id="400" r:id="rId22"/>
    <p:sldId id="450" r:id="rId23"/>
    <p:sldId id="397" r:id="rId24"/>
    <p:sldId id="303" r:id="rId25"/>
    <p:sldId id="305" r:id="rId26"/>
    <p:sldId id="306" r:id="rId27"/>
    <p:sldId id="307" r:id="rId28"/>
    <p:sldId id="308" r:id="rId29"/>
    <p:sldId id="317" r:id="rId30"/>
    <p:sldId id="309" r:id="rId31"/>
    <p:sldId id="426" r:id="rId32"/>
    <p:sldId id="318" r:id="rId33"/>
    <p:sldId id="311" r:id="rId34"/>
    <p:sldId id="402" r:id="rId35"/>
    <p:sldId id="310" r:id="rId36"/>
    <p:sldId id="319" r:id="rId37"/>
    <p:sldId id="312" r:id="rId38"/>
    <p:sldId id="313" r:id="rId39"/>
    <p:sldId id="314" r:id="rId40"/>
    <p:sldId id="315" r:id="rId41"/>
    <p:sldId id="316" r:id="rId42"/>
    <p:sldId id="323" r:id="rId43"/>
    <p:sldId id="324" r:id="rId44"/>
    <p:sldId id="325" r:id="rId45"/>
    <p:sldId id="327" r:id="rId46"/>
    <p:sldId id="326" r:id="rId47"/>
    <p:sldId id="328" r:id="rId48"/>
    <p:sldId id="329" r:id="rId49"/>
    <p:sldId id="330" r:id="rId50"/>
    <p:sldId id="331" r:id="rId51"/>
    <p:sldId id="458" r:id="rId52"/>
    <p:sldId id="459" r:id="rId53"/>
    <p:sldId id="460" r:id="rId54"/>
    <p:sldId id="461" r:id="rId55"/>
    <p:sldId id="462" r:id="rId56"/>
    <p:sldId id="463" r:id="rId57"/>
    <p:sldId id="464" r:id="rId58"/>
    <p:sldId id="465" r:id="rId59"/>
    <p:sldId id="466" r:id="rId60"/>
    <p:sldId id="467" r:id="rId61"/>
    <p:sldId id="468" r:id="rId62"/>
    <p:sldId id="477" r:id="rId63"/>
    <p:sldId id="475" r:id="rId64"/>
    <p:sldId id="476" r:id="rId65"/>
    <p:sldId id="482" r:id="rId66"/>
    <p:sldId id="487" r:id="rId67"/>
    <p:sldId id="488" r:id="rId68"/>
    <p:sldId id="489" r:id="rId69"/>
    <p:sldId id="491" r:id="rId70"/>
    <p:sldId id="493" r:id="rId71"/>
    <p:sldId id="492" r:id="rId72"/>
    <p:sldId id="337" r:id="rId7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7E7976-95E8-44B7-A54B-BDA42FFF555E}" v="214" dt="2024-02-29T19:20:57.6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0" autoAdjust="0"/>
    <p:restoredTop sz="90929"/>
  </p:normalViewPr>
  <p:slideViewPr>
    <p:cSldViewPr>
      <p:cViewPr varScale="1">
        <p:scale>
          <a:sx n="102" d="100"/>
          <a:sy n="102" d="100"/>
        </p:scale>
        <p:origin x="512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437E7976-95E8-44B7-A54B-BDA42FFF555E}"/>
    <pc:docChg chg="undo custSel addSld delSld modSld sldOrd">
      <pc:chgData name="Mark Young" userId="055a4c4f-05b9-4cd6-bda8-0cc88b7b58d3" providerId="ADAL" clId="{437E7976-95E8-44B7-A54B-BDA42FFF555E}" dt="2024-02-29T19:26:03.317" v="3420" actId="6549"/>
      <pc:docMkLst>
        <pc:docMk/>
      </pc:docMkLst>
      <pc:sldChg chg="modSp">
        <pc:chgData name="Mark Young" userId="055a4c4f-05b9-4cd6-bda8-0cc88b7b58d3" providerId="ADAL" clId="{437E7976-95E8-44B7-A54B-BDA42FFF555E}" dt="2024-02-29T16:31:43.310" v="5"/>
        <pc:sldMkLst>
          <pc:docMk/>
          <pc:sldMk cId="0" sldId="325"/>
        </pc:sldMkLst>
        <pc:graphicFrameChg chg="mod">
          <ac:chgData name="Mark Young" userId="055a4c4f-05b9-4cd6-bda8-0cc88b7b58d3" providerId="ADAL" clId="{437E7976-95E8-44B7-A54B-BDA42FFF555E}" dt="2024-02-29T16:31:43.310" v="5"/>
          <ac:graphicFrameMkLst>
            <pc:docMk/>
            <pc:sldMk cId="0" sldId="325"/>
            <ac:graphicFrameMk id="2" creationId="{00000000-0000-0000-0000-000000000000}"/>
          </ac:graphicFrameMkLst>
        </pc:graphicFrameChg>
      </pc:sldChg>
      <pc:sldChg chg="modSp">
        <pc:chgData name="Mark Young" userId="055a4c4f-05b9-4cd6-bda8-0cc88b7b58d3" providerId="ADAL" clId="{437E7976-95E8-44B7-A54B-BDA42FFF555E}" dt="2024-02-29T16:32:30.691" v="11" actId="692"/>
        <pc:sldMkLst>
          <pc:docMk/>
          <pc:sldMk cId="0" sldId="326"/>
        </pc:sldMkLst>
        <pc:graphicFrameChg chg="mod">
          <ac:chgData name="Mark Young" userId="055a4c4f-05b9-4cd6-bda8-0cc88b7b58d3" providerId="ADAL" clId="{437E7976-95E8-44B7-A54B-BDA42FFF555E}" dt="2024-02-29T16:32:30.691" v="11" actId="692"/>
          <ac:graphicFrameMkLst>
            <pc:docMk/>
            <pc:sldMk cId="0" sldId="326"/>
            <ac:graphicFrameMk id="2" creationId="{00000000-0000-0000-0000-000000000000}"/>
          </ac:graphicFrameMkLst>
        </pc:graphicFrameChg>
      </pc:sldChg>
      <pc:sldChg chg="modSp mod">
        <pc:chgData name="Mark Young" userId="055a4c4f-05b9-4cd6-bda8-0cc88b7b58d3" providerId="ADAL" clId="{437E7976-95E8-44B7-A54B-BDA42FFF555E}" dt="2024-02-29T19:25:44.114" v="3419" actId="20577"/>
        <pc:sldMkLst>
          <pc:docMk/>
          <pc:sldMk cId="0" sldId="337"/>
        </pc:sldMkLst>
        <pc:spChg chg="mod">
          <ac:chgData name="Mark Young" userId="055a4c4f-05b9-4cd6-bda8-0cc88b7b58d3" providerId="ADAL" clId="{437E7976-95E8-44B7-A54B-BDA42FFF555E}" dt="2024-02-29T19:25:41.560" v="3418" actId="20577"/>
          <ac:spMkLst>
            <pc:docMk/>
            <pc:sldMk cId="0" sldId="337"/>
            <ac:spMk id="120834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9:25:44.114" v="3419" actId="20577"/>
          <ac:spMkLst>
            <pc:docMk/>
            <pc:sldMk cId="0" sldId="337"/>
            <ac:spMk id="120835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6:34:52.206" v="12" actId="208"/>
        <pc:sldMkLst>
          <pc:docMk/>
          <pc:sldMk cId="0" sldId="461"/>
        </pc:sldMkLst>
        <pc:spChg chg="mod">
          <ac:chgData name="Mark Young" userId="055a4c4f-05b9-4cd6-bda8-0cc88b7b58d3" providerId="ADAL" clId="{437E7976-95E8-44B7-A54B-BDA42FFF555E}" dt="2024-02-29T16:34:52.206" v="12" actId="208"/>
          <ac:spMkLst>
            <pc:docMk/>
            <pc:sldMk cId="0" sldId="461"/>
            <ac:spMk id="53253" creationId="{00000000-0000-0000-0000-000000000000}"/>
          </ac:spMkLst>
        </pc:spChg>
        <pc:cxnChg chg="mod">
          <ac:chgData name="Mark Young" userId="055a4c4f-05b9-4cd6-bda8-0cc88b7b58d3" providerId="ADAL" clId="{437E7976-95E8-44B7-A54B-BDA42FFF555E}" dt="2024-02-29T16:34:52.206" v="12" actId="208"/>
          <ac:cxnSpMkLst>
            <pc:docMk/>
            <pc:sldMk cId="0" sldId="461"/>
            <ac:cxnSpMk id="19" creationId="{00000000-0000-0000-0000-000000000000}"/>
          </ac:cxnSpMkLst>
        </pc:cxnChg>
        <pc:cxnChg chg="mod">
          <ac:chgData name="Mark Young" userId="055a4c4f-05b9-4cd6-bda8-0cc88b7b58d3" providerId="ADAL" clId="{437E7976-95E8-44B7-A54B-BDA42FFF555E}" dt="2024-02-29T16:34:52.206" v="12" actId="208"/>
          <ac:cxnSpMkLst>
            <pc:docMk/>
            <pc:sldMk cId="0" sldId="461"/>
            <ac:cxnSpMk id="20" creationId="{00000000-0000-0000-0000-000000000000}"/>
          </ac:cxnSpMkLst>
        </pc:cxnChg>
        <pc:cxnChg chg="mod">
          <ac:chgData name="Mark Young" userId="055a4c4f-05b9-4cd6-bda8-0cc88b7b58d3" providerId="ADAL" clId="{437E7976-95E8-44B7-A54B-BDA42FFF555E}" dt="2024-02-29T16:34:52.206" v="12" actId="208"/>
          <ac:cxnSpMkLst>
            <pc:docMk/>
            <pc:sldMk cId="0" sldId="461"/>
            <ac:cxnSpMk id="23" creationId="{00000000-0000-0000-0000-000000000000}"/>
          </ac:cxnSpMkLst>
        </pc:cxnChg>
        <pc:cxnChg chg="mod">
          <ac:chgData name="Mark Young" userId="055a4c4f-05b9-4cd6-bda8-0cc88b7b58d3" providerId="ADAL" clId="{437E7976-95E8-44B7-A54B-BDA42FFF555E}" dt="2024-02-29T16:34:52.206" v="12" actId="208"/>
          <ac:cxnSpMkLst>
            <pc:docMk/>
            <pc:sldMk cId="0" sldId="461"/>
            <ac:cxnSpMk id="26" creationId="{00000000-0000-0000-0000-000000000000}"/>
          </ac:cxnSpMkLst>
        </pc:cxnChg>
        <pc:cxnChg chg="mod">
          <ac:chgData name="Mark Young" userId="055a4c4f-05b9-4cd6-bda8-0cc88b7b58d3" providerId="ADAL" clId="{437E7976-95E8-44B7-A54B-BDA42FFF555E}" dt="2024-02-29T16:34:52.206" v="12" actId="208"/>
          <ac:cxnSpMkLst>
            <pc:docMk/>
            <pc:sldMk cId="0" sldId="461"/>
            <ac:cxnSpMk id="29" creationId="{00000000-0000-0000-0000-000000000000}"/>
          </ac:cxnSpMkLst>
        </pc:cxnChg>
        <pc:cxnChg chg="mod">
          <ac:chgData name="Mark Young" userId="055a4c4f-05b9-4cd6-bda8-0cc88b7b58d3" providerId="ADAL" clId="{437E7976-95E8-44B7-A54B-BDA42FFF555E}" dt="2024-02-29T16:34:52.206" v="12" actId="208"/>
          <ac:cxnSpMkLst>
            <pc:docMk/>
            <pc:sldMk cId="0" sldId="461"/>
            <ac:cxnSpMk id="32" creationId="{00000000-0000-0000-0000-000000000000}"/>
          </ac:cxnSpMkLst>
        </pc:cxnChg>
      </pc:sldChg>
      <pc:sldChg chg="modSp mod">
        <pc:chgData name="Mark Young" userId="055a4c4f-05b9-4cd6-bda8-0cc88b7b58d3" providerId="ADAL" clId="{437E7976-95E8-44B7-A54B-BDA42FFF555E}" dt="2024-02-29T16:36:06.447" v="18" actId="208"/>
        <pc:sldMkLst>
          <pc:docMk/>
          <pc:sldMk cId="0" sldId="463"/>
        </pc:sldMkLst>
        <pc:spChg chg="mod">
          <ac:chgData name="Mark Young" userId="055a4c4f-05b9-4cd6-bda8-0cc88b7b58d3" providerId="ADAL" clId="{437E7976-95E8-44B7-A54B-BDA42FFF555E}" dt="2024-02-29T16:36:06.447" v="18" actId="208"/>
          <ac:spMkLst>
            <pc:docMk/>
            <pc:sldMk cId="0" sldId="463"/>
            <ac:spMk id="55301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5:59.455" v="17" actId="208"/>
          <ac:spMkLst>
            <pc:docMk/>
            <pc:sldMk cId="0" sldId="463"/>
            <ac:spMk id="136210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6:36:21.881" v="21" actId="208"/>
        <pc:sldMkLst>
          <pc:docMk/>
          <pc:sldMk cId="0" sldId="464"/>
        </pc:sldMkLst>
        <pc:spChg chg="mod">
          <ac:chgData name="Mark Young" userId="055a4c4f-05b9-4cd6-bda8-0cc88b7b58d3" providerId="ADAL" clId="{437E7976-95E8-44B7-A54B-BDA42FFF555E}" dt="2024-02-29T16:36:11.764" v="19" actId="208"/>
          <ac:spMkLst>
            <pc:docMk/>
            <pc:sldMk cId="0" sldId="464"/>
            <ac:spMk id="56325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6:16.640" v="20" actId="208"/>
          <ac:spMkLst>
            <pc:docMk/>
            <pc:sldMk cId="0" sldId="464"/>
            <ac:spMk id="56326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6:21.881" v="21" actId="208"/>
          <ac:spMkLst>
            <pc:docMk/>
            <pc:sldMk cId="0" sldId="464"/>
            <ac:spMk id="137234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6:36:43.650" v="23" actId="208"/>
        <pc:sldMkLst>
          <pc:docMk/>
          <pc:sldMk cId="0" sldId="465"/>
        </pc:sldMkLst>
        <pc:spChg chg="mod">
          <ac:chgData name="Mark Young" userId="055a4c4f-05b9-4cd6-bda8-0cc88b7b58d3" providerId="ADAL" clId="{437E7976-95E8-44B7-A54B-BDA42FFF555E}" dt="2024-02-29T16:36:38.969" v="22" actId="208"/>
          <ac:spMkLst>
            <pc:docMk/>
            <pc:sldMk cId="0" sldId="465"/>
            <ac:spMk id="57349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6:43.650" v="23" actId="208"/>
          <ac:spMkLst>
            <pc:docMk/>
            <pc:sldMk cId="0" sldId="465"/>
            <ac:spMk id="151569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6:37:15.769" v="26" actId="208"/>
        <pc:sldMkLst>
          <pc:docMk/>
          <pc:sldMk cId="0" sldId="466"/>
        </pc:sldMkLst>
        <pc:spChg chg="mod">
          <ac:chgData name="Mark Young" userId="055a4c4f-05b9-4cd6-bda8-0cc88b7b58d3" providerId="ADAL" clId="{437E7976-95E8-44B7-A54B-BDA42FFF555E}" dt="2024-02-29T16:37:15.769" v="26" actId="208"/>
          <ac:spMkLst>
            <pc:docMk/>
            <pc:sldMk cId="0" sldId="466"/>
            <ac:spMk id="58373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6:50.705" v="24" actId="208"/>
          <ac:spMkLst>
            <pc:docMk/>
            <pc:sldMk cId="0" sldId="466"/>
            <ac:spMk id="58374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6:50.705" v="24" actId="208"/>
          <ac:spMkLst>
            <pc:docMk/>
            <pc:sldMk cId="0" sldId="466"/>
            <ac:spMk id="138259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6:37:20.220" v="27" actId="208"/>
        <pc:sldMkLst>
          <pc:docMk/>
          <pc:sldMk cId="0" sldId="467"/>
        </pc:sldMkLst>
        <pc:spChg chg="mod">
          <ac:chgData name="Mark Young" userId="055a4c4f-05b9-4cd6-bda8-0cc88b7b58d3" providerId="ADAL" clId="{437E7976-95E8-44B7-A54B-BDA42FFF555E}" dt="2024-02-29T16:37:20.220" v="27" actId="208"/>
          <ac:spMkLst>
            <pc:docMk/>
            <pc:sldMk cId="0" sldId="467"/>
            <ac:spMk id="59397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6:58.325" v="25" actId="208"/>
          <ac:spMkLst>
            <pc:docMk/>
            <pc:sldMk cId="0" sldId="467"/>
            <ac:spMk id="59398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6:58.325" v="25" actId="208"/>
          <ac:spMkLst>
            <pc:docMk/>
            <pc:sldMk cId="0" sldId="467"/>
            <ac:spMk id="59399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6:58.325" v="25" actId="208"/>
          <ac:spMkLst>
            <pc:docMk/>
            <pc:sldMk cId="0" sldId="467"/>
            <ac:spMk id="139283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6:37:38.287" v="29" actId="207"/>
        <pc:sldMkLst>
          <pc:docMk/>
          <pc:sldMk cId="0" sldId="468"/>
        </pc:sldMkLst>
        <pc:spChg chg="mod">
          <ac:chgData name="Mark Young" userId="055a4c4f-05b9-4cd6-bda8-0cc88b7b58d3" providerId="ADAL" clId="{437E7976-95E8-44B7-A54B-BDA42FFF555E}" dt="2024-02-29T16:37:38.287" v="29" actId="207"/>
          <ac:spMkLst>
            <pc:docMk/>
            <pc:sldMk cId="0" sldId="468"/>
            <ac:spMk id="81923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6:40:13.057" v="46" actId="20577"/>
        <pc:sldMkLst>
          <pc:docMk/>
          <pc:sldMk cId="0" sldId="475"/>
        </pc:sldMkLst>
        <pc:spChg chg="mod">
          <ac:chgData name="Mark Young" userId="055a4c4f-05b9-4cd6-bda8-0cc88b7b58d3" providerId="ADAL" clId="{437E7976-95E8-44B7-A54B-BDA42FFF555E}" dt="2024-02-29T16:40:13.057" v="46" actId="20577"/>
          <ac:spMkLst>
            <pc:docMk/>
            <pc:sldMk cId="0" sldId="47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9:25:27.832" v="3408" actId="20577"/>
        <pc:sldMkLst>
          <pc:docMk/>
          <pc:sldMk cId="0" sldId="476"/>
        </pc:sldMkLst>
        <pc:spChg chg="mod">
          <ac:chgData name="Mark Young" userId="055a4c4f-05b9-4cd6-bda8-0cc88b7b58d3" providerId="ADAL" clId="{437E7976-95E8-44B7-A54B-BDA42FFF555E}" dt="2024-02-29T19:25:27.832" v="3408" actId="20577"/>
          <ac:spMkLst>
            <pc:docMk/>
            <pc:sldMk cId="0" sldId="476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6:38:48.896" v="33" actId="207"/>
        <pc:sldMkLst>
          <pc:docMk/>
          <pc:sldMk cId="0" sldId="477"/>
        </pc:sldMkLst>
        <pc:spChg chg="mod">
          <ac:chgData name="Mark Young" userId="055a4c4f-05b9-4cd6-bda8-0cc88b7b58d3" providerId="ADAL" clId="{437E7976-95E8-44B7-A54B-BDA42FFF555E}" dt="2024-02-29T16:37:55.794" v="30" actId="207"/>
          <ac:spMkLst>
            <pc:docMk/>
            <pc:sldMk cId="0" sldId="477"/>
            <ac:spMk id="3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8:23.785" v="32" actId="208"/>
          <ac:spMkLst>
            <pc:docMk/>
            <pc:sldMk cId="0" sldId="477"/>
            <ac:spMk id="16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8:23.785" v="32" actId="208"/>
          <ac:spMkLst>
            <pc:docMk/>
            <pc:sldMk cId="0" sldId="477"/>
            <ac:spMk id="23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8:23.785" v="32" actId="208"/>
          <ac:spMkLst>
            <pc:docMk/>
            <pc:sldMk cId="0" sldId="477"/>
            <ac:spMk id="24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8:48.896" v="33" actId="207"/>
          <ac:spMkLst>
            <pc:docMk/>
            <pc:sldMk cId="0" sldId="477"/>
            <ac:spMk id="25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8:48.896" v="33" actId="207"/>
          <ac:spMkLst>
            <pc:docMk/>
            <pc:sldMk cId="0" sldId="477"/>
            <ac:spMk id="26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8:48.896" v="33" actId="207"/>
          <ac:spMkLst>
            <pc:docMk/>
            <pc:sldMk cId="0" sldId="477"/>
            <ac:spMk id="27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8:23.785" v="32" actId="208"/>
          <ac:spMkLst>
            <pc:docMk/>
            <pc:sldMk cId="0" sldId="477"/>
            <ac:spMk id="28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8:48.896" v="33" actId="207"/>
          <ac:spMkLst>
            <pc:docMk/>
            <pc:sldMk cId="0" sldId="477"/>
            <ac:spMk id="29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38:03.751" v="31" actId="207"/>
          <ac:spMkLst>
            <pc:docMk/>
            <pc:sldMk cId="0" sldId="477"/>
            <ac:spMk id="61446" creationId="{00000000-0000-0000-0000-000000000000}"/>
          </ac:spMkLst>
        </pc:spChg>
      </pc:sldChg>
      <pc:sldChg chg="modSp mod">
        <pc:chgData name="Mark Young" userId="055a4c4f-05b9-4cd6-bda8-0cc88b7b58d3" providerId="ADAL" clId="{437E7976-95E8-44B7-A54B-BDA42FFF555E}" dt="2024-02-29T19:26:03.317" v="3420" actId="6549"/>
        <pc:sldMkLst>
          <pc:docMk/>
          <pc:sldMk cId="0" sldId="480"/>
        </pc:sldMkLst>
        <pc:spChg chg="mod">
          <ac:chgData name="Mark Young" userId="055a4c4f-05b9-4cd6-bda8-0cc88b7b58d3" providerId="ADAL" clId="{437E7976-95E8-44B7-A54B-BDA42FFF555E}" dt="2024-02-29T19:26:03.317" v="3420" actId="6549"/>
          <ac:spMkLst>
            <pc:docMk/>
            <pc:sldMk cId="0" sldId="480"/>
            <ac:spMk id="3" creationId="{00000000-0000-0000-0000-000000000000}"/>
          </ac:spMkLst>
        </pc:spChg>
      </pc:sldChg>
      <pc:sldChg chg="del">
        <pc:chgData name="Mark Young" userId="055a4c4f-05b9-4cd6-bda8-0cc88b7b58d3" providerId="ADAL" clId="{437E7976-95E8-44B7-A54B-BDA42FFF555E}" dt="2024-02-29T16:40:35.558" v="47" actId="2696"/>
        <pc:sldMkLst>
          <pc:docMk/>
          <pc:sldMk cId="0" sldId="481"/>
        </pc:sldMkLst>
      </pc:sldChg>
      <pc:sldChg chg="addSp delSp modSp mod modAnim">
        <pc:chgData name="Mark Young" userId="055a4c4f-05b9-4cd6-bda8-0cc88b7b58d3" providerId="ADAL" clId="{437E7976-95E8-44B7-A54B-BDA42FFF555E}" dt="2024-02-29T16:55:20.096" v="676"/>
        <pc:sldMkLst>
          <pc:docMk/>
          <pc:sldMk cId="0" sldId="482"/>
        </pc:sldMkLst>
        <pc:spChg chg="mod">
          <ac:chgData name="Mark Young" userId="055a4c4f-05b9-4cd6-bda8-0cc88b7b58d3" providerId="ADAL" clId="{437E7976-95E8-44B7-A54B-BDA42FFF555E}" dt="2024-02-29T16:51:36" v="602" actId="20577"/>
          <ac:spMkLst>
            <pc:docMk/>
            <pc:sldMk cId="0" sldId="482"/>
            <ac:spMk id="2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47:55.802" v="422" actId="20577"/>
          <ac:spMkLst>
            <pc:docMk/>
            <pc:sldMk cId="0" sldId="482"/>
            <ac:spMk id="3" creationId="{00000000-0000-0000-0000-000000000000}"/>
          </ac:spMkLst>
        </pc:spChg>
        <pc:spChg chg="mod">
          <ac:chgData name="Mark Young" userId="055a4c4f-05b9-4cd6-bda8-0cc88b7b58d3" providerId="ADAL" clId="{437E7976-95E8-44B7-A54B-BDA42FFF555E}" dt="2024-02-29T16:48:20.481" v="430" actId="20577"/>
          <ac:spMkLst>
            <pc:docMk/>
            <pc:sldMk cId="0" sldId="482"/>
            <ac:spMk id="5" creationId="{D6D2CD01-7D7F-3E7A-B506-A4013EA25817}"/>
          </ac:spMkLst>
        </pc:spChg>
        <pc:spChg chg="mod">
          <ac:chgData name="Mark Young" userId="055a4c4f-05b9-4cd6-bda8-0cc88b7b58d3" providerId="ADAL" clId="{437E7976-95E8-44B7-A54B-BDA42FFF555E}" dt="2024-02-29T16:48:23.070" v="431" actId="20577"/>
          <ac:spMkLst>
            <pc:docMk/>
            <pc:sldMk cId="0" sldId="482"/>
            <ac:spMk id="6" creationId="{BB16A175-D691-1379-CC3C-ED9D9CA72EF8}"/>
          </ac:spMkLst>
        </pc:spChg>
        <pc:spChg chg="mod">
          <ac:chgData name="Mark Young" userId="055a4c4f-05b9-4cd6-bda8-0cc88b7b58d3" providerId="ADAL" clId="{437E7976-95E8-44B7-A54B-BDA42FFF555E}" dt="2024-02-29T16:48:11.035" v="423"/>
          <ac:spMkLst>
            <pc:docMk/>
            <pc:sldMk cId="0" sldId="482"/>
            <ac:spMk id="7" creationId="{9C5A0075-71C6-0D84-57C0-12BE85AD7180}"/>
          </ac:spMkLst>
        </pc:spChg>
        <pc:spChg chg="mod">
          <ac:chgData name="Mark Young" userId="055a4c4f-05b9-4cd6-bda8-0cc88b7b58d3" providerId="ADAL" clId="{437E7976-95E8-44B7-A54B-BDA42FFF555E}" dt="2024-02-29T16:48:11.035" v="423"/>
          <ac:spMkLst>
            <pc:docMk/>
            <pc:sldMk cId="0" sldId="482"/>
            <ac:spMk id="8" creationId="{1391B2A0-6F84-648B-9F6F-E44CE093128B}"/>
          </ac:spMkLst>
        </pc:spChg>
        <pc:spChg chg="mod">
          <ac:chgData name="Mark Young" userId="055a4c4f-05b9-4cd6-bda8-0cc88b7b58d3" providerId="ADAL" clId="{437E7976-95E8-44B7-A54B-BDA42FFF555E}" dt="2024-02-29T16:48:28.544" v="433" actId="20577"/>
          <ac:spMkLst>
            <pc:docMk/>
            <pc:sldMk cId="0" sldId="482"/>
            <ac:spMk id="9" creationId="{96C64239-9AA3-F3D8-9737-457D66A0C3FB}"/>
          </ac:spMkLst>
        </pc:spChg>
        <pc:spChg chg="mod">
          <ac:chgData name="Mark Young" userId="055a4c4f-05b9-4cd6-bda8-0cc88b7b58d3" providerId="ADAL" clId="{437E7976-95E8-44B7-A54B-BDA42FFF555E}" dt="2024-02-29T16:48:32.022" v="435" actId="20577"/>
          <ac:spMkLst>
            <pc:docMk/>
            <pc:sldMk cId="0" sldId="482"/>
            <ac:spMk id="10" creationId="{2551FAEF-1F7E-21E7-E22B-0DA2D3CCDBF3}"/>
          </ac:spMkLst>
        </pc:spChg>
        <pc:spChg chg="del mod">
          <ac:chgData name="Mark Young" userId="055a4c4f-05b9-4cd6-bda8-0cc88b7b58d3" providerId="ADAL" clId="{437E7976-95E8-44B7-A54B-BDA42FFF555E}" dt="2024-02-29T16:49:06.514" v="460" actId="478"/>
          <ac:spMkLst>
            <pc:docMk/>
            <pc:sldMk cId="0" sldId="482"/>
            <ac:spMk id="11" creationId="{00A3D304-FDF1-736C-ECD5-A9210F0CF1DD}"/>
          </ac:spMkLst>
        </pc:spChg>
        <pc:spChg chg="del mod">
          <ac:chgData name="Mark Young" userId="055a4c4f-05b9-4cd6-bda8-0cc88b7b58d3" providerId="ADAL" clId="{437E7976-95E8-44B7-A54B-BDA42FFF555E}" dt="2024-02-29T16:49:06.514" v="460" actId="478"/>
          <ac:spMkLst>
            <pc:docMk/>
            <pc:sldMk cId="0" sldId="482"/>
            <ac:spMk id="12" creationId="{AF7501D1-F4FA-24BB-4243-0DA1F4B20882}"/>
          </ac:spMkLst>
        </pc:spChg>
        <pc:spChg chg="del mod">
          <ac:chgData name="Mark Young" userId="055a4c4f-05b9-4cd6-bda8-0cc88b7b58d3" providerId="ADAL" clId="{437E7976-95E8-44B7-A54B-BDA42FFF555E}" dt="2024-02-29T16:49:06.514" v="460" actId="478"/>
          <ac:spMkLst>
            <pc:docMk/>
            <pc:sldMk cId="0" sldId="482"/>
            <ac:spMk id="13" creationId="{4142AD2C-CFED-99C8-C958-90BFE684D3C6}"/>
          </ac:spMkLst>
        </pc:spChg>
        <pc:spChg chg="del mod">
          <ac:chgData name="Mark Young" userId="055a4c4f-05b9-4cd6-bda8-0cc88b7b58d3" providerId="ADAL" clId="{437E7976-95E8-44B7-A54B-BDA42FFF555E}" dt="2024-02-29T16:49:06.514" v="460" actId="478"/>
          <ac:spMkLst>
            <pc:docMk/>
            <pc:sldMk cId="0" sldId="482"/>
            <ac:spMk id="14" creationId="{B5A46BCD-A474-8542-2D54-664E4535DB16}"/>
          </ac:spMkLst>
        </pc:spChg>
        <pc:spChg chg="del mod">
          <ac:chgData name="Mark Young" userId="055a4c4f-05b9-4cd6-bda8-0cc88b7b58d3" providerId="ADAL" clId="{437E7976-95E8-44B7-A54B-BDA42FFF555E}" dt="2024-02-29T16:49:06.514" v="460" actId="478"/>
          <ac:spMkLst>
            <pc:docMk/>
            <pc:sldMk cId="0" sldId="482"/>
            <ac:spMk id="15" creationId="{E3A45492-C015-0FAC-215C-9AEC9855267D}"/>
          </ac:spMkLst>
        </pc:spChg>
        <pc:spChg chg="mod topLvl">
          <ac:chgData name="Mark Young" userId="055a4c4f-05b9-4cd6-bda8-0cc88b7b58d3" providerId="ADAL" clId="{437E7976-95E8-44B7-A54B-BDA42FFF555E}" dt="2024-02-29T16:54:08.159" v="667" actId="164"/>
          <ac:spMkLst>
            <pc:docMk/>
            <pc:sldMk cId="0" sldId="482"/>
            <ac:spMk id="17" creationId="{9A0AA15E-B395-FB6F-35D0-E0724A4FD4FD}"/>
          </ac:spMkLst>
        </pc:spChg>
        <pc:spChg chg="mod topLvl">
          <ac:chgData name="Mark Young" userId="055a4c4f-05b9-4cd6-bda8-0cc88b7b58d3" providerId="ADAL" clId="{437E7976-95E8-44B7-A54B-BDA42FFF555E}" dt="2024-02-29T16:54:08.159" v="667" actId="164"/>
          <ac:spMkLst>
            <pc:docMk/>
            <pc:sldMk cId="0" sldId="482"/>
            <ac:spMk id="18" creationId="{F1FB9398-E15B-48BE-1A82-EEBAD24ED455}"/>
          </ac:spMkLst>
        </pc:spChg>
        <pc:spChg chg="mod topLvl">
          <ac:chgData name="Mark Young" userId="055a4c4f-05b9-4cd6-bda8-0cc88b7b58d3" providerId="ADAL" clId="{437E7976-95E8-44B7-A54B-BDA42FFF555E}" dt="2024-02-29T16:54:08.159" v="667" actId="164"/>
          <ac:spMkLst>
            <pc:docMk/>
            <pc:sldMk cId="0" sldId="482"/>
            <ac:spMk id="19" creationId="{8EF715C8-3DFD-E092-415A-A9D1B23DCAB0}"/>
          </ac:spMkLst>
        </pc:spChg>
        <pc:spChg chg="mod topLvl">
          <ac:chgData name="Mark Young" userId="055a4c4f-05b9-4cd6-bda8-0cc88b7b58d3" providerId="ADAL" clId="{437E7976-95E8-44B7-A54B-BDA42FFF555E}" dt="2024-02-29T16:54:08.159" v="667" actId="164"/>
          <ac:spMkLst>
            <pc:docMk/>
            <pc:sldMk cId="0" sldId="482"/>
            <ac:spMk id="20" creationId="{FADAB347-3063-4587-9059-4643F64D7B93}"/>
          </ac:spMkLst>
        </pc:spChg>
        <pc:spChg chg="mod topLvl">
          <ac:chgData name="Mark Young" userId="055a4c4f-05b9-4cd6-bda8-0cc88b7b58d3" providerId="ADAL" clId="{437E7976-95E8-44B7-A54B-BDA42FFF555E}" dt="2024-02-29T16:54:08.159" v="667" actId="164"/>
          <ac:spMkLst>
            <pc:docMk/>
            <pc:sldMk cId="0" sldId="482"/>
            <ac:spMk id="21" creationId="{FC82B2FE-5D2B-FB12-9702-B95A0A118D37}"/>
          </ac:spMkLst>
        </pc:spChg>
        <pc:spChg chg="mod topLvl">
          <ac:chgData name="Mark Young" userId="055a4c4f-05b9-4cd6-bda8-0cc88b7b58d3" providerId="ADAL" clId="{437E7976-95E8-44B7-A54B-BDA42FFF555E}" dt="2024-02-29T16:54:08.159" v="667" actId="164"/>
          <ac:spMkLst>
            <pc:docMk/>
            <pc:sldMk cId="0" sldId="482"/>
            <ac:spMk id="22" creationId="{D473BB2E-9B63-9602-C2E8-985A2D1ECFBA}"/>
          </ac:spMkLst>
        </pc:spChg>
        <pc:spChg chg="mod topLvl">
          <ac:chgData name="Mark Young" userId="055a4c4f-05b9-4cd6-bda8-0cc88b7b58d3" providerId="ADAL" clId="{437E7976-95E8-44B7-A54B-BDA42FFF555E}" dt="2024-02-29T16:53:56.168" v="666" actId="165"/>
          <ac:spMkLst>
            <pc:docMk/>
            <pc:sldMk cId="0" sldId="482"/>
            <ac:spMk id="23" creationId="{5F671EF5-5390-76CD-9D4A-688CAD32A8CE}"/>
          </ac:spMkLst>
        </pc:spChg>
        <pc:spChg chg="del mod">
          <ac:chgData name="Mark Young" userId="055a4c4f-05b9-4cd6-bda8-0cc88b7b58d3" providerId="ADAL" clId="{437E7976-95E8-44B7-A54B-BDA42FFF555E}" dt="2024-02-29T16:49:10.274" v="461" actId="478"/>
          <ac:spMkLst>
            <pc:docMk/>
            <pc:sldMk cId="0" sldId="482"/>
            <ac:spMk id="24" creationId="{B562A1CC-5640-5E0D-0F9A-4C6A2876336D}"/>
          </ac:spMkLst>
        </pc:spChg>
        <pc:spChg chg="del mod">
          <ac:chgData name="Mark Young" userId="055a4c4f-05b9-4cd6-bda8-0cc88b7b58d3" providerId="ADAL" clId="{437E7976-95E8-44B7-A54B-BDA42FFF555E}" dt="2024-02-29T16:49:10.274" v="461" actId="478"/>
          <ac:spMkLst>
            <pc:docMk/>
            <pc:sldMk cId="0" sldId="482"/>
            <ac:spMk id="25" creationId="{CC668B4B-9CAF-BB32-9B71-EF2E5814465E}"/>
          </ac:spMkLst>
        </pc:spChg>
        <pc:spChg chg="del mod">
          <ac:chgData name="Mark Young" userId="055a4c4f-05b9-4cd6-bda8-0cc88b7b58d3" providerId="ADAL" clId="{437E7976-95E8-44B7-A54B-BDA42FFF555E}" dt="2024-02-29T16:49:10.274" v="461" actId="478"/>
          <ac:spMkLst>
            <pc:docMk/>
            <pc:sldMk cId="0" sldId="482"/>
            <ac:spMk id="26" creationId="{DB1BF288-1F08-59E6-608D-BE5A8C4F2DB0}"/>
          </ac:spMkLst>
        </pc:spChg>
        <pc:spChg chg="del mod">
          <ac:chgData name="Mark Young" userId="055a4c4f-05b9-4cd6-bda8-0cc88b7b58d3" providerId="ADAL" clId="{437E7976-95E8-44B7-A54B-BDA42FFF555E}" dt="2024-02-29T16:49:10.274" v="461" actId="478"/>
          <ac:spMkLst>
            <pc:docMk/>
            <pc:sldMk cId="0" sldId="482"/>
            <ac:spMk id="27" creationId="{41EE47D1-F6F0-F317-A9E9-7F7768E22490}"/>
          </ac:spMkLst>
        </pc:spChg>
        <pc:spChg chg="mod topLvl">
          <ac:chgData name="Mark Young" userId="055a4c4f-05b9-4cd6-bda8-0cc88b7b58d3" providerId="ADAL" clId="{437E7976-95E8-44B7-A54B-BDA42FFF555E}" dt="2024-02-29T16:54:16.232" v="668" actId="164"/>
          <ac:spMkLst>
            <pc:docMk/>
            <pc:sldMk cId="0" sldId="482"/>
            <ac:spMk id="29" creationId="{00A01974-2141-35F1-F299-D56C159A8F8B}"/>
          </ac:spMkLst>
        </pc:spChg>
        <pc:spChg chg="mod topLvl">
          <ac:chgData name="Mark Young" userId="055a4c4f-05b9-4cd6-bda8-0cc88b7b58d3" providerId="ADAL" clId="{437E7976-95E8-44B7-A54B-BDA42FFF555E}" dt="2024-02-29T16:54:16.232" v="668" actId="164"/>
          <ac:spMkLst>
            <pc:docMk/>
            <pc:sldMk cId="0" sldId="482"/>
            <ac:spMk id="30" creationId="{21B6247A-F32C-87BB-EAAF-472A391E1E62}"/>
          </ac:spMkLst>
        </pc:spChg>
        <pc:spChg chg="mod topLvl">
          <ac:chgData name="Mark Young" userId="055a4c4f-05b9-4cd6-bda8-0cc88b7b58d3" providerId="ADAL" clId="{437E7976-95E8-44B7-A54B-BDA42FFF555E}" dt="2024-02-29T16:54:16.232" v="668" actId="164"/>
          <ac:spMkLst>
            <pc:docMk/>
            <pc:sldMk cId="0" sldId="482"/>
            <ac:spMk id="31" creationId="{CF2B24C1-EB78-D851-8501-BCD4836297BA}"/>
          </ac:spMkLst>
        </pc:spChg>
        <pc:spChg chg="mod topLvl">
          <ac:chgData name="Mark Young" userId="055a4c4f-05b9-4cd6-bda8-0cc88b7b58d3" providerId="ADAL" clId="{437E7976-95E8-44B7-A54B-BDA42FFF555E}" dt="2024-02-29T16:54:16.232" v="668" actId="164"/>
          <ac:spMkLst>
            <pc:docMk/>
            <pc:sldMk cId="0" sldId="482"/>
            <ac:spMk id="32" creationId="{CE2D4138-24C0-64A4-4010-3EA40537F16D}"/>
          </ac:spMkLst>
        </pc:spChg>
        <pc:spChg chg="mod topLvl">
          <ac:chgData name="Mark Young" userId="055a4c4f-05b9-4cd6-bda8-0cc88b7b58d3" providerId="ADAL" clId="{437E7976-95E8-44B7-A54B-BDA42FFF555E}" dt="2024-02-29T16:54:16.232" v="668" actId="164"/>
          <ac:spMkLst>
            <pc:docMk/>
            <pc:sldMk cId="0" sldId="482"/>
            <ac:spMk id="33" creationId="{637EA765-857B-AC8B-BAA2-CE4AA26C52F3}"/>
          </ac:spMkLst>
        </pc:spChg>
        <pc:spChg chg="mod topLvl">
          <ac:chgData name="Mark Young" userId="055a4c4f-05b9-4cd6-bda8-0cc88b7b58d3" providerId="ADAL" clId="{437E7976-95E8-44B7-A54B-BDA42FFF555E}" dt="2024-02-29T16:54:16.232" v="668" actId="164"/>
          <ac:spMkLst>
            <pc:docMk/>
            <pc:sldMk cId="0" sldId="482"/>
            <ac:spMk id="34" creationId="{404D7FA6-A3E9-3C89-12EF-242189845E5F}"/>
          </ac:spMkLst>
        </pc:spChg>
        <pc:spChg chg="mod topLvl">
          <ac:chgData name="Mark Young" userId="055a4c4f-05b9-4cd6-bda8-0cc88b7b58d3" providerId="ADAL" clId="{437E7976-95E8-44B7-A54B-BDA42FFF555E}" dt="2024-02-29T16:54:16.232" v="668" actId="164"/>
          <ac:spMkLst>
            <pc:docMk/>
            <pc:sldMk cId="0" sldId="482"/>
            <ac:spMk id="35" creationId="{B0088760-6593-6116-72D3-9CE8DD990573}"/>
          </ac:spMkLst>
        </pc:spChg>
        <pc:spChg chg="mod topLvl">
          <ac:chgData name="Mark Young" userId="055a4c4f-05b9-4cd6-bda8-0cc88b7b58d3" providerId="ADAL" clId="{437E7976-95E8-44B7-A54B-BDA42FFF555E}" dt="2024-02-29T16:53:56.168" v="666" actId="165"/>
          <ac:spMkLst>
            <pc:docMk/>
            <pc:sldMk cId="0" sldId="482"/>
            <ac:spMk id="36" creationId="{3D942CD6-59F5-E9DC-C7FE-ECFFE9F228D3}"/>
          </ac:spMkLst>
        </pc:spChg>
        <pc:spChg chg="del mod">
          <ac:chgData name="Mark Young" userId="055a4c4f-05b9-4cd6-bda8-0cc88b7b58d3" providerId="ADAL" clId="{437E7976-95E8-44B7-A54B-BDA42FFF555E}" dt="2024-02-29T16:49:14.191" v="462" actId="478"/>
          <ac:spMkLst>
            <pc:docMk/>
            <pc:sldMk cId="0" sldId="482"/>
            <ac:spMk id="37" creationId="{D3C20793-39A9-BA2A-0AD5-12800AA94A0C}"/>
          </ac:spMkLst>
        </pc:spChg>
        <pc:spChg chg="del mod">
          <ac:chgData name="Mark Young" userId="055a4c4f-05b9-4cd6-bda8-0cc88b7b58d3" providerId="ADAL" clId="{437E7976-95E8-44B7-A54B-BDA42FFF555E}" dt="2024-02-29T16:49:14.191" v="462" actId="478"/>
          <ac:spMkLst>
            <pc:docMk/>
            <pc:sldMk cId="0" sldId="482"/>
            <ac:spMk id="38" creationId="{C28BAAFC-B3E9-4E9E-0DD3-EFC68994C088}"/>
          </ac:spMkLst>
        </pc:spChg>
        <pc:spChg chg="del mod">
          <ac:chgData name="Mark Young" userId="055a4c4f-05b9-4cd6-bda8-0cc88b7b58d3" providerId="ADAL" clId="{437E7976-95E8-44B7-A54B-BDA42FFF555E}" dt="2024-02-29T16:49:14.191" v="462" actId="478"/>
          <ac:spMkLst>
            <pc:docMk/>
            <pc:sldMk cId="0" sldId="482"/>
            <ac:spMk id="39" creationId="{BC3C9950-3B6A-94C5-FBFF-D94924581DDA}"/>
          </ac:spMkLst>
        </pc:spChg>
        <pc:spChg chg="add mod">
          <ac:chgData name="Mark Young" userId="055a4c4f-05b9-4cd6-bda8-0cc88b7b58d3" providerId="ADAL" clId="{437E7976-95E8-44B7-A54B-BDA42FFF555E}" dt="2024-02-29T16:53:25.316" v="664" actId="552"/>
          <ac:spMkLst>
            <pc:docMk/>
            <pc:sldMk cId="0" sldId="482"/>
            <ac:spMk id="40" creationId="{11667A88-E479-17CA-BAD4-7F71534BAEAB}"/>
          </ac:spMkLst>
        </pc:spChg>
        <pc:spChg chg="add mod">
          <ac:chgData name="Mark Young" userId="055a4c4f-05b9-4cd6-bda8-0cc88b7b58d3" providerId="ADAL" clId="{437E7976-95E8-44B7-A54B-BDA42FFF555E}" dt="2024-02-29T16:53:25.316" v="664" actId="552"/>
          <ac:spMkLst>
            <pc:docMk/>
            <pc:sldMk cId="0" sldId="482"/>
            <ac:spMk id="41" creationId="{74B02525-C0A9-A931-CC31-65151998A138}"/>
          </ac:spMkLst>
        </pc:spChg>
        <pc:grpChg chg="add mod">
          <ac:chgData name="Mark Young" userId="055a4c4f-05b9-4cd6-bda8-0cc88b7b58d3" providerId="ADAL" clId="{437E7976-95E8-44B7-A54B-BDA42FFF555E}" dt="2024-02-29T16:53:10.511" v="662" actId="554"/>
          <ac:grpSpMkLst>
            <pc:docMk/>
            <pc:sldMk cId="0" sldId="482"/>
            <ac:grpSpMk id="4" creationId="{A7EDE294-6182-631A-37E2-7044529B1909}"/>
          </ac:grpSpMkLst>
        </pc:grpChg>
        <pc:grpChg chg="add del mod">
          <ac:chgData name="Mark Young" userId="055a4c4f-05b9-4cd6-bda8-0cc88b7b58d3" providerId="ADAL" clId="{437E7976-95E8-44B7-A54B-BDA42FFF555E}" dt="2024-02-29T16:53:56.168" v="666" actId="165"/>
          <ac:grpSpMkLst>
            <pc:docMk/>
            <pc:sldMk cId="0" sldId="482"/>
            <ac:grpSpMk id="16" creationId="{97A614DC-6F5F-3AD5-1A37-373895DE35F7}"/>
          </ac:grpSpMkLst>
        </pc:grpChg>
        <pc:grpChg chg="add del mod">
          <ac:chgData name="Mark Young" userId="055a4c4f-05b9-4cd6-bda8-0cc88b7b58d3" providerId="ADAL" clId="{437E7976-95E8-44B7-A54B-BDA42FFF555E}" dt="2024-02-29T16:53:56.168" v="666" actId="165"/>
          <ac:grpSpMkLst>
            <pc:docMk/>
            <pc:sldMk cId="0" sldId="482"/>
            <ac:grpSpMk id="28" creationId="{DCC2EF36-1B6B-F035-A49C-7780FDC844F4}"/>
          </ac:grpSpMkLst>
        </pc:grpChg>
        <pc:grpChg chg="add mod">
          <ac:chgData name="Mark Young" userId="055a4c4f-05b9-4cd6-bda8-0cc88b7b58d3" providerId="ADAL" clId="{437E7976-95E8-44B7-A54B-BDA42FFF555E}" dt="2024-02-29T16:54:08.159" v="667" actId="164"/>
          <ac:grpSpMkLst>
            <pc:docMk/>
            <pc:sldMk cId="0" sldId="482"/>
            <ac:grpSpMk id="42" creationId="{36751B6D-B9E3-12FD-7255-7C32C2B33916}"/>
          </ac:grpSpMkLst>
        </pc:grpChg>
        <pc:grpChg chg="add mod">
          <ac:chgData name="Mark Young" userId="055a4c4f-05b9-4cd6-bda8-0cc88b7b58d3" providerId="ADAL" clId="{437E7976-95E8-44B7-A54B-BDA42FFF555E}" dt="2024-02-29T16:54:16.232" v="668" actId="164"/>
          <ac:grpSpMkLst>
            <pc:docMk/>
            <pc:sldMk cId="0" sldId="482"/>
            <ac:grpSpMk id="43" creationId="{84A1FA3B-F415-6978-0C88-25A6002DA2A1}"/>
          </ac:grpSpMkLst>
        </pc:grpChg>
      </pc:sldChg>
      <pc:sldChg chg="addSp delSp modSp add mod">
        <pc:chgData name="Mark Young" userId="055a4c4f-05b9-4cd6-bda8-0cc88b7b58d3" providerId="ADAL" clId="{437E7976-95E8-44B7-A54B-BDA42FFF555E}" dt="2024-02-29T19:03:25.755" v="3072" actId="20577"/>
        <pc:sldMkLst>
          <pc:docMk/>
          <pc:sldMk cId="2109026395" sldId="487"/>
        </pc:sldMkLst>
        <pc:spChg chg="mod">
          <ac:chgData name="Mark Young" userId="055a4c4f-05b9-4cd6-bda8-0cc88b7b58d3" providerId="ADAL" clId="{437E7976-95E8-44B7-A54B-BDA42FFF555E}" dt="2024-02-29T18:29:37.261" v="1987" actId="20577"/>
          <ac:spMkLst>
            <pc:docMk/>
            <pc:sldMk cId="2109026395" sldId="487"/>
            <ac:spMk id="2" creationId="{9EDB2B90-384A-E3F2-9A2B-9AB9265BB525}"/>
          </ac:spMkLst>
        </pc:spChg>
        <pc:spChg chg="mod">
          <ac:chgData name="Mark Young" userId="055a4c4f-05b9-4cd6-bda8-0cc88b7b58d3" providerId="ADAL" clId="{437E7976-95E8-44B7-A54B-BDA42FFF555E}" dt="2024-02-29T19:03:25.755" v="3072" actId="20577"/>
          <ac:spMkLst>
            <pc:docMk/>
            <pc:sldMk cId="2109026395" sldId="487"/>
            <ac:spMk id="3" creationId="{147BC744-3E12-DA66-E70A-E94B040CE3C2}"/>
          </ac:spMkLst>
        </pc:spChg>
        <pc:spChg chg="add del mod">
          <ac:chgData name="Mark Young" userId="055a4c4f-05b9-4cd6-bda8-0cc88b7b58d3" providerId="ADAL" clId="{437E7976-95E8-44B7-A54B-BDA42FFF555E}" dt="2024-02-29T16:44:52.134" v="111" actId="478"/>
          <ac:spMkLst>
            <pc:docMk/>
            <pc:sldMk cId="2109026395" sldId="487"/>
            <ac:spMk id="4" creationId="{7739BD11-E1AD-7400-817F-468342C74B86}"/>
          </ac:spMkLst>
        </pc:spChg>
        <pc:spChg chg="add del mod">
          <ac:chgData name="Mark Young" userId="055a4c4f-05b9-4cd6-bda8-0cc88b7b58d3" providerId="ADAL" clId="{437E7976-95E8-44B7-A54B-BDA42FFF555E}" dt="2024-02-29T16:44:52.134" v="111" actId="478"/>
          <ac:spMkLst>
            <pc:docMk/>
            <pc:sldMk cId="2109026395" sldId="487"/>
            <ac:spMk id="5" creationId="{CAE70BA6-A19F-3455-28E9-2D56D1098588}"/>
          </ac:spMkLst>
        </pc:spChg>
      </pc:sldChg>
      <pc:sldChg chg="addSp delSp modSp add mod delAnim modAnim">
        <pc:chgData name="Mark Young" userId="055a4c4f-05b9-4cd6-bda8-0cc88b7b58d3" providerId="ADAL" clId="{437E7976-95E8-44B7-A54B-BDA42FFF555E}" dt="2024-02-29T18:29:44.834" v="1991" actId="20577"/>
        <pc:sldMkLst>
          <pc:docMk/>
          <pc:sldMk cId="1535663835" sldId="488"/>
        </pc:sldMkLst>
        <pc:spChg chg="mod">
          <ac:chgData name="Mark Young" userId="055a4c4f-05b9-4cd6-bda8-0cc88b7b58d3" providerId="ADAL" clId="{437E7976-95E8-44B7-A54B-BDA42FFF555E}" dt="2024-02-29T18:29:44.834" v="1991" actId="20577"/>
          <ac:spMkLst>
            <pc:docMk/>
            <pc:sldMk cId="1535663835" sldId="488"/>
            <ac:spMk id="2" creationId="{F5732BAA-9E76-66DE-0254-7E7A758335ED}"/>
          </ac:spMkLst>
        </pc:spChg>
        <pc:spChg chg="mod">
          <ac:chgData name="Mark Young" userId="055a4c4f-05b9-4cd6-bda8-0cc88b7b58d3" providerId="ADAL" clId="{437E7976-95E8-44B7-A54B-BDA42FFF555E}" dt="2024-02-29T17:11:55.212" v="1132" actId="20577"/>
          <ac:spMkLst>
            <pc:docMk/>
            <pc:sldMk cId="1535663835" sldId="488"/>
            <ac:spMk id="3" creationId="{24D6D24A-BCA3-3BCB-9E0A-E6092B988B40}"/>
          </ac:spMkLst>
        </pc:spChg>
        <pc:spChg chg="mod">
          <ac:chgData name="Mark Young" userId="055a4c4f-05b9-4cd6-bda8-0cc88b7b58d3" providerId="ADAL" clId="{437E7976-95E8-44B7-A54B-BDA42FFF555E}" dt="2024-02-29T16:58:20.888" v="875" actId="20577"/>
          <ac:spMkLst>
            <pc:docMk/>
            <pc:sldMk cId="1535663835" sldId="488"/>
            <ac:spMk id="12" creationId="{CE359C54-1FF4-2F3B-79C7-258A2B7819FE}"/>
          </ac:spMkLst>
        </pc:spChg>
        <pc:spChg chg="mod">
          <ac:chgData name="Mark Young" userId="055a4c4f-05b9-4cd6-bda8-0cc88b7b58d3" providerId="ADAL" clId="{437E7976-95E8-44B7-A54B-BDA42FFF555E}" dt="2024-02-29T16:58:22.779" v="876" actId="20577"/>
          <ac:spMkLst>
            <pc:docMk/>
            <pc:sldMk cId="1535663835" sldId="488"/>
            <ac:spMk id="13" creationId="{1A002D85-0C82-BA68-B23E-16F9E6B031CA}"/>
          </ac:spMkLst>
        </pc:spChg>
        <pc:spChg chg="mod">
          <ac:chgData name="Mark Young" userId="055a4c4f-05b9-4cd6-bda8-0cc88b7b58d3" providerId="ADAL" clId="{437E7976-95E8-44B7-A54B-BDA42FFF555E}" dt="2024-02-29T16:58:25.886" v="877" actId="20577"/>
          <ac:spMkLst>
            <pc:docMk/>
            <pc:sldMk cId="1535663835" sldId="488"/>
            <ac:spMk id="14" creationId="{4B5AF6FB-9CC7-E622-210C-6BF7BAE1A4C2}"/>
          </ac:spMkLst>
        </pc:spChg>
        <pc:spChg chg="mod">
          <ac:chgData name="Mark Young" userId="055a4c4f-05b9-4cd6-bda8-0cc88b7b58d3" providerId="ADAL" clId="{437E7976-95E8-44B7-A54B-BDA42FFF555E}" dt="2024-02-29T16:58:28.720" v="878" actId="20577"/>
          <ac:spMkLst>
            <pc:docMk/>
            <pc:sldMk cId="1535663835" sldId="488"/>
            <ac:spMk id="15" creationId="{F909A841-2254-2E11-6992-E96803791E47}"/>
          </ac:spMkLst>
        </pc:spChg>
        <pc:spChg chg="mod">
          <ac:chgData name="Mark Young" userId="055a4c4f-05b9-4cd6-bda8-0cc88b7b58d3" providerId="ADAL" clId="{437E7976-95E8-44B7-A54B-BDA42FFF555E}" dt="2024-02-29T16:58:31.164" v="879" actId="20577"/>
          <ac:spMkLst>
            <pc:docMk/>
            <pc:sldMk cId="1535663835" sldId="488"/>
            <ac:spMk id="16" creationId="{0AC22B46-82FB-3C77-E1FF-AF472CCB1D44}"/>
          </ac:spMkLst>
        </pc:spChg>
        <pc:spChg chg="del">
          <ac:chgData name="Mark Young" userId="055a4c4f-05b9-4cd6-bda8-0cc88b7b58d3" providerId="ADAL" clId="{437E7976-95E8-44B7-A54B-BDA42FFF555E}" dt="2024-02-29T16:57:35.684" v="838" actId="478"/>
          <ac:spMkLst>
            <pc:docMk/>
            <pc:sldMk cId="1535663835" sldId="488"/>
            <ac:spMk id="23" creationId="{2629267E-4A4D-2E1B-9519-C94B122E089D}"/>
          </ac:spMkLst>
        </pc:spChg>
        <pc:spChg chg="mod">
          <ac:chgData name="Mark Young" userId="055a4c4f-05b9-4cd6-bda8-0cc88b7b58d3" providerId="ADAL" clId="{437E7976-95E8-44B7-A54B-BDA42FFF555E}" dt="2024-02-29T16:58:33.880" v="880" actId="20577"/>
          <ac:spMkLst>
            <pc:docMk/>
            <pc:sldMk cId="1535663835" sldId="488"/>
            <ac:spMk id="24" creationId="{5ACBC8B6-5C82-6D44-42A0-9E4685FF6A77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26" creationId="{0CBC281E-585C-9FB7-B718-B302929BDE28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27" creationId="{54B792EE-4323-993E-D592-6A0A4F75C308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28" creationId="{FF3881F8-079A-256E-2538-1C347962D83F}"/>
          </ac:spMkLst>
        </pc:spChg>
        <pc:spChg chg="del">
          <ac:chgData name="Mark Young" userId="055a4c4f-05b9-4cd6-bda8-0cc88b7b58d3" providerId="ADAL" clId="{437E7976-95E8-44B7-A54B-BDA42FFF555E}" dt="2024-02-29T16:57:39.617" v="839" actId="478"/>
          <ac:spMkLst>
            <pc:docMk/>
            <pc:sldMk cId="1535663835" sldId="488"/>
            <ac:spMk id="36" creationId="{8FB998CA-8051-2D85-FF3A-0F9D6047E5BB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37" creationId="{BF4F9BE6-2143-2A85-4170-A19A141A5681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38" creationId="{24BA3FFB-19B5-B543-4D4C-F302C3FA383B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39" creationId="{A9315F4B-5CF8-6238-29BE-E8B9EAFF340E}"/>
          </ac:spMkLst>
        </pc:spChg>
        <pc:spChg chg="mod">
          <ac:chgData name="Mark Young" userId="055a4c4f-05b9-4cd6-bda8-0cc88b7b58d3" providerId="ADAL" clId="{437E7976-95E8-44B7-A54B-BDA42FFF555E}" dt="2024-02-29T17:03:38.292" v="992" actId="552"/>
          <ac:spMkLst>
            <pc:docMk/>
            <pc:sldMk cId="1535663835" sldId="488"/>
            <ac:spMk id="40" creationId="{A970285C-F68B-3B0D-2872-FEF18C31268E}"/>
          </ac:spMkLst>
        </pc:spChg>
        <pc:spChg chg="mod">
          <ac:chgData name="Mark Young" userId="055a4c4f-05b9-4cd6-bda8-0cc88b7b58d3" providerId="ADAL" clId="{437E7976-95E8-44B7-A54B-BDA42FFF555E}" dt="2024-02-29T17:03:38.292" v="992" actId="552"/>
          <ac:spMkLst>
            <pc:docMk/>
            <pc:sldMk cId="1535663835" sldId="488"/>
            <ac:spMk id="41" creationId="{ED26911D-AC80-89FF-D251-816D2953E987}"/>
          </ac:spMkLst>
        </pc:spChg>
        <pc:spChg chg="add mod">
          <ac:chgData name="Mark Young" userId="055a4c4f-05b9-4cd6-bda8-0cc88b7b58d3" providerId="ADAL" clId="{437E7976-95E8-44B7-A54B-BDA42FFF555E}" dt="2024-02-29T17:08:28.396" v="1017" actId="465"/>
          <ac:spMkLst>
            <pc:docMk/>
            <pc:sldMk cId="1535663835" sldId="488"/>
            <ac:spMk id="44" creationId="{36A8684F-9D3F-2DBA-42CA-1C65DC3D9283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46" creationId="{88680C92-25B6-D88D-FB9A-DE0176C2C033}"/>
          </ac:spMkLst>
        </pc:spChg>
        <pc:spChg chg="mod">
          <ac:chgData name="Mark Young" userId="055a4c4f-05b9-4cd6-bda8-0cc88b7b58d3" providerId="ADAL" clId="{437E7976-95E8-44B7-A54B-BDA42FFF555E}" dt="2024-02-29T16:59:22.780" v="908" actId="20577"/>
          <ac:spMkLst>
            <pc:docMk/>
            <pc:sldMk cId="1535663835" sldId="488"/>
            <ac:spMk id="47" creationId="{27978A13-0840-F819-995C-FE636D34F89D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48" creationId="{29E9E95E-40E0-7195-38BA-C15ABADA358D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49" creationId="{C7051669-DC6B-DF73-C440-5F2D72EA9186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50" creationId="{D77D253E-0F57-F5A6-DF39-7415303D7387}"/>
          </ac:spMkLst>
        </pc:spChg>
        <pc:spChg chg="mod">
          <ac:chgData name="Mark Young" userId="055a4c4f-05b9-4cd6-bda8-0cc88b7b58d3" providerId="ADAL" clId="{437E7976-95E8-44B7-A54B-BDA42FFF555E}" dt="2024-02-29T16:59:03.400" v="882"/>
          <ac:spMkLst>
            <pc:docMk/>
            <pc:sldMk cId="1535663835" sldId="488"/>
            <ac:spMk id="51" creationId="{977E8FD4-FE03-8805-4A63-8BAA79B7E11C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56" creationId="{0A6D5CEE-21AD-00B1-99F8-90DD0887DB87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57" creationId="{D5A2AE20-4C96-069C-1FBD-912B7C06DAD1}"/>
          </ac:spMkLst>
        </pc:spChg>
        <pc:spChg chg="mod">
          <ac:chgData name="Mark Young" userId="055a4c4f-05b9-4cd6-bda8-0cc88b7b58d3" providerId="ADAL" clId="{437E7976-95E8-44B7-A54B-BDA42FFF555E}" dt="2024-02-29T16:59:58.480" v="915" actId="20577"/>
          <ac:spMkLst>
            <pc:docMk/>
            <pc:sldMk cId="1535663835" sldId="488"/>
            <ac:spMk id="58" creationId="{3A2C1590-1A8B-31BB-A7DC-AAE241F042B4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59" creationId="{AD24529E-72C7-03DA-8F3E-DC4253ADEB02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60" creationId="{8F8AF456-2F58-7D8B-1246-090BA3DC803B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61" creationId="{21F4DF34-866C-9210-30B2-59FA116F6D87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62" creationId="{CB640C86-AED1-753D-596F-BD42DCED83A7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63" creationId="{80F7EAE8-F7E2-7E56-77BC-24E813AAB4A7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64" creationId="{EACFAFDB-0167-B4CE-F26C-CD2E59006397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65" creationId="{AB732D4B-A603-634C-A420-811FACA04255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66" creationId="{DD0B2279-47E0-C03F-3821-EFE1ED096645}"/>
          </ac:spMkLst>
        </pc:spChg>
        <pc:spChg chg="mod">
          <ac:chgData name="Mark Young" userId="055a4c4f-05b9-4cd6-bda8-0cc88b7b58d3" providerId="ADAL" clId="{437E7976-95E8-44B7-A54B-BDA42FFF555E}" dt="2024-02-29T16:59:50.399" v="912"/>
          <ac:spMkLst>
            <pc:docMk/>
            <pc:sldMk cId="1535663835" sldId="488"/>
            <ac:spMk id="67" creationId="{663819D6-75CC-6897-797D-E78E39395BEA}"/>
          </ac:spMkLst>
        </pc:spChg>
        <pc:spChg chg="add mod">
          <ac:chgData name="Mark Young" userId="055a4c4f-05b9-4cd6-bda8-0cc88b7b58d3" providerId="ADAL" clId="{437E7976-95E8-44B7-A54B-BDA42FFF555E}" dt="2024-02-29T17:07:07.499" v="1012" actId="554"/>
          <ac:spMkLst>
            <pc:docMk/>
            <pc:sldMk cId="1535663835" sldId="488"/>
            <ac:spMk id="68" creationId="{38513446-CD98-1D75-D714-1975D0BCC8DE}"/>
          </ac:spMkLst>
        </pc:spChg>
        <pc:spChg chg="add del mod">
          <ac:chgData name="Mark Young" userId="055a4c4f-05b9-4cd6-bda8-0cc88b7b58d3" providerId="ADAL" clId="{437E7976-95E8-44B7-A54B-BDA42FFF555E}" dt="2024-02-29T17:06:11.535" v="1008" actId="478"/>
          <ac:spMkLst>
            <pc:docMk/>
            <pc:sldMk cId="1535663835" sldId="488"/>
            <ac:spMk id="69" creationId="{B2C10D5D-D841-208D-DD5B-F52F943FCF84}"/>
          </ac:spMkLst>
        </pc:spChg>
        <pc:spChg chg="add mod">
          <ac:chgData name="Mark Young" userId="055a4c4f-05b9-4cd6-bda8-0cc88b7b58d3" providerId="ADAL" clId="{437E7976-95E8-44B7-A54B-BDA42FFF555E}" dt="2024-02-29T17:08:28.396" v="1017" actId="465"/>
          <ac:spMkLst>
            <pc:docMk/>
            <pc:sldMk cId="1535663835" sldId="488"/>
            <ac:spMk id="70" creationId="{B2DFCF1E-55E7-7E01-E3EC-F644EF64185E}"/>
          </ac:spMkLst>
        </pc:spChg>
        <pc:spChg chg="add mod">
          <ac:chgData name="Mark Young" userId="055a4c4f-05b9-4cd6-bda8-0cc88b7b58d3" providerId="ADAL" clId="{437E7976-95E8-44B7-A54B-BDA42FFF555E}" dt="2024-02-29T17:07:07.499" v="1012" actId="554"/>
          <ac:spMkLst>
            <pc:docMk/>
            <pc:sldMk cId="1535663835" sldId="488"/>
            <ac:spMk id="71" creationId="{442ED888-6BFF-6373-7DEB-99DC1FAC6366}"/>
          </ac:spMkLst>
        </pc:spChg>
        <pc:spChg chg="add mod">
          <ac:chgData name="Mark Young" userId="055a4c4f-05b9-4cd6-bda8-0cc88b7b58d3" providerId="ADAL" clId="{437E7976-95E8-44B7-A54B-BDA42FFF555E}" dt="2024-02-29T17:07:07.499" v="1012" actId="554"/>
          <ac:spMkLst>
            <pc:docMk/>
            <pc:sldMk cId="1535663835" sldId="488"/>
            <ac:spMk id="72" creationId="{285ED472-462E-8BC1-CCD6-81E919B44F0A}"/>
          </ac:spMkLst>
        </pc:spChg>
        <pc:spChg chg="add mod">
          <ac:chgData name="Mark Young" userId="055a4c4f-05b9-4cd6-bda8-0cc88b7b58d3" providerId="ADAL" clId="{437E7976-95E8-44B7-A54B-BDA42FFF555E}" dt="2024-02-29T17:08:28.396" v="1017" actId="465"/>
          <ac:spMkLst>
            <pc:docMk/>
            <pc:sldMk cId="1535663835" sldId="488"/>
            <ac:spMk id="73" creationId="{E3BB9161-9E0D-B89B-596E-042EC3B51AB9}"/>
          </ac:spMkLst>
        </pc:spChg>
        <pc:spChg chg="add del mod">
          <ac:chgData name="Mark Young" userId="055a4c4f-05b9-4cd6-bda8-0cc88b7b58d3" providerId="ADAL" clId="{437E7976-95E8-44B7-A54B-BDA42FFF555E}" dt="2024-02-29T17:08:11.004" v="1016" actId="478"/>
          <ac:spMkLst>
            <pc:docMk/>
            <pc:sldMk cId="1535663835" sldId="488"/>
            <ac:spMk id="74" creationId="{E4C79A41-F82C-82CD-035A-0D65264487B3}"/>
          </ac:spMkLst>
        </pc:spChg>
        <pc:spChg chg="add mod">
          <ac:chgData name="Mark Young" userId="055a4c4f-05b9-4cd6-bda8-0cc88b7b58d3" providerId="ADAL" clId="{437E7976-95E8-44B7-A54B-BDA42FFF555E}" dt="2024-02-29T17:07:07.499" v="1012" actId="554"/>
          <ac:spMkLst>
            <pc:docMk/>
            <pc:sldMk cId="1535663835" sldId="488"/>
            <ac:spMk id="75" creationId="{F26758FD-41FF-82E7-7A1D-62F2FA7EEE6B}"/>
          </ac:spMkLst>
        </pc:spChg>
        <pc:spChg chg="add mod">
          <ac:chgData name="Mark Young" userId="055a4c4f-05b9-4cd6-bda8-0cc88b7b58d3" providerId="ADAL" clId="{437E7976-95E8-44B7-A54B-BDA42FFF555E}" dt="2024-02-29T17:08:28.396" v="1017" actId="465"/>
          <ac:spMkLst>
            <pc:docMk/>
            <pc:sldMk cId="1535663835" sldId="488"/>
            <ac:spMk id="76" creationId="{B5A8DC26-368E-D8B1-C3FB-EF3105ECB007}"/>
          </ac:spMkLst>
        </pc:spChg>
        <pc:spChg chg="add mod">
          <ac:chgData name="Mark Young" userId="055a4c4f-05b9-4cd6-bda8-0cc88b7b58d3" providerId="ADAL" clId="{437E7976-95E8-44B7-A54B-BDA42FFF555E}" dt="2024-02-29T17:07:07.499" v="1012" actId="554"/>
          <ac:spMkLst>
            <pc:docMk/>
            <pc:sldMk cId="1535663835" sldId="488"/>
            <ac:spMk id="77" creationId="{5467A845-7BE7-A127-0F85-F12EDA4DC666}"/>
          </ac:spMkLst>
        </pc:spChg>
        <pc:spChg chg="add mod">
          <ac:chgData name="Mark Young" userId="055a4c4f-05b9-4cd6-bda8-0cc88b7b58d3" providerId="ADAL" clId="{437E7976-95E8-44B7-A54B-BDA42FFF555E}" dt="2024-02-29T17:03:38.292" v="992" actId="552"/>
          <ac:spMkLst>
            <pc:docMk/>
            <pc:sldMk cId="1535663835" sldId="488"/>
            <ac:spMk id="78" creationId="{904C75E0-6D3F-AD51-89A3-29DD1C04279F}"/>
          </ac:spMkLst>
        </pc:spChg>
        <pc:spChg chg="add mod">
          <ac:chgData name="Mark Young" userId="055a4c4f-05b9-4cd6-bda8-0cc88b7b58d3" providerId="ADAL" clId="{437E7976-95E8-44B7-A54B-BDA42FFF555E}" dt="2024-02-29T17:02:26.904" v="972"/>
          <ac:spMkLst>
            <pc:docMk/>
            <pc:sldMk cId="1535663835" sldId="488"/>
            <ac:spMk id="79" creationId="{59F99DFC-62D3-88C7-7D10-6A9BBF32A541}"/>
          </ac:spMkLst>
        </pc:spChg>
        <pc:grpChg chg="mod">
          <ac:chgData name="Mark Young" userId="055a4c4f-05b9-4cd6-bda8-0cc88b7b58d3" providerId="ADAL" clId="{437E7976-95E8-44B7-A54B-BDA42FFF555E}" dt="2024-02-29T16:57:27.392" v="837" actId="1035"/>
          <ac:grpSpMkLst>
            <pc:docMk/>
            <pc:sldMk cId="1535663835" sldId="488"/>
            <ac:grpSpMk id="4" creationId="{D96D04B9-9BEA-293D-42F4-EC0DA52BDF51}"/>
          </ac:grpSpMkLst>
        </pc:grpChg>
        <pc:grpChg chg="add mod">
          <ac:chgData name="Mark Young" userId="055a4c4f-05b9-4cd6-bda8-0cc88b7b58d3" providerId="ADAL" clId="{437E7976-95E8-44B7-A54B-BDA42FFF555E}" dt="2024-02-29T17:07:07.499" v="1012" actId="554"/>
          <ac:grpSpMkLst>
            <pc:docMk/>
            <pc:sldMk cId="1535663835" sldId="488"/>
            <ac:grpSpMk id="11" creationId="{4B3689E3-43E1-1612-C4BD-93FE7DBDC969}"/>
          </ac:grpSpMkLst>
        </pc:grpChg>
        <pc:grpChg chg="add mod">
          <ac:chgData name="Mark Young" userId="055a4c4f-05b9-4cd6-bda8-0cc88b7b58d3" providerId="ADAL" clId="{437E7976-95E8-44B7-A54B-BDA42FFF555E}" dt="2024-02-29T16:59:31.321" v="909" actId="164"/>
          <ac:grpSpMkLst>
            <pc:docMk/>
            <pc:sldMk cId="1535663835" sldId="488"/>
            <ac:grpSpMk id="25" creationId="{D8F3F0EF-3A61-B30A-FE55-0678CA616FA5}"/>
          </ac:grpSpMkLst>
        </pc:grpChg>
        <pc:grpChg chg="mod">
          <ac:chgData name="Mark Young" userId="055a4c4f-05b9-4cd6-bda8-0cc88b7b58d3" providerId="ADAL" clId="{437E7976-95E8-44B7-A54B-BDA42FFF555E}" dt="2024-02-29T17:07:07.499" v="1012" actId="554"/>
          <ac:grpSpMkLst>
            <pc:docMk/>
            <pc:sldMk cId="1535663835" sldId="488"/>
            <ac:grpSpMk id="42" creationId="{5DE3739B-55E7-A2FF-7F75-6818F0908506}"/>
          </ac:grpSpMkLst>
        </pc:grpChg>
        <pc:grpChg chg="del">
          <ac:chgData name="Mark Young" userId="055a4c4f-05b9-4cd6-bda8-0cc88b7b58d3" providerId="ADAL" clId="{437E7976-95E8-44B7-A54B-BDA42FFF555E}" dt="2024-02-29T16:57:42.264" v="840" actId="478"/>
          <ac:grpSpMkLst>
            <pc:docMk/>
            <pc:sldMk cId="1535663835" sldId="488"/>
            <ac:grpSpMk id="43" creationId="{14D958E8-5669-0D16-F0DD-FDECAB791C5A}"/>
          </ac:grpSpMkLst>
        </pc:grpChg>
        <pc:grpChg chg="add mod">
          <ac:chgData name="Mark Young" userId="055a4c4f-05b9-4cd6-bda8-0cc88b7b58d3" providerId="ADAL" clId="{437E7976-95E8-44B7-A54B-BDA42FFF555E}" dt="2024-02-29T16:59:31.321" v="909" actId="164"/>
          <ac:grpSpMkLst>
            <pc:docMk/>
            <pc:sldMk cId="1535663835" sldId="488"/>
            <ac:grpSpMk id="45" creationId="{9C153996-81FC-87D3-0AFF-3E6BA9087B78}"/>
          </ac:grpSpMkLst>
        </pc:grpChg>
        <pc:grpChg chg="add del mod">
          <ac:chgData name="Mark Young" userId="055a4c4f-05b9-4cd6-bda8-0cc88b7b58d3" providerId="ADAL" clId="{437E7976-95E8-44B7-A54B-BDA42FFF555E}" dt="2024-02-29T17:00:39.975" v="920" actId="478"/>
          <ac:grpSpMkLst>
            <pc:docMk/>
            <pc:sldMk cId="1535663835" sldId="488"/>
            <ac:grpSpMk id="52" creationId="{C6A679E1-C869-29DD-CFF5-18CDC4862D77}"/>
          </ac:grpSpMkLst>
        </pc:grpChg>
        <pc:grpChg chg="add del mod">
          <ac:chgData name="Mark Young" userId="055a4c4f-05b9-4cd6-bda8-0cc88b7b58d3" providerId="ADAL" clId="{437E7976-95E8-44B7-A54B-BDA42FFF555E}" dt="2024-02-29T17:00:43.494" v="921" actId="478"/>
          <ac:grpSpMkLst>
            <pc:docMk/>
            <pc:sldMk cId="1535663835" sldId="488"/>
            <ac:grpSpMk id="53" creationId="{B7AE263E-ECEB-A9D6-37DE-98DE809B8561}"/>
          </ac:grpSpMkLst>
        </pc:grpChg>
        <pc:grpChg chg="mod">
          <ac:chgData name="Mark Young" userId="055a4c4f-05b9-4cd6-bda8-0cc88b7b58d3" providerId="ADAL" clId="{437E7976-95E8-44B7-A54B-BDA42FFF555E}" dt="2024-02-29T16:59:50.399" v="912"/>
          <ac:grpSpMkLst>
            <pc:docMk/>
            <pc:sldMk cId="1535663835" sldId="488"/>
            <ac:grpSpMk id="54" creationId="{E2E19AF8-1840-ABC1-5313-F30A5984A4A9}"/>
          </ac:grpSpMkLst>
        </pc:grpChg>
        <pc:grpChg chg="mod">
          <ac:chgData name="Mark Young" userId="055a4c4f-05b9-4cd6-bda8-0cc88b7b58d3" providerId="ADAL" clId="{437E7976-95E8-44B7-A54B-BDA42FFF555E}" dt="2024-02-29T16:59:50.399" v="912"/>
          <ac:grpSpMkLst>
            <pc:docMk/>
            <pc:sldMk cId="1535663835" sldId="488"/>
            <ac:grpSpMk id="55" creationId="{1D21C799-9A65-ED34-BC36-5A97FE333B5F}"/>
          </ac:grpSpMkLst>
        </pc:grpChg>
      </pc:sldChg>
      <pc:sldChg chg="modSp add mod">
        <pc:chgData name="Mark Young" userId="055a4c4f-05b9-4cd6-bda8-0cc88b7b58d3" providerId="ADAL" clId="{437E7976-95E8-44B7-A54B-BDA42FFF555E}" dt="2024-02-29T19:03:56.831" v="3091" actId="20577"/>
        <pc:sldMkLst>
          <pc:docMk/>
          <pc:sldMk cId="1870005415" sldId="489"/>
        </pc:sldMkLst>
        <pc:spChg chg="mod">
          <ac:chgData name="Mark Young" userId="055a4c4f-05b9-4cd6-bda8-0cc88b7b58d3" providerId="ADAL" clId="{437E7976-95E8-44B7-A54B-BDA42FFF555E}" dt="2024-02-29T18:29:25.894" v="1977" actId="20577"/>
          <ac:spMkLst>
            <pc:docMk/>
            <pc:sldMk cId="1870005415" sldId="489"/>
            <ac:spMk id="2" creationId="{342BEE18-6D6C-E0C7-6B2D-CC5BFC43D1D3}"/>
          </ac:spMkLst>
        </pc:spChg>
        <pc:spChg chg="mod">
          <ac:chgData name="Mark Young" userId="055a4c4f-05b9-4cd6-bda8-0cc88b7b58d3" providerId="ADAL" clId="{437E7976-95E8-44B7-A54B-BDA42FFF555E}" dt="2024-02-29T19:03:56.831" v="3091" actId="20577"/>
          <ac:spMkLst>
            <pc:docMk/>
            <pc:sldMk cId="1870005415" sldId="489"/>
            <ac:spMk id="3" creationId="{6606CE4B-10D4-73E2-7A95-023D0FEF45F9}"/>
          </ac:spMkLst>
        </pc:spChg>
      </pc:sldChg>
      <pc:sldChg chg="modSp add del mod ord">
        <pc:chgData name="Mark Young" userId="055a4c4f-05b9-4cd6-bda8-0cc88b7b58d3" providerId="ADAL" clId="{437E7976-95E8-44B7-A54B-BDA42FFF555E}" dt="2024-02-29T19:22:50.225" v="3241" actId="47"/>
        <pc:sldMkLst>
          <pc:docMk/>
          <pc:sldMk cId="3124160703" sldId="490"/>
        </pc:sldMkLst>
        <pc:spChg chg="mod">
          <ac:chgData name="Mark Young" userId="055a4c4f-05b9-4cd6-bda8-0cc88b7b58d3" providerId="ADAL" clId="{437E7976-95E8-44B7-A54B-BDA42FFF555E}" dt="2024-02-29T18:29:33.078" v="1982" actId="20577"/>
          <ac:spMkLst>
            <pc:docMk/>
            <pc:sldMk cId="3124160703" sldId="490"/>
            <ac:spMk id="2" creationId="{D709F714-1F9F-B78B-CC36-DCA06919A239}"/>
          </ac:spMkLst>
        </pc:spChg>
        <pc:spChg chg="mod">
          <ac:chgData name="Mark Young" userId="055a4c4f-05b9-4cd6-bda8-0cc88b7b58d3" providerId="ADAL" clId="{437E7976-95E8-44B7-A54B-BDA42FFF555E}" dt="2024-02-29T18:23:04.241" v="1636" actId="20577"/>
          <ac:spMkLst>
            <pc:docMk/>
            <pc:sldMk cId="3124160703" sldId="490"/>
            <ac:spMk id="3" creationId="{D3CF8806-6B26-2AE1-3DB4-58D35AFA4E93}"/>
          </ac:spMkLst>
        </pc:spChg>
      </pc:sldChg>
      <pc:sldChg chg="modSp mod">
        <pc:chgData name="Mark Young" userId="055a4c4f-05b9-4cd6-bda8-0cc88b7b58d3" providerId="ADAL" clId="{437E7976-95E8-44B7-A54B-BDA42FFF555E}" dt="2024-02-29T18:54:30.507" v="2837" actId="57"/>
        <pc:sldMkLst>
          <pc:docMk/>
          <pc:sldMk cId="1952637726" sldId="491"/>
        </pc:sldMkLst>
        <pc:spChg chg="mod">
          <ac:chgData name="Mark Young" userId="055a4c4f-05b9-4cd6-bda8-0cc88b7b58d3" providerId="ADAL" clId="{437E7976-95E8-44B7-A54B-BDA42FFF555E}" dt="2024-02-29T18:29:21.857" v="1972" actId="20577"/>
          <ac:spMkLst>
            <pc:docMk/>
            <pc:sldMk cId="1952637726" sldId="491"/>
            <ac:spMk id="2" creationId="{636B19BD-695E-498E-A929-3819FD634FB8}"/>
          </ac:spMkLst>
        </pc:spChg>
        <pc:spChg chg="mod">
          <ac:chgData name="Mark Young" userId="055a4c4f-05b9-4cd6-bda8-0cc88b7b58d3" providerId="ADAL" clId="{437E7976-95E8-44B7-A54B-BDA42FFF555E}" dt="2024-02-29T18:54:30.507" v="2837" actId="57"/>
          <ac:spMkLst>
            <pc:docMk/>
            <pc:sldMk cId="1952637726" sldId="491"/>
            <ac:spMk id="3" creationId="{124E9B82-DBA6-F410-301A-9A0175EE3819}"/>
          </ac:spMkLst>
        </pc:spChg>
      </pc:sldChg>
      <pc:sldChg chg="addSp delSp modSp add mod">
        <pc:chgData name="Mark Young" userId="055a4c4f-05b9-4cd6-bda8-0cc88b7b58d3" providerId="ADAL" clId="{437E7976-95E8-44B7-A54B-BDA42FFF555E}" dt="2024-02-29T19:21:05.719" v="3240" actId="14734"/>
        <pc:sldMkLst>
          <pc:docMk/>
          <pc:sldMk cId="2433064600" sldId="492"/>
        </pc:sldMkLst>
        <pc:spChg chg="mod">
          <ac:chgData name="Mark Young" userId="055a4c4f-05b9-4cd6-bda8-0cc88b7b58d3" providerId="ADAL" clId="{437E7976-95E8-44B7-A54B-BDA42FFF555E}" dt="2024-02-29T18:56:19.787" v="2897" actId="20577"/>
          <ac:spMkLst>
            <pc:docMk/>
            <pc:sldMk cId="2433064600" sldId="492"/>
            <ac:spMk id="2" creationId="{9E4D2B4D-5613-D587-19B9-982D384D7260}"/>
          </ac:spMkLst>
        </pc:spChg>
        <pc:spChg chg="mod">
          <ac:chgData name="Mark Young" userId="055a4c4f-05b9-4cd6-bda8-0cc88b7b58d3" providerId="ADAL" clId="{437E7976-95E8-44B7-A54B-BDA42FFF555E}" dt="2024-02-29T19:17:49.837" v="3185" actId="20577"/>
          <ac:spMkLst>
            <pc:docMk/>
            <pc:sldMk cId="2433064600" sldId="492"/>
            <ac:spMk id="3" creationId="{4F1CA6D9-3FD2-0FB2-4DF1-E105C50D7A5D}"/>
          </ac:spMkLst>
        </pc:spChg>
        <pc:graphicFrameChg chg="add del mod modGraphic">
          <ac:chgData name="Mark Young" userId="055a4c4f-05b9-4cd6-bda8-0cc88b7b58d3" providerId="ADAL" clId="{437E7976-95E8-44B7-A54B-BDA42FFF555E}" dt="2024-02-29T18:57:10.322" v="2937" actId="478"/>
          <ac:graphicFrameMkLst>
            <pc:docMk/>
            <pc:sldMk cId="2433064600" sldId="492"/>
            <ac:graphicFrameMk id="4" creationId="{8073AAFA-93F7-FAA1-4F28-446E67477DD9}"/>
          </ac:graphicFrameMkLst>
        </pc:graphicFrameChg>
        <pc:graphicFrameChg chg="add del mod">
          <ac:chgData name="Mark Young" userId="055a4c4f-05b9-4cd6-bda8-0cc88b7b58d3" providerId="ADAL" clId="{437E7976-95E8-44B7-A54B-BDA42FFF555E}" dt="2024-02-29T18:58:37.440" v="2948" actId="478"/>
          <ac:graphicFrameMkLst>
            <pc:docMk/>
            <pc:sldMk cId="2433064600" sldId="492"/>
            <ac:graphicFrameMk id="5" creationId="{1386E6B8-7F05-9047-45DE-0760222F7CD0}"/>
          </ac:graphicFrameMkLst>
        </pc:graphicFrameChg>
        <pc:graphicFrameChg chg="add del">
          <ac:chgData name="Mark Young" userId="055a4c4f-05b9-4cd6-bda8-0cc88b7b58d3" providerId="ADAL" clId="{437E7976-95E8-44B7-A54B-BDA42FFF555E}" dt="2024-02-29T18:58:14.283" v="2945" actId="3680"/>
          <ac:graphicFrameMkLst>
            <pc:docMk/>
            <pc:sldMk cId="2433064600" sldId="492"/>
            <ac:graphicFrameMk id="6" creationId="{AB91E78D-15EF-9A41-8688-1F96378B2E69}"/>
          </ac:graphicFrameMkLst>
        </pc:graphicFrameChg>
        <pc:graphicFrameChg chg="add mod modGraphic">
          <ac:chgData name="Mark Young" userId="055a4c4f-05b9-4cd6-bda8-0cc88b7b58d3" providerId="ADAL" clId="{437E7976-95E8-44B7-A54B-BDA42FFF555E}" dt="2024-02-29T19:21:05.719" v="3240" actId="14734"/>
          <ac:graphicFrameMkLst>
            <pc:docMk/>
            <pc:sldMk cId="2433064600" sldId="492"/>
            <ac:graphicFrameMk id="7" creationId="{C45F6A24-FF01-EEDE-39CA-ED138FC4D9DE}"/>
          </ac:graphicFrameMkLst>
        </pc:graphicFrameChg>
      </pc:sldChg>
      <pc:sldChg chg="modSp add mod ord">
        <pc:chgData name="Mark Young" userId="055a4c4f-05b9-4cd6-bda8-0cc88b7b58d3" providerId="ADAL" clId="{437E7976-95E8-44B7-A54B-BDA42FFF555E}" dt="2024-02-29T19:04:50.269" v="3099" actId="20577"/>
        <pc:sldMkLst>
          <pc:docMk/>
          <pc:sldMk cId="3153353" sldId="493"/>
        </pc:sldMkLst>
        <pc:spChg chg="mod">
          <ac:chgData name="Mark Young" userId="055a4c4f-05b9-4cd6-bda8-0cc88b7b58d3" providerId="ADAL" clId="{437E7976-95E8-44B7-A54B-BDA42FFF555E}" dt="2024-02-29T18:55:35.278" v="2861" actId="20577"/>
          <ac:spMkLst>
            <pc:docMk/>
            <pc:sldMk cId="3153353" sldId="493"/>
            <ac:spMk id="2" creationId="{906CA885-58CF-3FD0-8D58-04170497DAD5}"/>
          </ac:spMkLst>
        </pc:spChg>
        <pc:spChg chg="mod">
          <ac:chgData name="Mark Young" userId="055a4c4f-05b9-4cd6-bda8-0cc88b7b58d3" providerId="ADAL" clId="{437E7976-95E8-44B7-A54B-BDA42FFF555E}" dt="2024-02-29T19:04:50.269" v="3099" actId="20577"/>
          <ac:spMkLst>
            <pc:docMk/>
            <pc:sldMk cId="3153353" sldId="493"/>
            <ac:spMk id="3" creationId="{90EB2991-5297-F85D-54B5-3843BB6FE406}"/>
          </ac:spMkLst>
        </pc:spChg>
        <pc:graphicFrameChg chg="mod modGraphic">
          <ac:chgData name="Mark Young" userId="055a4c4f-05b9-4cd6-bda8-0cc88b7b58d3" providerId="ADAL" clId="{437E7976-95E8-44B7-A54B-BDA42FFF555E}" dt="2024-02-29T18:55:59.085" v="2871" actId="1036"/>
          <ac:graphicFrameMkLst>
            <pc:docMk/>
            <pc:sldMk cId="3153353" sldId="493"/>
            <ac:graphicFrameMk id="4" creationId="{D43E4361-E17B-DC39-876A-290A60FE6DC1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bg2"/>
          </a:solidFill>
          <a:prstDash val="solid"/>
        </a:ln>
      </c:spPr>
    </c:sideWall>
    <c:backWall>
      <c:thickness val="0"/>
      <c:spPr>
        <a:noFill/>
        <a:ln w="12700">
          <a:solidFill>
            <a:schemeClr val="bg2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4367245657568243E-2"/>
          <c:y val="4.7393364928909949E-2"/>
          <c:w val="0.79900744416873448"/>
          <c:h val="0.822274881516587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3N</c:v>
                </c:pt>
              </c:strCache>
            </c:strRef>
          </c:tx>
          <c:spPr>
            <a:solidFill>
              <a:schemeClr val="accent1"/>
            </a:solidFill>
            <a:ln w="12740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30</c:v>
                </c:pt>
                <c:pt idx="1">
                  <c:v>60</c:v>
                </c:pt>
                <c:pt idx="2">
                  <c:v>90</c:v>
                </c:pt>
                <c:pt idx="3">
                  <c:v>120</c:v>
                </c:pt>
                <c:pt idx="4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11-4762-8205-9A501C61020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N^2</c:v>
                </c:pt>
              </c:strCache>
            </c:strRef>
          </c:tx>
          <c:spPr>
            <a:solidFill>
              <a:schemeClr val="accent2"/>
            </a:solidFill>
            <a:ln w="12740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100</c:v>
                </c:pt>
                <c:pt idx="1">
                  <c:v>400</c:v>
                </c:pt>
                <c:pt idx="2">
                  <c:v>900</c:v>
                </c:pt>
                <c:pt idx="3">
                  <c:v>1600</c:v>
                </c:pt>
                <c:pt idx="4">
                  <c:v>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11-4762-8205-9A501C6102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793259328"/>
        <c:axId val="1"/>
        <c:axId val="0"/>
      </c:bar3DChart>
      <c:catAx>
        <c:axId val="79325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5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806" b="1" i="0" u="none" strike="noStrike" baseline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85">
              <a:solidFill>
                <a:schemeClr val="bg2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6" b="1" i="0" u="none" strike="noStrike" baseline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793259328"/>
        <c:crosses val="autoZero"/>
        <c:crossBetween val="between"/>
      </c:valAx>
      <c:spPr>
        <a:noFill/>
        <a:ln w="25480">
          <a:noFill/>
        </a:ln>
      </c:spPr>
    </c:plotArea>
    <c:legend>
      <c:legendPos val="r"/>
      <c:layout>
        <c:manualLayout>
          <c:xMode val="edge"/>
          <c:yMode val="edge"/>
          <c:x val="0.89702233250620345"/>
          <c:y val="0.4218009478672986"/>
          <c:w val="9.8014888337468978E-2"/>
          <c:h val="0.15876777251184834"/>
        </c:manualLayout>
      </c:layout>
      <c:overlay val="0"/>
      <c:spPr>
        <a:noFill/>
        <a:ln w="3185">
          <a:solidFill>
            <a:schemeClr val="tx1"/>
          </a:solidFill>
          <a:prstDash val="solid"/>
        </a:ln>
      </c:spPr>
      <c:txPr>
        <a:bodyPr/>
        <a:lstStyle/>
        <a:p>
          <a:pPr>
            <a:defRPr sz="1660" b="1" i="0" u="none" strike="noStrike" baseline="0">
              <a:solidFill>
                <a:schemeClr val="bg2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bg2"/>
          </a:solidFill>
          <a:prstDash val="solid"/>
        </a:ln>
      </c:spPr>
    </c:sideWall>
    <c:backWall>
      <c:thickness val="0"/>
      <c:spPr>
        <a:noFill/>
        <a:ln w="12700">
          <a:solidFill>
            <a:schemeClr val="bg2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4367245657568243E-2"/>
          <c:y val="5.4502369668246446E-2"/>
          <c:w val="0.79900744416873448"/>
          <c:h val="0.81516587677725116"/>
        </c:manualLayout>
      </c:layout>
      <c:bar3DChart>
        <c:barDir val="col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N</c:v>
                </c:pt>
              </c:strCache>
            </c:strRef>
          </c:tx>
          <c:spPr>
            <a:solidFill>
              <a:schemeClr val="folHlink"/>
            </a:solidFill>
            <a:ln w="12740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A9-4917-AABB-5A73A00EB2C0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3N</c:v>
                </c:pt>
              </c:strCache>
            </c:strRef>
          </c:tx>
          <c:spPr>
            <a:solidFill>
              <a:schemeClr val="accent1"/>
            </a:solidFill>
            <a:ln w="12740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30</c:v>
                </c:pt>
                <c:pt idx="1">
                  <c:v>60</c:v>
                </c:pt>
                <c:pt idx="2">
                  <c:v>90</c:v>
                </c:pt>
                <c:pt idx="3">
                  <c:v>120</c:v>
                </c:pt>
                <c:pt idx="4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A9-4917-AABB-5A73A00EB2C0}"/>
            </c:ext>
          </c:extLst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N^2</c:v>
                </c:pt>
              </c:strCache>
            </c:strRef>
          </c:tx>
          <c:spPr>
            <a:solidFill>
              <a:schemeClr val="accent2"/>
            </a:solidFill>
            <a:ln w="12740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Sheet1!$B$4:$F$4</c:f>
              <c:numCache>
                <c:formatCode>General</c:formatCode>
                <c:ptCount val="5"/>
                <c:pt idx="0">
                  <c:v>100</c:v>
                </c:pt>
                <c:pt idx="1">
                  <c:v>400</c:v>
                </c:pt>
                <c:pt idx="2">
                  <c:v>900</c:v>
                </c:pt>
                <c:pt idx="3">
                  <c:v>1600</c:v>
                </c:pt>
                <c:pt idx="4">
                  <c:v>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A9-4917-AABB-5A73A00EB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793261728"/>
        <c:axId val="1"/>
        <c:axId val="0"/>
      </c:bar3DChart>
      <c:catAx>
        <c:axId val="79326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bg2"/>
                </a:solidFill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85">
              <a:solidFill>
                <a:schemeClr val="bg2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bg2"/>
                </a:solidFill>
              </a:defRPr>
            </a:pPr>
            <a:endParaRPr lang="en-US"/>
          </a:p>
        </c:txPr>
        <c:crossAx val="793261728"/>
        <c:crosses val="autoZero"/>
        <c:crossBetween val="between"/>
      </c:valAx>
      <c:spPr>
        <a:noFill/>
        <a:ln w="25480">
          <a:noFill/>
        </a:ln>
      </c:spPr>
    </c:plotArea>
    <c:legend>
      <c:legendPos val="r"/>
      <c:layout>
        <c:manualLayout>
          <c:xMode val="edge"/>
          <c:yMode val="edge"/>
          <c:x val="0.89702233250620345"/>
          <c:y val="0.38151658767772512"/>
          <c:w val="9.8014888337468978E-2"/>
          <c:h val="0.23696682464454977"/>
        </c:manualLayout>
      </c:layout>
      <c:overlay val="0"/>
      <c:spPr>
        <a:noFill/>
        <a:ln w="3185">
          <a:solidFill>
            <a:schemeClr val="tx1"/>
          </a:solidFill>
          <a:prstDash val="solid"/>
        </a:ln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US" sz="1806" b="1" i="0" u="none" strike="noStrike" kern="1200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D71AF24-7E58-4FEF-999E-03747610BE47}" type="datetimeFigureOut">
              <a:rPr lang="en-CA"/>
              <a:pPr>
                <a:defRPr/>
              </a:pPr>
              <a:t>2024-02-29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CA2842C-7DFA-4F61-ADAF-95387DD40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897C58-0910-4C1A-B5EA-A5A2620F12FF}" type="slidenum">
              <a:rPr lang="en-CA" smtClean="0">
                <a:latin typeface="Times New Roman" charset="0"/>
              </a:rPr>
              <a:pPr/>
              <a:t>1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EAAEB7-8DDD-4C62-B04A-3401BFD708A5}" type="slidenum">
              <a:rPr lang="en-CA" smtClean="0">
                <a:latin typeface="Times New Roman" charset="0"/>
              </a:rPr>
              <a:pPr/>
              <a:t>13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05C246-0EEF-4404-A830-68B214DA875B}" type="slidenum">
              <a:rPr lang="en-CA" smtClean="0">
                <a:latin typeface="Times New Roman" charset="0"/>
              </a:rPr>
              <a:pPr/>
              <a:t>14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72C0C2-110A-448C-94ED-E3FC26EE4A43}" type="slidenum">
              <a:rPr lang="en-CA" smtClean="0">
                <a:latin typeface="Times New Roman" charset="0"/>
              </a:rPr>
              <a:pPr/>
              <a:t>15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B2770C-30F3-4D2D-AD8C-05F4B25E34CF}" type="slidenum">
              <a:rPr lang="en-CA" smtClean="0">
                <a:latin typeface="Times New Roman" charset="0"/>
              </a:rPr>
              <a:pPr/>
              <a:t>16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D8C7F9-5A9F-4083-AABB-7F56115561E5}" type="slidenum">
              <a:rPr lang="en-CA" smtClean="0">
                <a:latin typeface="Times New Roman" charset="0"/>
              </a:rPr>
              <a:pPr/>
              <a:t>17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F58BDA-BDFF-42D8-AF44-C0F7A0EDE185}" type="slidenum">
              <a:rPr lang="en-CA" smtClean="0">
                <a:latin typeface="Times New Roman" charset="0"/>
              </a:rPr>
              <a:pPr/>
              <a:t>18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FA1BA1-4C86-42ED-9AFF-B012242E1C3A}" type="slidenum">
              <a:rPr lang="en-CA" smtClean="0">
                <a:latin typeface="Times New Roman" charset="0"/>
              </a:rPr>
              <a:pPr/>
              <a:t>19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C4968F-6064-4CD4-838B-CD0544BCA0D8}" type="slidenum">
              <a:rPr lang="en-CA" smtClean="0">
                <a:latin typeface="Times New Roman" charset="0"/>
              </a:rPr>
              <a:pPr/>
              <a:t>20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7BD6CE-A234-440D-8B32-695D9A7EA353}" type="slidenum">
              <a:rPr lang="en-CA" smtClean="0">
                <a:latin typeface="Times New Roman" charset="0"/>
              </a:rPr>
              <a:pPr/>
              <a:t>21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25CD87-C357-4757-9B48-97A98AA4F18C}" type="slidenum">
              <a:rPr lang="en-CA" smtClean="0">
                <a:latin typeface="Times New Roman" charset="0"/>
              </a:rPr>
              <a:pPr/>
              <a:t>22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868D19-82D3-480A-BCC0-76B740A6F52F}" type="slidenum">
              <a:rPr lang="en-CA" smtClean="0">
                <a:latin typeface="Times New Roman" charset="0"/>
              </a:rPr>
              <a:pPr/>
              <a:t>2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5CBAD4-A441-44AC-BAE3-84B78087172E}" type="slidenum">
              <a:rPr lang="en-CA" smtClean="0">
                <a:latin typeface="Times New Roman" charset="0"/>
              </a:rPr>
              <a:pPr/>
              <a:t>23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A9EBD8-F777-42BE-8A44-46FE0AF54EE9}" type="slidenum">
              <a:rPr lang="en-CA" smtClean="0">
                <a:latin typeface="Times New Roman" charset="0"/>
              </a:rPr>
              <a:pPr/>
              <a:t>24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464BD0-6EEA-4CF1-B11C-AE5774592428}" type="slidenum">
              <a:rPr lang="en-CA" smtClean="0">
                <a:latin typeface="Times New Roman" charset="0"/>
              </a:rPr>
              <a:pPr/>
              <a:t>25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6E9EDF-6E79-44D8-ACEF-A968384341C5}" type="slidenum">
              <a:rPr lang="en-CA" smtClean="0">
                <a:latin typeface="Times New Roman" charset="0"/>
              </a:rPr>
              <a:pPr/>
              <a:t>26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FDEEF3-5CA3-432E-8F7E-65E7C82A830B}" type="slidenum">
              <a:rPr lang="en-CA" smtClean="0">
                <a:latin typeface="Times New Roman" charset="0"/>
              </a:rPr>
              <a:pPr/>
              <a:t>27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27789C-5140-4506-BA86-D32EB9668555}" type="slidenum">
              <a:rPr lang="en-CA" smtClean="0">
                <a:latin typeface="Times New Roman" charset="0"/>
              </a:rPr>
              <a:pPr/>
              <a:t>28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FD1CBE-3CD1-43CB-8A1E-359536127FA4}" type="slidenum">
              <a:rPr lang="en-CA" smtClean="0">
                <a:latin typeface="Times New Roman" charset="0"/>
              </a:rPr>
              <a:pPr/>
              <a:t>29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E6F068-6002-44FF-ABC1-4CC68C8B52C7}" type="slidenum">
              <a:rPr lang="en-CA" smtClean="0">
                <a:latin typeface="Times New Roman" charset="0"/>
              </a:rPr>
              <a:pPr/>
              <a:t>30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932E5A-08A3-4308-AA41-7A0603C310F5}" type="slidenum">
              <a:rPr lang="en-CA" smtClean="0">
                <a:latin typeface="Times New Roman" charset="0"/>
              </a:rPr>
              <a:pPr/>
              <a:t>31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1AEDA9-BE48-471D-9C90-6E445D42E9FB}" type="slidenum">
              <a:rPr lang="en-CA" smtClean="0">
                <a:latin typeface="Times New Roman" charset="0"/>
              </a:rPr>
              <a:pPr/>
              <a:t>32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84A028-7FFB-474A-BDC7-32C7A6C90761}" type="slidenum">
              <a:rPr lang="en-CA" smtClean="0">
                <a:latin typeface="Times New Roman" charset="0"/>
              </a:rPr>
              <a:pPr/>
              <a:t>3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A3C30F-64EC-429C-9739-31FEA94D4859}" type="slidenum">
              <a:rPr lang="en-CA" smtClean="0">
                <a:latin typeface="Times New Roman" charset="0"/>
              </a:rPr>
              <a:pPr/>
              <a:t>33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A1BD34-6925-4F53-929D-8D790A701608}" type="slidenum">
              <a:rPr lang="en-CA" smtClean="0">
                <a:latin typeface="Times New Roman" charset="0"/>
              </a:rPr>
              <a:pPr/>
              <a:t>34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6FA889-155F-4181-82B0-FEEE9BFD2008}" type="slidenum">
              <a:rPr lang="en-CA" smtClean="0">
                <a:latin typeface="Times New Roman" charset="0"/>
              </a:rPr>
              <a:pPr/>
              <a:t>35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49136-09AF-4FB4-98AA-243AD55DD6D9}" type="slidenum">
              <a:rPr lang="en-CA" smtClean="0">
                <a:latin typeface="Times New Roman" charset="0"/>
              </a:rPr>
              <a:pPr/>
              <a:t>36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1BEBDA-1311-4955-969A-645E393ACFFF}" type="slidenum">
              <a:rPr lang="en-CA" smtClean="0">
                <a:latin typeface="Times New Roman" charset="0"/>
              </a:rPr>
              <a:pPr/>
              <a:t>37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8F4F2F-A097-4588-B300-7F8F85214F8C}" type="slidenum">
              <a:rPr lang="en-CA" smtClean="0">
                <a:latin typeface="Times New Roman" charset="0"/>
              </a:rPr>
              <a:pPr/>
              <a:t>38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598B40-C957-4B11-B5DD-83543FE8BE73}" type="slidenum">
              <a:rPr lang="en-CA" smtClean="0">
                <a:latin typeface="Times New Roman" charset="0"/>
              </a:rPr>
              <a:pPr/>
              <a:t>39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AF8D91-8544-43DE-8F9D-B286B5569B3B}" type="slidenum">
              <a:rPr lang="en-CA" smtClean="0">
                <a:latin typeface="Times New Roman" charset="0"/>
              </a:rPr>
              <a:pPr/>
              <a:t>40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6AC643-03CD-493F-8E9B-8121533F4EC5}" type="slidenum">
              <a:rPr lang="en-CA" smtClean="0">
                <a:latin typeface="Times New Roman" charset="0"/>
              </a:rPr>
              <a:pPr/>
              <a:t>41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4AF278-1418-4517-B20E-4C287D989BD6}" type="slidenum">
              <a:rPr lang="en-CA" smtClean="0">
                <a:latin typeface="Times New Roman" charset="0"/>
              </a:rPr>
              <a:pPr/>
              <a:t>42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CD8A67-F7BE-4DCA-B78D-03E662E2CA40}" type="slidenum">
              <a:rPr lang="en-CA" smtClean="0">
                <a:latin typeface="Times New Roman" charset="0"/>
              </a:rPr>
              <a:pPr/>
              <a:t>4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BEB9EF-0672-40BF-BB06-2A82D0AE55CD}" type="slidenum">
              <a:rPr lang="en-CA" smtClean="0">
                <a:latin typeface="Times New Roman" charset="0"/>
              </a:rPr>
              <a:pPr/>
              <a:t>43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04479D-96B5-4900-8609-F26881184C87}" type="slidenum">
              <a:rPr lang="en-CA" smtClean="0">
                <a:latin typeface="Times New Roman" charset="0"/>
              </a:rPr>
              <a:pPr/>
              <a:t>44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950951-21BC-4EB6-A200-03EBA4D1735E}" type="slidenum">
              <a:rPr lang="en-CA" smtClean="0">
                <a:latin typeface="Times New Roman" charset="0"/>
              </a:rPr>
              <a:pPr/>
              <a:t>45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C64448-A0FE-406B-A7D4-E22A9191C5D2}" type="slidenum">
              <a:rPr lang="en-CA" smtClean="0">
                <a:latin typeface="Times New Roman" charset="0"/>
              </a:rPr>
              <a:pPr/>
              <a:t>46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5229CD-9210-4AD8-9211-99DF8985C554}" type="slidenum">
              <a:rPr lang="en-CA" smtClean="0">
                <a:latin typeface="Times New Roman" charset="0"/>
              </a:rPr>
              <a:pPr/>
              <a:t>47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483F37-1017-4145-9BD2-B843E210D85D}" type="slidenum">
              <a:rPr lang="en-CA" smtClean="0">
                <a:latin typeface="Times New Roman" charset="0"/>
              </a:rPr>
              <a:pPr/>
              <a:t>48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8DEC5A-441A-450D-BDD9-6F62975374F1}" type="slidenum">
              <a:rPr lang="en-CA" smtClean="0">
                <a:latin typeface="Times New Roman" charset="0"/>
              </a:rPr>
              <a:pPr/>
              <a:t>49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CB48B8-D32E-4AFF-BF60-EFAE3559097F}" type="slidenum">
              <a:rPr lang="en-CA" smtClean="0">
                <a:latin typeface="Times New Roman" charset="0"/>
              </a:rPr>
              <a:pPr/>
              <a:t>50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345AAD-D39D-4E89-9ADA-C017FBE4641B}" type="slidenum">
              <a:rPr lang="en-US" altLang="en-US" smtClean="0">
                <a:latin typeface="Times New Roman" charset="0"/>
              </a:rPr>
              <a:pPr/>
              <a:t>52</a:t>
            </a:fld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CBB136-DC01-48B0-9CFC-96DA780DC202}" type="slidenum">
              <a:rPr lang="en-CA" smtClean="0">
                <a:latin typeface="Times New Roman" charset="0"/>
              </a:rPr>
              <a:pPr/>
              <a:t>8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4D252C-2C6F-423F-AB30-649238436228}" type="slidenum">
              <a:rPr lang="en-US" altLang="en-US" smtClean="0">
                <a:latin typeface="Times New Roman" charset="0"/>
              </a:rPr>
              <a:pPr/>
              <a:t>55</a:t>
            </a:fld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5C4199-52AF-4AA1-AA79-9ECE7CBFC094}" type="slidenum">
              <a:rPr lang="en-US" altLang="en-US" smtClean="0">
                <a:latin typeface="Times New Roman" charset="0"/>
              </a:rPr>
              <a:pPr/>
              <a:t>56</a:t>
            </a:fld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6C8177-AEA4-4E1A-85EA-B6C47E41DD57}" type="slidenum">
              <a:rPr lang="en-US" altLang="en-US" smtClean="0">
                <a:latin typeface="Times New Roman" charset="0"/>
              </a:rPr>
              <a:pPr/>
              <a:t>57</a:t>
            </a:fld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99CBA2-2BD7-4D2B-96F1-DA44AB394A6C}" type="slidenum">
              <a:rPr lang="en-US" altLang="en-US" smtClean="0">
                <a:latin typeface="Times New Roman" charset="0"/>
              </a:rPr>
              <a:pPr/>
              <a:t>58</a:t>
            </a:fld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398FDF-B513-440E-9AC9-C6A286F7A2DA}" type="slidenum">
              <a:rPr lang="en-US" altLang="en-US" smtClean="0">
                <a:latin typeface="Times New Roman" charset="0"/>
              </a:rPr>
              <a:pPr/>
              <a:t>59</a:t>
            </a:fld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A0CBA-9FB0-4335-8FAA-AE88ABEDD1EC}" type="slidenum">
              <a:rPr lang="en-US" altLang="en-US" smtClean="0">
                <a:latin typeface="Times New Roman" charset="0"/>
              </a:rPr>
              <a:pPr/>
              <a:t>60</a:t>
            </a:fld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96AE73-F5D2-42C6-9037-06773C15104B}" type="slidenum">
              <a:rPr lang="en-US" altLang="en-US" smtClean="0">
                <a:latin typeface="Times New Roman" charset="0"/>
              </a:rPr>
              <a:pPr/>
              <a:t>61</a:t>
            </a:fld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6845E19-44D4-4A3B-83C9-A1C07E946199}" type="slidenum">
              <a:rPr lang="en-CA" smtClean="0">
                <a:latin typeface="Times New Roman" charset="0"/>
              </a:rPr>
              <a:pPr/>
              <a:t>62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EF0C44-0C72-421A-82CF-77EDC576C6E8}" type="slidenum">
              <a:rPr lang="en-CA" smtClean="0">
                <a:latin typeface="Times New Roman" charset="0"/>
              </a:rPr>
              <a:pPr/>
              <a:t>9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D5944D-27FD-4997-80C5-DAFC5A0D6C6B}" type="slidenum">
              <a:rPr lang="en-US" altLang="en-US" smtClean="0">
                <a:latin typeface="Times New Roman" charset="0"/>
              </a:rPr>
              <a:pPr/>
              <a:t>63</a:t>
            </a:fld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A2842C-7DFA-4F61-ADAF-95387DD40FC4}" type="slidenum">
              <a:rPr lang="en-CA" smtClean="0"/>
              <a:pPr>
                <a:defRPr/>
              </a:pPr>
              <a:t>65</a:t>
            </a:fld>
            <a:endParaRPr lang="en-CA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1F720-4338-927E-C6E1-E43C7A7B97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0E827E-ACCE-26A4-178C-550FFFF301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958B48-3EAB-FA3D-11A0-526279E2CB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AF667-3B87-8C3F-2CF5-452D88D94A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A2842C-7DFA-4F61-ADAF-95387DD40FC4}" type="slidenum">
              <a:rPr lang="en-CA" smtClean="0"/>
              <a:pPr>
                <a:defRPr/>
              </a:pPr>
              <a:t>66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558226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97091-BCCA-4210-E0FE-3EDE8A7B5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821BC4-1EA3-19B0-9566-FC14AC8A12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E2FAD0-1EE6-17F4-103C-E346B8E6CB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81999-E372-1E98-E281-1E0AD737D0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A2842C-7DFA-4F61-ADAF-95387DD40FC4}" type="slidenum">
              <a:rPr lang="en-CA" smtClean="0"/>
              <a:pPr>
                <a:defRPr/>
              </a:pPr>
              <a:t>67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617289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5D6AB-0913-6599-3C7C-5EDF32EAF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6AAC44-C424-30F8-9699-F8CE88CE28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9E3D46-2B65-CF9C-D4F8-DEA8AD4CB9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8D1DD-00EF-8232-0A16-D259C53E7B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A2842C-7DFA-4F61-ADAF-95387DD40FC4}" type="slidenum">
              <a:rPr lang="en-CA" smtClean="0"/>
              <a:pPr>
                <a:defRPr/>
              </a:pPr>
              <a:t>68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006923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EF5B7-A886-B352-3372-201A32CB0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EDC921-A846-AD20-0628-69D65183C3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132377-15C0-6767-0F9E-1A5F7EB791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BF487-E445-900C-F0CF-983CF20627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A2842C-7DFA-4F61-ADAF-95387DD40FC4}" type="slidenum">
              <a:rPr lang="en-CA" smtClean="0"/>
              <a:pPr>
                <a:defRPr/>
              </a:pPr>
              <a:t>69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388381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8FD9E-7DCE-D7F9-3103-F7E9429427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69A316F-524D-A036-DB4A-32B8781258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64A900-CBFF-5196-01C4-D6AB299F32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F83BC-B1A1-D91D-1A9E-246D79F005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A2842C-7DFA-4F61-ADAF-95387DD40FC4}" type="slidenum">
              <a:rPr lang="en-CA" smtClean="0"/>
              <a:pPr>
                <a:defRPr/>
              </a:pPr>
              <a:t>70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468644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59237-DB72-BEC0-F53A-0D7DAE760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207F87-D68D-AD5B-2426-0193F7086F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C21552-D6B8-6E96-0EC3-F8D6E41AA5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36C4E-0127-EE50-2F6A-B13B08FFD6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A2842C-7DFA-4F61-ADAF-95387DD40FC4}" type="slidenum">
              <a:rPr lang="en-CA" smtClean="0"/>
              <a:pPr>
                <a:defRPr/>
              </a:pPr>
              <a:t>71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472357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B97543-355E-45F4-8604-FF75A0286DE9}" type="slidenum">
              <a:rPr lang="en-CA" smtClean="0">
                <a:latin typeface="Times New Roman" charset="0"/>
              </a:rPr>
              <a:pPr/>
              <a:t>72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B5A00B-3064-4A7E-958D-52EF1A45510E}" type="slidenum">
              <a:rPr lang="en-CA" smtClean="0">
                <a:latin typeface="Times New Roman" charset="0"/>
              </a:rPr>
              <a:pPr/>
              <a:t>10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D97AB4-74F4-4BE6-B126-BBB9FD106329}" type="slidenum">
              <a:rPr lang="en-CA" smtClean="0">
                <a:latin typeface="Times New Roman" charset="0"/>
              </a:rPr>
              <a:pPr/>
              <a:t>11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9BD5E2-1F7D-498F-9979-CC6C1B25BFF2}" type="slidenum">
              <a:rPr lang="en-CA" smtClean="0">
                <a:latin typeface="Times New Roman" charset="0"/>
              </a:rPr>
              <a:pPr/>
              <a:t>12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2160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674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4482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260352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925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735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1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241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769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804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61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280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0238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Algorithmic Analysis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Measuring “Work”</a:t>
            </a:r>
          </a:p>
          <a:p>
            <a:pPr>
              <a:defRPr/>
            </a:pPr>
            <a:r>
              <a:rPr lang="en-US" altLang="en-US" dirty="0"/>
              <a:t>Linear and Binary Search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How Much Work to Print to 3?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Print number 1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Count number 1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Test if 1 = 3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Add 1 to 1 </a:t>
            </a: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 2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Skip over number 1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Print number 2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Count number 1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Count number 2</a:t>
            </a:r>
            <a:endParaRPr lang="en-US" altLang="en-US" sz="3200" dirty="0"/>
          </a:p>
        </p:txBody>
      </p:sp>
      <p:sp>
        <p:nvSpPr>
          <p:cNvPr id="7168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marL="609600" indent="-609600">
              <a:buSzTx/>
              <a:buFont typeface="+mj-lt"/>
              <a:buAutoNum type="arabicPeriod" startAt="9"/>
              <a:defRPr/>
            </a:pPr>
            <a:r>
              <a:rPr lang="en-US" altLang="en-US" sz="2400" dirty="0"/>
              <a:t>Test if 2 = 3</a:t>
            </a:r>
          </a:p>
          <a:p>
            <a:pPr marL="609600" indent="-609600">
              <a:buSzTx/>
              <a:buFont typeface="+mj-lt"/>
              <a:buAutoNum type="arabicPeriod" startAt="9"/>
              <a:defRPr/>
            </a:pPr>
            <a:r>
              <a:rPr lang="en-US" altLang="en-US" sz="2400" dirty="0"/>
              <a:t>Add 1 to 2 </a:t>
            </a:r>
            <a:r>
              <a:rPr lang="en-US" altLang="en-US" sz="2400" dirty="0">
                <a:sym typeface="Wingdings" pitchFamily="2" charset="2"/>
              </a:rPr>
              <a:t></a:t>
            </a:r>
            <a:r>
              <a:rPr lang="en-US" altLang="en-US" sz="2400" dirty="0"/>
              <a:t> 3</a:t>
            </a:r>
          </a:p>
          <a:p>
            <a:pPr marL="609600" indent="-609600">
              <a:buSzTx/>
              <a:buFont typeface="+mj-lt"/>
              <a:buAutoNum type="arabicPeriod" startAt="9"/>
              <a:defRPr/>
            </a:pPr>
            <a:r>
              <a:rPr lang="en-US" altLang="en-US" sz="2400" dirty="0"/>
              <a:t>Skip over number 1</a:t>
            </a:r>
          </a:p>
          <a:p>
            <a:pPr marL="609600" indent="-609600">
              <a:buSzTx/>
              <a:buFont typeface="+mj-lt"/>
              <a:buAutoNum type="arabicPeriod" startAt="9"/>
              <a:defRPr/>
            </a:pPr>
            <a:r>
              <a:rPr lang="en-US" altLang="en-US" sz="2400" dirty="0"/>
              <a:t>Skip over number 2</a:t>
            </a:r>
          </a:p>
          <a:p>
            <a:pPr marL="609600" indent="-609600">
              <a:buSzTx/>
              <a:buFont typeface="+mj-lt"/>
              <a:buAutoNum type="arabicPeriod" startAt="9"/>
              <a:defRPr/>
            </a:pPr>
            <a:r>
              <a:rPr lang="en-US" altLang="en-US" sz="2400" dirty="0"/>
              <a:t>Print number 3</a:t>
            </a:r>
          </a:p>
          <a:p>
            <a:pPr marL="609600" indent="-609600">
              <a:buSzTx/>
              <a:buFont typeface="+mj-lt"/>
              <a:buAutoNum type="arabicPeriod" startAt="9"/>
              <a:defRPr/>
            </a:pPr>
            <a:r>
              <a:rPr lang="en-US" altLang="en-US" sz="2400" dirty="0"/>
              <a:t>Count number 1</a:t>
            </a:r>
          </a:p>
          <a:p>
            <a:pPr marL="609600" indent="-609600">
              <a:buSzTx/>
              <a:buFont typeface="+mj-lt"/>
              <a:buAutoNum type="arabicPeriod" startAt="9"/>
              <a:defRPr/>
            </a:pPr>
            <a:r>
              <a:rPr lang="en-US" altLang="en-US" sz="2400" dirty="0"/>
              <a:t>Count number 2</a:t>
            </a:r>
          </a:p>
          <a:p>
            <a:pPr marL="609600" indent="-609600">
              <a:buSzTx/>
              <a:buFont typeface="+mj-lt"/>
              <a:buAutoNum type="arabicPeriod" startAt="9"/>
              <a:defRPr/>
            </a:pPr>
            <a:r>
              <a:rPr lang="en-US" altLang="en-US" sz="2400" dirty="0"/>
              <a:t>Count number 3</a:t>
            </a:r>
          </a:p>
          <a:p>
            <a:pPr marL="609600" indent="-609600">
              <a:buSzTx/>
              <a:buFont typeface="+mj-lt"/>
              <a:buAutoNum type="arabicPeriod" startAt="9"/>
              <a:defRPr/>
            </a:pPr>
            <a:r>
              <a:rPr lang="en-US" altLang="en-US" sz="2400" dirty="0"/>
              <a:t>Test if 3 = 3</a:t>
            </a:r>
          </a:p>
          <a:p>
            <a:pPr marL="533400" indent="-533400"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Print the Numbers From 1 to 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Monotype Sorts" pitchFamily="2" charset="2"/>
              <a:buNone/>
              <a:defRPr/>
            </a:pPr>
            <a:r>
              <a:rPr lang="en-US" altLang="en-US" i="1" dirty="0"/>
              <a:t>Better method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Set k to 1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US" altLang="en-US" dirty="0"/>
              <a:t>While k </a:t>
            </a:r>
            <a:r>
              <a:rPr lang="en-US" altLang="en-US" dirty="0">
                <a:sym typeface="Symbol" pitchFamily="18" charset="2"/>
              </a:rPr>
              <a:t></a:t>
            </a:r>
            <a:r>
              <a:rPr lang="en-US" altLang="en-US" dirty="0"/>
              <a:t> N</a:t>
            </a:r>
          </a:p>
          <a:p>
            <a:pPr marL="990600" lvl="1" indent="-533400">
              <a:buSzTx/>
              <a:buFont typeface="+mj-lt"/>
              <a:buAutoNum type="alphaLcParenR"/>
              <a:defRPr/>
            </a:pPr>
            <a:r>
              <a:rPr lang="en-US" altLang="en-US" dirty="0"/>
              <a:t>Print k</a:t>
            </a:r>
          </a:p>
          <a:p>
            <a:pPr marL="990600" lvl="1" indent="-533400">
              <a:buSzTx/>
              <a:buFont typeface="+mj-lt"/>
              <a:buAutoNum type="alphaLcParenR"/>
              <a:defRPr/>
            </a:pPr>
            <a:r>
              <a:rPr lang="en-US" altLang="en-US" dirty="0"/>
              <a:t>Add 1 to 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How Much Work to Print to 3?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609600" indent="-609600">
              <a:buSzTx/>
              <a:buFont typeface="Monotype Sorts" pitchFamily="2" charset="2"/>
              <a:buAutoNum type="arabicPeriod"/>
              <a:defRPr/>
            </a:pPr>
            <a:r>
              <a:rPr lang="en-US" altLang="en-US" dirty="0"/>
              <a:t>Set k to 1 (k = 1)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defRPr/>
            </a:pPr>
            <a:r>
              <a:rPr lang="en-US" altLang="en-US" dirty="0"/>
              <a:t>Test k </a:t>
            </a:r>
            <a:r>
              <a:rPr lang="en-US" altLang="en-US" dirty="0">
                <a:sym typeface="Symbol" pitchFamily="18" charset="2"/>
              </a:rPr>
              <a:t></a:t>
            </a:r>
            <a:r>
              <a:rPr lang="en-US" altLang="en-US" dirty="0"/>
              <a:t> 3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defRPr/>
            </a:pPr>
            <a:r>
              <a:rPr lang="en-US" altLang="en-US" dirty="0"/>
              <a:t>Print k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defRPr/>
            </a:pPr>
            <a:r>
              <a:rPr lang="en-US" altLang="en-US" dirty="0"/>
              <a:t>Add 1 to k (k = 2)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defRPr/>
            </a:pPr>
            <a:r>
              <a:rPr lang="en-US" altLang="en-US" dirty="0"/>
              <a:t>Test k </a:t>
            </a:r>
            <a:r>
              <a:rPr lang="en-US" altLang="en-US" dirty="0">
                <a:sym typeface="Symbol" pitchFamily="18" charset="2"/>
              </a:rPr>
              <a:t></a:t>
            </a:r>
            <a:r>
              <a:rPr lang="en-US" altLang="en-US" dirty="0"/>
              <a:t> 3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defRPr/>
            </a:pPr>
            <a:r>
              <a:rPr lang="en-US" altLang="en-US" dirty="0"/>
              <a:t>Print k</a:t>
            </a:r>
          </a:p>
          <a:p>
            <a:pPr marL="609600" indent="-609600">
              <a:buSzTx/>
              <a:buFont typeface="Monotype Sorts" pitchFamily="2" charset="2"/>
              <a:buAutoNum type="arabicPeriod"/>
              <a:defRPr/>
            </a:pPr>
            <a:r>
              <a:rPr lang="en-US" altLang="en-US" dirty="0"/>
              <a:t>Add 1 to k (k = 3)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marL="533400" indent="-533400">
              <a:buSzTx/>
              <a:buFont typeface="Monotype Sorts" pitchFamily="2" charset="2"/>
              <a:buAutoNum type="arabicPeriod" startAt="8"/>
              <a:defRPr/>
            </a:pPr>
            <a:r>
              <a:rPr lang="en-US" altLang="en-US" dirty="0"/>
              <a:t>Test k </a:t>
            </a:r>
            <a:r>
              <a:rPr lang="en-US" altLang="en-US" dirty="0">
                <a:sym typeface="Symbol" pitchFamily="18" charset="2"/>
              </a:rPr>
              <a:t> 3</a:t>
            </a:r>
            <a:endParaRPr lang="en-US" altLang="en-US" dirty="0"/>
          </a:p>
          <a:p>
            <a:pPr marL="533400" indent="-533400">
              <a:buSzTx/>
              <a:buFont typeface="Monotype Sorts" pitchFamily="2" charset="2"/>
              <a:buAutoNum type="arabicPeriod" startAt="8"/>
              <a:defRPr/>
            </a:pPr>
            <a:r>
              <a:rPr lang="en-US" altLang="en-US" dirty="0"/>
              <a:t>Print k</a:t>
            </a:r>
          </a:p>
          <a:p>
            <a:pPr marL="533400" indent="-533400">
              <a:buSzTx/>
              <a:buFont typeface="Monotype Sorts" pitchFamily="2" charset="2"/>
              <a:buAutoNum type="arabicPeriod" startAt="8"/>
              <a:defRPr/>
            </a:pPr>
            <a:r>
              <a:rPr lang="en-US" altLang="en-US" dirty="0"/>
              <a:t>Add 1 to k (k = 4)</a:t>
            </a:r>
          </a:p>
          <a:p>
            <a:pPr marL="533400" indent="-533400">
              <a:buSzTx/>
              <a:buFont typeface="Monotype Sorts" pitchFamily="2" charset="2"/>
              <a:buAutoNum type="arabicPeriod" startAt="8"/>
              <a:defRPr/>
            </a:pPr>
            <a:r>
              <a:rPr lang="en-US" altLang="en-US" dirty="0"/>
              <a:t>Test k </a:t>
            </a:r>
            <a:r>
              <a:rPr lang="en-US" altLang="en-US" dirty="0">
                <a:sym typeface="Symbol" pitchFamily="18" charset="2"/>
              </a:rPr>
              <a:t> 3</a:t>
            </a:r>
          </a:p>
          <a:p>
            <a:pPr marL="533400" indent="-533400">
              <a:buClr>
                <a:schemeClr val="tx1"/>
              </a:buClr>
              <a:buSzTx/>
              <a:buFont typeface="Monotype Sorts" pitchFamily="2" charset="2"/>
              <a:buNone/>
              <a:defRPr/>
            </a:pPr>
            <a:endParaRPr lang="en-US" altLang="en-US" dirty="0"/>
          </a:p>
          <a:p>
            <a:pPr marL="533400" indent="-533400">
              <a:defRPr/>
            </a:pPr>
            <a:r>
              <a:rPr lang="en-US" altLang="en-US" dirty="0"/>
              <a:t>6 less steps than </a:t>
            </a:r>
            <a:r>
              <a:rPr lang="en-US" altLang="en-US" i="1" dirty="0"/>
              <a:t>Stupid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Faster and Slower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Second way clearly better</a:t>
            </a:r>
          </a:p>
          <a:p>
            <a:pPr lvl="1">
              <a:defRPr/>
            </a:pPr>
            <a:r>
              <a:rPr lang="en-US" altLang="en-US"/>
              <a:t>Six less steps for N = 3</a:t>
            </a:r>
          </a:p>
          <a:p>
            <a:pPr>
              <a:defRPr/>
            </a:pPr>
            <a:r>
              <a:rPr lang="en-US" altLang="en-US"/>
              <a:t>For N = 1000</a:t>
            </a:r>
          </a:p>
          <a:p>
            <a:pPr lvl="1">
              <a:defRPr/>
            </a:pPr>
            <a:r>
              <a:rPr lang="en-US" altLang="en-US"/>
              <a:t>Better alg</a:t>
            </a:r>
            <a:r>
              <a:rPr lang="en-US" altLang="en-US" u="sng" baseline="30000"/>
              <a:t>thm</a:t>
            </a:r>
            <a:r>
              <a:rPr lang="en-US" altLang="en-US"/>
              <a:t> takes 999,997 less steps</a:t>
            </a:r>
          </a:p>
          <a:p>
            <a:pPr lvl="1">
              <a:defRPr/>
            </a:pPr>
            <a:r>
              <a:rPr lang="en-US" altLang="en-US"/>
              <a:t>If </a:t>
            </a:r>
            <a:r>
              <a:rPr lang="en-US" altLang="en-US" i="1"/>
              <a:t>Better</a:t>
            </a:r>
            <a:r>
              <a:rPr lang="en-US" altLang="en-US"/>
              <a:t> took 1 second to print to 1000…</a:t>
            </a:r>
          </a:p>
          <a:p>
            <a:pPr lvl="1">
              <a:defRPr/>
            </a:pPr>
            <a:r>
              <a:rPr lang="en-US" altLang="en-US"/>
              <a:t>…</a:t>
            </a:r>
            <a:r>
              <a:rPr lang="en-US" altLang="en-US" i="1"/>
              <a:t>Stupid</a:t>
            </a:r>
            <a:r>
              <a:rPr lang="en-US" altLang="en-US"/>
              <a:t> would take over 5 minutes</a:t>
            </a:r>
          </a:p>
          <a:p>
            <a:pPr>
              <a:defRPr/>
            </a:pPr>
            <a:r>
              <a:rPr lang="en-US" altLang="en-US"/>
              <a:t>How do I know?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Three Ways to Find Faster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Stupid way</a:t>
            </a:r>
          </a:p>
          <a:p>
            <a:pPr lvl="1">
              <a:defRPr/>
            </a:pPr>
            <a:r>
              <a:rPr lang="en-US" altLang="en-US"/>
              <a:t>Write out all the steps required &amp; count them</a:t>
            </a:r>
          </a:p>
          <a:p>
            <a:pPr>
              <a:defRPr/>
            </a:pPr>
            <a:r>
              <a:rPr lang="en-US" altLang="en-US"/>
              <a:t>Better way</a:t>
            </a:r>
          </a:p>
          <a:p>
            <a:pPr lvl="1">
              <a:defRPr/>
            </a:pPr>
            <a:r>
              <a:rPr lang="en-US" altLang="en-US"/>
              <a:t>Write a program to calculate &amp; count steps</a:t>
            </a:r>
          </a:p>
          <a:p>
            <a:pPr>
              <a:defRPr/>
            </a:pPr>
            <a:r>
              <a:rPr lang="en-US" altLang="en-US"/>
              <a:t>Best way?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Counting in the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Create a variable to count the operations</a:t>
            </a:r>
          </a:p>
          <a:p>
            <a:pPr lvl="1">
              <a:defRPr/>
            </a:pPr>
            <a:r>
              <a:rPr lang="en-CA" dirty="0"/>
              <a:t>make it static OR have method return it</a:t>
            </a:r>
          </a:p>
          <a:p>
            <a:pPr>
              <a:defRPr/>
            </a:pPr>
            <a:r>
              <a:rPr lang="en-CA" dirty="0"/>
              <a:t>Make a loop to call the method with different numbers to count to</a:t>
            </a:r>
          </a:p>
          <a:p>
            <a:pPr lvl="1">
              <a:defRPr/>
            </a:pPr>
            <a:r>
              <a:rPr lang="en-CA" dirty="0"/>
              <a:t>count to 0, count to 1, count to 2, …</a:t>
            </a:r>
          </a:p>
          <a:p>
            <a:pPr lvl="1">
              <a:defRPr/>
            </a:pPr>
            <a:r>
              <a:rPr lang="en-CA" dirty="0"/>
              <a:t>record the amount of work</a:t>
            </a:r>
          </a:p>
          <a:p>
            <a:pPr lvl="1">
              <a:defRPr/>
            </a:pPr>
            <a:r>
              <a:rPr lang="en-CA" dirty="0"/>
              <a:t>look at the numbers</a:t>
            </a:r>
          </a:p>
          <a:p>
            <a:pPr lvl="1">
              <a:defRPr/>
            </a:pPr>
            <a:r>
              <a:rPr lang="en-CA" dirty="0"/>
              <a:t>figure out the pattern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Counting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Using a local variable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doThis</a:t>
            </a:r>
            <a:r>
              <a:rPr lang="en-CA" sz="2400" dirty="0">
                <a:solidFill>
                  <a:schemeClr val="accent1"/>
                </a:solidFill>
              </a:rPr>
              <a:t>() {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int </a:t>
            </a:r>
            <a:r>
              <a:rPr lang="en-CA" sz="2400" dirty="0" err="1">
                <a:solidFill>
                  <a:schemeClr val="accent1"/>
                </a:solidFill>
              </a:rPr>
              <a:t>opCount</a:t>
            </a:r>
            <a:r>
              <a:rPr lang="en-CA" sz="2400" dirty="0">
                <a:solidFill>
                  <a:schemeClr val="accent1"/>
                </a:solidFill>
              </a:rPr>
              <a:t> = 0;	// initialize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…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++</a:t>
            </a:r>
            <a:r>
              <a:rPr lang="en-CA" sz="2400" dirty="0" err="1">
                <a:solidFill>
                  <a:schemeClr val="accent1"/>
                </a:solidFill>
              </a:rPr>
              <a:t>opCount</a:t>
            </a:r>
            <a:r>
              <a:rPr lang="en-CA" sz="2400" dirty="0">
                <a:solidFill>
                  <a:schemeClr val="accent1"/>
                </a:solidFill>
              </a:rPr>
              <a:t>;		// update (as necessary)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…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return </a:t>
            </a:r>
            <a:r>
              <a:rPr lang="en-CA" sz="2400" dirty="0" err="1">
                <a:solidFill>
                  <a:schemeClr val="accent1"/>
                </a:solidFill>
              </a:rPr>
              <a:t>opCount</a:t>
            </a:r>
            <a:r>
              <a:rPr lang="en-CA" sz="2400" dirty="0">
                <a:solidFill>
                  <a:schemeClr val="accent1"/>
                </a:solidFill>
              </a:rPr>
              <a:t>;		// return</a:t>
            </a:r>
          </a:p>
          <a:p>
            <a:pPr lvl="1"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Getting All the Comparisons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948363" algn="l"/>
              </a:tabLst>
              <a:defRPr/>
            </a:pPr>
            <a:r>
              <a:rPr lang="en-US" altLang="en-US" dirty="0"/>
              <a:t>Counting before each operation of interest</a:t>
            </a:r>
          </a:p>
          <a:p>
            <a:pPr lvl="1">
              <a:tabLst>
                <a:tab pos="5948363" algn="l"/>
              </a:tabLst>
              <a:defRPr/>
            </a:pPr>
            <a:r>
              <a:rPr lang="en-US" altLang="en-US" dirty="0"/>
              <a:t>comparison</a:t>
            </a:r>
          </a:p>
          <a:p>
            <a:pPr lvl="1">
              <a:buFontTx/>
              <a:buNone/>
              <a:tabLst>
                <a:tab pos="5948363" algn="l"/>
              </a:tabLst>
              <a:defRPr/>
            </a:pPr>
            <a:r>
              <a:rPr lang="en-US" alt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altLang="en-US" sz="20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opCount</a:t>
            </a:r>
            <a:r>
              <a:rPr lang="en-US" alt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  <a:tabLst>
                <a:tab pos="5948363" algn="l"/>
              </a:tabLst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(v[</a:t>
            </a:r>
            <a:r>
              <a:rPr lang="en-US" altLang="en-US" sz="20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== item)</a:t>
            </a:r>
            <a:endParaRPr lang="en-US" altLang="en-US" sz="2000" i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Tx/>
              <a:buNone/>
              <a:tabLst>
                <a:tab pos="5948363" algn="l"/>
              </a:tabLst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altLang="en-US" sz="20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>
              <a:tabLst>
                <a:tab pos="5948363" algn="l"/>
              </a:tabLst>
              <a:defRPr/>
            </a:pPr>
            <a:r>
              <a:rPr lang="en-US" altLang="en-US" dirty="0"/>
              <a:t>assignment</a:t>
            </a:r>
          </a:p>
          <a:p>
            <a:pPr lvl="1">
              <a:buFontTx/>
              <a:buNone/>
              <a:tabLst>
                <a:tab pos="5948363" algn="l"/>
              </a:tabLst>
              <a:defRPr/>
            </a:pPr>
            <a:r>
              <a:rPr lang="en-US" alt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altLang="en-US" sz="20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opCount</a:t>
            </a:r>
            <a:r>
              <a:rPr lang="en-US" alt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  <a:tabLst>
                <a:tab pos="5948363" algn="l"/>
              </a:tabLst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v[</a:t>
            </a:r>
            <a:r>
              <a:rPr lang="en-US" altLang="en-US" sz="20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v[j];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Counting for Loops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Count one comparison going into the loop</a:t>
            </a:r>
          </a:p>
          <a:p>
            <a:pPr lvl="1">
              <a:buFontTx/>
              <a:buNone/>
              <a:defRPr/>
            </a:pPr>
            <a:r>
              <a:rPr lang="en-US" alt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altLang="en-US" sz="20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opCount</a:t>
            </a:r>
            <a:r>
              <a:rPr lang="en-US" alt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(item != sentinel)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altLang="en-US" sz="20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opCount</a:t>
            </a:r>
            <a:r>
              <a:rPr lang="en-US" alt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defRPr/>
            </a:pPr>
            <a:r>
              <a:rPr lang="en-US" altLang="en-US" dirty="0"/>
              <a:t>And another at the bottom of the loop</a:t>
            </a:r>
          </a:p>
          <a:p>
            <a:pPr lvl="1">
              <a:defRPr/>
            </a:pPr>
            <a:r>
              <a:rPr lang="en-US" altLang="en-US" dirty="0"/>
              <a:t>why?</a:t>
            </a:r>
          </a:p>
          <a:p>
            <a:pPr lvl="2">
              <a:defRPr/>
            </a:pPr>
            <a:r>
              <a:rPr lang="en-US" altLang="en-US" dirty="0"/>
              <a:t>another comparison is coming up!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fillStupidly</a:t>
            </a:r>
            <a:r>
              <a:rPr lang="en-CA" dirty="0"/>
              <a:t> with </a:t>
            </a:r>
            <a:r>
              <a:rPr lang="en-CA" dirty="0" err="1"/>
              <a:t>opCount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824412"/>
          </a:xfrm>
        </p:spPr>
        <p:txBody>
          <a:bodyPr/>
          <a:lstStyle/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public static </a:t>
            </a:r>
            <a:r>
              <a:rPr lang="en-CA" sz="2000" b="1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 </a:t>
            </a:r>
            <a:r>
              <a:rPr lang="en-CA" sz="2000" dirty="0" err="1">
                <a:solidFill>
                  <a:schemeClr val="accent1"/>
                </a:solidFill>
              </a:rPr>
              <a:t>fillStupidly</a:t>
            </a:r>
            <a:r>
              <a:rPr lang="en-CA" sz="2000" dirty="0">
                <a:solidFill>
                  <a:schemeClr val="accent1"/>
                </a:solidFill>
              </a:rPr>
              <a:t>(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 n, 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 v[])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</a:t>
            </a:r>
            <a:r>
              <a:rPr lang="en-CA" sz="2000" b="1" dirty="0" err="1">
                <a:solidFill>
                  <a:schemeClr val="accent1"/>
                </a:solidFill>
              </a:rPr>
              <a:t>opCount</a:t>
            </a:r>
            <a:r>
              <a:rPr lang="en-CA" sz="2000" b="1" dirty="0">
                <a:solidFill>
                  <a:schemeClr val="accent1"/>
                </a:solidFill>
              </a:rPr>
              <a:t> = 0;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 a;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</a:t>
            </a:r>
            <a:r>
              <a:rPr lang="en-CA" sz="2000" dirty="0" err="1">
                <a:solidFill>
                  <a:schemeClr val="accent1"/>
                </a:solidFill>
              </a:rPr>
              <a:t>int</a:t>
            </a:r>
            <a:r>
              <a:rPr lang="en-CA" sz="2000" dirty="0">
                <a:solidFill>
                  <a:schemeClr val="accent1"/>
                </a:solidFill>
              </a:rPr>
              <a:t> c = 1;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</a:t>
            </a:r>
            <a:r>
              <a:rPr lang="en-CA" sz="2000" b="1" dirty="0">
                <a:solidFill>
                  <a:schemeClr val="accent1"/>
                </a:solidFill>
              </a:rPr>
              <a:t>++</a:t>
            </a:r>
            <a:r>
              <a:rPr lang="en-CA" sz="2000" b="1" dirty="0" err="1">
                <a:solidFill>
                  <a:schemeClr val="accent1"/>
                </a:solidFill>
              </a:rPr>
              <a:t>opCount</a:t>
            </a:r>
            <a:r>
              <a:rPr lang="en-CA" sz="2000" b="1" dirty="0">
                <a:solidFill>
                  <a:schemeClr val="accent1"/>
                </a:solidFill>
              </a:rPr>
              <a:t>;</a:t>
            </a: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b="1" dirty="0">
                <a:solidFill>
                  <a:schemeClr val="accent1"/>
                </a:solidFill>
              </a:rPr>
              <a:t>v[0] = 1;</a:t>
            </a:r>
            <a:r>
              <a:rPr lang="en-CA" sz="2000" dirty="0">
                <a:solidFill>
                  <a:schemeClr val="accent1"/>
                </a:solidFill>
              </a:rPr>
              <a:t>		//step 1 (</a:t>
            </a:r>
            <a:r>
              <a:rPr lang="en-CA" sz="2000" dirty="0" err="1">
                <a:solidFill>
                  <a:schemeClr val="accent1"/>
                </a:solidFill>
              </a:rPr>
              <a:t>asgn</a:t>
            </a:r>
            <a:r>
              <a:rPr lang="en-CA" sz="2000" dirty="0">
                <a:solidFill>
                  <a:schemeClr val="accent1"/>
                </a:solidFill>
              </a:rPr>
              <a:t>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while (true)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for (a = 0; </a:t>
            </a:r>
            <a:r>
              <a:rPr lang="en-CA" sz="2000" b="1" dirty="0">
                <a:solidFill>
                  <a:schemeClr val="accent1"/>
                </a:solidFill>
              </a:rPr>
              <a:t>v[a] != 0</a:t>
            </a:r>
            <a:r>
              <a:rPr lang="en-CA" sz="2000" dirty="0">
                <a:solidFill>
                  <a:schemeClr val="accent1"/>
                </a:solidFill>
              </a:rPr>
              <a:t>; ++a) {</a:t>
            </a:r>
            <a:r>
              <a:rPr lang="en-CA" sz="2000" b="1" dirty="0">
                <a:solidFill>
                  <a:schemeClr val="accent1"/>
                </a:solidFill>
              </a:rPr>
              <a:t>++</a:t>
            </a:r>
            <a:r>
              <a:rPr lang="en-CA" sz="2000" b="1" dirty="0" err="1">
                <a:solidFill>
                  <a:schemeClr val="accent1"/>
                </a:solidFill>
              </a:rPr>
              <a:t>opCount</a:t>
            </a:r>
            <a:r>
              <a:rPr lang="en-CA" sz="2000" b="1" dirty="0">
                <a:solidFill>
                  <a:schemeClr val="accent1"/>
                </a:solidFill>
              </a:rPr>
              <a:t>;</a:t>
            </a:r>
            <a:r>
              <a:rPr lang="en-CA" sz="2000" dirty="0">
                <a:solidFill>
                  <a:schemeClr val="accent1"/>
                </a:solidFill>
              </a:rPr>
              <a:t>}	// step 2a (comp)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</a:t>
            </a:r>
            <a:r>
              <a:rPr lang="en-CA" sz="2000" b="1" dirty="0">
                <a:solidFill>
                  <a:schemeClr val="accent1"/>
                </a:solidFill>
              </a:rPr>
              <a:t>++</a:t>
            </a:r>
            <a:r>
              <a:rPr lang="en-CA" sz="2000" b="1" dirty="0" err="1">
                <a:solidFill>
                  <a:schemeClr val="accent1"/>
                </a:solidFill>
              </a:rPr>
              <a:t>opCount</a:t>
            </a:r>
            <a:r>
              <a:rPr lang="en-CA" sz="2000" b="1" dirty="0">
                <a:solidFill>
                  <a:schemeClr val="accent1"/>
                </a:solidFill>
              </a:rPr>
              <a:t>;</a:t>
            </a:r>
            <a:r>
              <a:rPr lang="en-CA" sz="2000" dirty="0">
                <a:solidFill>
                  <a:schemeClr val="accent1"/>
                </a:solidFill>
              </a:rPr>
              <a:t>	if (</a:t>
            </a:r>
            <a:r>
              <a:rPr lang="en-CA" sz="2000" b="1" dirty="0">
                <a:solidFill>
                  <a:schemeClr val="accent1"/>
                </a:solidFill>
              </a:rPr>
              <a:t>v[a]==n</a:t>
            </a:r>
            <a:r>
              <a:rPr lang="en-CA" sz="2000" dirty="0">
                <a:solidFill>
                  <a:schemeClr val="accent1"/>
                </a:solidFill>
              </a:rPr>
              <a:t>) 		// step 2b (comp)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				    return </a:t>
            </a:r>
            <a:r>
              <a:rPr lang="en-CA" sz="2000" dirty="0" err="1">
                <a:solidFill>
                  <a:schemeClr val="accent1"/>
                </a:solidFill>
              </a:rPr>
              <a:t>opCount</a:t>
            </a:r>
            <a:r>
              <a:rPr lang="en-CA" sz="2000" dirty="0">
                <a:solidFill>
                  <a:schemeClr val="accent1"/>
                </a:solidFill>
              </a:rPr>
              <a:t>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</a:t>
            </a:r>
            <a:r>
              <a:rPr lang="en-CA" sz="2000" b="1" dirty="0">
                <a:solidFill>
                  <a:schemeClr val="accent1"/>
                </a:solidFill>
              </a:rPr>
              <a:t>++</a:t>
            </a:r>
            <a:r>
              <a:rPr lang="en-CA" sz="2000" b="1" dirty="0" err="1">
                <a:solidFill>
                  <a:schemeClr val="accent1"/>
                </a:solidFill>
              </a:rPr>
              <a:t>opCount</a:t>
            </a:r>
            <a:r>
              <a:rPr lang="en-CA" sz="2000" b="1" dirty="0">
                <a:solidFill>
                  <a:schemeClr val="accent1"/>
                </a:solidFill>
              </a:rPr>
              <a:t>;</a:t>
            </a: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b="1" dirty="0">
                <a:solidFill>
                  <a:schemeClr val="accent1"/>
                </a:solidFill>
              </a:rPr>
              <a:t>c = a + 1</a:t>
            </a:r>
            <a:r>
              <a:rPr lang="en-CA" sz="2000" dirty="0">
                <a:solidFill>
                  <a:schemeClr val="accent1"/>
                </a:solidFill>
              </a:rPr>
              <a:t>;		// step 2c (</a:t>
            </a:r>
            <a:r>
              <a:rPr lang="en-CA" sz="2000" dirty="0" err="1">
                <a:solidFill>
                  <a:schemeClr val="accent1"/>
                </a:solidFill>
              </a:rPr>
              <a:t>asgn</a:t>
            </a:r>
            <a:r>
              <a:rPr lang="en-CA" sz="2000" dirty="0">
                <a:solidFill>
                  <a:schemeClr val="accent1"/>
                </a:solidFill>
              </a:rPr>
              <a:t>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for (a = 0; </a:t>
            </a:r>
            <a:r>
              <a:rPr lang="en-CA" sz="2000" b="1" dirty="0">
                <a:solidFill>
                  <a:schemeClr val="accent1"/>
                </a:solidFill>
              </a:rPr>
              <a:t>v[a] != 0</a:t>
            </a:r>
            <a:r>
              <a:rPr lang="en-CA" sz="2000" dirty="0">
                <a:solidFill>
                  <a:schemeClr val="accent1"/>
                </a:solidFill>
              </a:rPr>
              <a:t>; ++a) {</a:t>
            </a:r>
            <a:r>
              <a:rPr lang="en-CA" sz="2000" b="1" dirty="0">
                <a:solidFill>
                  <a:schemeClr val="accent1"/>
                </a:solidFill>
              </a:rPr>
              <a:t>+</a:t>
            </a:r>
            <a:r>
              <a:rPr lang="en-CA" sz="2000" b="1" dirty="0" err="1">
                <a:solidFill>
                  <a:schemeClr val="accent1"/>
                </a:solidFill>
              </a:rPr>
              <a:t>opCount</a:t>
            </a:r>
            <a:r>
              <a:rPr lang="en-CA" sz="2000" b="1" dirty="0">
                <a:solidFill>
                  <a:schemeClr val="accent1"/>
                </a:solidFill>
              </a:rPr>
              <a:t>;</a:t>
            </a:r>
            <a:r>
              <a:rPr lang="en-CA" sz="2000" dirty="0">
                <a:solidFill>
                  <a:schemeClr val="accent1"/>
                </a:solidFill>
              </a:rPr>
              <a:t>}	// step 2d (comp)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    </a:t>
            </a:r>
            <a:r>
              <a:rPr lang="en-CA" sz="2000" b="1" dirty="0">
                <a:solidFill>
                  <a:schemeClr val="accent1"/>
                </a:solidFill>
              </a:rPr>
              <a:t>++</a:t>
            </a:r>
            <a:r>
              <a:rPr lang="en-CA" sz="2000" b="1" dirty="0" err="1">
                <a:solidFill>
                  <a:schemeClr val="accent1"/>
                </a:solidFill>
              </a:rPr>
              <a:t>opCount</a:t>
            </a:r>
            <a:r>
              <a:rPr lang="en-CA" sz="2000" b="1" dirty="0">
                <a:solidFill>
                  <a:schemeClr val="accent1"/>
                </a:solidFill>
              </a:rPr>
              <a:t>;</a:t>
            </a: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b="1" dirty="0">
                <a:solidFill>
                  <a:schemeClr val="accent1"/>
                </a:solidFill>
              </a:rPr>
              <a:t>v[a] = c</a:t>
            </a:r>
            <a:r>
              <a:rPr lang="en-CA" sz="2000" dirty="0">
                <a:solidFill>
                  <a:schemeClr val="accent1"/>
                </a:solidFill>
              </a:rPr>
              <a:t>;			// step 2e (</a:t>
            </a:r>
            <a:r>
              <a:rPr lang="en-CA" sz="2000" dirty="0" err="1">
                <a:solidFill>
                  <a:schemeClr val="accent1"/>
                </a:solidFill>
              </a:rPr>
              <a:t>asgn</a:t>
            </a:r>
            <a:r>
              <a:rPr lang="en-CA" sz="2000" dirty="0">
                <a:solidFill>
                  <a:schemeClr val="accent1"/>
                </a:solidFill>
              </a:rPr>
              <a:t>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    return </a:t>
            </a:r>
            <a:r>
              <a:rPr lang="en-CA" sz="2000" b="1" dirty="0" err="1">
                <a:solidFill>
                  <a:schemeClr val="accent1"/>
                </a:solidFill>
              </a:rPr>
              <a:t>opCount</a:t>
            </a:r>
            <a:r>
              <a:rPr lang="en-CA" sz="2000" dirty="0">
                <a:solidFill>
                  <a:schemeClr val="accent1"/>
                </a:solidFill>
              </a:rPr>
              <a:t>; 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000" dirty="0">
                <a:solidFill>
                  <a:schemeClr val="accent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Comparing work in different algorithms</a:t>
            </a:r>
          </a:p>
          <a:p>
            <a:pPr lvl="1">
              <a:defRPr/>
            </a:pPr>
            <a:r>
              <a:rPr lang="en-CA" dirty="0"/>
              <a:t>timing data</a:t>
            </a:r>
          </a:p>
          <a:p>
            <a:pPr lvl="1">
              <a:defRPr/>
            </a:pPr>
            <a:r>
              <a:rPr lang="en-CA" dirty="0"/>
              <a:t>head-to-head counts</a:t>
            </a:r>
          </a:p>
          <a:p>
            <a:pPr lvl="1">
              <a:defRPr/>
            </a:pPr>
            <a:r>
              <a:rPr lang="en-CA" dirty="0"/>
              <a:t>mathematical analysis</a:t>
            </a:r>
          </a:p>
          <a:p>
            <a:pPr lvl="1">
              <a:defRPr/>
            </a:pPr>
            <a:r>
              <a:rPr lang="en-CA" dirty="0"/>
              <a:t>rate of growth / order of magnitude</a:t>
            </a:r>
          </a:p>
          <a:p>
            <a:pPr lvl="1">
              <a:defRPr/>
            </a:pPr>
            <a:r>
              <a:rPr lang="en-CA" dirty="0"/>
              <a:t>searching sorted lists: linear vs. binary</a:t>
            </a:r>
          </a:p>
          <a:p>
            <a:pPr lvl="1">
              <a:defRPr/>
            </a:pPr>
            <a:r>
              <a:rPr lang="en-CA" dirty="0"/>
              <a:t>growing arrays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fillIntelligently</a:t>
            </a:r>
            <a:r>
              <a:rPr lang="en-CA" dirty="0"/>
              <a:t> with </a:t>
            </a:r>
            <a:r>
              <a:rPr lang="en-CA" dirty="0" err="1"/>
              <a:t>opCount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7525"/>
          </a:xfrm>
        </p:spPr>
        <p:txBody>
          <a:bodyPr/>
          <a:lstStyle/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private static </a:t>
            </a:r>
            <a:r>
              <a:rPr lang="en-CA" sz="2400" b="1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fillIntelligently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n,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v)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int </a:t>
            </a:r>
            <a:r>
              <a:rPr lang="en-CA" sz="2400" b="1" dirty="0" err="1">
                <a:solidFill>
                  <a:schemeClr val="accent1"/>
                </a:solidFill>
              </a:rPr>
              <a:t>opCount</a:t>
            </a:r>
            <a:r>
              <a:rPr lang="en-CA" sz="2400" b="1" dirty="0">
                <a:solidFill>
                  <a:schemeClr val="accent1"/>
                </a:solidFill>
              </a:rPr>
              <a:t> = 0;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b="1" dirty="0">
                <a:solidFill>
                  <a:schemeClr val="accent1"/>
                </a:solidFill>
              </a:rPr>
              <a:t>++</a:t>
            </a:r>
            <a:r>
              <a:rPr lang="en-CA" sz="2400" b="1" dirty="0" err="1">
                <a:solidFill>
                  <a:schemeClr val="accent1"/>
                </a:solidFill>
              </a:rPr>
              <a:t>opCount</a:t>
            </a:r>
            <a:r>
              <a:rPr lang="en-CA" sz="2400" dirty="0">
                <a:solidFill>
                  <a:schemeClr val="accent1"/>
                </a:solidFill>
              </a:rPr>
              <a:t>;	</a:t>
            </a:r>
            <a:r>
              <a:rPr lang="en-CA" sz="2400" b="1" dirty="0" err="1">
                <a:solidFill>
                  <a:schemeClr val="accent1"/>
                </a:solidFill>
              </a:rPr>
              <a:t>int</a:t>
            </a:r>
            <a:r>
              <a:rPr lang="en-CA" sz="2400" b="1" dirty="0">
                <a:solidFill>
                  <a:schemeClr val="accent1"/>
                </a:solidFill>
              </a:rPr>
              <a:t> k = 1</a:t>
            </a:r>
            <a:r>
              <a:rPr lang="en-CA" sz="2400" dirty="0">
                <a:solidFill>
                  <a:schemeClr val="accent1"/>
                </a:solidFill>
              </a:rPr>
              <a:t>;	// step 1 (</a:t>
            </a:r>
            <a:r>
              <a:rPr lang="en-CA" sz="2400" dirty="0" err="1">
                <a:solidFill>
                  <a:schemeClr val="accent1"/>
                </a:solidFill>
              </a:rPr>
              <a:t>asgn</a:t>
            </a:r>
            <a:r>
              <a:rPr lang="en-CA" sz="2400" dirty="0">
                <a:solidFill>
                  <a:schemeClr val="accent1"/>
                </a:solidFill>
              </a:rPr>
              <a:t>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while (true) {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b="1" dirty="0">
                <a:solidFill>
                  <a:schemeClr val="accent1"/>
                </a:solidFill>
              </a:rPr>
              <a:t>++</a:t>
            </a:r>
            <a:r>
              <a:rPr lang="en-CA" sz="2400" b="1" dirty="0" err="1">
                <a:solidFill>
                  <a:schemeClr val="accent1"/>
                </a:solidFill>
              </a:rPr>
              <a:t>opCount</a:t>
            </a:r>
            <a:r>
              <a:rPr lang="en-CA" sz="2400" dirty="0">
                <a:solidFill>
                  <a:schemeClr val="accent1"/>
                </a:solidFill>
              </a:rPr>
              <a:t>;	if (</a:t>
            </a:r>
            <a:r>
              <a:rPr lang="en-CA" sz="2400" b="1" dirty="0">
                <a:solidFill>
                  <a:schemeClr val="accent1"/>
                </a:solidFill>
              </a:rPr>
              <a:t>k &gt; n</a:t>
            </a:r>
            <a:r>
              <a:rPr lang="en-CA" sz="2400" dirty="0">
                <a:solidFill>
                  <a:schemeClr val="accent1"/>
                </a:solidFill>
              </a:rPr>
              <a:t>)	// step 2 (comp)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		    return </a:t>
            </a:r>
            <a:r>
              <a:rPr lang="en-CA" sz="2400" b="1" dirty="0" err="1">
                <a:solidFill>
                  <a:schemeClr val="accent1"/>
                </a:solidFill>
              </a:rPr>
              <a:t>opCount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b="1" dirty="0">
                <a:solidFill>
                  <a:schemeClr val="accent1"/>
                </a:solidFill>
              </a:rPr>
              <a:t>++</a:t>
            </a:r>
            <a:r>
              <a:rPr lang="en-CA" sz="2400" b="1" dirty="0" err="1">
                <a:solidFill>
                  <a:schemeClr val="accent1"/>
                </a:solidFill>
              </a:rPr>
              <a:t>opCount</a:t>
            </a:r>
            <a:r>
              <a:rPr lang="en-CA" sz="2400" dirty="0">
                <a:solidFill>
                  <a:schemeClr val="accent1"/>
                </a:solidFill>
              </a:rPr>
              <a:t>;	</a:t>
            </a:r>
            <a:r>
              <a:rPr lang="en-CA" sz="2400" b="1" dirty="0">
                <a:solidFill>
                  <a:schemeClr val="accent1"/>
                </a:solidFill>
              </a:rPr>
              <a:t>v[k-1] = k</a:t>
            </a:r>
            <a:r>
              <a:rPr lang="en-CA" sz="2400" dirty="0">
                <a:solidFill>
                  <a:schemeClr val="accent1"/>
                </a:solidFill>
              </a:rPr>
              <a:t>;		// step 2a (</a:t>
            </a:r>
            <a:r>
              <a:rPr lang="en-CA" sz="2400" dirty="0" err="1">
                <a:solidFill>
                  <a:schemeClr val="accent1"/>
                </a:solidFill>
              </a:rPr>
              <a:t>asgn</a:t>
            </a:r>
            <a:r>
              <a:rPr lang="en-CA" sz="2400" dirty="0">
                <a:solidFill>
                  <a:schemeClr val="accent1"/>
                </a:solidFill>
              </a:rPr>
              <a:t>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b="1" dirty="0">
                <a:solidFill>
                  <a:schemeClr val="accent1"/>
                </a:solidFill>
              </a:rPr>
              <a:t>++</a:t>
            </a:r>
            <a:r>
              <a:rPr lang="en-CA" sz="2400" b="1" dirty="0" err="1">
                <a:solidFill>
                  <a:schemeClr val="accent1"/>
                </a:solidFill>
              </a:rPr>
              <a:t>opCount</a:t>
            </a:r>
            <a:r>
              <a:rPr lang="en-CA" sz="2400" dirty="0">
                <a:solidFill>
                  <a:schemeClr val="accent1"/>
                </a:solidFill>
              </a:rPr>
              <a:t>;	</a:t>
            </a:r>
            <a:r>
              <a:rPr lang="en-CA" sz="2400" b="1" dirty="0">
                <a:solidFill>
                  <a:schemeClr val="accent1"/>
                </a:solidFill>
              </a:rPr>
              <a:t>++k</a:t>
            </a:r>
            <a:r>
              <a:rPr lang="en-CA" sz="2400" dirty="0">
                <a:solidFill>
                  <a:schemeClr val="accent1"/>
                </a:solidFill>
              </a:rPr>
              <a:t>;			// step 2b (</a:t>
            </a:r>
            <a:r>
              <a:rPr lang="en-CA" sz="2400" dirty="0" err="1">
                <a:solidFill>
                  <a:schemeClr val="accent1"/>
                </a:solidFill>
              </a:rPr>
              <a:t>asgn</a:t>
            </a:r>
            <a:r>
              <a:rPr lang="en-CA" sz="2400" dirty="0">
                <a:solidFill>
                  <a:schemeClr val="accent1"/>
                </a:solidFill>
              </a:rPr>
              <a:t>)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spcBef>
                <a:spcPts val="0"/>
              </a:spcBef>
              <a:buFontTx/>
              <a:buNone/>
              <a:defRPr/>
            </a:pPr>
            <a:endParaRPr lang="en-CA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Head-to-Head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dirty="0"/>
              <a:t>Number of Steps taken (program count):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sz="2400" dirty="0"/>
              <a:t>		</a:t>
            </a:r>
            <a:r>
              <a:rPr lang="en-US" altLang="en-US" sz="2400" u="sng" dirty="0"/>
              <a:t>N</a:t>
            </a:r>
            <a:r>
              <a:rPr lang="en-US" altLang="en-US" sz="2400" dirty="0"/>
              <a:t>	</a:t>
            </a:r>
            <a:r>
              <a:rPr lang="en-US" altLang="en-US" sz="2400" i="1" u="sng" dirty="0"/>
              <a:t>Stupid</a:t>
            </a:r>
            <a:r>
              <a:rPr lang="en-US" altLang="en-US" sz="2400" dirty="0"/>
              <a:t>	</a:t>
            </a:r>
            <a:r>
              <a:rPr lang="en-US" altLang="en-US" sz="2400" i="1" u="sng" dirty="0"/>
              <a:t>Better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sz="2400" dirty="0"/>
              <a:t>		1	3	5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sz="2400" dirty="0"/>
              <a:t>		2	9	8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sz="2400" dirty="0"/>
              <a:t>		3	17	11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sz="2400" dirty="0"/>
              <a:t>		4	27	14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sz="2400" dirty="0"/>
              <a:t>		5	39	17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sz="2400" dirty="0"/>
              <a:t>		10	129	32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sz="2400" dirty="0"/>
              <a:t>		100	10,299	302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949450" y="5984875"/>
            <a:ext cx="52784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chemeClr val="accent1"/>
                </a:solidFill>
              </a:rPr>
              <a:t>The bigger N gets, the worse </a:t>
            </a:r>
            <a:r>
              <a:rPr lang="en-US" altLang="en-US" dirty="0">
                <a:solidFill>
                  <a:schemeClr val="accent1"/>
                </a:solidFill>
              </a:rPr>
              <a:t>Stupid</a:t>
            </a:r>
            <a:r>
              <a:rPr lang="en-US" altLang="en-US" i="1" dirty="0">
                <a:solidFill>
                  <a:schemeClr val="accent1"/>
                </a:solidFill>
              </a:rPr>
              <a:t> looks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Growth Pattern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 dirty="0"/>
              <a:t>Number of Steps taken (program count):</a:t>
            </a:r>
          </a:p>
          <a:p>
            <a:pPr lvl="1">
              <a:buFontTx/>
              <a:buNone/>
              <a:tabLst>
                <a:tab pos="1146175" algn="ctr"/>
                <a:tab pos="2290763" algn="ctr"/>
                <a:tab pos="3538538" algn="ctr"/>
                <a:tab pos="5141913" algn="ctr"/>
                <a:tab pos="6400800" algn="ctr"/>
              </a:tabLst>
              <a:defRPr/>
            </a:pPr>
            <a:r>
              <a:rPr lang="en-US" altLang="en-US" sz="2400" dirty="0"/>
              <a:t>		</a:t>
            </a:r>
            <a:r>
              <a:rPr lang="en-US" altLang="en-US" sz="2400" u="sng" dirty="0"/>
              <a:t>N</a:t>
            </a:r>
            <a:r>
              <a:rPr lang="en-US" altLang="en-US" sz="2400" dirty="0"/>
              <a:t>	</a:t>
            </a:r>
            <a:r>
              <a:rPr lang="en-US" altLang="en-US" sz="2400" i="1" u="sng" dirty="0"/>
              <a:t>Stupid	(change)</a:t>
            </a:r>
            <a:r>
              <a:rPr lang="en-US" altLang="en-US" sz="2400" dirty="0"/>
              <a:t>	</a:t>
            </a:r>
            <a:r>
              <a:rPr lang="en-US" altLang="en-US" sz="2400" i="1" u="sng" dirty="0"/>
              <a:t>Better	(change)</a:t>
            </a:r>
          </a:p>
          <a:p>
            <a:pPr lvl="1">
              <a:buFontTx/>
              <a:buNone/>
              <a:tabLst>
                <a:tab pos="1146175" algn="ctr"/>
                <a:tab pos="2290763" algn="ctr"/>
                <a:tab pos="3538538" algn="ctr"/>
                <a:tab pos="5141913" algn="ctr"/>
                <a:tab pos="6400800" algn="ctr"/>
              </a:tabLst>
              <a:defRPr/>
            </a:pPr>
            <a:r>
              <a:rPr lang="en-US" altLang="en-US" sz="2400" dirty="0"/>
              <a:t>		1	3		5</a:t>
            </a:r>
          </a:p>
          <a:p>
            <a:pPr lvl="1">
              <a:buFontTx/>
              <a:buNone/>
              <a:tabLst>
                <a:tab pos="1146175" algn="ctr"/>
                <a:tab pos="2290763" algn="ctr"/>
                <a:tab pos="3538538" algn="ctr"/>
                <a:tab pos="5141913" algn="ctr"/>
                <a:tab pos="6400800" algn="ctr"/>
              </a:tabLst>
              <a:defRPr/>
            </a:pPr>
            <a:r>
              <a:rPr lang="en-US" altLang="en-US" sz="2400" dirty="0"/>
              <a:t>		2	9	+6	8	+3</a:t>
            </a:r>
          </a:p>
          <a:p>
            <a:pPr lvl="1">
              <a:buFontTx/>
              <a:buNone/>
              <a:tabLst>
                <a:tab pos="1146175" algn="ctr"/>
                <a:tab pos="2290763" algn="ctr"/>
                <a:tab pos="3538538" algn="ctr"/>
                <a:tab pos="5141913" algn="ctr"/>
                <a:tab pos="6400800" algn="ctr"/>
              </a:tabLst>
              <a:defRPr/>
            </a:pPr>
            <a:r>
              <a:rPr lang="en-US" altLang="en-US" sz="2400" dirty="0"/>
              <a:t>		3	17	+8	11	+3</a:t>
            </a:r>
          </a:p>
          <a:p>
            <a:pPr lvl="1">
              <a:buFontTx/>
              <a:buNone/>
              <a:tabLst>
                <a:tab pos="1146175" algn="ctr"/>
                <a:tab pos="2290763" algn="ctr"/>
                <a:tab pos="3538538" algn="ctr"/>
                <a:tab pos="5141913" algn="ctr"/>
                <a:tab pos="6400800" algn="ctr"/>
              </a:tabLst>
              <a:defRPr/>
            </a:pPr>
            <a:r>
              <a:rPr lang="en-US" altLang="en-US" sz="2400" dirty="0"/>
              <a:t>		4	27	+10	14	+3</a:t>
            </a:r>
          </a:p>
          <a:p>
            <a:pPr lvl="1">
              <a:buFontTx/>
              <a:buNone/>
              <a:tabLst>
                <a:tab pos="1146175" algn="ctr"/>
                <a:tab pos="2290763" algn="ctr"/>
                <a:tab pos="3538538" algn="ctr"/>
                <a:tab pos="5141913" algn="ctr"/>
                <a:tab pos="6400800" algn="ctr"/>
              </a:tabLst>
              <a:defRPr/>
            </a:pPr>
            <a:r>
              <a:rPr lang="en-US" altLang="en-US" sz="2400" dirty="0"/>
              <a:t>		5	39	+12	17	+3</a:t>
            </a:r>
          </a:p>
          <a:p>
            <a:pPr lvl="1">
              <a:buFontTx/>
              <a:buNone/>
              <a:tabLst>
                <a:tab pos="1146175" algn="ctr"/>
                <a:tab pos="2290763" algn="ctr"/>
                <a:tab pos="3538538" algn="ctr"/>
                <a:tab pos="5141913" algn="ctr"/>
                <a:tab pos="6400800" algn="ctr"/>
              </a:tabLst>
              <a:defRPr/>
            </a:pPr>
            <a:r>
              <a:rPr lang="en-US" altLang="en-US" sz="2400" dirty="0"/>
              <a:t>		10	129		32</a:t>
            </a:r>
          </a:p>
          <a:p>
            <a:pPr lvl="1">
              <a:buFontTx/>
              <a:buNone/>
              <a:tabLst>
                <a:tab pos="1146175" algn="ctr"/>
                <a:tab pos="2290763" algn="ctr"/>
                <a:tab pos="3538538" algn="ctr"/>
                <a:tab pos="5141913" algn="ctr"/>
                <a:tab pos="6400800" algn="ctr"/>
              </a:tabLst>
              <a:defRPr/>
            </a:pPr>
            <a:r>
              <a:rPr lang="en-US" altLang="en-US" sz="2400" dirty="0"/>
              <a:t>		100	10,299		302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344863" y="5984875"/>
            <a:ext cx="3883025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1"/>
                </a:solidFill>
              </a:rPr>
              <a:t>Stupid grows faster and faster</a:t>
            </a:r>
          </a:p>
          <a:p>
            <a:r>
              <a:rPr lang="en-US" altLang="en-US" i="1">
                <a:solidFill>
                  <a:schemeClr val="accent1"/>
                </a:solidFill>
              </a:rPr>
              <a:t>Better grows at a steady rate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Three Ways to Find Faster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Stupid way</a:t>
            </a:r>
          </a:p>
          <a:p>
            <a:pPr lvl="1">
              <a:defRPr/>
            </a:pP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Write out all the steps required &amp; count them</a:t>
            </a:r>
          </a:p>
          <a:p>
            <a:pPr>
              <a:defRPr/>
            </a:pP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Better way</a:t>
            </a:r>
          </a:p>
          <a:p>
            <a:pPr lvl="1">
              <a:defRPr/>
            </a:pP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Write a program to calculate &amp; count steps</a:t>
            </a:r>
          </a:p>
          <a:p>
            <a:pPr>
              <a:defRPr/>
            </a:pPr>
            <a:r>
              <a:rPr lang="en-US" altLang="en-US" dirty="0"/>
              <a:t>Best way</a:t>
            </a:r>
          </a:p>
          <a:p>
            <a:pPr lvl="1">
              <a:defRPr/>
            </a:pPr>
            <a:r>
              <a:rPr lang="en-US" altLang="en-US" dirty="0"/>
              <a:t>Figure out how to do algorithmic analysis</a:t>
            </a:r>
          </a:p>
          <a:p>
            <a:pPr lvl="1">
              <a:defRPr/>
            </a:pPr>
            <a:r>
              <a:rPr lang="en-US" altLang="en-US" dirty="0"/>
              <a:t>Apply it to this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Algorithmic Analysis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/>
              <a:t>Figuring out how much work it will do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/>
              <a:t>how many steps it will take to finish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/>
              <a:t>In terms of how “big” the problem is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/>
              <a:t>size of problem is called “N”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/>
              <a:t>in our example, N is the number to print to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/>
              <a:t>At its best – a “closed-form” solution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/>
              <a:t>exact number of steps it’ll take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/>
              <a:t>In any case, an “order of magnitude”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Better Printing Algorithm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3200" dirty="0"/>
              <a:t>Set k to 1</a:t>
            </a:r>
          </a:p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3200" dirty="0"/>
              <a:t>While k </a:t>
            </a:r>
            <a:r>
              <a:rPr lang="en-US" altLang="en-US" sz="3200" dirty="0">
                <a:sym typeface="Symbol" pitchFamily="18" charset="2"/>
              </a:rPr>
              <a:t></a:t>
            </a:r>
            <a:r>
              <a:rPr lang="en-US" altLang="en-US" sz="3200" dirty="0"/>
              <a:t> N</a:t>
            </a:r>
          </a:p>
          <a:p>
            <a:pPr marL="971550" lvl="1" indent="-514350">
              <a:buClr>
                <a:schemeClr val="accent1"/>
              </a:buClr>
              <a:buSzTx/>
              <a:buFont typeface="+mj-lt"/>
              <a:buAutoNum type="alphaLcParenR"/>
              <a:defRPr/>
            </a:pPr>
            <a:r>
              <a:rPr lang="en-US" altLang="en-US" sz="2800" dirty="0"/>
              <a:t>Print k</a:t>
            </a:r>
          </a:p>
          <a:p>
            <a:pPr marL="971550" lvl="1" indent="-514350">
              <a:buClr>
                <a:schemeClr val="accent1"/>
              </a:buClr>
              <a:buSzTx/>
              <a:buFont typeface="+mj-lt"/>
              <a:buAutoNum type="alphaLcParenR"/>
              <a:defRPr/>
            </a:pPr>
            <a:r>
              <a:rPr lang="en-US" altLang="en-US" sz="2800" dirty="0"/>
              <a:t>Add 1 to k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11960" y="1981200"/>
            <a:ext cx="4246240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3200" dirty="0"/>
              <a:t>One step to set k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3200" dirty="0"/>
              <a:t>For each number to print, 3 steps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en-US" sz="2800" dirty="0"/>
              <a:t>Test k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en-US" sz="2800" dirty="0"/>
              <a:t>Print k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en-US" sz="2800" dirty="0"/>
              <a:t>Add 1 to k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3200" dirty="0"/>
              <a:t>Also need to test N+1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390650" y="4613275"/>
            <a:ext cx="2287806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1"/>
                </a:solidFill>
              </a:rPr>
              <a:t>Number of steps:</a:t>
            </a:r>
          </a:p>
          <a:p>
            <a:r>
              <a:rPr lang="en-US" altLang="en-US" i="1">
                <a:solidFill>
                  <a:schemeClr val="accent1"/>
                </a:solidFill>
              </a:rPr>
              <a:t>1 + 3N + 1</a:t>
            </a:r>
          </a:p>
          <a:p>
            <a:r>
              <a:rPr lang="en-US" altLang="en-US" i="1">
                <a:solidFill>
                  <a:schemeClr val="accent1"/>
                </a:solidFill>
              </a:rPr>
              <a:t>= 3N + 2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Reality Check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Set k to 1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Test k </a:t>
            </a:r>
            <a:r>
              <a:rPr lang="en-US" altLang="en-US" sz="2400" dirty="0">
                <a:sym typeface="Symbol" pitchFamily="18" charset="2"/>
              </a:rPr>
              <a:t></a:t>
            </a:r>
            <a:r>
              <a:rPr lang="en-US" altLang="en-US" sz="2400" dirty="0"/>
              <a:t> N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Print k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Add 1 to k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Test k </a:t>
            </a:r>
            <a:r>
              <a:rPr lang="en-US" altLang="en-US" sz="2400" dirty="0">
                <a:sym typeface="Symbol" pitchFamily="18" charset="2"/>
              </a:rPr>
              <a:t></a:t>
            </a:r>
            <a:r>
              <a:rPr lang="en-US" altLang="en-US" sz="2400" dirty="0"/>
              <a:t> N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Print k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Add 1 to k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Test k </a:t>
            </a:r>
            <a:r>
              <a:rPr lang="en-US" altLang="en-US" sz="2400" dirty="0">
                <a:sym typeface="Symbol" pitchFamily="18" charset="2"/>
              </a:rPr>
              <a:t> N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Print k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Add 1 to k</a:t>
            </a:r>
          </a:p>
          <a:p>
            <a:pPr marL="533400" indent="-533400">
              <a:lnSpc>
                <a:spcPct val="90000"/>
              </a:lnSpc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Test k </a:t>
            </a:r>
            <a:r>
              <a:rPr lang="en-US" altLang="en-US" sz="2400" dirty="0">
                <a:sym typeface="Symbol" pitchFamily="18" charset="2"/>
              </a:rPr>
              <a:t> N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11960" y="1981200"/>
            <a:ext cx="4246240" cy="4419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/>
              <a:t>For N = 1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en-US" dirty="0"/>
              <a:t>Stops at step 5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en-US" dirty="0"/>
              <a:t>5 = 3(1) + 2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For N = 2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en-US" dirty="0"/>
              <a:t>Stops at step 8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en-US" dirty="0"/>
              <a:t>8 = 3(2) + 2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For N = 3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en-US" dirty="0"/>
              <a:t>Stops at step 11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en-US" dirty="0"/>
              <a:t>11 = 3(3) + 2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f(N) = 3N + 2 is good</a:t>
            </a:r>
          </a:p>
        </p:txBody>
      </p:sp>
      <p:sp>
        <p:nvSpPr>
          <p:cNvPr id="81925" name="AutoShape 5"/>
          <p:cNvSpPr>
            <a:spLocks/>
          </p:cNvSpPr>
          <p:nvPr/>
        </p:nvSpPr>
        <p:spPr bwMode="auto">
          <a:xfrm>
            <a:off x="2667000" y="1981200"/>
            <a:ext cx="228600" cy="1981200"/>
          </a:xfrm>
          <a:prstGeom prst="rightBrace">
            <a:avLst>
              <a:gd name="adj1" fmla="val 72222"/>
              <a:gd name="adj2" fmla="val 47917"/>
            </a:avLst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tabLst>
                <a:tab pos="290513" algn="l"/>
              </a:tabLst>
            </a:pPr>
            <a:r>
              <a:rPr lang="en-US" altLang="en-US">
                <a:solidFill>
                  <a:schemeClr val="accent2"/>
                </a:solidFill>
              </a:rPr>
              <a:t> 	N = 1</a:t>
            </a:r>
          </a:p>
        </p:txBody>
      </p:sp>
      <p:sp>
        <p:nvSpPr>
          <p:cNvPr id="81928" name="AutoShape 8"/>
          <p:cNvSpPr>
            <a:spLocks/>
          </p:cNvSpPr>
          <p:nvPr/>
        </p:nvSpPr>
        <p:spPr bwMode="auto">
          <a:xfrm>
            <a:off x="2667000" y="1981200"/>
            <a:ext cx="228600" cy="3200400"/>
          </a:xfrm>
          <a:prstGeom prst="rightBrace">
            <a:avLst>
              <a:gd name="adj1" fmla="val 116667"/>
              <a:gd name="adj2" fmla="val 47917"/>
            </a:avLst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tabLst>
                <a:tab pos="290513" algn="l"/>
              </a:tabLst>
            </a:pPr>
            <a:r>
              <a:rPr lang="en-US" altLang="en-US">
                <a:solidFill>
                  <a:schemeClr val="accent2"/>
                </a:solidFill>
              </a:rPr>
              <a:t> 	N = 2</a:t>
            </a:r>
          </a:p>
        </p:txBody>
      </p:sp>
      <p:sp>
        <p:nvSpPr>
          <p:cNvPr id="81929" name="AutoShape 9"/>
          <p:cNvSpPr>
            <a:spLocks/>
          </p:cNvSpPr>
          <p:nvPr/>
        </p:nvSpPr>
        <p:spPr bwMode="auto">
          <a:xfrm>
            <a:off x="2667000" y="1981200"/>
            <a:ext cx="228600" cy="4419600"/>
          </a:xfrm>
          <a:prstGeom prst="rightBrace">
            <a:avLst>
              <a:gd name="adj1" fmla="val 161111"/>
              <a:gd name="adj2" fmla="val 47917"/>
            </a:avLst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tabLst>
                <a:tab pos="290513" algn="l"/>
              </a:tabLst>
            </a:pPr>
            <a:r>
              <a:rPr lang="en-US" altLang="en-US">
                <a:solidFill>
                  <a:schemeClr val="accent2"/>
                </a:solidFill>
              </a:rPr>
              <a:t> 	N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 animBg="1" autoUpdateAnimBg="0"/>
      <p:bldP spid="81928" grpId="0" animBg="1" autoUpdateAnimBg="0"/>
      <p:bldP spid="81929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Stupid Printing Algorithm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Print number 1</a:t>
            </a:r>
          </a:p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Count number 1</a:t>
            </a:r>
          </a:p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Test if 1 = N</a:t>
            </a:r>
          </a:p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Add 1 to 1 </a:t>
            </a:r>
            <a:r>
              <a:rPr lang="en-US" altLang="en-US" sz="2400" dirty="0">
                <a:sym typeface="Wingdings" pitchFamily="2" charset="2"/>
              </a:rPr>
              <a:t></a:t>
            </a:r>
            <a:r>
              <a:rPr lang="en-US" altLang="en-US" sz="2400" dirty="0"/>
              <a:t> 2</a:t>
            </a:r>
          </a:p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Skip over number 1</a:t>
            </a:r>
          </a:p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Print number 2</a:t>
            </a:r>
          </a:p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Count number 1</a:t>
            </a:r>
          </a:p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Count number 2</a:t>
            </a:r>
          </a:p>
          <a:p>
            <a:pPr marL="533400" indent="-533400">
              <a:buSzTx/>
              <a:buFont typeface="Monotype Sorts" pitchFamily="2" charset="2"/>
              <a:buAutoNum type="arabicPeriod"/>
              <a:defRPr/>
            </a:pPr>
            <a:r>
              <a:rPr lang="en-US" altLang="en-US" sz="2400" dirty="0"/>
              <a:t>Test if 2 = N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Stops at “Test if” step</a:t>
            </a:r>
          </a:p>
          <a:p>
            <a:pPr>
              <a:defRPr/>
            </a:pPr>
            <a:r>
              <a:rPr lang="en-US" altLang="en-US" dirty="0"/>
              <a:t>Steps just to print k?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altLang="en-US" dirty="0"/>
              <a:t>Add 1 to k–1 </a:t>
            </a: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 k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altLang="en-US" dirty="0"/>
              <a:t>Skip over k–1 numbers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altLang="en-US" dirty="0"/>
              <a:t>Print k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altLang="en-US" dirty="0"/>
              <a:t>Count k numbers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altLang="en-US" dirty="0"/>
              <a:t>Test k</a:t>
            </a:r>
          </a:p>
          <a:p>
            <a:pPr>
              <a:defRPr/>
            </a:pPr>
            <a:r>
              <a:rPr lang="en-US" altLang="en-US" dirty="0"/>
              <a:t>1 + (k–1) + 1 + k + 1</a:t>
            </a:r>
          </a:p>
          <a:p>
            <a:pPr>
              <a:defRPr/>
            </a:pPr>
            <a:r>
              <a:rPr lang="en-US" altLang="en-US" dirty="0"/>
              <a:t>= 2k + 2</a:t>
            </a:r>
          </a:p>
        </p:txBody>
      </p:sp>
      <p:sp>
        <p:nvSpPr>
          <p:cNvPr id="82949" name="AutoShape 5"/>
          <p:cNvSpPr>
            <a:spLocks/>
          </p:cNvSpPr>
          <p:nvPr/>
        </p:nvSpPr>
        <p:spPr bwMode="auto">
          <a:xfrm>
            <a:off x="3657600" y="3276600"/>
            <a:ext cx="304800" cy="2590800"/>
          </a:xfrm>
          <a:prstGeom prst="rightBrace">
            <a:avLst>
              <a:gd name="adj1" fmla="val 70833"/>
              <a:gd name="adj2" fmla="val 50576"/>
            </a:avLst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tabLst>
                <a:tab pos="290513" algn="l"/>
              </a:tabLst>
            </a:pPr>
            <a:r>
              <a:rPr lang="en-US" altLang="en-US" dirty="0">
                <a:solidFill>
                  <a:schemeClr val="accent2"/>
                </a:solidFill>
              </a:rPr>
              <a:t> 	k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9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Spot Check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33400" indent="-533400">
              <a:buSzTx/>
              <a:buFont typeface="Monotype Sorts" pitchFamily="2" charset="2"/>
              <a:buAutoNum type="arabicPeriod" startAt="9"/>
              <a:defRPr/>
            </a:pPr>
            <a:r>
              <a:rPr lang="en-US" altLang="en-US" dirty="0"/>
              <a:t>Add 1 to 2 </a:t>
            </a: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 3</a:t>
            </a:r>
          </a:p>
          <a:p>
            <a:pPr marL="533400" indent="-533400">
              <a:buSzTx/>
              <a:buFont typeface="Monotype Sorts" pitchFamily="2" charset="2"/>
              <a:buAutoNum type="arabicPeriod" startAt="9"/>
              <a:defRPr/>
            </a:pPr>
            <a:r>
              <a:rPr lang="en-US" altLang="en-US" dirty="0"/>
              <a:t>Skip over number 1</a:t>
            </a:r>
          </a:p>
          <a:p>
            <a:pPr marL="533400" indent="-533400">
              <a:buSzTx/>
              <a:buFont typeface="Monotype Sorts" pitchFamily="2" charset="2"/>
              <a:buAutoNum type="arabicPeriod" startAt="9"/>
              <a:defRPr/>
            </a:pPr>
            <a:r>
              <a:rPr lang="en-US" altLang="en-US" dirty="0"/>
              <a:t>Skip over number 2</a:t>
            </a:r>
          </a:p>
          <a:p>
            <a:pPr marL="533400" indent="-533400">
              <a:buSzTx/>
              <a:buFont typeface="Monotype Sorts" pitchFamily="2" charset="2"/>
              <a:buAutoNum type="arabicPeriod" startAt="9"/>
              <a:defRPr/>
            </a:pPr>
            <a:r>
              <a:rPr lang="en-US" altLang="en-US" dirty="0"/>
              <a:t>Print number 3</a:t>
            </a:r>
          </a:p>
          <a:p>
            <a:pPr marL="533400" indent="-533400">
              <a:buSzTx/>
              <a:buFont typeface="Monotype Sorts" pitchFamily="2" charset="2"/>
              <a:buAutoNum type="arabicPeriod" startAt="9"/>
              <a:defRPr/>
            </a:pPr>
            <a:r>
              <a:rPr lang="en-US" altLang="en-US" dirty="0"/>
              <a:t>Count number 1</a:t>
            </a:r>
          </a:p>
          <a:p>
            <a:pPr marL="533400" indent="-533400">
              <a:buSzTx/>
              <a:buFont typeface="Monotype Sorts" pitchFamily="2" charset="2"/>
              <a:buAutoNum type="arabicPeriod" startAt="9"/>
              <a:defRPr/>
            </a:pPr>
            <a:r>
              <a:rPr lang="en-US" altLang="en-US" dirty="0"/>
              <a:t>Count number 2</a:t>
            </a:r>
          </a:p>
          <a:p>
            <a:pPr marL="533400" indent="-533400">
              <a:buSzTx/>
              <a:buFont typeface="Monotype Sorts" pitchFamily="2" charset="2"/>
              <a:buAutoNum type="arabicPeriod" startAt="9"/>
              <a:defRPr/>
            </a:pPr>
            <a:r>
              <a:rPr lang="en-US" altLang="en-US" dirty="0"/>
              <a:t>Count number 3</a:t>
            </a:r>
          </a:p>
          <a:p>
            <a:pPr marL="533400" indent="-533400">
              <a:buSzTx/>
              <a:buFont typeface="Monotype Sorts" pitchFamily="2" charset="2"/>
              <a:buAutoNum type="arabicPeriod" startAt="9"/>
              <a:defRPr/>
            </a:pPr>
            <a:r>
              <a:rPr lang="en-US" altLang="en-US" dirty="0"/>
              <a:t>Test if 3 = N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Works for k = 3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altLang="en-US" dirty="0"/>
              <a:t>8 = 2(3) + 2</a:t>
            </a:r>
          </a:p>
          <a:p>
            <a:pPr>
              <a:defRPr/>
            </a:pPr>
            <a:r>
              <a:rPr lang="en-US" altLang="en-US" dirty="0"/>
              <a:t>Off-by-one for k = 1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altLang="en-US" dirty="0"/>
              <a:t>Only takes 3 steps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altLang="en-US" dirty="0"/>
              <a:t>Special case</a:t>
            </a:r>
          </a:p>
          <a:p>
            <a:pPr>
              <a:defRPr/>
            </a:pPr>
            <a:r>
              <a:rPr lang="en-US" altLang="en-US" dirty="0"/>
              <a:t>Check for k = 7</a:t>
            </a:r>
          </a:p>
          <a:p>
            <a:pPr lvl="1">
              <a:buClr>
                <a:schemeClr val="accent1"/>
              </a:buClr>
              <a:defRPr/>
            </a:pPr>
            <a:r>
              <a:rPr lang="en-US" altLang="en-US" dirty="0"/>
              <a:t>…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i="1"/>
              <a:t>Stupid </a:t>
            </a:r>
            <a:r>
              <a:rPr lang="en-US" altLang="en-US"/>
              <a:t>takes 3 steps to print the 1, 6 steps to print the 2, 8 steps to print the 3, …</a:t>
            </a:r>
          </a:p>
          <a:p>
            <a:pPr lvl="1">
              <a:defRPr/>
            </a:pPr>
            <a:r>
              <a:rPr lang="en-US" altLang="en-US"/>
              <a:t>how many steps to print from 1 to 3?</a:t>
            </a:r>
          </a:p>
          <a:p>
            <a:pPr lvl="1">
              <a:defRPr/>
            </a:pPr>
            <a:r>
              <a:rPr lang="en-US" altLang="en-US"/>
              <a:t>how many steps to print the 4?</a:t>
            </a:r>
          </a:p>
          <a:p>
            <a:pPr lvl="1">
              <a:defRPr/>
            </a:pPr>
            <a:r>
              <a:rPr lang="en-US" altLang="en-US"/>
              <a:t>how many steps to print 1 to 4?</a:t>
            </a:r>
          </a:p>
          <a:p>
            <a:pPr lvl="1">
              <a:defRPr/>
            </a:pPr>
            <a:r>
              <a:rPr lang="en-US" altLang="en-US"/>
              <a:t>how many steps to print the 5?</a:t>
            </a:r>
          </a:p>
          <a:p>
            <a:pPr lvl="1">
              <a:defRPr/>
            </a:pPr>
            <a:r>
              <a:rPr lang="en-US" altLang="en-US"/>
              <a:t>how many steps to print 1 to 5?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Algorithms and Running Time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Some programs are fast</a:t>
            </a:r>
          </a:p>
          <a:p>
            <a:pPr>
              <a:defRPr/>
            </a:pPr>
            <a:r>
              <a:rPr lang="en-US" altLang="en-US"/>
              <a:t>Other programs are slow</a:t>
            </a:r>
          </a:p>
          <a:p>
            <a:pPr>
              <a:defRPr/>
            </a:pPr>
            <a:r>
              <a:rPr lang="en-US" altLang="en-US" i="1"/>
              <a:t>Even if they’re doing the “same thing”</a:t>
            </a:r>
          </a:p>
          <a:p>
            <a:pPr>
              <a:defRPr/>
            </a:pPr>
            <a:r>
              <a:rPr lang="en-US" altLang="en-US" i="1"/>
              <a:t>Even if they’re on the same computer</a:t>
            </a:r>
          </a:p>
          <a:p>
            <a:pPr>
              <a:defRPr/>
            </a:pPr>
            <a:r>
              <a:rPr lang="en-US" altLang="en-US" i="1"/>
              <a:t>Even if they’re written in the same language</a:t>
            </a:r>
          </a:p>
          <a:p>
            <a:pPr>
              <a:defRPr/>
            </a:pPr>
            <a:r>
              <a:rPr lang="en-US" altLang="en-US"/>
              <a:t>It’s a question of how much work they’re doing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Work in the Stupid Alg</a:t>
            </a:r>
            <a:r>
              <a:rPr lang="en-US" altLang="en-US" u="sng" baseline="30000"/>
              <a:t>thm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For printing 1 to N</a:t>
            </a:r>
          </a:p>
          <a:p>
            <a:pPr>
              <a:defRPr/>
            </a:pPr>
            <a:r>
              <a:rPr lang="en-US" altLang="en-US"/>
              <a:t>Let W be the # of steps to print 1 to N</a:t>
            </a:r>
          </a:p>
          <a:p>
            <a:pPr lvl="1">
              <a:defRPr/>
            </a:pPr>
            <a:r>
              <a:rPr lang="en-US" altLang="en-US"/>
              <a:t>W = 3 + 6 + 8 + 10 + 12 + … + (2N + 2)</a:t>
            </a:r>
          </a:p>
          <a:p>
            <a:pPr>
              <a:defRPr/>
            </a:pPr>
            <a:r>
              <a:rPr lang="en-US" altLang="en-US"/>
              <a:t>Do we know what this sum is?</a:t>
            </a:r>
          </a:p>
          <a:p>
            <a:pPr>
              <a:defRPr/>
            </a:pPr>
            <a:r>
              <a:rPr lang="en-US" altLang="en-US"/>
              <a:t>What sum do we know that it’s </a:t>
            </a:r>
            <a:r>
              <a:rPr lang="en-US" altLang="en-US" i="1"/>
              <a:t>like</a:t>
            </a:r>
            <a:r>
              <a:rPr lang="en-US" altLang="en-US"/>
              <a:t>?</a:t>
            </a:r>
          </a:p>
          <a:p>
            <a:pPr lvl="1">
              <a:defRPr/>
            </a:pPr>
            <a:r>
              <a:rPr lang="en-US" altLang="en-US"/>
              <a:t>how can we use </a:t>
            </a:r>
            <a:r>
              <a:rPr lang="en-US" altLang="en-US" i="1"/>
              <a:t>that</a:t>
            </a:r>
            <a:r>
              <a:rPr lang="en-US" altLang="en-US"/>
              <a:t> sum?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Sum From 1 to N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Sum from 1 to N is a common series</a:t>
            </a:r>
          </a:p>
          <a:p>
            <a:pPr lvl="1">
              <a:defRPr/>
            </a:pPr>
            <a:r>
              <a:rPr lang="en-US" altLang="en-US"/>
              <a:t>S = 1 + 2 + 3 + 4 + 5 + … + N</a:t>
            </a:r>
          </a:p>
          <a:p>
            <a:pPr lvl="1">
              <a:defRPr/>
            </a:pPr>
            <a:r>
              <a:rPr lang="en-US" altLang="en-US"/>
              <a:t>S = </a:t>
            </a:r>
            <a:r>
              <a:rPr lang="en-US" altLang="en-US" baseline="-25000"/>
              <a:t>i=1</a:t>
            </a:r>
            <a:r>
              <a:rPr lang="en-US" altLang="en-US" sz="3200">
                <a:latin typeface="Symbol" pitchFamily="18" charset="2"/>
              </a:rPr>
              <a:t>S</a:t>
            </a:r>
            <a:r>
              <a:rPr lang="en-US" altLang="en-US" baseline="30000"/>
              <a:t>N</a:t>
            </a:r>
            <a:r>
              <a:rPr lang="en-US" altLang="en-US"/>
              <a:t> i</a:t>
            </a:r>
          </a:p>
          <a:p>
            <a:pPr lvl="1">
              <a:defRPr/>
            </a:pPr>
            <a:r>
              <a:rPr lang="en-US" altLang="en-US"/>
              <a:t>S = N (N + 1) / 2</a:t>
            </a:r>
          </a:p>
          <a:p>
            <a:pPr>
              <a:defRPr/>
            </a:pPr>
            <a:r>
              <a:rPr lang="en-US" altLang="en-US"/>
              <a:t>Also variations</a:t>
            </a:r>
          </a:p>
          <a:p>
            <a:pPr lvl="1">
              <a:defRPr/>
            </a:pPr>
            <a:r>
              <a:rPr lang="en-US" altLang="en-US"/>
              <a:t>S = 1 + 2 + 3 + … + (N+1) + (N+2) = ?</a:t>
            </a:r>
          </a:p>
          <a:p>
            <a:pPr lvl="1">
              <a:defRPr/>
            </a:pPr>
            <a:r>
              <a:rPr lang="en-US" altLang="en-US"/>
              <a:t>S = 2 + 4 + 6 + 8 + 10 + … + 2N = ?</a:t>
            </a:r>
          </a:p>
          <a:p>
            <a:pPr lvl="1">
              <a:defRPr/>
            </a:pPr>
            <a:r>
              <a:rPr lang="en-US" altLang="en-US"/>
              <a:t>S = 3 + 4 + 5 + 6 + 7 + … + N = 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Work in the Stupid Alg</a:t>
            </a:r>
            <a:r>
              <a:rPr lang="en-US" altLang="en-US" u="sng" baseline="30000"/>
              <a:t>thm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  <a:tabLst>
                <a:tab pos="1768475" algn="r"/>
                <a:tab pos="2060575" algn="ctr"/>
                <a:tab pos="2352675" algn="l"/>
              </a:tabLst>
              <a:defRPr/>
            </a:pPr>
            <a:r>
              <a:rPr lang="en-US" altLang="en-US" sz="2800" dirty="0"/>
              <a:t>	W	=	3 + 6 + 8 + 10 + 12 + … + (2N + 2)</a:t>
            </a:r>
          </a:p>
          <a:p>
            <a:pPr marL="0" indent="0">
              <a:buFont typeface="Monotype Sorts" pitchFamily="2" charset="2"/>
              <a:buNone/>
              <a:tabLst>
                <a:tab pos="1768475" algn="r"/>
                <a:tab pos="2060575" algn="ctr"/>
                <a:tab pos="2352675" algn="l"/>
              </a:tabLst>
              <a:defRPr/>
            </a:pPr>
            <a:r>
              <a:rPr lang="en-US" altLang="en-US" sz="2800" dirty="0"/>
              <a:t>	W + 1	=	4 + 6 + 8 + 10 + 12 + … + (2N + 2)</a:t>
            </a:r>
          </a:p>
          <a:p>
            <a:pPr marL="0" indent="0">
              <a:buFont typeface="Monotype Sorts" pitchFamily="2" charset="2"/>
              <a:buNone/>
              <a:tabLst>
                <a:tab pos="1768475" algn="r"/>
                <a:tab pos="2060575" algn="ctr"/>
                <a:tab pos="2352675" algn="l"/>
              </a:tabLst>
              <a:defRPr/>
            </a:pPr>
            <a:r>
              <a:rPr lang="en-US" altLang="en-US" sz="2800" dirty="0"/>
              <a:t>	(W+1)/2	=	2 + 3 + 4 + 5 + 6 + … + (N + 1)</a:t>
            </a:r>
          </a:p>
          <a:p>
            <a:pPr marL="0" indent="0">
              <a:buFont typeface="Monotype Sorts" pitchFamily="2" charset="2"/>
              <a:buNone/>
              <a:tabLst>
                <a:tab pos="1768475" algn="r"/>
                <a:tab pos="2060575" algn="ctr"/>
                <a:tab pos="2352675" algn="l"/>
              </a:tabLst>
              <a:defRPr/>
            </a:pPr>
            <a:r>
              <a:rPr lang="en-US" altLang="en-US" sz="2800" dirty="0"/>
              <a:t>	1 + (W+1)/2	=	</a:t>
            </a:r>
            <a:r>
              <a:rPr lang="en-US" altLang="en-US" sz="2800" dirty="0">
                <a:solidFill>
                  <a:schemeClr val="accent1"/>
                </a:solidFill>
              </a:rPr>
              <a:t>1 + 2 + 3 + 4 + … + (N + 1)</a:t>
            </a:r>
          </a:p>
          <a:p>
            <a:pPr marL="0" indent="0">
              <a:buFont typeface="Monotype Sorts" pitchFamily="2" charset="2"/>
              <a:buNone/>
              <a:tabLst>
                <a:tab pos="1768475" algn="r"/>
                <a:tab pos="2060575" algn="ctr"/>
                <a:tab pos="2352675" algn="l"/>
              </a:tabLst>
              <a:defRPr/>
            </a:pPr>
            <a:r>
              <a:rPr lang="en-US" altLang="en-US" sz="2800" dirty="0"/>
              <a:t>		=	</a:t>
            </a:r>
            <a:r>
              <a:rPr lang="en-US" altLang="en-US" sz="2800" dirty="0">
                <a:solidFill>
                  <a:schemeClr val="accent1"/>
                </a:solidFill>
              </a:rPr>
              <a:t>(N+1)(N+2)/2</a:t>
            </a:r>
          </a:p>
          <a:p>
            <a:pPr marL="0" indent="0">
              <a:buFont typeface="Monotype Sorts" pitchFamily="2" charset="2"/>
              <a:buNone/>
              <a:tabLst>
                <a:tab pos="1768475" algn="r"/>
                <a:tab pos="2060575" algn="ctr"/>
                <a:tab pos="2352675" algn="l"/>
              </a:tabLst>
              <a:defRPr/>
            </a:pPr>
            <a:r>
              <a:rPr lang="en-US" altLang="en-US" sz="2800" dirty="0"/>
              <a:t>		=	(N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+ 3N + 2)/2</a:t>
            </a:r>
          </a:p>
          <a:p>
            <a:pPr marL="0" indent="0">
              <a:buFont typeface="Monotype Sorts" pitchFamily="2" charset="2"/>
              <a:buNone/>
              <a:tabLst>
                <a:tab pos="1768475" algn="r"/>
                <a:tab pos="2060575" algn="ctr"/>
                <a:tab pos="2352675" algn="l"/>
              </a:tabLst>
              <a:defRPr/>
            </a:pPr>
            <a:r>
              <a:rPr lang="en-US" altLang="en-US" sz="2800" dirty="0"/>
              <a:t>	2 + (W+1)	=	N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+ 3N + 2</a:t>
            </a:r>
          </a:p>
          <a:p>
            <a:pPr marL="0" indent="0">
              <a:buFont typeface="Monotype Sorts" pitchFamily="2" charset="2"/>
              <a:buNone/>
              <a:tabLst>
                <a:tab pos="1768475" algn="r"/>
                <a:tab pos="2060575" algn="ctr"/>
                <a:tab pos="2352675" algn="l"/>
              </a:tabLst>
              <a:defRPr/>
            </a:pPr>
            <a:r>
              <a:rPr lang="en-US" altLang="en-US" sz="2800" dirty="0"/>
              <a:t>	W	=	N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+ 3N –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Reality Check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537450" algn="r"/>
              </a:tabLst>
              <a:defRPr/>
            </a:pPr>
            <a:r>
              <a:rPr lang="en-US" altLang="en-US"/>
              <a:t>For N = 1</a:t>
            </a:r>
          </a:p>
          <a:p>
            <a:pPr lvl="1">
              <a:tabLst>
                <a:tab pos="7537450" algn="r"/>
              </a:tabLst>
              <a:defRPr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+ 3N – 1 = (1)</a:t>
            </a:r>
            <a:r>
              <a:rPr lang="en-US" altLang="en-US" baseline="30000"/>
              <a:t>2</a:t>
            </a:r>
            <a:r>
              <a:rPr lang="en-US" altLang="en-US"/>
              <a:t> + 3(1) – 1 =  3	</a:t>
            </a:r>
            <a:r>
              <a:rPr lang="en-US" altLang="en-US" i="1"/>
              <a:t>correct</a:t>
            </a:r>
            <a:endParaRPr lang="en-US" altLang="en-US"/>
          </a:p>
          <a:p>
            <a:pPr>
              <a:tabLst>
                <a:tab pos="7537450" algn="r"/>
              </a:tabLst>
              <a:defRPr/>
            </a:pPr>
            <a:r>
              <a:rPr lang="en-US" altLang="en-US"/>
              <a:t>For N = 2</a:t>
            </a:r>
          </a:p>
          <a:p>
            <a:pPr lvl="1">
              <a:tabLst>
                <a:tab pos="7537450" algn="r"/>
              </a:tabLst>
              <a:defRPr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+ 3N – 1 = (2)</a:t>
            </a:r>
            <a:r>
              <a:rPr lang="en-US" altLang="en-US" baseline="30000"/>
              <a:t>2</a:t>
            </a:r>
            <a:r>
              <a:rPr lang="en-US" altLang="en-US"/>
              <a:t> + 3(2) – 1 =  9	</a:t>
            </a:r>
            <a:r>
              <a:rPr lang="en-US" altLang="en-US" i="1"/>
              <a:t>correct</a:t>
            </a:r>
          </a:p>
          <a:p>
            <a:pPr>
              <a:tabLst>
                <a:tab pos="7537450" algn="r"/>
              </a:tabLst>
              <a:defRPr/>
            </a:pPr>
            <a:r>
              <a:rPr lang="en-US" altLang="en-US"/>
              <a:t>For N = 3</a:t>
            </a:r>
          </a:p>
          <a:p>
            <a:pPr lvl="1">
              <a:tabLst>
                <a:tab pos="7537450" algn="r"/>
              </a:tabLst>
              <a:defRPr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+ 3N – 1 = (3)</a:t>
            </a:r>
            <a:r>
              <a:rPr lang="en-US" altLang="en-US" baseline="30000"/>
              <a:t>2</a:t>
            </a:r>
            <a:r>
              <a:rPr lang="en-US" altLang="en-US"/>
              <a:t> + 3(3) – 1 =  17	</a:t>
            </a:r>
            <a:r>
              <a:rPr lang="en-US" altLang="en-US" i="1"/>
              <a:t>correct</a:t>
            </a:r>
          </a:p>
          <a:p>
            <a:pPr>
              <a:tabLst>
                <a:tab pos="7537450" algn="r"/>
              </a:tabLst>
              <a:defRPr/>
            </a:pPr>
            <a:r>
              <a:rPr lang="en-US" altLang="en-US"/>
              <a:t>Prediction for N=4:  27 steps	</a:t>
            </a:r>
            <a:r>
              <a:rPr lang="en-US" altLang="en-US" i="1"/>
              <a:t>check it</a:t>
            </a:r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Theory and Practice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/>
              <a:t>Number of steps taken (program count):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/>
              <a:t>		</a:t>
            </a:r>
            <a:r>
              <a:rPr lang="en-US" altLang="en-US" u="sng"/>
              <a:t>N</a:t>
            </a:r>
            <a:r>
              <a:rPr lang="en-US" altLang="en-US"/>
              <a:t>	</a:t>
            </a:r>
            <a:r>
              <a:rPr lang="en-US" altLang="en-US" i="1" u="sng"/>
              <a:t>Stupid</a:t>
            </a:r>
            <a:r>
              <a:rPr lang="en-US" altLang="en-US"/>
              <a:t>	</a:t>
            </a:r>
            <a:r>
              <a:rPr lang="en-US" altLang="en-US" i="1" u="sng"/>
              <a:t>Better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/>
              <a:t>		5	39	17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/>
              <a:t>		10	129	32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/>
              <a:t>		100	10,299	302</a:t>
            </a:r>
          </a:p>
          <a:p>
            <a:pPr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/>
              <a:t>Number of steps taken (alg. anal.):</a:t>
            </a:r>
          </a:p>
          <a:p>
            <a:pPr lvl="1">
              <a:buFontTx/>
              <a:buNone/>
              <a:tabLst>
                <a:tab pos="1146175" algn="ctr"/>
                <a:tab pos="3654425" algn="ctr"/>
                <a:tab pos="6181725" algn="ctr"/>
              </a:tabLst>
              <a:defRPr/>
            </a:pPr>
            <a:r>
              <a:rPr lang="en-US" altLang="en-US"/>
              <a:t>		N	N</a:t>
            </a:r>
            <a:r>
              <a:rPr lang="en-US" altLang="en-US" baseline="30000"/>
              <a:t>2</a:t>
            </a:r>
            <a:r>
              <a:rPr lang="en-US" altLang="en-US"/>
              <a:t> + 3N – 1	3N + 2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Comparing the Algorithms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Work for </a:t>
            </a:r>
            <a:r>
              <a:rPr lang="en-US" altLang="en-US" i="1"/>
              <a:t>Better</a:t>
            </a:r>
            <a:r>
              <a:rPr lang="en-US" altLang="en-US"/>
              <a:t> = 3N + 2</a:t>
            </a:r>
          </a:p>
          <a:p>
            <a:pPr>
              <a:defRPr/>
            </a:pPr>
            <a:r>
              <a:rPr lang="en-US" altLang="en-US"/>
              <a:t>Work for </a:t>
            </a:r>
            <a:r>
              <a:rPr lang="en-US" altLang="en-US" i="1"/>
              <a:t>Stupid</a:t>
            </a:r>
            <a:r>
              <a:rPr lang="en-US" altLang="en-US"/>
              <a:t> = N</a:t>
            </a:r>
            <a:r>
              <a:rPr lang="en-US" altLang="en-US" baseline="30000"/>
              <a:t>2</a:t>
            </a:r>
            <a:r>
              <a:rPr lang="en-US" altLang="en-US"/>
              <a:t> + 3N – 1</a:t>
            </a:r>
          </a:p>
          <a:p>
            <a:pPr>
              <a:defRPr/>
            </a:pPr>
            <a:r>
              <a:rPr lang="en-US" altLang="en-US"/>
              <a:t>For N = 1000</a:t>
            </a:r>
          </a:p>
          <a:p>
            <a:pPr lvl="1">
              <a:defRPr/>
            </a:pPr>
            <a:r>
              <a:rPr lang="en-US" altLang="en-US" i="1"/>
              <a:t>Better</a:t>
            </a:r>
            <a:r>
              <a:rPr lang="en-US" altLang="en-US"/>
              <a:t>:  3(1000) + 2 = 3,002 steps</a:t>
            </a:r>
          </a:p>
          <a:p>
            <a:pPr lvl="1">
              <a:defRPr/>
            </a:pPr>
            <a:r>
              <a:rPr lang="en-US" altLang="en-US" i="1"/>
              <a:t>Stupid</a:t>
            </a:r>
            <a:r>
              <a:rPr lang="en-US" altLang="en-US"/>
              <a:t>:  (1000)</a:t>
            </a:r>
            <a:r>
              <a:rPr lang="en-US" altLang="en-US" baseline="30000"/>
              <a:t>2</a:t>
            </a:r>
            <a:r>
              <a:rPr lang="en-US" altLang="en-US"/>
              <a:t> + 3(1000) – 1 = 1,002,999 steps</a:t>
            </a:r>
          </a:p>
          <a:p>
            <a:pPr>
              <a:defRPr/>
            </a:pPr>
            <a:r>
              <a:rPr lang="en-US" altLang="en-US"/>
              <a:t>For N = 1, </a:t>
            </a:r>
            <a:r>
              <a:rPr lang="en-US" altLang="en-US" i="1"/>
              <a:t>Stupid</a:t>
            </a:r>
            <a:r>
              <a:rPr lang="en-US" altLang="en-US"/>
              <a:t> actually takes less steps…</a:t>
            </a:r>
          </a:p>
          <a:p>
            <a:pPr>
              <a:defRPr/>
            </a:pPr>
            <a:r>
              <a:rPr lang="en-US" altLang="en-US"/>
              <a:t>For N &gt; 1, </a:t>
            </a:r>
            <a:r>
              <a:rPr lang="en-US" altLang="en-US" i="1"/>
              <a:t>Better</a:t>
            </a:r>
            <a:r>
              <a:rPr lang="en-US" altLang="en-US"/>
              <a:t> takes less steps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9250" indent="-349250">
              <a:defRPr/>
            </a:pPr>
            <a:r>
              <a:rPr lang="en-US" altLang="en-US" dirty="0"/>
              <a:t>Calculate the formula for the amount of work in the following algorithm:</a:t>
            </a:r>
          </a:p>
          <a:p>
            <a:pPr marL="1211263" lvl="1" indent="-533400">
              <a:buFontTx/>
              <a:buNone/>
              <a:defRPr/>
            </a:pPr>
            <a:r>
              <a:rPr lang="en-US" altLang="en-US" i="1" dirty="0"/>
              <a:t>Sum numbers from 1 to N</a:t>
            </a:r>
          </a:p>
          <a:p>
            <a:pPr marL="1211263" lvl="1" indent="-533400">
              <a:buFontTx/>
              <a:buAutoNum type="arabicPeriod"/>
              <a:defRPr/>
            </a:pPr>
            <a:r>
              <a:rPr lang="en-US" altLang="en-US" dirty="0"/>
              <a:t>set </a:t>
            </a:r>
            <a:r>
              <a:rPr lang="en-US" altLang="en-US" dirty="0" err="1"/>
              <a:t>i</a:t>
            </a:r>
            <a:r>
              <a:rPr lang="en-US" altLang="en-US" dirty="0"/>
              <a:t> to 1</a:t>
            </a:r>
          </a:p>
          <a:p>
            <a:pPr marL="1211263" lvl="1" indent="-533400">
              <a:buFontTx/>
              <a:buAutoNum type="arabicPeriod"/>
              <a:defRPr/>
            </a:pPr>
            <a:r>
              <a:rPr lang="en-US" altLang="en-US" dirty="0"/>
              <a:t>set sum to 0</a:t>
            </a:r>
          </a:p>
          <a:p>
            <a:pPr marL="1211263" lvl="1" indent="-533400">
              <a:buFontTx/>
              <a:buAutoNum type="arabicPeriod"/>
              <a:defRPr/>
            </a:pPr>
            <a:r>
              <a:rPr lang="en-US" altLang="en-US" dirty="0"/>
              <a:t>while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</a:t>
            </a:r>
            <a:r>
              <a:rPr lang="en-US" altLang="en-US" dirty="0"/>
              <a:t> N</a:t>
            </a:r>
          </a:p>
          <a:p>
            <a:pPr marL="1782763" lvl="2" indent="-457200">
              <a:buFont typeface="+mj-lt"/>
              <a:buAutoNum type="alphaLcParenR"/>
              <a:defRPr/>
            </a:pPr>
            <a:r>
              <a:rPr lang="en-US" altLang="en-US" dirty="0"/>
              <a:t>add </a:t>
            </a:r>
            <a:r>
              <a:rPr lang="en-US" altLang="en-US" dirty="0" err="1"/>
              <a:t>i</a:t>
            </a:r>
            <a:r>
              <a:rPr lang="en-US" altLang="en-US" dirty="0"/>
              <a:t> to sum</a:t>
            </a:r>
          </a:p>
          <a:p>
            <a:pPr marL="1782763" lvl="2" indent="-457200">
              <a:buFont typeface="+mj-lt"/>
              <a:buAutoNum type="alphaLcParenR"/>
              <a:defRPr/>
            </a:pPr>
            <a:r>
              <a:rPr lang="en-US" altLang="en-US" dirty="0"/>
              <a:t>add 1 to </a:t>
            </a:r>
            <a:r>
              <a:rPr lang="en-US" altLang="en-US" dirty="0" err="1"/>
              <a:t>i</a:t>
            </a:r>
            <a:endParaRPr lang="en-US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But, But, But….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above was rather informal</a:t>
            </a:r>
          </a:p>
          <a:p>
            <a:pPr>
              <a:defRPr/>
            </a:pPr>
            <a:r>
              <a:rPr lang="en-US" altLang="en-US"/>
              <a:t>Lots of valid complaints</a:t>
            </a:r>
          </a:p>
          <a:p>
            <a:pPr lvl="1">
              <a:defRPr/>
            </a:pPr>
            <a:r>
              <a:rPr lang="en-US" altLang="en-US"/>
              <a:t>You ignored variables in </a:t>
            </a:r>
            <a:r>
              <a:rPr lang="en-US" altLang="en-US" i="1"/>
              <a:t>Stupid</a:t>
            </a:r>
            <a:r>
              <a:rPr lang="en-US" altLang="en-US"/>
              <a:t>, not in </a:t>
            </a:r>
            <a:r>
              <a:rPr lang="en-US" altLang="en-US" i="1"/>
              <a:t>Better</a:t>
            </a:r>
          </a:p>
          <a:p>
            <a:pPr lvl="1">
              <a:defRPr/>
            </a:pPr>
            <a:r>
              <a:rPr lang="en-US" altLang="en-US"/>
              <a:t>Some steps will take longer than others</a:t>
            </a:r>
          </a:p>
          <a:p>
            <a:pPr lvl="1">
              <a:defRPr/>
            </a:pPr>
            <a:r>
              <a:rPr lang="en-US" altLang="en-US"/>
              <a:t>And just how did you decide what the “steps” were, anyway?</a:t>
            </a:r>
          </a:p>
          <a:p>
            <a:pPr>
              <a:defRPr/>
            </a:pPr>
            <a:r>
              <a:rPr lang="en-US" altLang="en-US"/>
              <a:t>Mostly, we ignore these problems</a:t>
            </a:r>
          </a:p>
          <a:p>
            <a:pPr lvl="1">
              <a:defRPr/>
            </a:pPr>
            <a:r>
              <a:rPr lang="en-US" altLang="en-US"/>
              <a:t>It has been shown that things work out, anyway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Desiderata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We want to get an idea of how fast the </a:t>
            </a:r>
            <a:r>
              <a:rPr lang="en-US" altLang="en-US" i="1"/>
              <a:t>algorithm</a:t>
            </a:r>
            <a:r>
              <a:rPr lang="en-US" altLang="en-US"/>
              <a:t> is</a:t>
            </a:r>
          </a:p>
          <a:p>
            <a:pPr lvl="1">
              <a:defRPr/>
            </a:pPr>
            <a:r>
              <a:rPr lang="en-US" altLang="en-US"/>
              <a:t>Want to ignore different speed machines</a:t>
            </a:r>
          </a:p>
          <a:p>
            <a:pPr lvl="1">
              <a:defRPr/>
            </a:pPr>
            <a:r>
              <a:rPr lang="en-US" altLang="en-US"/>
              <a:t>Want to ignore differences in machine language</a:t>
            </a:r>
          </a:p>
          <a:p>
            <a:pPr lvl="1">
              <a:defRPr/>
            </a:pPr>
            <a:r>
              <a:rPr lang="en-US" altLang="en-US"/>
              <a:t>Want to ignore compiler issues</a:t>
            </a:r>
          </a:p>
          <a:p>
            <a:pPr lvl="1">
              <a:defRPr/>
            </a:pPr>
            <a:r>
              <a:rPr lang="en-US" altLang="en-US"/>
              <a:t>Want to ignore O/S issues</a:t>
            </a:r>
          </a:p>
          <a:p>
            <a:pPr>
              <a:defRPr/>
            </a:pPr>
            <a:r>
              <a:rPr lang="en-US" altLang="en-US"/>
              <a:t>Running time on an “ideal” computer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Fudges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Can’t deal with fine timing issues</a:t>
            </a:r>
          </a:p>
          <a:p>
            <a:pPr lvl="1">
              <a:defRPr/>
            </a:pPr>
            <a:r>
              <a:rPr lang="en-US" altLang="en-US"/>
              <a:t>Multiplication takes longer than addition</a:t>
            </a:r>
          </a:p>
          <a:p>
            <a:pPr lvl="1">
              <a:defRPr/>
            </a:pPr>
            <a:r>
              <a:rPr lang="en-US" altLang="en-US"/>
              <a:t>Pretend they take the same time</a:t>
            </a:r>
          </a:p>
          <a:p>
            <a:pPr>
              <a:defRPr/>
            </a:pPr>
            <a:r>
              <a:rPr lang="en-US" altLang="en-US"/>
              <a:t>Can’t deal with memory limits</a:t>
            </a:r>
          </a:p>
          <a:p>
            <a:pPr lvl="1">
              <a:defRPr/>
            </a:pPr>
            <a:r>
              <a:rPr lang="en-US" altLang="en-US"/>
              <a:t>Assume we have infinite memory</a:t>
            </a:r>
          </a:p>
          <a:p>
            <a:pPr lvl="1">
              <a:defRPr/>
            </a:pPr>
            <a:r>
              <a:rPr lang="en-US" altLang="en-US"/>
              <a:t>No paging in/out</a:t>
            </a:r>
          </a:p>
          <a:p>
            <a:pPr>
              <a:defRPr/>
            </a:pPr>
            <a:r>
              <a:rPr lang="en-US" altLang="en-US"/>
              <a:t>Note:  those issues </a:t>
            </a:r>
            <a:r>
              <a:rPr lang="en-US" altLang="en-US" i="1"/>
              <a:t>may need</a:t>
            </a:r>
            <a:r>
              <a:rPr lang="en-US" altLang="en-US"/>
              <a:t> to be considered sometimes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Comparing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Choice of </a:t>
            </a:r>
            <a:r>
              <a:rPr lang="en-CA" dirty="0" err="1"/>
              <a:t>ArrayList</a:t>
            </a:r>
            <a:r>
              <a:rPr lang="en-CA" dirty="0"/>
              <a:t> </a:t>
            </a:r>
            <a:r>
              <a:rPr lang="en-CA" i="1" dirty="0"/>
              <a:t>vs</a:t>
            </a:r>
            <a:r>
              <a:rPr lang="en-CA" dirty="0"/>
              <a:t>. LinkedList</a:t>
            </a:r>
          </a:p>
          <a:p>
            <a:pPr lvl="1">
              <a:defRPr/>
            </a:pPr>
            <a:r>
              <a:rPr lang="en-CA" dirty="0"/>
              <a:t>which one is faster?</a:t>
            </a:r>
          </a:p>
          <a:p>
            <a:pPr lvl="1">
              <a:defRPr/>
            </a:pPr>
            <a:r>
              <a:rPr lang="en-CA" dirty="0"/>
              <a:t>depends on what you’re doing!</a:t>
            </a:r>
          </a:p>
          <a:p>
            <a:pPr>
              <a:defRPr/>
            </a:pPr>
            <a:r>
              <a:rPr lang="en-CA" dirty="0"/>
              <a:t>Removing items from front:</a:t>
            </a:r>
          </a:p>
          <a:p>
            <a:pPr lvl="1">
              <a:defRPr/>
            </a:pPr>
            <a:r>
              <a:rPr lang="en-CA" dirty="0"/>
              <a:t>LinkedList faster</a:t>
            </a:r>
          </a:p>
          <a:p>
            <a:pPr>
              <a:defRPr/>
            </a:pPr>
            <a:r>
              <a:rPr lang="en-CA" dirty="0"/>
              <a:t>Random access:</a:t>
            </a:r>
          </a:p>
          <a:p>
            <a:pPr lvl="1">
              <a:defRPr/>
            </a:pPr>
            <a:r>
              <a:rPr lang="en-CA" dirty="0" err="1"/>
              <a:t>ArrayList</a:t>
            </a:r>
            <a:r>
              <a:rPr lang="en-CA" dirty="0"/>
              <a:t> faster</a:t>
            </a:r>
          </a:p>
          <a:p>
            <a:pPr>
              <a:defRPr/>
            </a:pPr>
            <a:r>
              <a:rPr lang="en-CA" dirty="0"/>
              <a:t>How do we know? We timed them.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Calculating Work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Want a function that tells us how many “steps” an algorithm takes for a problem of a given size</a:t>
            </a:r>
          </a:p>
          <a:p>
            <a:pPr>
              <a:defRPr/>
            </a:pPr>
            <a:r>
              <a:rPr lang="en-US" altLang="en-US"/>
              <a:t>Any </a:t>
            </a:r>
            <a:r>
              <a:rPr lang="en-US" altLang="en-US" i="1"/>
              <a:t>simple </a:t>
            </a:r>
            <a:r>
              <a:rPr lang="en-US" altLang="en-US"/>
              <a:t>instruction takes one “step”</a:t>
            </a:r>
          </a:p>
          <a:p>
            <a:pPr lvl="1">
              <a:defRPr/>
            </a:pPr>
            <a:r>
              <a:rPr lang="en-US" altLang="en-US"/>
              <a:t>complex instructions must be counted as multiple steps (e.g. counting numbers printed)</a:t>
            </a:r>
          </a:p>
          <a:p>
            <a:pPr>
              <a:defRPr/>
            </a:pPr>
            <a:r>
              <a:rPr lang="en-US" altLang="en-US"/>
              <a:t>Bigger problems naturally take longer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Time and Space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Above is </a:t>
            </a:r>
            <a:r>
              <a:rPr lang="en-US" altLang="en-US" i="1"/>
              <a:t>time </a:t>
            </a:r>
            <a:r>
              <a:rPr lang="en-US" altLang="en-US"/>
              <a:t>complexity</a:t>
            </a:r>
          </a:p>
          <a:p>
            <a:pPr lvl="1">
              <a:defRPr/>
            </a:pPr>
            <a:r>
              <a:rPr lang="en-US" altLang="en-US"/>
              <a:t>How long it takes to do something</a:t>
            </a:r>
          </a:p>
          <a:p>
            <a:pPr>
              <a:defRPr/>
            </a:pPr>
            <a:r>
              <a:rPr lang="en-US" altLang="en-US"/>
              <a:t>Also interested in </a:t>
            </a:r>
            <a:r>
              <a:rPr lang="en-US" altLang="en-US" i="1"/>
              <a:t>space </a:t>
            </a:r>
            <a:r>
              <a:rPr lang="en-US" altLang="en-US"/>
              <a:t>complexity</a:t>
            </a:r>
          </a:p>
          <a:p>
            <a:pPr lvl="1">
              <a:defRPr/>
            </a:pPr>
            <a:r>
              <a:rPr lang="en-US" altLang="en-US"/>
              <a:t>How much memory is required</a:t>
            </a:r>
          </a:p>
          <a:p>
            <a:pPr lvl="1">
              <a:defRPr/>
            </a:pPr>
            <a:r>
              <a:rPr lang="en-US" altLang="en-US"/>
              <a:t>Also expressed in terms of problem size</a:t>
            </a:r>
          </a:p>
          <a:p>
            <a:pPr>
              <a:defRPr/>
            </a:pPr>
            <a:r>
              <a:rPr lang="en-US" altLang="en-US"/>
              <a:t>More interested in time than space, tho’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Orders of Magnitude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Work for </a:t>
            </a:r>
            <a:r>
              <a:rPr lang="en-US" altLang="en-US" i="1"/>
              <a:t>Better</a:t>
            </a:r>
            <a:r>
              <a:rPr lang="en-US" altLang="en-US"/>
              <a:t> = 3N + 2</a:t>
            </a:r>
          </a:p>
          <a:p>
            <a:pPr>
              <a:defRPr/>
            </a:pPr>
            <a:r>
              <a:rPr lang="en-US" altLang="en-US"/>
              <a:t>Work for </a:t>
            </a:r>
            <a:r>
              <a:rPr lang="en-US" altLang="en-US" i="1"/>
              <a:t>Stupid</a:t>
            </a:r>
            <a:r>
              <a:rPr lang="en-US" altLang="en-US"/>
              <a:t> = N</a:t>
            </a:r>
            <a:r>
              <a:rPr lang="en-US" altLang="en-US" baseline="30000"/>
              <a:t>2</a:t>
            </a:r>
            <a:r>
              <a:rPr lang="en-US" altLang="en-US"/>
              <a:t> + 3N – 1</a:t>
            </a:r>
          </a:p>
          <a:p>
            <a:pPr>
              <a:defRPr/>
            </a:pPr>
            <a:r>
              <a:rPr lang="en-US" altLang="en-US"/>
              <a:t>For N = 1000</a:t>
            </a:r>
          </a:p>
          <a:p>
            <a:pPr lvl="1">
              <a:defRPr/>
            </a:pPr>
            <a:r>
              <a:rPr lang="en-US" altLang="en-US" i="1"/>
              <a:t>Better</a:t>
            </a:r>
            <a:r>
              <a:rPr lang="en-US" altLang="en-US"/>
              <a:t>:  3(1000) + 2 = 3,002 steps</a:t>
            </a:r>
          </a:p>
          <a:p>
            <a:pPr lvl="1">
              <a:defRPr/>
            </a:pPr>
            <a:r>
              <a:rPr lang="en-US" altLang="en-US" i="1"/>
              <a:t>Stupid</a:t>
            </a:r>
            <a:r>
              <a:rPr lang="en-US" altLang="en-US"/>
              <a:t>:  (1000)</a:t>
            </a:r>
            <a:r>
              <a:rPr lang="en-US" altLang="en-US" baseline="30000"/>
              <a:t>2</a:t>
            </a:r>
            <a:r>
              <a:rPr lang="en-US" altLang="en-US"/>
              <a:t> + 3(1000) – 1 = 1,002,999 steps</a:t>
            </a:r>
          </a:p>
          <a:p>
            <a:pPr>
              <a:defRPr/>
            </a:pPr>
            <a:r>
              <a:rPr lang="en-US" altLang="en-US"/>
              <a:t>Work</a:t>
            </a:r>
            <a:r>
              <a:rPr lang="en-US" altLang="en-US" i="1" baseline="-25000"/>
              <a:t>Better</a:t>
            </a:r>
            <a:r>
              <a:rPr lang="en-US" altLang="en-US"/>
              <a:t>(1000) </a:t>
            </a:r>
            <a:r>
              <a:rPr lang="en-US" altLang="en-US">
                <a:sym typeface="Symbol" pitchFamily="18" charset="2"/>
              </a:rPr>
              <a:t></a:t>
            </a:r>
            <a:r>
              <a:rPr lang="en-US" altLang="en-US"/>
              <a:t> 3,000 = 3N</a:t>
            </a:r>
          </a:p>
          <a:p>
            <a:pPr>
              <a:defRPr/>
            </a:pPr>
            <a:r>
              <a:rPr lang="en-US" altLang="en-US"/>
              <a:t>Work</a:t>
            </a:r>
            <a:r>
              <a:rPr lang="en-US" altLang="en-US" i="1" baseline="-25000"/>
              <a:t>Stupid</a:t>
            </a:r>
            <a:r>
              <a:rPr lang="en-US" altLang="en-US"/>
              <a:t>(1000) </a:t>
            </a:r>
            <a:r>
              <a:rPr lang="en-US" altLang="en-US">
                <a:sym typeface="Symbol" pitchFamily="18" charset="2"/>
              </a:rPr>
              <a:t></a:t>
            </a:r>
            <a:r>
              <a:rPr lang="en-US" altLang="en-US"/>
              <a:t> 1,000,000 = N</a:t>
            </a:r>
            <a:r>
              <a:rPr lang="en-US" altLang="en-US" baseline="30000"/>
              <a:t>2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Lower Order Terms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The extra two steps for </a:t>
            </a:r>
            <a:r>
              <a:rPr lang="en-US" altLang="en-US" i="1"/>
              <a:t>Better</a:t>
            </a:r>
            <a:r>
              <a:rPr lang="en-US" altLang="en-US"/>
              <a:t> don’t matter much when N is “big”</a:t>
            </a:r>
          </a:p>
          <a:p>
            <a:pPr lvl="1">
              <a:defRPr/>
            </a:pPr>
            <a:r>
              <a:rPr lang="en-US" altLang="en-US"/>
              <a:t>the 3N term </a:t>
            </a:r>
            <a:r>
              <a:rPr lang="en-US" altLang="en-US" i="1"/>
              <a:t>dominates</a:t>
            </a:r>
            <a:r>
              <a:rPr lang="en-US" altLang="en-US"/>
              <a:t> the formula</a:t>
            </a:r>
          </a:p>
          <a:p>
            <a:pPr>
              <a:defRPr/>
            </a:pPr>
            <a:r>
              <a:rPr lang="en-US" altLang="en-US"/>
              <a:t>The extra 3N – 1 steps for </a:t>
            </a:r>
            <a:r>
              <a:rPr lang="en-US" altLang="en-US" i="1"/>
              <a:t>Stupid</a:t>
            </a:r>
            <a:r>
              <a:rPr lang="en-US" altLang="en-US"/>
              <a:t> don’t matter much, either</a:t>
            </a:r>
          </a:p>
          <a:p>
            <a:pPr lvl="1">
              <a:defRPr/>
            </a:pPr>
            <a:r>
              <a:rPr lang="en-US" altLang="en-US"/>
              <a:t>the N</a:t>
            </a:r>
            <a:r>
              <a:rPr lang="en-US" altLang="en-US" baseline="30000"/>
              <a:t>2</a:t>
            </a:r>
            <a:r>
              <a:rPr lang="en-US" altLang="en-US"/>
              <a:t> term </a:t>
            </a:r>
            <a:r>
              <a:rPr lang="en-US" altLang="en-US" i="1"/>
              <a:t>dominates </a:t>
            </a:r>
            <a:r>
              <a:rPr lang="en-US" altLang="en-US"/>
              <a:t>its formula</a:t>
            </a:r>
          </a:p>
          <a:p>
            <a:pPr>
              <a:defRPr/>
            </a:pPr>
            <a:r>
              <a:rPr lang="en-US" altLang="en-US"/>
              <a:t>We’re mostly interested in the </a:t>
            </a:r>
            <a:r>
              <a:rPr lang="en-US" altLang="en-US" i="1"/>
              <a:t>dominant</a:t>
            </a:r>
            <a:r>
              <a:rPr lang="en-US" altLang="en-US"/>
              <a:t> term of the formula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Graph of 3N </a:t>
            </a:r>
            <a:r>
              <a:rPr lang="en-US" altLang="en-US" i="1"/>
              <a:t>vs</a:t>
            </a:r>
            <a:r>
              <a:rPr lang="en-US" altLang="en-US"/>
              <a:t>. N</a:t>
            </a:r>
            <a:r>
              <a:rPr lang="en-US" altLang="en-US" baseline="30000"/>
              <a:t>2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27903040"/>
              </p:ext>
            </p:extLst>
          </p:nvPr>
        </p:nvGraphicFramePr>
        <p:xfrm>
          <a:off x="736600" y="2032000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Leading Constants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Leading constants (3N </a:t>
            </a:r>
            <a:r>
              <a:rPr lang="en-US" altLang="en-US" i="1"/>
              <a:t>vs</a:t>
            </a:r>
            <a:r>
              <a:rPr lang="en-US" altLang="en-US"/>
              <a:t>. N) are more important, but still secondary</a:t>
            </a:r>
          </a:p>
          <a:p>
            <a:pPr>
              <a:defRPr/>
            </a:pPr>
            <a:r>
              <a:rPr lang="en-US" altLang="en-US"/>
              <a:t>If you </a:t>
            </a:r>
            <a:r>
              <a:rPr lang="en-US" altLang="en-US" i="1"/>
              <a:t>double</a:t>
            </a:r>
            <a:r>
              <a:rPr lang="en-US" altLang="en-US"/>
              <a:t> the size of the problem…</a:t>
            </a:r>
          </a:p>
          <a:p>
            <a:pPr>
              <a:defRPr/>
            </a:pPr>
            <a:r>
              <a:rPr lang="en-US" altLang="en-US"/>
              <a:t>…N and 3N both double the work</a:t>
            </a:r>
          </a:p>
          <a:p>
            <a:pPr lvl="1">
              <a:defRPr/>
            </a:pPr>
            <a:r>
              <a:rPr lang="en-US" altLang="en-US"/>
              <a:t>while N</a:t>
            </a:r>
            <a:r>
              <a:rPr lang="en-US" altLang="en-US" baseline="30000"/>
              <a:t>2</a:t>
            </a:r>
            <a:r>
              <a:rPr lang="en-US" altLang="en-US"/>
              <a:t> takes four times as much work</a:t>
            </a:r>
          </a:p>
          <a:p>
            <a:pPr>
              <a:defRPr/>
            </a:pPr>
            <a:r>
              <a:rPr lang="en-US" altLang="en-US"/>
              <a:t>“How fast does it grow?”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Graph of N </a:t>
            </a:r>
            <a:r>
              <a:rPr lang="en-US" altLang="en-US" i="1"/>
              <a:t>vs</a:t>
            </a:r>
            <a:r>
              <a:rPr lang="en-US" altLang="en-US"/>
              <a:t>. 3N </a:t>
            </a:r>
            <a:r>
              <a:rPr lang="en-US" altLang="en-US" i="1"/>
              <a:t>vs</a:t>
            </a:r>
            <a:r>
              <a:rPr lang="en-US" altLang="en-US"/>
              <a:t>. N</a:t>
            </a:r>
            <a:r>
              <a:rPr lang="en-US" altLang="en-US" baseline="30000"/>
              <a:t>2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971573608"/>
              </p:ext>
            </p:extLst>
          </p:nvPr>
        </p:nvGraphicFramePr>
        <p:xfrm>
          <a:off x="736600" y="2032000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Big Oh Notation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250113" algn="r"/>
              </a:tabLst>
              <a:defRPr/>
            </a:pPr>
            <a:r>
              <a:rPr lang="en-US" altLang="en-US"/>
              <a:t>We often just state the “order of magnitude” of an algorithm</a:t>
            </a:r>
          </a:p>
          <a:p>
            <a:pPr lvl="1">
              <a:lnSpc>
                <a:spcPct val="90000"/>
              </a:lnSpc>
              <a:tabLst>
                <a:tab pos="7250113" algn="r"/>
              </a:tabLst>
              <a:defRPr/>
            </a:pPr>
            <a:r>
              <a:rPr lang="en-US" altLang="en-US"/>
              <a:t>the dominant term of the formula…</a:t>
            </a:r>
          </a:p>
          <a:p>
            <a:pPr lvl="1">
              <a:lnSpc>
                <a:spcPct val="90000"/>
              </a:lnSpc>
              <a:tabLst>
                <a:tab pos="7250113" algn="r"/>
              </a:tabLst>
              <a:defRPr/>
            </a:pPr>
            <a:r>
              <a:rPr lang="en-US" altLang="en-US"/>
              <a:t>…without any constants added</a:t>
            </a:r>
          </a:p>
          <a:p>
            <a:pPr>
              <a:tabLst>
                <a:tab pos="7250113" algn="r"/>
              </a:tabLst>
              <a:defRPr/>
            </a:pPr>
            <a:r>
              <a:rPr lang="en-US" altLang="en-US"/>
              <a:t>Written with capital O</a:t>
            </a:r>
          </a:p>
          <a:p>
            <a:pPr lvl="1">
              <a:tabLst>
                <a:tab pos="7250113" algn="r"/>
              </a:tabLst>
              <a:defRPr/>
            </a:pPr>
            <a:r>
              <a:rPr lang="en-US" altLang="en-US"/>
              <a:t>N + 75 = O(N)	</a:t>
            </a:r>
            <a:r>
              <a:rPr lang="en-US" altLang="en-US" i="1"/>
              <a:t>order N</a:t>
            </a:r>
          </a:p>
          <a:p>
            <a:pPr lvl="1">
              <a:tabLst>
                <a:tab pos="7250113" algn="r"/>
              </a:tabLst>
              <a:defRPr/>
            </a:pPr>
            <a:r>
              <a:rPr lang="en-US" altLang="en-US"/>
              <a:t>3N + 2 = O(N)	</a:t>
            </a:r>
            <a:r>
              <a:rPr lang="en-US" altLang="en-US" i="1"/>
              <a:t>order N</a:t>
            </a:r>
            <a:endParaRPr lang="en-US" altLang="en-US"/>
          </a:p>
          <a:p>
            <a:pPr lvl="1">
              <a:tabLst>
                <a:tab pos="7250113" algn="r"/>
              </a:tabLst>
              <a:defRPr/>
            </a:pPr>
            <a:r>
              <a:rPr lang="en-US" altLang="en-US"/>
              <a:t>N</a:t>
            </a:r>
            <a:r>
              <a:rPr lang="en-US" altLang="en-US" baseline="30000"/>
              <a:t>2</a:t>
            </a:r>
            <a:r>
              <a:rPr lang="en-US" altLang="en-US"/>
              <a:t> + 3N – 1 = O(N</a:t>
            </a:r>
            <a:r>
              <a:rPr lang="en-US" altLang="en-US" baseline="30000"/>
              <a:t>2</a:t>
            </a:r>
            <a:r>
              <a:rPr lang="en-US" altLang="en-US"/>
              <a:t>)	</a:t>
            </a:r>
            <a:r>
              <a:rPr lang="en-US" altLang="en-US" i="1"/>
              <a:t>order N squared</a:t>
            </a:r>
            <a:endParaRPr lang="en-US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What are the orders of magnitude of the following formulas?</a:t>
            </a:r>
          </a:p>
          <a:p>
            <a:pPr lvl="1">
              <a:defRPr/>
            </a:pPr>
            <a:r>
              <a:rPr lang="en-US" altLang="en-US"/>
              <a:t>21N + 54.6</a:t>
            </a:r>
          </a:p>
          <a:p>
            <a:pPr lvl="1">
              <a:defRPr/>
            </a:pPr>
            <a:r>
              <a:rPr lang="en-US" altLang="en-US"/>
              <a:t>121N</a:t>
            </a:r>
            <a:r>
              <a:rPr lang="en-US" altLang="en-US" baseline="30000"/>
              <a:t>2</a:t>
            </a:r>
            <a:r>
              <a:rPr lang="en-US" altLang="en-US"/>
              <a:t> + 5N + 2000</a:t>
            </a:r>
          </a:p>
          <a:p>
            <a:pPr lvl="1">
              <a:defRPr/>
            </a:pPr>
            <a:r>
              <a:rPr lang="en-US" altLang="en-US"/>
              <a:t>33N + 22</a:t>
            </a:r>
            <a:r>
              <a:rPr lang="en-US" altLang="en-US" baseline="30000"/>
              <a:t>2</a:t>
            </a:r>
          </a:p>
          <a:p>
            <a:pPr lvl="1">
              <a:defRPr/>
            </a:pPr>
            <a:r>
              <a:rPr lang="en-US" altLang="en-US"/>
              <a:t>2700N + 3N</a:t>
            </a:r>
            <a:r>
              <a:rPr lang="en-US" altLang="en-US" baseline="30000"/>
              <a:t>2</a:t>
            </a:r>
            <a:r>
              <a:rPr lang="en-US" altLang="en-US"/>
              <a:t> + 54</a:t>
            </a:r>
          </a:p>
          <a:p>
            <a:pPr lvl="1">
              <a:defRPr/>
            </a:pPr>
            <a:r>
              <a:rPr lang="en-US" altLang="en-US"/>
              <a:t>12N</a:t>
            </a:r>
            <a:r>
              <a:rPr lang="en-US" altLang="en-US" baseline="30000"/>
              <a:t>3/2</a:t>
            </a:r>
            <a:r>
              <a:rPr lang="en-US" altLang="en-US"/>
              <a:t> + N</a:t>
            </a:r>
            <a:r>
              <a:rPr lang="en-US" altLang="en-US" baseline="30000"/>
              <a:t>3</a:t>
            </a:r>
            <a:r>
              <a:rPr lang="en-US" altLang="en-US"/>
              <a:t> + 9</a:t>
            </a:r>
          </a:p>
          <a:p>
            <a:pPr lvl="1">
              <a:defRPr/>
            </a:pPr>
            <a:r>
              <a:rPr lang="en-US" altLang="en-US"/>
              <a:t>53N + 2 log N + 5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Standard Orders of Magnitude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308850" algn="r"/>
              </a:tabLst>
              <a:defRPr/>
            </a:pPr>
            <a:r>
              <a:rPr lang="en-US" altLang="en-US" dirty="0"/>
              <a:t>O(1)	</a:t>
            </a:r>
            <a:r>
              <a:rPr lang="en-US" altLang="en-US" b="1" i="1" dirty="0"/>
              <a:t>constant</a:t>
            </a:r>
            <a:r>
              <a:rPr lang="en-US" altLang="en-US" i="1" dirty="0"/>
              <a:t> time</a:t>
            </a:r>
          </a:p>
          <a:p>
            <a:pPr>
              <a:tabLst>
                <a:tab pos="7308850" algn="r"/>
              </a:tabLst>
              <a:defRPr/>
            </a:pPr>
            <a:r>
              <a:rPr lang="en-US" altLang="en-US" dirty="0"/>
              <a:t>O(log N)	</a:t>
            </a:r>
            <a:r>
              <a:rPr lang="en-US" altLang="en-US" i="1" dirty="0"/>
              <a:t>logarithmic time</a:t>
            </a:r>
          </a:p>
          <a:p>
            <a:pPr>
              <a:tabLst>
                <a:tab pos="7308850" algn="r"/>
              </a:tabLst>
              <a:defRPr/>
            </a:pPr>
            <a:r>
              <a:rPr lang="en-US" altLang="en-US" dirty="0"/>
              <a:t>O(N)	</a:t>
            </a:r>
            <a:r>
              <a:rPr lang="en-US" altLang="en-US" b="1" i="1" dirty="0"/>
              <a:t>linear</a:t>
            </a:r>
            <a:r>
              <a:rPr lang="en-US" altLang="en-US" i="1" dirty="0"/>
              <a:t> time</a:t>
            </a:r>
          </a:p>
          <a:p>
            <a:pPr>
              <a:tabLst>
                <a:tab pos="7308850" algn="r"/>
              </a:tabLst>
              <a:defRPr/>
            </a:pPr>
            <a:r>
              <a:rPr lang="en-US" altLang="en-US" dirty="0"/>
              <a:t>O(N log N)	</a:t>
            </a:r>
            <a:r>
              <a:rPr lang="en-US" altLang="en-US" i="1" dirty="0"/>
              <a:t>order N log N</a:t>
            </a:r>
          </a:p>
          <a:p>
            <a:pPr>
              <a:tabLst>
                <a:tab pos="7308850" algn="r"/>
              </a:tabLst>
              <a:defRPr/>
            </a:pPr>
            <a:r>
              <a:rPr lang="en-US" altLang="en-US" dirty="0"/>
              <a:t>O(N</a:t>
            </a:r>
            <a:r>
              <a:rPr lang="en-US" altLang="en-US" baseline="30000" dirty="0"/>
              <a:t>2</a:t>
            </a:r>
            <a:r>
              <a:rPr lang="en-US" altLang="en-US" dirty="0"/>
              <a:t>)	</a:t>
            </a:r>
            <a:r>
              <a:rPr lang="en-US" altLang="en-US" b="1" i="1" dirty="0"/>
              <a:t>quadratic</a:t>
            </a:r>
            <a:r>
              <a:rPr lang="en-US" altLang="en-US" i="1" dirty="0"/>
              <a:t> time</a:t>
            </a:r>
          </a:p>
          <a:p>
            <a:pPr>
              <a:tabLst>
                <a:tab pos="7308850" algn="r"/>
              </a:tabLst>
              <a:defRPr/>
            </a:pPr>
            <a:r>
              <a:rPr lang="en-US" altLang="en-US" dirty="0"/>
              <a:t>O(</a:t>
            </a:r>
            <a:r>
              <a:rPr lang="en-US" altLang="en-US" dirty="0" err="1"/>
              <a:t>N</a:t>
            </a:r>
            <a:r>
              <a:rPr lang="en-US" altLang="en-US" baseline="30000" dirty="0" err="1"/>
              <a:t>k</a:t>
            </a:r>
            <a:r>
              <a:rPr lang="en-US" altLang="en-US" dirty="0"/>
              <a:t>)	</a:t>
            </a:r>
            <a:r>
              <a:rPr lang="en-US" altLang="en-US" i="1" dirty="0"/>
              <a:t>polynomial time</a:t>
            </a:r>
            <a:endParaRPr lang="en-US" altLang="en-US" dirty="0"/>
          </a:p>
          <a:p>
            <a:pPr>
              <a:tabLst>
                <a:tab pos="7308850" algn="r"/>
              </a:tabLst>
              <a:defRPr/>
            </a:pPr>
            <a:r>
              <a:rPr lang="en-US" altLang="en-US" dirty="0"/>
              <a:t>O(2</a:t>
            </a:r>
            <a:r>
              <a:rPr lang="en-US" altLang="en-US" baseline="30000" dirty="0"/>
              <a:t>N</a:t>
            </a:r>
            <a:r>
              <a:rPr lang="en-US" altLang="en-US" dirty="0"/>
              <a:t>)	</a:t>
            </a:r>
            <a:r>
              <a:rPr lang="en-US" altLang="en-US" i="1" dirty="0"/>
              <a:t>exponential time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FECC3-618D-3F4D-E7D9-205FD955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Timing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B11CF-C8DC-E85D-78F0-420A51BA4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Times returned were highly variable</a:t>
            </a:r>
          </a:p>
          <a:p>
            <a:pPr lvl="1"/>
            <a:r>
              <a:rPr lang="en-CA" dirty="0"/>
              <a:t>computer is running many programs at once</a:t>
            </a:r>
          </a:p>
          <a:p>
            <a:pPr lvl="1"/>
            <a:r>
              <a:rPr lang="en-CA" dirty="0"/>
              <a:t>Java doing more than just running that program</a:t>
            </a:r>
          </a:p>
          <a:p>
            <a:r>
              <a:rPr lang="en-CA" dirty="0"/>
              <a:t>Exact data being used can be important</a:t>
            </a:r>
          </a:p>
          <a:p>
            <a:pPr lvl="1"/>
            <a:r>
              <a:rPr lang="en-CA" i="1" dirty="0"/>
              <a:t>no</a:t>
            </a:r>
            <a:r>
              <a:rPr lang="en-CA" dirty="0"/>
              <a:t> for remove-from-front task</a:t>
            </a:r>
          </a:p>
          <a:p>
            <a:pPr lvl="2"/>
            <a:r>
              <a:rPr lang="en-CA" dirty="0"/>
              <a:t>doesn’t matter what the data is</a:t>
            </a:r>
          </a:p>
          <a:p>
            <a:pPr lvl="1"/>
            <a:r>
              <a:rPr lang="en-CA" dirty="0"/>
              <a:t>but </a:t>
            </a:r>
            <a:r>
              <a:rPr lang="en-CA" i="1" dirty="0"/>
              <a:t>yes</a:t>
            </a:r>
            <a:r>
              <a:rPr lang="en-CA" dirty="0"/>
              <a:t> for random access</a:t>
            </a:r>
          </a:p>
          <a:p>
            <a:pPr lvl="2"/>
            <a:r>
              <a:rPr lang="en-CA" dirty="0"/>
              <a:t>further back in the list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LinkedList takes longer</a:t>
            </a:r>
          </a:p>
        </p:txBody>
      </p:sp>
    </p:spTree>
    <p:extLst>
      <p:ext uri="{BB962C8B-B14F-4D97-AF65-F5344CB8AC3E}">
        <p14:creationId xmlns:p14="http://schemas.microsoft.com/office/powerpoint/2010/main" val="13072371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Comparison of Orders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pitchFamily="2" charset="2"/>
              <a:buNone/>
              <a:tabLst>
                <a:tab pos="455613" algn="ctr"/>
                <a:tab pos="1781175" algn="ctr"/>
                <a:tab pos="3148013" algn="ctr"/>
                <a:tab pos="4513263" algn="ctr"/>
                <a:tab pos="6335713" algn="ctr"/>
              </a:tabLst>
              <a:defRPr/>
            </a:pPr>
            <a:r>
              <a:rPr lang="en-US" altLang="en-US" sz="2800"/>
              <a:t>	</a:t>
            </a:r>
            <a:r>
              <a:rPr lang="en-US" altLang="en-US" sz="2800" u="sng"/>
              <a:t>1	log N	N	N</a:t>
            </a:r>
            <a:r>
              <a:rPr lang="en-US" altLang="en-US" sz="2800" u="sng" baseline="30000"/>
              <a:t>2</a:t>
            </a:r>
            <a:r>
              <a:rPr lang="en-US" altLang="en-US" sz="2800" u="sng"/>
              <a:t>	2</a:t>
            </a:r>
            <a:r>
              <a:rPr lang="en-US" altLang="en-US" sz="2800" u="sng" baseline="30000"/>
              <a:t>N</a:t>
            </a:r>
          </a:p>
          <a:p>
            <a:pPr marL="0" indent="0">
              <a:buFont typeface="Monotype Sorts" pitchFamily="2" charset="2"/>
              <a:buNone/>
              <a:tabLst>
                <a:tab pos="455613" algn="ctr"/>
                <a:tab pos="1781175" algn="ctr"/>
                <a:tab pos="3148013" algn="ctr"/>
                <a:tab pos="4513263" algn="ctr"/>
                <a:tab pos="6335713" algn="ctr"/>
              </a:tabLst>
              <a:defRPr/>
            </a:pPr>
            <a:r>
              <a:rPr lang="en-US" altLang="en-US" sz="2800"/>
              <a:t>	1	0	1	1	2</a:t>
            </a:r>
          </a:p>
          <a:p>
            <a:pPr marL="0" indent="0">
              <a:buFont typeface="Monotype Sorts" pitchFamily="2" charset="2"/>
              <a:buNone/>
              <a:tabLst>
                <a:tab pos="455613" algn="ctr"/>
                <a:tab pos="1781175" algn="ctr"/>
                <a:tab pos="3148013" algn="ctr"/>
                <a:tab pos="4513263" algn="ctr"/>
                <a:tab pos="6335713" algn="ctr"/>
              </a:tabLst>
              <a:defRPr/>
            </a:pPr>
            <a:r>
              <a:rPr lang="en-US" altLang="en-US" sz="2800"/>
              <a:t>	1	1	2	4	4</a:t>
            </a:r>
          </a:p>
          <a:p>
            <a:pPr marL="0" indent="0">
              <a:buFont typeface="Monotype Sorts" pitchFamily="2" charset="2"/>
              <a:buNone/>
              <a:tabLst>
                <a:tab pos="455613" algn="ctr"/>
                <a:tab pos="1781175" algn="ctr"/>
                <a:tab pos="3148013" algn="ctr"/>
                <a:tab pos="4513263" algn="ctr"/>
                <a:tab pos="6335713" algn="ctr"/>
              </a:tabLst>
              <a:defRPr/>
            </a:pPr>
            <a:r>
              <a:rPr lang="en-US" altLang="en-US" sz="2800"/>
              <a:t>	1	2	4	16	16</a:t>
            </a:r>
          </a:p>
          <a:p>
            <a:pPr marL="0" indent="0">
              <a:buFont typeface="Monotype Sorts" pitchFamily="2" charset="2"/>
              <a:buNone/>
              <a:tabLst>
                <a:tab pos="455613" algn="ctr"/>
                <a:tab pos="1781175" algn="ctr"/>
                <a:tab pos="3148013" algn="ctr"/>
                <a:tab pos="4513263" algn="ctr"/>
                <a:tab pos="6335713" algn="ctr"/>
              </a:tabLst>
              <a:defRPr/>
            </a:pPr>
            <a:r>
              <a:rPr lang="en-US" altLang="en-US" sz="2800"/>
              <a:t>	1	3	8	64	256</a:t>
            </a:r>
          </a:p>
          <a:p>
            <a:pPr marL="0" indent="0">
              <a:buFont typeface="Monotype Sorts" pitchFamily="2" charset="2"/>
              <a:buNone/>
              <a:tabLst>
                <a:tab pos="455613" algn="ctr"/>
                <a:tab pos="1781175" algn="ctr"/>
                <a:tab pos="3148013" algn="ctr"/>
                <a:tab pos="4513263" algn="ctr"/>
                <a:tab pos="6335713" algn="ctr"/>
              </a:tabLst>
              <a:defRPr/>
            </a:pPr>
            <a:r>
              <a:rPr lang="en-US" altLang="en-US" sz="2800"/>
              <a:t>	1	4	16	256	65,536</a:t>
            </a:r>
          </a:p>
          <a:p>
            <a:pPr marL="0" indent="0">
              <a:buFont typeface="Monotype Sorts" pitchFamily="2" charset="2"/>
              <a:buNone/>
              <a:tabLst>
                <a:tab pos="455613" algn="ctr"/>
                <a:tab pos="1781175" algn="ctr"/>
                <a:tab pos="3148013" algn="ctr"/>
                <a:tab pos="4513263" algn="ctr"/>
                <a:tab pos="6335713" algn="ctr"/>
              </a:tabLst>
              <a:defRPr/>
            </a:pPr>
            <a:r>
              <a:rPr lang="en-US" altLang="en-US" sz="2800"/>
              <a:t>	1	5	32	1024	4,294,967,296</a:t>
            </a:r>
          </a:p>
          <a:p>
            <a:pPr marL="0" indent="0">
              <a:buFont typeface="Monotype Sorts" pitchFamily="2" charset="2"/>
              <a:buNone/>
              <a:tabLst>
                <a:tab pos="455613" algn="ctr"/>
                <a:tab pos="1781175" algn="ctr"/>
                <a:tab pos="3148013" algn="ctr"/>
                <a:tab pos="4513263" algn="ctr"/>
                <a:tab pos="6335713" algn="ctr"/>
              </a:tabLst>
              <a:defRPr/>
            </a:pPr>
            <a:r>
              <a:rPr lang="en-US" altLang="en-US" sz="2800"/>
              <a:t>	1	6	64	4096	</a:t>
            </a:r>
            <a:r>
              <a:rPr lang="en-US" altLang="en-US" sz="2800">
                <a:sym typeface="Symbol" pitchFamily="18" charset="2"/>
              </a:rPr>
              <a:t></a:t>
            </a:r>
            <a:r>
              <a:rPr lang="en-US" altLang="en-US" sz="2800"/>
              <a:t> 2*10</a:t>
            </a:r>
            <a:r>
              <a:rPr lang="en-US" altLang="en-US" sz="2800" baseline="30000"/>
              <a:t>19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Searching an Unsorted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Finding out whether an item is in a list</a:t>
            </a:r>
          </a:p>
          <a:p>
            <a:pPr lvl="1">
              <a:defRPr/>
            </a:pPr>
            <a:r>
              <a:rPr lang="en-CA" dirty="0"/>
              <a:t>contains method</a:t>
            </a:r>
          </a:p>
          <a:p>
            <a:pPr>
              <a:defRPr/>
            </a:pPr>
            <a:r>
              <a:rPr lang="en-CA" dirty="0"/>
              <a:t>Linear search:</a:t>
            </a:r>
          </a:p>
          <a:p>
            <a:pPr lvl="1">
              <a:defRPr/>
            </a:pPr>
            <a:r>
              <a:rPr lang="en-CA" dirty="0"/>
              <a:t>loop thru list looking at each item</a:t>
            </a:r>
          </a:p>
          <a:p>
            <a:pPr lvl="2">
              <a:defRPr/>
            </a:pPr>
            <a:r>
              <a:rPr lang="en-CA" dirty="0"/>
              <a:t>stop when item found or no more list to look at</a:t>
            </a: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1258888" y="4652963"/>
            <a:ext cx="6337300" cy="1655762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CA" sz="2000">
                <a:solidFill>
                  <a:srgbClr val="FFFF00"/>
                </a:solidFill>
              </a:rPr>
              <a:t>to linearSearch(arr, item):</a:t>
            </a:r>
          </a:p>
          <a:p>
            <a:pPr algn="l"/>
            <a:r>
              <a:rPr lang="en-CA" sz="2000">
                <a:solidFill>
                  <a:srgbClr val="FFFF00"/>
                </a:solidFill>
              </a:rPr>
              <a:t>    for i = 0..arr.len-1:</a:t>
            </a:r>
          </a:p>
          <a:p>
            <a:pPr algn="l"/>
            <a:r>
              <a:rPr lang="en-CA" sz="2000">
                <a:solidFill>
                  <a:srgbClr val="FFFF00"/>
                </a:solidFill>
              </a:rPr>
              <a:t>        if arr[i]=item:</a:t>
            </a:r>
          </a:p>
          <a:p>
            <a:pPr algn="l"/>
            <a:r>
              <a:rPr lang="en-CA" sz="2000">
                <a:solidFill>
                  <a:srgbClr val="FFFF00"/>
                </a:solidFill>
              </a:rPr>
              <a:t>            return true</a:t>
            </a:r>
          </a:p>
          <a:p>
            <a:pPr algn="l"/>
            <a:r>
              <a:rPr lang="en-CA" sz="2000">
                <a:solidFill>
                  <a:srgbClr val="FFFF00"/>
                </a:solidFill>
              </a:rPr>
              <a:t>    return false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Linear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119313" algn="l"/>
              </a:tabLst>
              <a:defRPr/>
            </a:pPr>
            <a:r>
              <a:rPr lang="en-CA" dirty="0"/>
              <a:t>Worst case?  It’s not there!</a:t>
            </a:r>
          </a:p>
          <a:p>
            <a:pPr lvl="1">
              <a:tabLst>
                <a:tab pos="2119313" algn="l"/>
              </a:tabLst>
              <a:defRPr/>
            </a:pPr>
            <a:r>
              <a:rPr lang="en-CA" dirty="0"/>
              <a:t>total of N comparisons </a:t>
            </a:r>
            <a:r>
              <a:rPr lang="en-CA" dirty="0">
                <a:sym typeface="Wingdings" panose="05000000000000000000" pitchFamily="2" charset="2"/>
              </a:rPr>
              <a:t> O(N)</a:t>
            </a:r>
          </a:p>
          <a:p>
            <a:pPr>
              <a:tabLst>
                <a:tab pos="2119313" algn="l"/>
              </a:tabLst>
              <a:defRPr/>
            </a:pPr>
            <a:r>
              <a:rPr lang="en-CA" dirty="0">
                <a:sym typeface="Wingdings" panose="05000000000000000000" pitchFamily="2" charset="2"/>
              </a:rPr>
              <a:t>But if it is there?</a:t>
            </a:r>
          </a:p>
          <a:p>
            <a:pPr lvl="1">
              <a:tabLst>
                <a:tab pos="2119313" algn="l"/>
              </a:tabLst>
              <a:defRPr/>
            </a:pPr>
            <a:r>
              <a:rPr lang="en-CA" dirty="0">
                <a:sym typeface="Wingdings" panose="05000000000000000000" pitchFamily="2" charset="2"/>
              </a:rPr>
              <a:t>best case: it’s first (1 comparison): O(1)</a:t>
            </a:r>
          </a:p>
          <a:p>
            <a:pPr lvl="1">
              <a:tabLst>
                <a:tab pos="2119313" algn="l"/>
              </a:tabLst>
              <a:defRPr/>
            </a:pPr>
            <a:r>
              <a:rPr lang="en-CA" dirty="0">
                <a:sym typeface="Wingdings" panose="05000000000000000000" pitchFamily="2" charset="2"/>
              </a:rPr>
              <a:t>worst case: it’s last (N comparisons): O(N)</a:t>
            </a:r>
          </a:p>
          <a:p>
            <a:pPr lvl="1">
              <a:tabLst>
                <a:tab pos="2119313" algn="l"/>
              </a:tabLst>
              <a:defRPr/>
            </a:pPr>
            <a:r>
              <a:rPr lang="en-CA" dirty="0">
                <a:sym typeface="Wingdings" panose="05000000000000000000" pitchFamily="2" charset="2"/>
              </a:rPr>
              <a:t>average case: any position equally likely!</a:t>
            </a:r>
          </a:p>
          <a:p>
            <a:pPr lvl="2">
              <a:tabLst>
                <a:tab pos="2119313" algn="l"/>
              </a:tabLst>
              <a:defRPr/>
            </a:pPr>
            <a:r>
              <a:rPr lang="en-CA" dirty="0">
                <a:sym typeface="Wingdings" panose="05000000000000000000" pitchFamily="2" charset="2"/>
              </a:rPr>
              <a:t>1 comparison, 2 comparisons, 3, 4, …, N</a:t>
            </a:r>
          </a:p>
          <a:p>
            <a:pPr lvl="2">
              <a:tabLst>
                <a:tab pos="2119313" algn="l"/>
              </a:tabLst>
              <a:defRPr/>
            </a:pPr>
            <a:r>
              <a:rPr lang="en-CA" dirty="0">
                <a:sym typeface="Wingdings" panose="05000000000000000000" pitchFamily="2" charset="2"/>
              </a:rPr>
              <a:t>average = (1 + 2 + 3 + … + N) / N</a:t>
            </a:r>
          </a:p>
          <a:p>
            <a:pPr lvl="2">
              <a:buFontTx/>
              <a:buNone/>
              <a:tabLst>
                <a:tab pos="2119313" algn="l"/>
              </a:tabLst>
              <a:defRPr/>
            </a:pPr>
            <a:r>
              <a:rPr lang="en-CA" dirty="0">
                <a:sym typeface="Wingdings" panose="05000000000000000000" pitchFamily="2" charset="2"/>
              </a:rPr>
              <a:t>		= (N(N+1)/2) / N = (N+1)/2: O(N)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Best, Worst, Average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Number of operations often variable</a:t>
            </a:r>
          </a:p>
          <a:p>
            <a:pPr lvl="1">
              <a:defRPr/>
            </a:pPr>
            <a:r>
              <a:rPr lang="en-CA" dirty="0"/>
              <a:t>depends on specific values being used</a:t>
            </a:r>
          </a:p>
          <a:p>
            <a:pPr lvl="1">
              <a:defRPr/>
            </a:pPr>
            <a:r>
              <a:rPr lang="en-CA" dirty="0"/>
              <a:t>no single formula that states amount of work!</a:t>
            </a:r>
          </a:p>
          <a:p>
            <a:pPr>
              <a:defRPr/>
            </a:pPr>
            <a:r>
              <a:rPr lang="en-CA" dirty="0"/>
              <a:t>Formulas for best, worst may be easy to get</a:t>
            </a:r>
          </a:p>
          <a:p>
            <a:pPr>
              <a:defRPr/>
            </a:pPr>
            <a:r>
              <a:rPr lang="en-CA" dirty="0"/>
              <a:t>Formula for average usually a bit harder</a:t>
            </a:r>
          </a:p>
          <a:p>
            <a:pPr>
              <a:defRPr/>
            </a:pPr>
            <a:r>
              <a:rPr lang="en-CA" dirty="0"/>
              <a:t>Most interested in worst and average</a:t>
            </a:r>
          </a:p>
          <a:p>
            <a:pPr lvl="1">
              <a:defRPr/>
            </a:pPr>
            <a:r>
              <a:rPr lang="en-CA" dirty="0"/>
              <a:t>best is </a:t>
            </a:r>
            <a:r>
              <a:rPr lang="en-CA" i="1" dirty="0"/>
              <a:t>nice</a:t>
            </a:r>
            <a:r>
              <a:rPr lang="en-CA" dirty="0"/>
              <a:t>, but we don’t expect/worry about it</a:t>
            </a:r>
            <a:endParaRPr lang="en-CA" i="1" dirty="0"/>
          </a:p>
          <a:p>
            <a:pPr lvl="1">
              <a:defRPr/>
            </a:pPr>
            <a:r>
              <a:rPr lang="en-CA" i="1" dirty="0"/>
              <a:t>expect</a:t>
            </a:r>
            <a:r>
              <a:rPr lang="en-CA" dirty="0"/>
              <a:t> average, </a:t>
            </a:r>
            <a:r>
              <a:rPr lang="en-CA" i="1" dirty="0"/>
              <a:t>prepare for </a:t>
            </a:r>
            <a:r>
              <a:rPr lang="en-CA" dirty="0"/>
              <a:t>worst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Searching a Sorted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657600" algn="l"/>
              </a:tabLst>
              <a:defRPr/>
            </a:pPr>
            <a:r>
              <a:rPr lang="en-CA" dirty="0"/>
              <a:t>Improved linear search:</a:t>
            </a:r>
          </a:p>
          <a:p>
            <a:pPr lvl="1">
              <a:tabLst>
                <a:tab pos="3657600" algn="l"/>
              </a:tabLst>
              <a:defRPr/>
            </a:pPr>
            <a:r>
              <a:rPr lang="en-CA" dirty="0"/>
              <a:t>stop when we pass where it should have been</a:t>
            </a:r>
          </a:p>
          <a:p>
            <a:pPr>
              <a:tabLst>
                <a:tab pos="3657600" algn="l"/>
              </a:tabLst>
              <a:defRPr/>
            </a:pPr>
            <a:endParaRPr lang="en-CA" dirty="0"/>
          </a:p>
          <a:p>
            <a:pPr>
              <a:buFont typeface="Monotype Sorts" pitchFamily="2" charset="2"/>
              <a:buNone/>
              <a:tabLst>
                <a:tab pos="3657600" algn="l"/>
              </a:tabLst>
              <a:defRPr/>
            </a:pPr>
            <a:r>
              <a:rPr lang="en-CA" dirty="0"/>
              <a:t>	  	</a:t>
            </a:r>
            <a:r>
              <a:rPr lang="en-CA" sz="2400" dirty="0"/>
              <a:t>should have been before 17</a:t>
            </a:r>
            <a:br>
              <a:rPr lang="en-CA" sz="2400" dirty="0"/>
            </a:br>
            <a:r>
              <a:rPr lang="en-CA" sz="2400" dirty="0"/>
              <a:t>	so it must not be there</a:t>
            </a:r>
          </a:p>
          <a:p>
            <a:pPr>
              <a:tabLst>
                <a:tab pos="3657600" algn="l"/>
              </a:tabLst>
              <a:defRPr/>
            </a:pPr>
            <a:r>
              <a:rPr lang="en-CA" dirty="0"/>
              <a:t>Saves very little time, actually</a:t>
            </a:r>
          </a:p>
          <a:p>
            <a:pPr lvl="1">
              <a:tabLst>
                <a:tab pos="3657600" algn="l"/>
              </a:tabLst>
              <a:defRPr/>
            </a:pPr>
            <a:r>
              <a:rPr lang="en-CA" dirty="0"/>
              <a:t>average case the same: half the places seen</a:t>
            </a:r>
          </a:p>
          <a:p>
            <a:pPr lvl="1">
              <a:tabLst>
                <a:tab pos="3657600" algn="l"/>
              </a:tabLst>
              <a:defRPr/>
            </a:pPr>
            <a:r>
              <a:rPr lang="en-CA" dirty="0"/>
              <a:t>worst case: half the places seen (.: still O(N))</a:t>
            </a:r>
          </a:p>
        </p:txBody>
      </p:sp>
      <p:grpSp>
        <p:nvGrpSpPr>
          <p:cNvPr id="53252" name="Group 1041"/>
          <p:cNvGrpSpPr>
            <a:grpSpLocks/>
          </p:cNvGrpSpPr>
          <p:nvPr/>
        </p:nvGrpSpPr>
        <p:grpSpPr bwMode="auto">
          <a:xfrm>
            <a:off x="1295400" y="3141663"/>
            <a:ext cx="5867400" cy="457200"/>
            <a:chOff x="816" y="2688"/>
            <a:chExt cx="3696" cy="288"/>
          </a:xfrm>
        </p:grpSpPr>
        <p:sp>
          <p:nvSpPr>
            <p:cNvPr id="53260" name="Rectangle 1028"/>
            <p:cNvSpPr>
              <a:spLocks noChangeArrowheads="1"/>
            </p:cNvSpPr>
            <p:nvPr/>
          </p:nvSpPr>
          <p:spPr bwMode="auto">
            <a:xfrm>
              <a:off x="81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53261" name="Rectangle 1030"/>
            <p:cNvSpPr>
              <a:spLocks noChangeArrowheads="1"/>
            </p:cNvSpPr>
            <p:nvPr/>
          </p:nvSpPr>
          <p:spPr bwMode="auto">
            <a:xfrm>
              <a:off x="115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53262" name="Rectangle 1031"/>
            <p:cNvSpPr>
              <a:spLocks noChangeArrowheads="1"/>
            </p:cNvSpPr>
            <p:nvPr/>
          </p:nvSpPr>
          <p:spPr bwMode="auto">
            <a:xfrm>
              <a:off x="148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53263" name="Rectangle 1032"/>
            <p:cNvSpPr>
              <a:spLocks noChangeArrowheads="1"/>
            </p:cNvSpPr>
            <p:nvPr/>
          </p:nvSpPr>
          <p:spPr bwMode="auto">
            <a:xfrm>
              <a:off x="182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53264" name="Rectangle 1033"/>
            <p:cNvSpPr>
              <a:spLocks noChangeArrowheads="1"/>
            </p:cNvSpPr>
            <p:nvPr/>
          </p:nvSpPr>
          <p:spPr bwMode="auto">
            <a:xfrm>
              <a:off x="216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13</a:t>
              </a:r>
            </a:p>
          </p:txBody>
        </p:sp>
        <p:sp>
          <p:nvSpPr>
            <p:cNvPr id="53265" name="Rectangle 1034"/>
            <p:cNvSpPr>
              <a:spLocks noChangeArrowheads="1"/>
            </p:cNvSpPr>
            <p:nvPr/>
          </p:nvSpPr>
          <p:spPr bwMode="auto">
            <a:xfrm>
              <a:off x="249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53266" name="Rectangle 1035"/>
            <p:cNvSpPr>
              <a:spLocks noChangeArrowheads="1"/>
            </p:cNvSpPr>
            <p:nvPr/>
          </p:nvSpPr>
          <p:spPr bwMode="auto">
            <a:xfrm>
              <a:off x="283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22</a:t>
              </a:r>
            </a:p>
          </p:txBody>
        </p:sp>
        <p:sp>
          <p:nvSpPr>
            <p:cNvPr id="53267" name="Rectangle 1036"/>
            <p:cNvSpPr>
              <a:spLocks noChangeArrowheads="1"/>
            </p:cNvSpPr>
            <p:nvPr/>
          </p:nvSpPr>
          <p:spPr bwMode="auto">
            <a:xfrm>
              <a:off x="316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25</a:t>
              </a:r>
            </a:p>
          </p:txBody>
        </p:sp>
        <p:sp>
          <p:nvSpPr>
            <p:cNvPr id="53268" name="Rectangle 1037"/>
            <p:cNvSpPr>
              <a:spLocks noChangeArrowheads="1"/>
            </p:cNvSpPr>
            <p:nvPr/>
          </p:nvSpPr>
          <p:spPr bwMode="auto">
            <a:xfrm>
              <a:off x="350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27</a:t>
              </a:r>
            </a:p>
          </p:txBody>
        </p:sp>
        <p:sp>
          <p:nvSpPr>
            <p:cNvPr id="53269" name="Rectangle 1038"/>
            <p:cNvSpPr>
              <a:spLocks noChangeArrowheads="1"/>
            </p:cNvSpPr>
            <p:nvPr/>
          </p:nvSpPr>
          <p:spPr bwMode="auto">
            <a:xfrm>
              <a:off x="384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28</a:t>
              </a:r>
            </a:p>
          </p:txBody>
        </p:sp>
        <p:sp>
          <p:nvSpPr>
            <p:cNvPr id="53270" name="Rectangle 1039"/>
            <p:cNvSpPr>
              <a:spLocks noChangeArrowheads="1"/>
            </p:cNvSpPr>
            <p:nvPr/>
          </p:nvSpPr>
          <p:spPr bwMode="auto">
            <a:xfrm>
              <a:off x="417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42</a:t>
              </a:r>
            </a:p>
          </p:txBody>
        </p:sp>
      </p:grpSp>
      <p:sp>
        <p:nvSpPr>
          <p:cNvPr id="53253" name="Rectangle 1040"/>
          <p:cNvSpPr>
            <a:spLocks noChangeArrowheads="1"/>
          </p:cNvSpPr>
          <p:nvPr/>
        </p:nvSpPr>
        <p:spPr bwMode="auto">
          <a:xfrm>
            <a:off x="684213" y="37163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15</a:t>
            </a:r>
          </a:p>
        </p:txBody>
      </p:sp>
      <p:cxnSp>
        <p:nvCxnSpPr>
          <p:cNvPr id="19" name="Shape 18"/>
          <p:cNvCxnSpPr>
            <a:cxnSpLocks noChangeShapeType="1"/>
            <a:stCxn id="53253" idx="3"/>
            <a:endCxn id="53260" idx="2"/>
          </p:cNvCxnSpPr>
          <p:nvPr/>
        </p:nvCxnSpPr>
        <p:spPr bwMode="auto">
          <a:xfrm flipV="1">
            <a:off x="1217613" y="3598863"/>
            <a:ext cx="344487" cy="346075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arrow" w="med" len="med"/>
          </a:ln>
        </p:spPr>
      </p:cxnSp>
      <p:cxnSp>
        <p:nvCxnSpPr>
          <p:cNvPr id="20" name="Shape 19"/>
          <p:cNvCxnSpPr>
            <a:cxnSpLocks noChangeShapeType="1"/>
            <a:stCxn id="53253" idx="3"/>
            <a:endCxn id="53261" idx="2"/>
          </p:cNvCxnSpPr>
          <p:nvPr/>
        </p:nvCxnSpPr>
        <p:spPr bwMode="auto">
          <a:xfrm flipV="1">
            <a:off x="1217613" y="3598863"/>
            <a:ext cx="877887" cy="346075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arrow" w="med" len="med"/>
          </a:ln>
        </p:spPr>
      </p:cxnSp>
      <p:cxnSp>
        <p:nvCxnSpPr>
          <p:cNvPr id="23" name="Shape 22"/>
          <p:cNvCxnSpPr>
            <a:cxnSpLocks noChangeShapeType="1"/>
            <a:stCxn id="53253" idx="3"/>
            <a:endCxn id="53262" idx="2"/>
          </p:cNvCxnSpPr>
          <p:nvPr/>
        </p:nvCxnSpPr>
        <p:spPr bwMode="auto">
          <a:xfrm flipV="1">
            <a:off x="1217613" y="3598863"/>
            <a:ext cx="1411287" cy="346075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arrow" w="med" len="med"/>
          </a:ln>
        </p:spPr>
      </p:cxnSp>
      <p:cxnSp>
        <p:nvCxnSpPr>
          <p:cNvPr id="26" name="Shape 25"/>
          <p:cNvCxnSpPr>
            <a:cxnSpLocks noChangeShapeType="1"/>
            <a:stCxn id="53253" idx="3"/>
            <a:endCxn id="53263" idx="2"/>
          </p:cNvCxnSpPr>
          <p:nvPr/>
        </p:nvCxnSpPr>
        <p:spPr bwMode="auto">
          <a:xfrm flipV="1">
            <a:off x="1217613" y="3598863"/>
            <a:ext cx="1944687" cy="346075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arrow" w="med" len="med"/>
          </a:ln>
        </p:spPr>
      </p:cxnSp>
      <p:cxnSp>
        <p:nvCxnSpPr>
          <p:cNvPr id="29" name="Shape 28"/>
          <p:cNvCxnSpPr>
            <a:cxnSpLocks noChangeShapeType="1"/>
            <a:stCxn id="53253" idx="3"/>
            <a:endCxn id="53264" idx="2"/>
          </p:cNvCxnSpPr>
          <p:nvPr/>
        </p:nvCxnSpPr>
        <p:spPr bwMode="auto">
          <a:xfrm flipV="1">
            <a:off x="1217613" y="3598863"/>
            <a:ext cx="2478087" cy="346075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arrow" w="med" len="med"/>
          </a:ln>
        </p:spPr>
      </p:cxnSp>
      <p:cxnSp>
        <p:nvCxnSpPr>
          <p:cNvPr id="32" name="Shape 31"/>
          <p:cNvCxnSpPr>
            <a:cxnSpLocks noChangeShapeType="1"/>
            <a:stCxn id="53253" idx="3"/>
            <a:endCxn id="53265" idx="2"/>
          </p:cNvCxnSpPr>
          <p:nvPr/>
        </p:nvCxnSpPr>
        <p:spPr bwMode="auto">
          <a:xfrm flipV="1">
            <a:off x="1217613" y="3598863"/>
            <a:ext cx="3011487" cy="346075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Cutting in Half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Binary search better:</a:t>
            </a:r>
          </a:p>
          <a:p>
            <a:pPr lvl="1">
              <a:defRPr/>
            </a:pPr>
            <a:r>
              <a:rPr lang="en-US" altLang="en-US" dirty="0"/>
              <a:t>look at middle item</a:t>
            </a:r>
          </a:p>
          <a:p>
            <a:pPr lvl="1">
              <a:defRPr/>
            </a:pPr>
            <a:r>
              <a:rPr lang="en-US" altLang="en-US" dirty="0"/>
              <a:t>if it is bigger than what we’re looking for, then we only need to look in the lower half</a:t>
            </a:r>
          </a:p>
          <a:p>
            <a:pPr lvl="1">
              <a:defRPr/>
            </a:pPr>
            <a:r>
              <a:rPr lang="en-US" altLang="en-US" dirty="0"/>
              <a:t>if it’s smaller than what we’re looking for, then we only need to look in the upper half</a:t>
            </a:r>
          </a:p>
          <a:p>
            <a:pPr lvl="1">
              <a:defRPr/>
            </a:pPr>
            <a:r>
              <a:rPr lang="en-US" altLang="en-US" dirty="0"/>
              <a:t>if it’s what we’re looking for – return the index</a:t>
            </a:r>
          </a:p>
          <a:p>
            <a:pPr>
              <a:defRPr/>
            </a:pPr>
            <a:r>
              <a:rPr lang="en-US" altLang="en-US" dirty="0"/>
              <a:t>But the list needs to be sorted!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Binary Search</a:t>
            </a:r>
          </a:p>
        </p:txBody>
      </p:sp>
      <p:sp>
        <p:nvSpPr>
          <p:cNvPr id="13619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Find midpoint, compare it to the item</a:t>
            </a:r>
          </a:p>
          <a:p>
            <a:pPr lvl="1">
              <a:defRPr/>
            </a:pPr>
            <a:r>
              <a:rPr lang="en-US" altLang="en-US"/>
              <a:t>too big </a:t>
            </a:r>
            <a:r>
              <a:rPr lang="en-US" altLang="en-US">
                <a:sym typeface="Wingdings" pitchFamily="2" charset="2"/>
              </a:rPr>
              <a:t> search lower part of array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too small  search upper part of array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otherwise  just right!</a:t>
            </a:r>
            <a:endParaRPr lang="en-US" altLang="en-US"/>
          </a:p>
        </p:txBody>
      </p:sp>
      <p:grpSp>
        <p:nvGrpSpPr>
          <p:cNvPr id="55300" name="Group 1041"/>
          <p:cNvGrpSpPr>
            <a:grpSpLocks/>
          </p:cNvGrpSpPr>
          <p:nvPr/>
        </p:nvGrpSpPr>
        <p:grpSpPr bwMode="auto">
          <a:xfrm>
            <a:off x="1295400" y="4267200"/>
            <a:ext cx="5867400" cy="457200"/>
            <a:chOff x="816" y="2688"/>
            <a:chExt cx="3696" cy="288"/>
          </a:xfrm>
        </p:grpSpPr>
        <p:sp>
          <p:nvSpPr>
            <p:cNvPr id="55303" name="Rectangle 1028"/>
            <p:cNvSpPr>
              <a:spLocks noChangeArrowheads="1"/>
            </p:cNvSpPr>
            <p:nvPr/>
          </p:nvSpPr>
          <p:spPr bwMode="auto">
            <a:xfrm>
              <a:off x="81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55304" name="Rectangle 1030"/>
            <p:cNvSpPr>
              <a:spLocks noChangeArrowheads="1"/>
            </p:cNvSpPr>
            <p:nvPr/>
          </p:nvSpPr>
          <p:spPr bwMode="auto">
            <a:xfrm>
              <a:off x="115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55305" name="Rectangle 1031"/>
            <p:cNvSpPr>
              <a:spLocks noChangeArrowheads="1"/>
            </p:cNvSpPr>
            <p:nvPr/>
          </p:nvSpPr>
          <p:spPr bwMode="auto">
            <a:xfrm>
              <a:off x="148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55306" name="Rectangle 1032"/>
            <p:cNvSpPr>
              <a:spLocks noChangeArrowheads="1"/>
            </p:cNvSpPr>
            <p:nvPr/>
          </p:nvSpPr>
          <p:spPr bwMode="auto">
            <a:xfrm>
              <a:off x="182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55307" name="Rectangle 1033"/>
            <p:cNvSpPr>
              <a:spLocks noChangeArrowheads="1"/>
            </p:cNvSpPr>
            <p:nvPr/>
          </p:nvSpPr>
          <p:spPr bwMode="auto">
            <a:xfrm>
              <a:off x="216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13</a:t>
              </a:r>
            </a:p>
          </p:txBody>
        </p:sp>
        <p:sp>
          <p:nvSpPr>
            <p:cNvPr id="55308" name="Rectangle 1034"/>
            <p:cNvSpPr>
              <a:spLocks noChangeArrowheads="1"/>
            </p:cNvSpPr>
            <p:nvPr/>
          </p:nvSpPr>
          <p:spPr bwMode="auto">
            <a:xfrm>
              <a:off x="249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55309" name="Rectangle 1035"/>
            <p:cNvSpPr>
              <a:spLocks noChangeArrowheads="1"/>
            </p:cNvSpPr>
            <p:nvPr/>
          </p:nvSpPr>
          <p:spPr bwMode="auto">
            <a:xfrm>
              <a:off x="283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22</a:t>
              </a:r>
            </a:p>
          </p:txBody>
        </p:sp>
        <p:sp>
          <p:nvSpPr>
            <p:cNvPr id="55310" name="Rectangle 1036"/>
            <p:cNvSpPr>
              <a:spLocks noChangeArrowheads="1"/>
            </p:cNvSpPr>
            <p:nvPr/>
          </p:nvSpPr>
          <p:spPr bwMode="auto">
            <a:xfrm>
              <a:off x="316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25</a:t>
              </a:r>
            </a:p>
          </p:txBody>
        </p:sp>
        <p:sp>
          <p:nvSpPr>
            <p:cNvPr id="55311" name="Rectangle 1037"/>
            <p:cNvSpPr>
              <a:spLocks noChangeArrowheads="1"/>
            </p:cNvSpPr>
            <p:nvPr/>
          </p:nvSpPr>
          <p:spPr bwMode="auto">
            <a:xfrm>
              <a:off x="350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27</a:t>
              </a:r>
            </a:p>
          </p:txBody>
        </p:sp>
        <p:sp>
          <p:nvSpPr>
            <p:cNvPr id="55312" name="Rectangle 1038"/>
            <p:cNvSpPr>
              <a:spLocks noChangeArrowheads="1"/>
            </p:cNvSpPr>
            <p:nvPr/>
          </p:nvSpPr>
          <p:spPr bwMode="auto">
            <a:xfrm>
              <a:off x="384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28</a:t>
              </a:r>
            </a:p>
          </p:txBody>
        </p:sp>
        <p:sp>
          <p:nvSpPr>
            <p:cNvPr id="55313" name="Rectangle 1039"/>
            <p:cNvSpPr>
              <a:spLocks noChangeArrowheads="1"/>
            </p:cNvSpPr>
            <p:nvPr/>
          </p:nvSpPr>
          <p:spPr bwMode="auto">
            <a:xfrm>
              <a:off x="417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42</a:t>
              </a:r>
            </a:p>
          </p:txBody>
        </p:sp>
      </p:grpSp>
      <p:sp>
        <p:nvSpPr>
          <p:cNvPr id="55301" name="Rectangle 1040"/>
          <p:cNvSpPr>
            <a:spLocks noChangeArrowheads="1"/>
          </p:cNvSpPr>
          <p:nvPr/>
        </p:nvSpPr>
        <p:spPr bwMode="auto">
          <a:xfrm>
            <a:off x="3962400" y="51054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9</a:t>
            </a:r>
          </a:p>
        </p:txBody>
      </p:sp>
      <p:sp>
        <p:nvSpPr>
          <p:cNvPr id="136210" name="Line 1042"/>
          <p:cNvSpPr>
            <a:spLocks noChangeShapeType="1"/>
          </p:cNvSpPr>
          <p:nvPr/>
        </p:nvSpPr>
        <p:spPr bwMode="auto">
          <a:xfrm flipV="1">
            <a:off x="3962400" y="4343400"/>
            <a:ext cx="3200400" cy="3048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1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Binary Search</a:t>
            </a:r>
          </a:p>
        </p:txBody>
      </p:sp>
      <p:sp>
        <p:nvSpPr>
          <p:cNvPr id="13721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Repeat until found…</a:t>
            </a:r>
          </a:p>
          <a:p>
            <a:pPr lvl="1">
              <a:defRPr/>
            </a:pPr>
            <a:r>
              <a:rPr lang="en-US" altLang="en-US"/>
              <a:t>too big </a:t>
            </a:r>
            <a:r>
              <a:rPr lang="en-US" altLang="en-US">
                <a:sym typeface="Wingdings" pitchFamily="2" charset="2"/>
              </a:rPr>
              <a:t> search lower part of array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too small  search upper part of array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otherwise  just right!</a:t>
            </a:r>
            <a:endParaRPr lang="en-US" altLang="en-US"/>
          </a:p>
        </p:txBody>
      </p:sp>
      <p:grpSp>
        <p:nvGrpSpPr>
          <p:cNvPr id="56324" name="Group 1028"/>
          <p:cNvGrpSpPr>
            <a:grpSpLocks/>
          </p:cNvGrpSpPr>
          <p:nvPr/>
        </p:nvGrpSpPr>
        <p:grpSpPr bwMode="auto">
          <a:xfrm>
            <a:off x="1295400" y="4267200"/>
            <a:ext cx="5867400" cy="457200"/>
            <a:chOff x="816" y="2688"/>
            <a:chExt cx="3696" cy="288"/>
          </a:xfrm>
        </p:grpSpPr>
        <p:sp>
          <p:nvSpPr>
            <p:cNvPr id="56328" name="Rectangle 1029"/>
            <p:cNvSpPr>
              <a:spLocks noChangeArrowheads="1"/>
            </p:cNvSpPr>
            <p:nvPr/>
          </p:nvSpPr>
          <p:spPr bwMode="auto">
            <a:xfrm>
              <a:off x="81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56329" name="Rectangle 1030"/>
            <p:cNvSpPr>
              <a:spLocks noChangeArrowheads="1"/>
            </p:cNvSpPr>
            <p:nvPr/>
          </p:nvSpPr>
          <p:spPr bwMode="auto">
            <a:xfrm>
              <a:off x="115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56330" name="Rectangle 1031"/>
            <p:cNvSpPr>
              <a:spLocks noChangeArrowheads="1"/>
            </p:cNvSpPr>
            <p:nvPr/>
          </p:nvSpPr>
          <p:spPr bwMode="auto">
            <a:xfrm>
              <a:off x="148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56331" name="Rectangle 1032"/>
            <p:cNvSpPr>
              <a:spLocks noChangeArrowheads="1"/>
            </p:cNvSpPr>
            <p:nvPr/>
          </p:nvSpPr>
          <p:spPr bwMode="auto">
            <a:xfrm>
              <a:off x="182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56332" name="Rectangle 1033"/>
            <p:cNvSpPr>
              <a:spLocks noChangeArrowheads="1"/>
            </p:cNvSpPr>
            <p:nvPr/>
          </p:nvSpPr>
          <p:spPr bwMode="auto">
            <a:xfrm>
              <a:off x="216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13</a:t>
              </a:r>
            </a:p>
          </p:txBody>
        </p:sp>
        <p:sp>
          <p:nvSpPr>
            <p:cNvPr id="56333" name="Rectangle 1034"/>
            <p:cNvSpPr>
              <a:spLocks noChangeArrowheads="1"/>
            </p:cNvSpPr>
            <p:nvPr/>
          </p:nvSpPr>
          <p:spPr bwMode="auto">
            <a:xfrm>
              <a:off x="249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56334" name="Rectangle 1035"/>
            <p:cNvSpPr>
              <a:spLocks noChangeArrowheads="1"/>
            </p:cNvSpPr>
            <p:nvPr/>
          </p:nvSpPr>
          <p:spPr bwMode="auto">
            <a:xfrm>
              <a:off x="283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22</a:t>
              </a:r>
            </a:p>
          </p:txBody>
        </p:sp>
        <p:sp>
          <p:nvSpPr>
            <p:cNvPr id="56335" name="Rectangle 1036"/>
            <p:cNvSpPr>
              <a:spLocks noChangeArrowheads="1"/>
            </p:cNvSpPr>
            <p:nvPr/>
          </p:nvSpPr>
          <p:spPr bwMode="auto">
            <a:xfrm>
              <a:off x="316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25</a:t>
              </a:r>
            </a:p>
          </p:txBody>
        </p:sp>
        <p:sp>
          <p:nvSpPr>
            <p:cNvPr id="56336" name="Rectangle 1037"/>
            <p:cNvSpPr>
              <a:spLocks noChangeArrowheads="1"/>
            </p:cNvSpPr>
            <p:nvPr/>
          </p:nvSpPr>
          <p:spPr bwMode="auto">
            <a:xfrm>
              <a:off x="350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27</a:t>
              </a:r>
            </a:p>
          </p:txBody>
        </p:sp>
        <p:sp>
          <p:nvSpPr>
            <p:cNvPr id="56337" name="Rectangle 1038"/>
            <p:cNvSpPr>
              <a:spLocks noChangeArrowheads="1"/>
            </p:cNvSpPr>
            <p:nvPr/>
          </p:nvSpPr>
          <p:spPr bwMode="auto">
            <a:xfrm>
              <a:off x="384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28</a:t>
              </a:r>
            </a:p>
          </p:txBody>
        </p:sp>
        <p:sp>
          <p:nvSpPr>
            <p:cNvPr id="56338" name="Rectangle 1039"/>
            <p:cNvSpPr>
              <a:spLocks noChangeArrowheads="1"/>
            </p:cNvSpPr>
            <p:nvPr/>
          </p:nvSpPr>
          <p:spPr bwMode="auto">
            <a:xfrm>
              <a:off x="417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42</a:t>
              </a:r>
            </a:p>
          </p:txBody>
        </p:sp>
      </p:grpSp>
      <p:sp>
        <p:nvSpPr>
          <p:cNvPr id="56325" name="Rectangle 1040"/>
          <p:cNvSpPr>
            <a:spLocks noChangeArrowheads="1"/>
          </p:cNvSpPr>
          <p:nvPr/>
        </p:nvSpPr>
        <p:spPr bwMode="auto">
          <a:xfrm>
            <a:off x="2362200" y="51054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9</a:t>
            </a:r>
          </a:p>
        </p:txBody>
      </p:sp>
      <p:sp>
        <p:nvSpPr>
          <p:cNvPr id="56326" name="Line 1041"/>
          <p:cNvSpPr>
            <a:spLocks noChangeShapeType="1"/>
          </p:cNvSpPr>
          <p:nvPr/>
        </p:nvSpPr>
        <p:spPr bwMode="auto">
          <a:xfrm flipV="1">
            <a:off x="3962400" y="4343400"/>
            <a:ext cx="3200400" cy="3048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37234" name="Oval 1042"/>
          <p:cNvSpPr>
            <a:spLocks noChangeArrowheads="1"/>
          </p:cNvSpPr>
          <p:nvPr/>
        </p:nvSpPr>
        <p:spPr bwMode="auto">
          <a:xfrm>
            <a:off x="2286000" y="3886200"/>
            <a:ext cx="685800" cy="2209800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3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Binary Search</a:t>
            </a:r>
          </a:p>
        </p:txBody>
      </p:sp>
      <p:sp>
        <p:nvSpPr>
          <p:cNvPr id="1515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Find midpoint, compare it to the item</a:t>
            </a:r>
          </a:p>
          <a:p>
            <a:pPr lvl="1">
              <a:defRPr/>
            </a:pPr>
            <a:r>
              <a:rPr lang="en-US" altLang="en-US"/>
              <a:t>too big </a:t>
            </a:r>
            <a:r>
              <a:rPr lang="en-US" altLang="en-US">
                <a:sym typeface="Wingdings" pitchFamily="2" charset="2"/>
              </a:rPr>
              <a:t> search lower part of array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too small  search upper part of array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otherwise  just right!</a:t>
            </a:r>
            <a:endParaRPr lang="en-US" altLang="en-US"/>
          </a:p>
        </p:txBody>
      </p:sp>
      <p:grpSp>
        <p:nvGrpSpPr>
          <p:cNvPr id="57348" name="Group 1028"/>
          <p:cNvGrpSpPr>
            <a:grpSpLocks/>
          </p:cNvGrpSpPr>
          <p:nvPr/>
        </p:nvGrpSpPr>
        <p:grpSpPr bwMode="auto">
          <a:xfrm>
            <a:off x="1295400" y="4267200"/>
            <a:ext cx="5867400" cy="457200"/>
            <a:chOff x="816" y="2688"/>
            <a:chExt cx="3696" cy="288"/>
          </a:xfrm>
        </p:grpSpPr>
        <p:sp>
          <p:nvSpPr>
            <p:cNvPr id="57351" name="Rectangle 1029"/>
            <p:cNvSpPr>
              <a:spLocks noChangeArrowheads="1"/>
            </p:cNvSpPr>
            <p:nvPr/>
          </p:nvSpPr>
          <p:spPr bwMode="auto">
            <a:xfrm>
              <a:off x="81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57352" name="Rectangle 1030"/>
            <p:cNvSpPr>
              <a:spLocks noChangeArrowheads="1"/>
            </p:cNvSpPr>
            <p:nvPr/>
          </p:nvSpPr>
          <p:spPr bwMode="auto">
            <a:xfrm>
              <a:off x="115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57353" name="Rectangle 1031"/>
            <p:cNvSpPr>
              <a:spLocks noChangeArrowheads="1"/>
            </p:cNvSpPr>
            <p:nvPr/>
          </p:nvSpPr>
          <p:spPr bwMode="auto">
            <a:xfrm>
              <a:off x="148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57354" name="Rectangle 1032"/>
            <p:cNvSpPr>
              <a:spLocks noChangeArrowheads="1"/>
            </p:cNvSpPr>
            <p:nvPr/>
          </p:nvSpPr>
          <p:spPr bwMode="auto">
            <a:xfrm>
              <a:off x="182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57355" name="Rectangle 1033"/>
            <p:cNvSpPr>
              <a:spLocks noChangeArrowheads="1"/>
            </p:cNvSpPr>
            <p:nvPr/>
          </p:nvSpPr>
          <p:spPr bwMode="auto">
            <a:xfrm>
              <a:off x="216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13</a:t>
              </a:r>
            </a:p>
          </p:txBody>
        </p:sp>
        <p:sp>
          <p:nvSpPr>
            <p:cNvPr id="57356" name="Rectangle 1034"/>
            <p:cNvSpPr>
              <a:spLocks noChangeArrowheads="1"/>
            </p:cNvSpPr>
            <p:nvPr/>
          </p:nvSpPr>
          <p:spPr bwMode="auto">
            <a:xfrm>
              <a:off x="249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57357" name="Rectangle 1035"/>
            <p:cNvSpPr>
              <a:spLocks noChangeArrowheads="1"/>
            </p:cNvSpPr>
            <p:nvPr/>
          </p:nvSpPr>
          <p:spPr bwMode="auto">
            <a:xfrm>
              <a:off x="283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22</a:t>
              </a:r>
            </a:p>
          </p:txBody>
        </p:sp>
        <p:sp>
          <p:nvSpPr>
            <p:cNvPr id="57358" name="Rectangle 1036"/>
            <p:cNvSpPr>
              <a:spLocks noChangeArrowheads="1"/>
            </p:cNvSpPr>
            <p:nvPr/>
          </p:nvSpPr>
          <p:spPr bwMode="auto">
            <a:xfrm>
              <a:off x="316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25</a:t>
              </a:r>
            </a:p>
          </p:txBody>
        </p:sp>
        <p:sp>
          <p:nvSpPr>
            <p:cNvPr id="57359" name="Rectangle 1037"/>
            <p:cNvSpPr>
              <a:spLocks noChangeArrowheads="1"/>
            </p:cNvSpPr>
            <p:nvPr/>
          </p:nvSpPr>
          <p:spPr bwMode="auto">
            <a:xfrm>
              <a:off x="350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27</a:t>
              </a:r>
            </a:p>
          </p:txBody>
        </p:sp>
        <p:sp>
          <p:nvSpPr>
            <p:cNvPr id="57360" name="Rectangle 1038"/>
            <p:cNvSpPr>
              <a:spLocks noChangeArrowheads="1"/>
            </p:cNvSpPr>
            <p:nvPr/>
          </p:nvSpPr>
          <p:spPr bwMode="auto">
            <a:xfrm>
              <a:off x="384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28</a:t>
              </a:r>
            </a:p>
          </p:txBody>
        </p:sp>
        <p:sp>
          <p:nvSpPr>
            <p:cNvPr id="57361" name="Rectangle 1039"/>
            <p:cNvSpPr>
              <a:spLocks noChangeArrowheads="1"/>
            </p:cNvSpPr>
            <p:nvPr/>
          </p:nvSpPr>
          <p:spPr bwMode="auto">
            <a:xfrm>
              <a:off x="417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42</a:t>
              </a:r>
            </a:p>
          </p:txBody>
        </p:sp>
      </p:grpSp>
      <p:sp>
        <p:nvSpPr>
          <p:cNvPr id="57349" name="Rectangle 1040"/>
          <p:cNvSpPr>
            <a:spLocks noChangeArrowheads="1"/>
          </p:cNvSpPr>
          <p:nvPr/>
        </p:nvSpPr>
        <p:spPr bwMode="auto">
          <a:xfrm>
            <a:off x="3962400" y="51054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4</a:t>
            </a:r>
          </a:p>
        </p:txBody>
      </p:sp>
      <p:sp>
        <p:nvSpPr>
          <p:cNvPr id="151569" name="Line 1041"/>
          <p:cNvSpPr>
            <a:spLocks noChangeShapeType="1"/>
          </p:cNvSpPr>
          <p:nvPr/>
        </p:nvSpPr>
        <p:spPr bwMode="auto">
          <a:xfrm flipV="1">
            <a:off x="3962400" y="4343400"/>
            <a:ext cx="3200400" cy="3048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9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Binary Search</a:t>
            </a:r>
          </a:p>
        </p:txBody>
      </p:sp>
      <p:sp>
        <p:nvSpPr>
          <p:cNvPr id="13824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Repeat until found…</a:t>
            </a:r>
          </a:p>
          <a:p>
            <a:pPr lvl="1">
              <a:defRPr/>
            </a:pPr>
            <a:r>
              <a:rPr lang="en-US" altLang="en-US"/>
              <a:t>too big </a:t>
            </a:r>
            <a:r>
              <a:rPr lang="en-US" altLang="en-US">
                <a:sym typeface="Wingdings" pitchFamily="2" charset="2"/>
              </a:rPr>
              <a:t> search lower part of array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too small  search upper part of array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otherwise  just right!</a:t>
            </a:r>
            <a:endParaRPr lang="en-US" altLang="en-US"/>
          </a:p>
        </p:txBody>
      </p:sp>
      <p:grpSp>
        <p:nvGrpSpPr>
          <p:cNvPr id="58372" name="Group 1028"/>
          <p:cNvGrpSpPr>
            <a:grpSpLocks/>
          </p:cNvGrpSpPr>
          <p:nvPr/>
        </p:nvGrpSpPr>
        <p:grpSpPr bwMode="auto">
          <a:xfrm>
            <a:off x="1295400" y="4267200"/>
            <a:ext cx="5867400" cy="457200"/>
            <a:chOff x="816" y="2688"/>
            <a:chExt cx="3696" cy="288"/>
          </a:xfrm>
        </p:grpSpPr>
        <p:sp>
          <p:nvSpPr>
            <p:cNvPr id="58376" name="Rectangle 1029"/>
            <p:cNvSpPr>
              <a:spLocks noChangeArrowheads="1"/>
            </p:cNvSpPr>
            <p:nvPr/>
          </p:nvSpPr>
          <p:spPr bwMode="auto">
            <a:xfrm>
              <a:off x="81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58377" name="Rectangle 1030"/>
            <p:cNvSpPr>
              <a:spLocks noChangeArrowheads="1"/>
            </p:cNvSpPr>
            <p:nvPr/>
          </p:nvSpPr>
          <p:spPr bwMode="auto">
            <a:xfrm>
              <a:off x="115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58378" name="Rectangle 1031"/>
            <p:cNvSpPr>
              <a:spLocks noChangeArrowheads="1"/>
            </p:cNvSpPr>
            <p:nvPr/>
          </p:nvSpPr>
          <p:spPr bwMode="auto">
            <a:xfrm>
              <a:off x="148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58379" name="Rectangle 1032"/>
            <p:cNvSpPr>
              <a:spLocks noChangeArrowheads="1"/>
            </p:cNvSpPr>
            <p:nvPr/>
          </p:nvSpPr>
          <p:spPr bwMode="auto">
            <a:xfrm>
              <a:off x="182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58380" name="Rectangle 1033"/>
            <p:cNvSpPr>
              <a:spLocks noChangeArrowheads="1"/>
            </p:cNvSpPr>
            <p:nvPr/>
          </p:nvSpPr>
          <p:spPr bwMode="auto">
            <a:xfrm>
              <a:off x="216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13</a:t>
              </a:r>
            </a:p>
          </p:txBody>
        </p:sp>
        <p:sp>
          <p:nvSpPr>
            <p:cNvPr id="58381" name="Rectangle 1034"/>
            <p:cNvSpPr>
              <a:spLocks noChangeArrowheads="1"/>
            </p:cNvSpPr>
            <p:nvPr/>
          </p:nvSpPr>
          <p:spPr bwMode="auto">
            <a:xfrm>
              <a:off x="249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58382" name="Rectangle 1035"/>
            <p:cNvSpPr>
              <a:spLocks noChangeArrowheads="1"/>
            </p:cNvSpPr>
            <p:nvPr/>
          </p:nvSpPr>
          <p:spPr bwMode="auto">
            <a:xfrm>
              <a:off x="283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22</a:t>
              </a:r>
            </a:p>
          </p:txBody>
        </p:sp>
        <p:sp>
          <p:nvSpPr>
            <p:cNvPr id="58383" name="Rectangle 1036"/>
            <p:cNvSpPr>
              <a:spLocks noChangeArrowheads="1"/>
            </p:cNvSpPr>
            <p:nvPr/>
          </p:nvSpPr>
          <p:spPr bwMode="auto">
            <a:xfrm>
              <a:off x="316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25</a:t>
              </a:r>
            </a:p>
          </p:txBody>
        </p:sp>
        <p:sp>
          <p:nvSpPr>
            <p:cNvPr id="58384" name="Rectangle 1037"/>
            <p:cNvSpPr>
              <a:spLocks noChangeArrowheads="1"/>
            </p:cNvSpPr>
            <p:nvPr/>
          </p:nvSpPr>
          <p:spPr bwMode="auto">
            <a:xfrm>
              <a:off x="350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27</a:t>
              </a:r>
            </a:p>
          </p:txBody>
        </p:sp>
        <p:sp>
          <p:nvSpPr>
            <p:cNvPr id="58385" name="Rectangle 1038"/>
            <p:cNvSpPr>
              <a:spLocks noChangeArrowheads="1"/>
            </p:cNvSpPr>
            <p:nvPr/>
          </p:nvSpPr>
          <p:spPr bwMode="auto">
            <a:xfrm>
              <a:off x="384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28</a:t>
              </a:r>
            </a:p>
          </p:txBody>
        </p:sp>
        <p:sp>
          <p:nvSpPr>
            <p:cNvPr id="58386" name="Rectangle 1039"/>
            <p:cNvSpPr>
              <a:spLocks noChangeArrowheads="1"/>
            </p:cNvSpPr>
            <p:nvPr/>
          </p:nvSpPr>
          <p:spPr bwMode="auto">
            <a:xfrm>
              <a:off x="417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42</a:t>
              </a:r>
            </a:p>
          </p:txBody>
        </p:sp>
      </p:grpSp>
      <p:sp>
        <p:nvSpPr>
          <p:cNvPr id="58373" name="Rectangle 1040"/>
          <p:cNvSpPr>
            <a:spLocks noChangeArrowheads="1"/>
          </p:cNvSpPr>
          <p:nvPr/>
        </p:nvSpPr>
        <p:spPr bwMode="auto">
          <a:xfrm>
            <a:off x="2362200" y="51054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4</a:t>
            </a:r>
          </a:p>
        </p:txBody>
      </p:sp>
      <p:sp>
        <p:nvSpPr>
          <p:cNvPr id="58374" name="Line 1041"/>
          <p:cNvSpPr>
            <a:spLocks noChangeShapeType="1"/>
          </p:cNvSpPr>
          <p:nvPr/>
        </p:nvSpPr>
        <p:spPr bwMode="auto">
          <a:xfrm flipV="1">
            <a:off x="3962400" y="4343400"/>
            <a:ext cx="3200400" cy="3048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38259" name="Line 1043"/>
          <p:cNvSpPr>
            <a:spLocks noChangeShapeType="1"/>
          </p:cNvSpPr>
          <p:nvPr/>
        </p:nvSpPr>
        <p:spPr bwMode="auto">
          <a:xfrm flipV="1">
            <a:off x="2362200" y="4343400"/>
            <a:ext cx="1600200" cy="3048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A1652-21CE-294C-D36E-EF38298F3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Comparing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A4841-C334-0A6C-916F-B398D1F92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Task: remove short words from List</a:t>
            </a:r>
          </a:p>
          <a:p>
            <a:pPr lvl="1"/>
            <a:r>
              <a:rPr lang="en-CA" dirty="0"/>
              <a:t>LinkedList or </a:t>
            </a:r>
            <a:r>
              <a:rPr lang="en-CA" dirty="0" err="1"/>
              <a:t>ArrayList</a:t>
            </a:r>
            <a:r>
              <a:rPr lang="en-CA" dirty="0"/>
              <a:t> faster?</a:t>
            </a:r>
          </a:p>
          <a:p>
            <a:r>
              <a:rPr lang="en-CA" dirty="0"/>
              <a:t>Depends on how you do it!</a:t>
            </a:r>
          </a:p>
          <a:p>
            <a:pPr lvl="1"/>
            <a:r>
              <a:rPr lang="en-CA" dirty="0"/>
              <a:t>use remove(int) to remove elements</a:t>
            </a:r>
          </a:p>
          <a:p>
            <a:pPr lvl="1"/>
            <a:r>
              <a:rPr lang="en-CA" dirty="0"/>
              <a:t>use remove(value) to remove elements</a:t>
            </a:r>
          </a:p>
          <a:p>
            <a:pPr lvl="1"/>
            <a:r>
              <a:rPr lang="en-CA" dirty="0"/>
              <a:t>use </a:t>
            </a:r>
            <a:r>
              <a:rPr lang="en-CA" dirty="0" err="1"/>
              <a:t>iterator.remove</a:t>
            </a:r>
            <a:r>
              <a:rPr lang="en-CA" dirty="0"/>
              <a:t>() to remove elements</a:t>
            </a:r>
          </a:p>
        </p:txBody>
      </p:sp>
    </p:spTree>
    <p:extLst>
      <p:ext uri="{BB962C8B-B14F-4D97-AF65-F5344CB8AC3E}">
        <p14:creationId xmlns:p14="http://schemas.microsoft.com/office/powerpoint/2010/main" val="15225478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Binary Search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Repeat until found…</a:t>
            </a:r>
          </a:p>
          <a:p>
            <a:pPr lvl="1">
              <a:defRPr/>
            </a:pPr>
            <a:r>
              <a:rPr lang="en-US" altLang="en-US"/>
              <a:t>or until nowhere left to look</a:t>
            </a:r>
          </a:p>
          <a:p>
            <a:pPr lvl="1">
              <a:defRPr/>
            </a:pPr>
            <a:r>
              <a:rPr lang="en-US" altLang="en-US"/>
              <a:t>(return fail)</a:t>
            </a:r>
          </a:p>
        </p:txBody>
      </p:sp>
      <p:grpSp>
        <p:nvGrpSpPr>
          <p:cNvPr id="59396" name="Group 4"/>
          <p:cNvGrpSpPr>
            <a:grpSpLocks/>
          </p:cNvGrpSpPr>
          <p:nvPr/>
        </p:nvGrpSpPr>
        <p:grpSpPr bwMode="auto">
          <a:xfrm>
            <a:off x="1295400" y="4267200"/>
            <a:ext cx="5867400" cy="457200"/>
            <a:chOff x="816" y="2688"/>
            <a:chExt cx="3696" cy="288"/>
          </a:xfrm>
        </p:grpSpPr>
        <p:sp>
          <p:nvSpPr>
            <p:cNvPr id="59401" name="Rectangle 5"/>
            <p:cNvSpPr>
              <a:spLocks noChangeArrowheads="1"/>
            </p:cNvSpPr>
            <p:nvPr/>
          </p:nvSpPr>
          <p:spPr bwMode="auto">
            <a:xfrm>
              <a:off x="81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59402" name="Rectangle 6"/>
            <p:cNvSpPr>
              <a:spLocks noChangeArrowheads="1"/>
            </p:cNvSpPr>
            <p:nvPr/>
          </p:nvSpPr>
          <p:spPr bwMode="auto">
            <a:xfrm>
              <a:off x="115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8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82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216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13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249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283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22</a:t>
              </a:r>
            </a:p>
          </p:txBody>
        </p:sp>
        <p:sp>
          <p:nvSpPr>
            <p:cNvPr id="59408" name="Rectangle 12"/>
            <p:cNvSpPr>
              <a:spLocks noChangeArrowheads="1"/>
            </p:cNvSpPr>
            <p:nvPr/>
          </p:nvSpPr>
          <p:spPr bwMode="auto">
            <a:xfrm>
              <a:off x="316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25</a:t>
              </a:r>
            </a:p>
          </p:txBody>
        </p:sp>
        <p:sp>
          <p:nvSpPr>
            <p:cNvPr id="59409" name="Rectangle 13"/>
            <p:cNvSpPr>
              <a:spLocks noChangeArrowheads="1"/>
            </p:cNvSpPr>
            <p:nvPr/>
          </p:nvSpPr>
          <p:spPr bwMode="auto">
            <a:xfrm>
              <a:off x="350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27</a:t>
              </a:r>
            </a:p>
          </p:txBody>
        </p:sp>
        <p:sp>
          <p:nvSpPr>
            <p:cNvPr id="59410" name="Rectangle 14"/>
            <p:cNvSpPr>
              <a:spLocks noChangeArrowheads="1"/>
            </p:cNvSpPr>
            <p:nvPr/>
          </p:nvSpPr>
          <p:spPr bwMode="auto">
            <a:xfrm>
              <a:off x="384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28</a:t>
              </a:r>
            </a:p>
          </p:txBody>
        </p:sp>
        <p:sp>
          <p:nvSpPr>
            <p:cNvPr id="59411" name="Rectangle 15"/>
            <p:cNvSpPr>
              <a:spLocks noChangeArrowheads="1"/>
            </p:cNvSpPr>
            <p:nvPr/>
          </p:nvSpPr>
          <p:spPr bwMode="auto">
            <a:xfrm>
              <a:off x="417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42</a:t>
              </a:r>
            </a:p>
          </p:txBody>
        </p:sp>
      </p:grpSp>
      <p:sp>
        <p:nvSpPr>
          <p:cNvPr id="59397" name="Rectangle 16"/>
          <p:cNvSpPr>
            <a:spLocks noChangeArrowheads="1"/>
          </p:cNvSpPr>
          <p:nvPr/>
        </p:nvSpPr>
        <p:spPr bwMode="auto">
          <a:xfrm>
            <a:off x="1295400" y="51054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4</a:t>
            </a:r>
          </a:p>
        </p:txBody>
      </p:sp>
      <p:sp>
        <p:nvSpPr>
          <p:cNvPr id="59398" name="Line 17"/>
          <p:cNvSpPr>
            <a:spLocks noChangeShapeType="1"/>
          </p:cNvSpPr>
          <p:nvPr/>
        </p:nvSpPr>
        <p:spPr bwMode="auto">
          <a:xfrm flipV="1">
            <a:off x="3962400" y="4343400"/>
            <a:ext cx="3200400" cy="3048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9399" name="Line 18"/>
          <p:cNvSpPr>
            <a:spLocks noChangeShapeType="1"/>
          </p:cNvSpPr>
          <p:nvPr/>
        </p:nvSpPr>
        <p:spPr bwMode="auto">
          <a:xfrm flipV="1">
            <a:off x="2362200" y="4343400"/>
            <a:ext cx="1600200" cy="3048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 flipV="1">
            <a:off x="1295400" y="4343400"/>
            <a:ext cx="1066800" cy="3048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83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Binary Search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sz="2800" dirty="0" err="1"/>
              <a:t>int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binaryFind</a:t>
            </a:r>
            <a:r>
              <a:rPr lang="en-US" altLang="en-US" sz="2800" dirty="0"/>
              <a:t>(T item, T v[],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lo, 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hi)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if (lo &gt; hi)</a:t>
            </a:r>
            <a:br>
              <a:rPr lang="en-US" altLang="en-US" sz="2800" dirty="0"/>
            </a:br>
            <a:r>
              <a:rPr lang="en-US" altLang="en-US" sz="2800" dirty="0"/>
              <a:t>	return –1;</a:t>
            </a:r>
            <a:r>
              <a:rPr lang="en-US" altLang="en-US" sz="2800" dirty="0">
                <a:solidFill>
                  <a:schemeClr val="accent1"/>
                </a:solidFill>
              </a:rPr>
              <a:t>	</a:t>
            </a:r>
            <a:r>
              <a:rPr lang="en-US" altLang="en-US" sz="2800" i="1" dirty="0">
                <a:solidFill>
                  <a:schemeClr val="accent1"/>
                </a:solidFill>
              </a:rPr>
              <a:t>// not found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</a:t>
            </a:r>
            <a:r>
              <a:rPr lang="en-US" altLang="en-US" sz="2800" dirty="0" err="1"/>
              <a:t>int</a:t>
            </a:r>
            <a:r>
              <a:rPr lang="en-US" altLang="en-US" sz="2800" dirty="0"/>
              <a:t> mid = lo + (hi – lo)/2;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if (item&lt;v[mid])</a:t>
            </a:r>
            <a:br>
              <a:rPr lang="en-US" altLang="en-US" sz="2800" dirty="0"/>
            </a:br>
            <a:r>
              <a:rPr lang="en-US" altLang="en-US" sz="2800" dirty="0"/>
              <a:t>	return </a:t>
            </a:r>
            <a:r>
              <a:rPr lang="en-US" altLang="en-US" sz="2800" dirty="0" err="1"/>
              <a:t>binaryFind</a:t>
            </a:r>
            <a:r>
              <a:rPr lang="en-US" altLang="en-US" sz="2800" dirty="0"/>
              <a:t>(item, v, lo, mid–1);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if (v[mid]&lt;item)</a:t>
            </a:r>
            <a:br>
              <a:rPr lang="en-US" altLang="en-US" sz="2800" dirty="0"/>
            </a:br>
            <a:r>
              <a:rPr lang="en-US" altLang="en-US" sz="2800" dirty="0"/>
              <a:t>	return </a:t>
            </a:r>
            <a:r>
              <a:rPr lang="en-US" altLang="en-US" sz="2800" dirty="0" err="1"/>
              <a:t>binaryFind</a:t>
            </a:r>
            <a:r>
              <a:rPr lang="en-US" altLang="en-US" sz="2800" dirty="0"/>
              <a:t>(item, v, mid+1, hi);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sz="2800" dirty="0"/>
              <a:t>	return mid;</a:t>
            </a:r>
            <a:r>
              <a:rPr lang="en-US" altLang="en-US" sz="2800" dirty="0">
                <a:solidFill>
                  <a:schemeClr val="accent1"/>
                </a:solidFill>
              </a:rPr>
              <a:t>	</a:t>
            </a:r>
            <a:r>
              <a:rPr lang="en-US" altLang="en-US" sz="2800" i="1" dirty="0">
                <a:solidFill>
                  <a:schemeClr val="accent1"/>
                </a:solidFill>
              </a:rPr>
              <a:t>// found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Binary Search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 </a:t>
            </a:r>
            <a:r>
              <a:rPr lang="en-CA" i="1" dirty="0"/>
              <a:t>massively</a:t>
            </a:r>
            <a:r>
              <a:rPr lang="en-CA" dirty="0"/>
              <a:t> useful there’s a method for it:</a:t>
            </a:r>
          </a:p>
          <a:p>
            <a:pPr lvl="1">
              <a:buFontTx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posn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Arrays.binarySearch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arr</a:t>
            </a:r>
            <a:r>
              <a:rPr lang="en-CA" sz="2400" dirty="0">
                <a:solidFill>
                  <a:schemeClr val="accent1"/>
                </a:solidFill>
              </a:rPr>
              <a:t>, item);</a:t>
            </a:r>
          </a:p>
          <a:p>
            <a:pPr lvl="1">
              <a:defRPr/>
            </a:pPr>
            <a:r>
              <a:rPr lang="en-CA" dirty="0"/>
              <a:t>returns position of item in (sorted) </a:t>
            </a:r>
            <a:r>
              <a:rPr lang="en-CA" dirty="0" err="1"/>
              <a:t>arr</a:t>
            </a:r>
            <a:endParaRPr lang="en-CA" dirty="0"/>
          </a:p>
          <a:p>
            <a:pPr lvl="2">
              <a:defRPr/>
            </a:pPr>
            <a:r>
              <a:rPr lang="en-CA" dirty="0"/>
              <a:t>returns –(</a:t>
            </a:r>
            <a:r>
              <a:rPr lang="en-CA" dirty="0" err="1"/>
              <a:t>insertionPoint</a:t>
            </a:r>
            <a:r>
              <a:rPr lang="en-CA" dirty="0"/>
              <a:t> + 1) if not found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2">
              <a:defRPr/>
            </a:pPr>
            <a:r>
              <a:rPr lang="en-CA" dirty="0"/>
              <a:t>4 </a:t>
            </a:r>
            <a:r>
              <a:rPr lang="en-CA" i="1" dirty="0"/>
              <a:t>would</a:t>
            </a:r>
            <a:r>
              <a:rPr lang="en-CA" dirty="0"/>
              <a:t> be inserted at position 0, so return -1</a:t>
            </a:r>
          </a:p>
          <a:p>
            <a:pPr lvl="2">
              <a:defRPr/>
            </a:pPr>
            <a:r>
              <a:rPr lang="en-CA" dirty="0"/>
              <a:t>14 would be inserted at position 5, so return -6</a:t>
            </a:r>
          </a:p>
          <a:p>
            <a:pPr lvl="2">
              <a:defRPr/>
            </a:pPr>
            <a:r>
              <a:rPr lang="en-CA" dirty="0"/>
              <a:t>47 would be inserted at position 11, so return -12</a:t>
            </a:r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1295400" y="4221163"/>
            <a:ext cx="5867400" cy="457200"/>
            <a:chOff x="816" y="2688"/>
            <a:chExt cx="3696" cy="288"/>
          </a:xfrm>
        </p:grpSpPr>
        <p:sp>
          <p:nvSpPr>
            <p:cNvPr id="61454" name="Rectangle 5"/>
            <p:cNvSpPr>
              <a:spLocks noChangeArrowheads="1"/>
            </p:cNvSpPr>
            <p:nvPr/>
          </p:nvSpPr>
          <p:spPr bwMode="auto">
            <a:xfrm>
              <a:off x="81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5</a:t>
              </a:r>
            </a:p>
          </p:txBody>
        </p:sp>
        <p:sp>
          <p:nvSpPr>
            <p:cNvPr id="61455" name="Rectangle 6"/>
            <p:cNvSpPr>
              <a:spLocks noChangeArrowheads="1"/>
            </p:cNvSpPr>
            <p:nvPr/>
          </p:nvSpPr>
          <p:spPr bwMode="auto">
            <a:xfrm>
              <a:off x="115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61456" name="Rectangle 7"/>
            <p:cNvSpPr>
              <a:spLocks noChangeArrowheads="1"/>
            </p:cNvSpPr>
            <p:nvPr/>
          </p:nvSpPr>
          <p:spPr bwMode="auto">
            <a:xfrm>
              <a:off x="148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61457" name="Rectangle 8"/>
            <p:cNvSpPr>
              <a:spLocks noChangeArrowheads="1"/>
            </p:cNvSpPr>
            <p:nvPr/>
          </p:nvSpPr>
          <p:spPr bwMode="auto">
            <a:xfrm>
              <a:off x="182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12</a:t>
              </a:r>
            </a:p>
          </p:txBody>
        </p:sp>
        <p:sp>
          <p:nvSpPr>
            <p:cNvPr id="61458" name="Rectangle 9"/>
            <p:cNvSpPr>
              <a:spLocks noChangeArrowheads="1"/>
            </p:cNvSpPr>
            <p:nvPr/>
          </p:nvSpPr>
          <p:spPr bwMode="auto">
            <a:xfrm>
              <a:off x="216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13</a:t>
              </a:r>
            </a:p>
          </p:txBody>
        </p:sp>
        <p:sp>
          <p:nvSpPr>
            <p:cNvPr id="61459" name="Rectangle 10"/>
            <p:cNvSpPr>
              <a:spLocks noChangeArrowheads="1"/>
            </p:cNvSpPr>
            <p:nvPr/>
          </p:nvSpPr>
          <p:spPr bwMode="auto">
            <a:xfrm>
              <a:off x="249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17</a:t>
              </a:r>
            </a:p>
          </p:txBody>
        </p:sp>
        <p:sp>
          <p:nvSpPr>
            <p:cNvPr id="61460" name="Rectangle 11"/>
            <p:cNvSpPr>
              <a:spLocks noChangeArrowheads="1"/>
            </p:cNvSpPr>
            <p:nvPr/>
          </p:nvSpPr>
          <p:spPr bwMode="auto">
            <a:xfrm>
              <a:off x="283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22</a:t>
              </a:r>
            </a:p>
          </p:txBody>
        </p:sp>
        <p:sp>
          <p:nvSpPr>
            <p:cNvPr id="61461" name="Rectangle 12"/>
            <p:cNvSpPr>
              <a:spLocks noChangeArrowheads="1"/>
            </p:cNvSpPr>
            <p:nvPr/>
          </p:nvSpPr>
          <p:spPr bwMode="auto">
            <a:xfrm>
              <a:off x="316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25</a:t>
              </a:r>
            </a:p>
          </p:txBody>
        </p:sp>
        <p:sp>
          <p:nvSpPr>
            <p:cNvPr id="61462" name="Rectangle 13"/>
            <p:cNvSpPr>
              <a:spLocks noChangeArrowheads="1"/>
            </p:cNvSpPr>
            <p:nvPr/>
          </p:nvSpPr>
          <p:spPr bwMode="auto">
            <a:xfrm>
              <a:off x="350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27</a:t>
              </a:r>
            </a:p>
          </p:txBody>
        </p:sp>
        <p:sp>
          <p:nvSpPr>
            <p:cNvPr id="61463" name="Rectangle 14"/>
            <p:cNvSpPr>
              <a:spLocks noChangeArrowheads="1"/>
            </p:cNvSpPr>
            <p:nvPr/>
          </p:nvSpPr>
          <p:spPr bwMode="auto">
            <a:xfrm>
              <a:off x="384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28</a:t>
              </a:r>
            </a:p>
          </p:txBody>
        </p:sp>
        <p:sp>
          <p:nvSpPr>
            <p:cNvPr id="61464" name="Rectangle 15"/>
            <p:cNvSpPr>
              <a:spLocks noChangeArrowheads="1"/>
            </p:cNvSpPr>
            <p:nvPr/>
          </p:nvSpPr>
          <p:spPr bwMode="auto">
            <a:xfrm>
              <a:off x="417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42</a:t>
              </a:r>
            </a:p>
          </p:txBody>
        </p:sp>
      </p:grp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708400" y="385127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14</a:t>
            </a:r>
          </a:p>
        </p:txBody>
      </p:sp>
      <p:sp>
        <p:nvSpPr>
          <p:cNvPr id="61446" name="TextBox 21"/>
          <p:cNvSpPr txBox="1">
            <a:spLocks noChangeArrowheads="1"/>
          </p:cNvSpPr>
          <p:nvPr/>
        </p:nvSpPr>
        <p:spPr bwMode="auto">
          <a:xfrm>
            <a:off x="1258888" y="4638675"/>
            <a:ext cx="5905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225425" algn="ctr"/>
                <a:tab pos="742950" algn="ctr"/>
                <a:tab pos="1258888" algn="ctr"/>
                <a:tab pos="1774825" algn="ctr"/>
                <a:tab pos="2290763" algn="ctr"/>
                <a:tab pos="2862263" algn="ctr"/>
                <a:tab pos="3432175" algn="ctr"/>
                <a:tab pos="3948113" algn="ctr"/>
                <a:tab pos="4452938" algn="ctr"/>
                <a:tab pos="4970463" algn="ctr"/>
                <a:tab pos="5540375" algn="ctr"/>
              </a:tabLst>
            </a:pPr>
            <a:r>
              <a:rPr lang="en-CA" sz="2000">
                <a:solidFill>
                  <a:schemeClr val="accent1"/>
                </a:solidFill>
              </a:rPr>
              <a:t>	0	1	2	3	4	5	6	7	8	9	10</a:t>
            </a: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1042988" y="385127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4</a:t>
            </a: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6948488" y="385127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/>
              <a:t>47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547813" y="3851275"/>
            <a:ext cx="53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1800" i="1">
                <a:solidFill>
                  <a:schemeClr val="accent1"/>
                </a:solidFill>
              </a:rPr>
              <a:t>(-1)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211638" y="3851275"/>
            <a:ext cx="5318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1800" i="1">
                <a:solidFill>
                  <a:schemeClr val="accent1"/>
                </a:solidFill>
              </a:rPr>
              <a:t>(-6)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451725" y="3851275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1800" i="1">
                <a:solidFill>
                  <a:schemeClr val="accent1"/>
                </a:solidFill>
              </a:rPr>
              <a:t>(-12)</a:t>
            </a: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2384425" y="38608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9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94013" y="3860800"/>
            <a:ext cx="45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1800" i="1">
                <a:solidFill>
                  <a:schemeClr val="accent1"/>
                </a:solidFill>
              </a:rPr>
              <a:t>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24" grpId="0" animBg="1"/>
      <p:bldP spid="25" grpId="0"/>
      <p:bldP spid="26" grpId="0"/>
      <p:bldP spid="27" grpId="0"/>
      <p:bldP spid="28" grpId="0" animBg="1"/>
      <p:bldP spid="29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Complexity of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Worst case, we get half the list every time!</a:t>
            </a:r>
          </a:p>
          <a:p>
            <a:pPr lvl="1">
              <a:defRPr/>
            </a:pPr>
            <a:r>
              <a:rPr lang="en-CA" dirty="0"/>
              <a:t>assume N is a power of 2:  N == 2</a:t>
            </a:r>
            <a:r>
              <a:rPr lang="en-CA" baseline="30000" dirty="0"/>
              <a:t>k</a:t>
            </a:r>
          </a:p>
          <a:p>
            <a:pPr lvl="2">
              <a:defRPr/>
            </a:pPr>
            <a:r>
              <a:rPr lang="en-CA" dirty="0"/>
              <a:t>1 comparison reduces list from 2</a:t>
            </a:r>
            <a:r>
              <a:rPr lang="en-CA" baseline="30000" dirty="0"/>
              <a:t>k  </a:t>
            </a:r>
            <a:r>
              <a:rPr lang="en-CA" dirty="0"/>
              <a:t>to 2</a:t>
            </a:r>
            <a:r>
              <a:rPr lang="en-CA" baseline="30000" dirty="0"/>
              <a:t>k-1 </a:t>
            </a:r>
          </a:p>
          <a:p>
            <a:pPr lvl="2">
              <a:defRPr/>
            </a:pPr>
            <a:r>
              <a:rPr lang="en-CA" dirty="0"/>
              <a:t>1 more comparison reduces from 2</a:t>
            </a:r>
            <a:r>
              <a:rPr lang="en-CA" baseline="30000" dirty="0"/>
              <a:t>k-1</a:t>
            </a:r>
            <a:r>
              <a:rPr lang="en-CA" dirty="0"/>
              <a:t> to 2</a:t>
            </a:r>
            <a:r>
              <a:rPr lang="en-CA" baseline="30000" dirty="0"/>
              <a:t>k-2</a:t>
            </a:r>
            <a:endParaRPr lang="en-CA" dirty="0"/>
          </a:p>
          <a:p>
            <a:pPr lvl="2">
              <a:defRPr/>
            </a:pPr>
            <a:r>
              <a:rPr lang="en-CA" dirty="0"/>
              <a:t>…</a:t>
            </a:r>
          </a:p>
          <a:p>
            <a:pPr lvl="2">
              <a:defRPr/>
            </a:pPr>
            <a:r>
              <a:rPr lang="en-CA" dirty="0"/>
              <a:t>1 more comparison reduces from 2</a:t>
            </a:r>
            <a:r>
              <a:rPr lang="en-CA" baseline="30000" dirty="0"/>
              <a:t>1</a:t>
            </a:r>
            <a:r>
              <a:rPr lang="en-CA" dirty="0"/>
              <a:t> to 2</a:t>
            </a:r>
            <a:r>
              <a:rPr lang="en-CA" baseline="30000" dirty="0"/>
              <a:t>0</a:t>
            </a:r>
            <a:r>
              <a:rPr lang="en-CA" dirty="0"/>
              <a:t> (i.e. 1)</a:t>
            </a:r>
          </a:p>
          <a:p>
            <a:pPr lvl="2">
              <a:defRPr/>
            </a:pPr>
            <a:r>
              <a:rPr lang="en-CA" dirty="0"/>
              <a:t>1 more comparison reduces from 2</a:t>
            </a:r>
            <a:r>
              <a:rPr lang="en-CA" baseline="30000" dirty="0"/>
              <a:t>0</a:t>
            </a:r>
            <a:r>
              <a:rPr lang="en-CA" dirty="0"/>
              <a:t> to 0</a:t>
            </a:r>
          </a:p>
          <a:p>
            <a:pPr lvl="3">
              <a:defRPr/>
            </a:pPr>
            <a:r>
              <a:rPr lang="en-CA" dirty="0"/>
              <a:t>#comparisons = k+1 = 1 + log N = O(log N)</a:t>
            </a:r>
          </a:p>
          <a:p>
            <a:pPr lvl="1">
              <a:defRPr/>
            </a:pPr>
            <a:r>
              <a:rPr lang="en-CA" dirty="0"/>
              <a:t>other lengths: 1 + ceiling(log N) = O(log N)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Sorted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Sorting a list gives </a:t>
            </a:r>
            <a:r>
              <a:rPr lang="en-CA" i="1" dirty="0"/>
              <a:t>big</a:t>
            </a:r>
            <a:r>
              <a:rPr lang="en-CA" dirty="0"/>
              <a:t> performance benefit</a:t>
            </a:r>
          </a:p>
          <a:p>
            <a:pPr lvl="1">
              <a:defRPr/>
            </a:pPr>
            <a:r>
              <a:rPr lang="en-CA" dirty="0"/>
              <a:t>O(N) vs. O(log N) for N = 1,000,000?</a:t>
            </a:r>
          </a:p>
          <a:p>
            <a:pPr lvl="2">
              <a:defRPr/>
            </a:pPr>
            <a:r>
              <a:rPr lang="en-CA" dirty="0"/>
              <a:t>1,000,000 vs. 20</a:t>
            </a:r>
          </a:p>
          <a:p>
            <a:pPr>
              <a:defRPr/>
            </a:pPr>
            <a:r>
              <a:rPr lang="en-CA" dirty="0"/>
              <a:t>Sorting lists is a very high priority</a:t>
            </a:r>
          </a:p>
          <a:p>
            <a:pPr lvl="1">
              <a:defRPr/>
            </a:pPr>
            <a:r>
              <a:rPr lang="en-CA" dirty="0"/>
              <a:t>lots of different sorting methods</a:t>
            </a:r>
          </a:p>
          <a:p>
            <a:pPr lvl="1">
              <a:defRPr/>
            </a:pPr>
            <a:r>
              <a:rPr lang="en-CA" dirty="0"/>
              <a:t>simplest methods not usually very good</a:t>
            </a:r>
          </a:p>
          <a:p>
            <a:pPr lvl="1">
              <a:defRPr/>
            </a:pPr>
            <a:r>
              <a:rPr lang="en-CA" dirty="0"/>
              <a:t>fastest methods usually hard to explain</a:t>
            </a:r>
          </a:p>
          <a:p>
            <a:pPr>
              <a:defRPr/>
            </a:pPr>
            <a:r>
              <a:rPr lang="en-CA" dirty="0"/>
              <a:t>Next week: sorting methods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Resizing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Increase array size</a:t>
            </a:r>
          </a:p>
          <a:p>
            <a:pPr lvl="1"/>
            <a:r>
              <a:rPr lang="en-CA" dirty="0" err="1"/>
              <a:t>ArrayList</a:t>
            </a:r>
            <a:r>
              <a:rPr lang="en-CA" dirty="0"/>
              <a:t>, </a:t>
            </a:r>
            <a:r>
              <a:rPr lang="en-CA" dirty="0" err="1"/>
              <a:t>ArrayBag</a:t>
            </a:r>
            <a:r>
              <a:rPr lang="en-CA" dirty="0"/>
              <a:t>, </a:t>
            </a:r>
            <a:r>
              <a:rPr lang="en-CA" dirty="0" err="1"/>
              <a:t>ArrayDeque</a:t>
            </a:r>
            <a:r>
              <a:rPr lang="en-CA" dirty="0"/>
              <a:t>, …</a:t>
            </a:r>
          </a:p>
          <a:p>
            <a:r>
              <a:rPr lang="en-CA" dirty="0"/>
              <a:t>How much bigger to make the array?</a:t>
            </a:r>
          </a:p>
          <a:p>
            <a:pPr lvl="1"/>
            <a:r>
              <a:rPr lang="en-CA" dirty="0">
                <a:sym typeface="Wingdings" pitchFamily="2" charset="2"/>
              </a:rPr>
              <a:t>only </a:t>
            </a:r>
            <a:r>
              <a:rPr lang="en-CA" i="1" dirty="0">
                <a:sym typeface="Wingdings" pitchFamily="2" charset="2"/>
              </a:rPr>
              <a:t>need</a:t>
            </a:r>
            <a:r>
              <a:rPr lang="en-CA" dirty="0">
                <a:sym typeface="Wingdings" pitchFamily="2" charset="2"/>
              </a:rPr>
              <a:t> one more space</a:t>
            </a:r>
          </a:p>
          <a:p>
            <a:pPr lvl="1"/>
            <a:r>
              <a:rPr lang="en-CA" dirty="0">
                <a:sym typeface="Wingdings" pitchFamily="2" charset="2"/>
              </a:rPr>
              <a:t>maybe increase size of array by 1?</a:t>
            </a:r>
          </a:p>
          <a:p>
            <a:pPr lvl="2"/>
            <a:endParaRPr lang="en-CA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A7EDE294-6182-631A-37E2-7044529B1909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627984"/>
            <a:ext cx="3200400" cy="457200"/>
            <a:chOff x="816" y="2688"/>
            <a:chExt cx="2016" cy="288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D6D2CD01-7D7F-3E7A-B506-A4013EA25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15</a:t>
              </a: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BB16A175-D691-1379-CC3C-ED9D9CA72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27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9C5A0075-71C6-0D84-57C0-12BE85AD7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1391B2A0-6F84-648B-9F6F-E44CE0931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12</a:t>
              </a: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96C64239-9AA3-F3D8-9737-457D66A0C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42</a:t>
              </a: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2551FAEF-1F7E-21E7-E22B-0DA2D3CCD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76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6751B6D-B9E3-12FD-7255-7C32C2B33916}"/>
              </a:ext>
            </a:extLst>
          </p:cNvPr>
          <p:cNvGrpSpPr/>
          <p:nvPr/>
        </p:nvGrpSpPr>
        <p:grpSpPr>
          <a:xfrm>
            <a:off x="1296888" y="5276056"/>
            <a:ext cx="3200400" cy="457200"/>
            <a:chOff x="1296888" y="5276056"/>
            <a:chExt cx="3200400" cy="457200"/>
          </a:xfrm>
        </p:grpSpPr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9A0AA15E-B395-FB6F-35D0-E0724A4FD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8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15</a:t>
              </a:r>
            </a:p>
          </p:txBody>
        </p:sp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F1FB9398-E15B-48BE-1A82-EEBAD24ED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2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27</a:t>
              </a: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8EF715C8-3DFD-E092-415A-A9D1B23DC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36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FADAB347-3063-4587-9059-4643F64D7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0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12</a:t>
              </a:r>
            </a:p>
          </p:txBody>
        </p:sp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FC82B2FE-5D2B-FB12-9702-B95A0A118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4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42</a:t>
              </a:r>
            </a:p>
          </p:txBody>
        </p: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D473BB2E-9B63-9602-C2E8-985A2D1EC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38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76</a:t>
              </a:r>
            </a:p>
          </p:txBody>
        </p:sp>
      </p:grpSp>
      <p:sp>
        <p:nvSpPr>
          <p:cNvPr id="23" name="Rectangle 11">
            <a:extLst>
              <a:ext uri="{FF2B5EF4-FFF2-40B4-BE49-F238E27FC236}">
                <a16:creationId xmlns:a16="http://schemas.microsoft.com/office/drawing/2014/main" id="{5F671EF5-5390-76CD-9D4A-688CAD32A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7288" y="5276056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/>
              <a:t>22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4A1FA3B-F415-6978-0C88-25A6002DA2A1}"/>
              </a:ext>
            </a:extLst>
          </p:cNvPr>
          <p:cNvGrpSpPr/>
          <p:nvPr/>
        </p:nvGrpSpPr>
        <p:grpSpPr>
          <a:xfrm>
            <a:off x="1296888" y="5924128"/>
            <a:ext cx="3733800" cy="457200"/>
            <a:chOff x="1296888" y="5924128"/>
            <a:chExt cx="3733800" cy="457200"/>
          </a:xfrm>
        </p:grpSpPr>
        <p:sp>
          <p:nvSpPr>
            <p:cNvPr id="29" name="Rectangle 5">
              <a:extLst>
                <a:ext uri="{FF2B5EF4-FFF2-40B4-BE49-F238E27FC236}">
                  <a16:creationId xmlns:a16="http://schemas.microsoft.com/office/drawing/2014/main" id="{00A01974-2141-35F1-F299-D56C159A8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888" y="5924128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15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21B6247A-F32C-87BB-EAAF-472A391E1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288" y="5924128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27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CF2B24C1-EB78-D851-8501-BCD483629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3688" y="5924128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CE2D4138-24C0-64A4-4010-3EA40537F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088" y="5924128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12</a:t>
              </a:r>
            </a:p>
          </p:txBody>
        </p:sp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637EA765-857B-AC8B-BAA2-CE4AA26C5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488" y="5924128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42</a:t>
              </a:r>
            </a:p>
          </p:txBody>
        </p:sp>
        <p:sp>
          <p:nvSpPr>
            <p:cNvPr id="34" name="Rectangle 10">
              <a:extLst>
                <a:ext uri="{FF2B5EF4-FFF2-40B4-BE49-F238E27FC236}">
                  <a16:creationId xmlns:a16="http://schemas.microsoft.com/office/drawing/2014/main" id="{404D7FA6-A3E9-3C89-12EF-242189845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3888" y="5924128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76</a:t>
              </a:r>
            </a:p>
          </p:txBody>
        </p:sp>
        <p:sp>
          <p:nvSpPr>
            <p:cNvPr id="35" name="Rectangle 11">
              <a:extLst>
                <a:ext uri="{FF2B5EF4-FFF2-40B4-BE49-F238E27FC236}">
                  <a16:creationId xmlns:a16="http://schemas.microsoft.com/office/drawing/2014/main" id="{B0088760-6593-6116-72D3-9CE8DD990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7288" y="5924128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22</a:t>
              </a:r>
            </a:p>
          </p:txBody>
        </p:sp>
      </p:grpSp>
      <p:sp>
        <p:nvSpPr>
          <p:cNvPr id="36" name="Rectangle 12">
            <a:extLst>
              <a:ext uri="{FF2B5EF4-FFF2-40B4-BE49-F238E27FC236}">
                <a16:creationId xmlns:a16="http://schemas.microsoft.com/office/drawing/2014/main" id="{3D942CD6-59F5-E9DC-C7FE-ECFFE9F22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688" y="5924128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/>
              <a:t>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1667A88-E479-17CA-BAD4-7F71534BAEAB}"/>
              </a:ext>
            </a:extLst>
          </p:cNvPr>
          <p:cNvSpPr txBox="1"/>
          <p:nvPr/>
        </p:nvSpPr>
        <p:spPr>
          <a:xfrm>
            <a:off x="6300192" y="4627984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accent1"/>
                </a:solidFill>
              </a:rPr>
              <a:t>insert 22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4B02525-C0A9-A931-CC31-65151998A138}"/>
              </a:ext>
            </a:extLst>
          </p:cNvPr>
          <p:cNvSpPr txBox="1"/>
          <p:nvPr/>
        </p:nvSpPr>
        <p:spPr>
          <a:xfrm>
            <a:off x="6300192" y="5271591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accent1"/>
                </a:solidFill>
              </a:rPr>
              <a:t>insert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6" grpId="0" animBg="1"/>
      <p:bldP spid="40" grpId="0"/>
      <p:bldP spid="41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B9955-61C6-DF2F-6272-246EB8081C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B2B90-384A-E3F2-9A2B-9AB9265BB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Grow Size by One Each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BC744-3E12-DA66-E70A-E94B040CE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r>
              <a:rPr lang="en-CA" dirty="0"/>
              <a:t>Make array one space larger (start at size 1)</a:t>
            </a:r>
          </a:p>
          <a:p>
            <a:pPr lvl="1">
              <a:tabLst>
                <a:tab pos="3944938" algn="ctr"/>
                <a:tab pos="7804150" algn="r"/>
              </a:tabLst>
            </a:pPr>
            <a:r>
              <a:rPr lang="en-CA" sz="2400" dirty="0"/>
              <a:t>1</a:t>
            </a:r>
            <a:r>
              <a:rPr lang="en-CA" sz="2400" baseline="30000" dirty="0"/>
              <a:t>st</a:t>
            </a:r>
            <a:r>
              <a:rPr lang="en-CA" sz="2400" dirty="0"/>
              <a:t> insert:	(no copy), add 1 item	1 assignment</a:t>
            </a:r>
          </a:p>
          <a:p>
            <a:pPr lvl="1">
              <a:tabLst>
                <a:tab pos="3944938" algn="ctr"/>
                <a:tab pos="7804150" algn="r"/>
              </a:tabLst>
            </a:pPr>
            <a:r>
              <a:rPr lang="en-CA" sz="2400" dirty="0"/>
              <a:t>2</a:t>
            </a:r>
            <a:r>
              <a:rPr lang="en-CA" sz="2400" baseline="30000" dirty="0"/>
              <a:t>nd</a:t>
            </a:r>
            <a:r>
              <a:rPr lang="en-CA" sz="2400" dirty="0"/>
              <a:t> insert:	copy 1 item, add 1 item	2 assignments</a:t>
            </a:r>
          </a:p>
          <a:p>
            <a:pPr lvl="1">
              <a:tabLst>
                <a:tab pos="3944938" algn="ctr"/>
                <a:tab pos="7804150" algn="r"/>
              </a:tabLst>
            </a:pPr>
            <a:r>
              <a:rPr lang="en-CA" sz="2400" dirty="0"/>
              <a:t>3</a:t>
            </a:r>
            <a:r>
              <a:rPr lang="en-CA" sz="2400" baseline="30000" dirty="0"/>
              <a:t>rd</a:t>
            </a:r>
            <a:r>
              <a:rPr lang="en-CA" sz="2400" dirty="0"/>
              <a:t> insert:	copy 2 items, add 1 item	3 assignments</a:t>
            </a:r>
          </a:p>
          <a:p>
            <a:pPr lvl="1">
              <a:tabLst>
                <a:tab pos="3944938" algn="ctr"/>
                <a:tab pos="7804150" algn="r"/>
              </a:tabLst>
            </a:pPr>
            <a:r>
              <a:rPr lang="en-CA" sz="2400" dirty="0"/>
              <a:t>4</a:t>
            </a:r>
            <a:r>
              <a:rPr lang="en-CA" sz="2400" baseline="30000" dirty="0"/>
              <a:t>th</a:t>
            </a:r>
            <a:r>
              <a:rPr lang="en-CA" sz="2400" dirty="0"/>
              <a:t> insert:	copy 3 items, add 1 item	4 assignments</a:t>
            </a:r>
          </a:p>
          <a:p>
            <a:pPr lvl="1">
              <a:tabLst>
                <a:tab pos="3944938" algn="ctr"/>
                <a:tab pos="7804150" algn="r"/>
              </a:tabLst>
            </a:pPr>
            <a:r>
              <a:rPr lang="en-CA" sz="2400" dirty="0"/>
              <a:t>…</a:t>
            </a:r>
          </a:p>
          <a:p>
            <a:pPr lvl="1">
              <a:tabLst>
                <a:tab pos="3944938" algn="ctr"/>
                <a:tab pos="7804150" algn="r"/>
              </a:tabLst>
            </a:pPr>
            <a:r>
              <a:rPr lang="en-CA" sz="2400" dirty="0"/>
              <a:t>N</a:t>
            </a:r>
            <a:r>
              <a:rPr lang="en-CA" sz="2400" baseline="30000" dirty="0"/>
              <a:t>th</a:t>
            </a:r>
            <a:r>
              <a:rPr lang="en-CA" sz="2400" dirty="0"/>
              <a:t> insert:	copy N–1 items, add 1 item	N assignments</a:t>
            </a:r>
          </a:p>
          <a:p>
            <a:r>
              <a:rPr lang="en-CA" dirty="0"/>
              <a:t>How many assignments total for N insertions?</a:t>
            </a:r>
          </a:p>
          <a:p>
            <a:pPr lvl="1"/>
            <a:r>
              <a:rPr lang="en-CA" dirty="0"/>
              <a:t>add up 1 + 2 + 3 + … + N = N(N + 1) / 2</a:t>
            </a:r>
          </a:p>
        </p:txBody>
      </p:sp>
    </p:spTree>
    <p:extLst>
      <p:ext uri="{BB962C8B-B14F-4D97-AF65-F5344CB8AC3E}">
        <p14:creationId xmlns:p14="http://schemas.microsoft.com/office/powerpoint/2010/main" val="210902639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D9855-F7A9-75B0-FE62-5C14A85943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32BAA-9E76-66DE-0254-7E7A75833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Double the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6D24A-BCA3-3BCB-9E0A-E6092B988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Maybe double the array size as required?</a:t>
            </a:r>
          </a:p>
          <a:p>
            <a:pPr lvl="1"/>
            <a:r>
              <a:rPr lang="en-CA" dirty="0">
                <a:sym typeface="Wingdings" pitchFamily="2" charset="2"/>
              </a:rPr>
              <a:t>less need to copy elements!</a:t>
            </a:r>
          </a:p>
          <a:p>
            <a:pPr lvl="1"/>
            <a:endParaRPr lang="en-CA" dirty="0">
              <a:sym typeface="Wingdings" pitchFamily="2" charset="2"/>
            </a:endParaRPr>
          </a:p>
          <a:p>
            <a:pPr lvl="1"/>
            <a:endParaRPr lang="en-CA" dirty="0">
              <a:sym typeface="Wingdings" pitchFamily="2" charset="2"/>
            </a:endParaRPr>
          </a:p>
          <a:p>
            <a:pPr lvl="1"/>
            <a:endParaRPr lang="en-CA" dirty="0">
              <a:sym typeface="Wingdings" pitchFamily="2" charset="2"/>
            </a:endParaRPr>
          </a:p>
          <a:p>
            <a:pPr marL="457200" lvl="1" indent="0">
              <a:buNone/>
            </a:pPr>
            <a:endParaRPr lang="en-CA" dirty="0">
              <a:sym typeface="Wingdings" pitchFamily="2" charset="2"/>
            </a:endParaRPr>
          </a:p>
          <a:p>
            <a:pPr lvl="1"/>
            <a:r>
              <a:rPr lang="en-CA" dirty="0">
                <a:sym typeface="Wingdings" pitchFamily="2" charset="2"/>
              </a:rPr>
              <a:t>how many insertions before the</a:t>
            </a:r>
            <a:br>
              <a:rPr lang="en-CA" dirty="0">
                <a:sym typeface="Wingdings" pitchFamily="2" charset="2"/>
              </a:rPr>
            </a:br>
            <a:r>
              <a:rPr lang="en-CA" dirty="0">
                <a:sym typeface="Wingdings" pitchFamily="2" charset="2"/>
              </a:rPr>
              <a:t>next resize?</a:t>
            </a:r>
          </a:p>
          <a:p>
            <a:pPr lvl="2"/>
            <a:r>
              <a:rPr lang="en-CA" dirty="0">
                <a:sym typeface="Wingdings" pitchFamily="2" charset="2"/>
              </a:rPr>
              <a:t>six  same as old size of array</a:t>
            </a:r>
          </a:p>
          <a:p>
            <a:pPr lvl="2"/>
            <a:endParaRPr lang="en-CA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D96D04B9-9BEA-293D-42F4-EC0DA52BDF51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068960"/>
            <a:ext cx="3200400" cy="457200"/>
            <a:chOff x="816" y="2688"/>
            <a:chExt cx="2016" cy="288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C7939925-0726-F895-9EB3-09231AB76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15</a:t>
              </a: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1BB8C615-3D0F-D119-16A7-F45BB0BCA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27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E669601F-3ED7-7FC1-F99D-D27BFB3DF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193C4A4C-020E-340A-2154-8118B1A75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12</a:t>
              </a: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3D2397E9-F33E-3D5D-EE55-A3EF26507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42</a:t>
              </a: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EF4C645A-5FDA-AB17-865B-05E93A829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68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76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DE3739B-55E7-A2FF-7F75-6818F0908506}"/>
              </a:ext>
            </a:extLst>
          </p:cNvPr>
          <p:cNvGrpSpPr/>
          <p:nvPr/>
        </p:nvGrpSpPr>
        <p:grpSpPr>
          <a:xfrm>
            <a:off x="1296888" y="3721497"/>
            <a:ext cx="3200400" cy="457200"/>
            <a:chOff x="1296888" y="5276056"/>
            <a:chExt cx="3200400" cy="457200"/>
          </a:xfrm>
        </p:grpSpPr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6E847A8C-DA4E-8CAB-A3AC-FDD1FCDC5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8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15</a:t>
              </a:r>
            </a:p>
          </p:txBody>
        </p:sp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8B91C0DC-9C03-3331-C843-FB4BF929E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2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27</a:t>
              </a: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5955D3CF-E2DD-71F3-5E5B-62BDDAADE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36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BE83BA83-F23F-48EA-3121-6FE5A8F63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0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12</a:t>
              </a:r>
            </a:p>
          </p:txBody>
        </p:sp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9A94BDA2-F221-03FD-2BC0-16832BB26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4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42</a:t>
              </a:r>
            </a:p>
          </p:txBody>
        </p: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6B1CF89-DE13-FBE1-8C24-368867A48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38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76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970285C-F68B-3B0D-2872-FEF18C31268E}"/>
              </a:ext>
            </a:extLst>
          </p:cNvPr>
          <p:cNvSpPr txBox="1"/>
          <p:nvPr/>
        </p:nvSpPr>
        <p:spPr>
          <a:xfrm>
            <a:off x="6228184" y="3068960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accent1"/>
                </a:solidFill>
              </a:rPr>
              <a:t>insert 22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26911D-AC80-89FF-D251-816D2953E987}"/>
              </a:ext>
            </a:extLst>
          </p:cNvPr>
          <p:cNvSpPr txBox="1"/>
          <p:nvPr/>
        </p:nvSpPr>
        <p:spPr>
          <a:xfrm>
            <a:off x="6228184" y="4149080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accent1"/>
                </a:solidFill>
              </a:rPr>
              <a:t>insert 25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B3689E3-43E1-1612-C4BD-93FE7DBDC969}"/>
              </a:ext>
            </a:extLst>
          </p:cNvPr>
          <p:cNvGrpSpPr/>
          <p:nvPr/>
        </p:nvGrpSpPr>
        <p:grpSpPr>
          <a:xfrm>
            <a:off x="4495800" y="3721497"/>
            <a:ext cx="3200400" cy="457200"/>
            <a:chOff x="1296888" y="5276056"/>
            <a:chExt cx="3200400" cy="457200"/>
          </a:xfrm>
        </p:grpSpPr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CE359C54-1FF4-2F3B-79C7-258A2B781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8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22</a:t>
              </a:r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1A002D85-0C82-BA68-B23E-16F9E6B03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2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?</a:t>
              </a:r>
            </a:p>
          </p:txBody>
        </p:sp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id="{4B5AF6FB-9CC7-E622-210C-6BF7BAE1A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36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?</a:t>
              </a:r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F909A841-2254-2E11-6992-E96803791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0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?</a:t>
              </a:r>
            </a:p>
          </p:txBody>
        </p: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0AC22B46-82FB-3C77-E1FF-AF472CCB1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04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?</a:t>
              </a:r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5ACBC8B6-5C82-6D44-42A0-9E4685FF6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3888" y="5276056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dirty="0"/>
                <a:t>?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36A8684F-9D3F-2DBA-42CA-1C65DC3D9283}"/>
              </a:ext>
            </a:extLst>
          </p:cNvPr>
          <p:cNvSpPr txBox="1"/>
          <p:nvPr/>
        </p:nvSpPr>
        <p:spPr>
          <a:xfrm>
            <a:off x="6228184" y="4546401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accent1"/>
                </a:solidFill>
              </a:rPr>
              <a:t>insert 77</a:t>
            </a:r>
          </a:p>
        </p:txBody>
      </p:sp>
      <p:sp>
        <p:nvSpPr>
          <p:cNvPr id="68" name="Rectangle 6">
            <a:extLst>
              <a:ext uri="{FF2B5EF4-FFF2-40B4-BE49-F238E27FC236}">
                <a16:creationId xmlns:a16="http://schemas.microsoft.com/office/drawing/2014/main" id="{38513446-CD98-1D75-D714-1975D0BCC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721497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/>
              <a:t>25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2DFCF1E-55E7-7E01-E3EC-F644EF64185E}"/>
              </a:ext>
            </a:extLst>
          </p:cNvPr>
          <p:cNvSpPr txBox="1"/>
          <p:nvPr/>
        </p:nvSpPr>
        <p:spPr>
          <a:xfrm>
            <a:off x="6228184" y="4943722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accent1"/>
                </a:solidFill>
              </a:rPr>
              <a:t>insert 19</a:t>
            </a:r>
          </a:p>
        </p:txBody>
      </p:sp>
      <p:sp>
        <p:nvSpPr>
          <p:cNvPr id="71" name="Rectangle 7">
            <a:extLst>
              <a:ext uri="{FF2B5EF4-FFF2-40B4-BE49-F238E27FC236}">
                <a16:creationId xmlns:a16="http://schemas.microsoft.com/office/drawing/2014/main" id="{442ED888-6BFF-6373-7DEB-99DC1FAC6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943" y="3721497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/>
              <a:t>62</a:t>
            </a:r>
          </a:p>
        </p:txBody>
      </p:sp>
      <p:sp>
        <p:nvSpPr>
          <p:cNvPr id="72" name="Rectangle 7">
            <a:extLst>
              <a:ext uri="{FF2B5EF4-FFF2-40B4-BE49-F238E27FC236}">
                <a16:creationId xmlns:a16="http://schemas.microsoft.com/office/drawing/2014/main" id="{285ED472-462E-8BC1-CCD6-81E919B44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576" y="3721497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/>
              <a:t>77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3BB9161-9E0D-B89B-596E-042EC3B51AB9}"/>
              </a:ext>
            </a:extLst>
          </p:cNvPr>
          <p:cNvSpPr txBox="1"/>
          <p:nvPr/>
        </p:nvSpPr>
        <p:spPr>
          <a:xfrm>
            <a:off x="6228184" y="5341043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accent1"/>
                </a:solidFill>
              </a:rPr>
              <a:t>insert 62</a:t>
            </a:r>
          </a:p>
        </p:txBody>
      </p:sp>
      <p:sp>
        <p:nvSpPr>
          <p:cNvPr id="75" name="Rectangle 7">
            <a:extLst>
              <a:ext uri="{FF2B5EF4-FFF2-40B4-BE49-F238E27FC236}">
                <a16:creationId xmlns:a16="http://schemas.microsoft.com/office/drawing/2014/main" id="{F26758FD-41FF-82E7-7A1D-62F2FA7EE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8533" y="3721497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/>
              <a:t>19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5A8DC26-368E-D8B1-C3FB-EF3105ECB007}"/>
              </a:ext>
            </a:extLst>
          </p:cNvPr>
          <p:cNvSpPr txBox="1"/>
          <p:nvPr/>
        </p:nvSpPr>
        <p:spPr>
          <a:xfrm>
            <a:off x="6228184" y="5738364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accent1"/>
                </a:solidFill>
              </a:rPr>
              <a:t>insert 22</a:t>
            </a:r>
          </a:p>
        </p:txBody>
      </p:sp>
      <p:sp>
        <p:nvSpPr>
          <p:cNvPr id="77" name="Rectangle 7">
            <a:extLst>
              <a:ext uri="{FF2B5EF4-FFF2-40B4-BE49-F238E27FC236}">
                <a16:creationId xmlns:a16="http://schemas.microsoft.com/office/drawing/2014/main" id="{5467A845-7BE7-A127-0F85-F12EDA4DC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824" y="3721497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/>
              <a:t>22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04C75E0-6D3F-AD51-89A3-29DD1C04279F}"/>
              </a:ext>
            </a:extLst>
          </p:cNvPr>
          <p:cNvSpPr txBox="1"/>
          <p:nvPr/>
        </p:nvSpPr>
        <p:spPr>
          <a:xfrm>
            <a:off x="6228184" y="6135687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accent1"/>
                </a:solidFill>
              </a:rPr>
              <a:t>insert 91</a:t>
            </a:r>
          </a:p>
        </p:txBody>
      </p:sp>
    </p:spTree>
    <p:extLst>
      <p:ext uri="{BB962C8B-B14F-4D97-AF65-F5344CB8AC3E}">
        <p14:creationId xmlns:p14="http://schemas.microsoft.com/office/powerpoint/2010/main" val="153566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4" grpId="0"/>
      <p:bldP spid="68" grpId="0" animBg="1"/>
      <p:bldP spid="70" grpId="0"/>
      <p:bldP spid="71" grpId="0" animBg="1"/>
      <p:bldP spid="72" grpId="0" animBg="1"/>
      <p:bldP spid="73" grpId="0"/>
      <p:bldP spid="75" grpId="0" animBg="1"/>
      <p:bldP spid="76" grpId="0"/>
      <p:bldP spid="77" grpId="0" animBg="1"/>
      <p:bldP spid="78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51361-0C85-D6F1-0920-1837EA306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EE18-6D6C-E0C7-6B2D-CC5BFC43D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Double Size Each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6CE4B-10D4-73E2-7A95-023D0FEF4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r>
              <a:rPr lang="en-CA" dirty="0"/>
              <a:t>Make array twice as big (start at size 1)</a:t>
            </a:r>
          </a:p>
          <a:p>
            <a:pPr lvl="1">
              <a:tabLst>
                <a:tab pos="4127500" algn="ctr"/>
                <a:tab pos="7804150" algn="r"/>
              </a:tabLst>
            </a:pPr>
            <a:r>
              <a:rPr lang="en-CA" sz="2400" dirty="0"/>
              <a:t>1st insert:	(no copies), add 1 item	1 assignment</a:t>
            </a:r>
          </a:p>
          <a:p>
            <a:pPr lvl="1">
              <a:tabLst>
                <a:tab pos="4127500" algn="ctr"/>
                <a:tab pos="7804150" algn="r"/>
              </a:tabLst>
            </a:pPr>
            <a:r>
              <a:rPr lang="en-CA" sz="2400" dirty="0"/>
              <a:t>2nd insert:	copy 1 item, add 1 item	2 assignments</a:t>
            </a:r>
          </a:p>
          <a:p>
            <a:pPr lvl="1">
              <a:tabLst>
                <a:tab pos="4127500" algn="ctr"/>
                <a:tab pos="7804150" algn="r"/>
              </a:tabLst>
            </a:pPr>
            <a:r>
              <a:rPr lang="en-CA" sz="2400" dirty="0"/>
              <a:t>3rd insert:	copy 2 items, add 1 item	3 assignments</a:t>
            </a:r>
          </a:p>
          <a:p>
            <a:pPr lvl="1">
              <a:tabLst>
                <a:tab pos="4127500" algn="ctr"/>
                <a:tab pos="7804150" algn="r"/>
              </a:tabLst>
            </a:pPr>
            <a:r>
              <a:rPr lang="en-CA" sz="2400" dirty="0"/>
              <a:t>4th insert:	(no copy) add 1 item	1 assignment</a:t>
            </a:r>
          </a:p>
          <a:p>
            <a:pPr lvl="1">
              <a:tabLst>
                <a:tab pos="4127500" algn="ctr"/>
                <a:tab pos="7804150" algn="r"/>
              </a:tabLst>
            </a:pPr>
            <a:r>
              <a:rPr lang="en-CA" sz="2400" dirty="0"/>
              <a:t>5th insert:	copy 4 items, add 1 item	5 assignments</a:t>
            </a:r>
          </a:p>
          <a:p>
            <a:pPr lvl="1">
              <a:tabLst>
                <a:tab pos="4127500" algn="ctr"/>
                <a:tab pos="7804150" algn="r"/>
              </a:tabLst>
            </a:pPr>
            <a:r>
              <a:rPr lang="en-CA" sz="2400" dirty="0"/>
              <a:t>6</a:t>
            </a:r>
            <a:r>
              <a:rPr lang="en-CA" sz="2400" baseline="30000" dirty="0"/>
              <a:t>th</a:t>
            </a:r>
            <a:r>
              <a:rPr lang="en-CA" sz="2400" dirty="0"/>
              <a:t> to 8</a:t>
            </a:r>
            <a:r>
              <a:rPr lang="en-CA" sz="2400" baseline="30000" dirty="0"/>
              <a:t>th</a:t>
            </a:r>
            <a:r>
              <a:rPr lang="en-CA" sz="2400" dirty="0"/>
              <a:t> inserts:	add 1 item each	1 assignment each</a:t>
            </a:r>
          </a:p>
          <a:p>
            <a:pPr lvl="1">
              <a:tabLst>
                <a:tab pos="4127500" algn="ctr"/>
                <a:tab pos="7804150" algn="r"/>
              </a:tabLst>
            </a:pPr>
            <a:r>
              <a:rPr lang="en-CA" sz="2400" dirty="0"/>
              <a:t>(2</a:t>
            </a:r>
            <a:r>
              <a:rPr lang="en-CA" sz="2400" baseline="30000" dirty="0"/>
              <a:t>k</a:t>
            </a:r>
            <a:r>
              <a:rPr lang="en-CA" sz="2400" dirty="0"/>
              <a:t>+1)</a:t>
            </a:r>
            <a:r>
              <a:rPr lang="en-CA" sz="2400" baseline="30000" dirty="0" err="1"/>
              <a:t>th</a:t>
            </a:r>
            <a:r>
              <a:rPr lang="en-CA" sz="2400" dirty="0"/>
              <a:t> insert:	copy 2k items, add 1 	2</a:t>
            </a:r>
            <a:r>
              <a:rPr lang="en-CA" sz="2400" baseline="30000" dirty="0"/>
              <a:t>k</a:t>
            </a:r>
            <a:r>
              <a:rPr lang="en-CA" sz="2400" dirty="0"/>
              <a:t>+1 </a:t>
            </a:r>
            <a:r>
              <a:rPr lang="en-CA" sz="2400" dirty="0" err="1"/>
              <a:t>asgns</a:t>
            </a:r>
            <a:endParaRPr lang="en-CA" sz="2400" dirty="0"/>
          </a:p>
          <a:p>
            <a:pPr lvl="1">
              <a:tabLst>
                <a:tab pos="4127500" algn="ctr"/>
                <a:tab pos="7804150" algn="r"/>
              </a:tabLst>
            </a:pPr>
            <a:r>
              <a:rPr lang="en-CA" sz="2400" dirty="0"/>
              <a:t>other inserts:	(no copies), add 1	1 assignment each</a:t>
            </a:r>
          </a:p>
        </p:txBody>
      </p:sp>
    </p:spTree>
    <p:extLst>
      <p:ext uri="{BB962C8B-B14F-4D97-AF65-F5344CB8AC3E}">
        <p14:creationId xmlns:p14="http://schemas.microsoft.com/office/powerpoint/2010/main" val="187000541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18CA7-E237-73FA-F13A-4F09C868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B19BD-695E-498E-A929-3819FD63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Double Size Each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E9B82-DBA6-F410-301A-9A0175EE3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r>
              <a:rPr lang="en-CA" dirty="0"/>
              <a:t>How many assignments total for N insertions?</a:t>
            </a:r>
          </a:p>
          <a:p>
            <a:pPr lvl="1"/>
            <a:r>
              <a:rPr lang="en-CA" sz="2400" dirty="0"/>
              <a:t>let’s assume N is 2</a:t>
            </a:r>
            <a:r>
              <a:rPr lang="en-CA" sz="2400" baseline="30000" dirty="0"/>
              <a:t>k</a:t>
            </a:r>
            <a:r>
              <a:rPr lang="en-CA" sz="2400" dirty="0"/>
              <a:t> + 1</a:t>
            </a:r>
          </a:p>
          <a:p>
            <a:pPr lvl="2"/>
            <a:r>
              <a:rPr lang="en-CA" sz="2000" dirty="0"/>
              <a:t>because that’s the worst case</a:t>
            </a:r>
          </a:p>
          <a:p>
            <a:pPr lvl="1"/>
            <a:r>
              <a:rPr lang="en-CA" sz="2400" dirty="0"/>
              <a:t>W = 1 + 2 + 3 + 1 + 5 + 1 + 1 + 1 + 9 + … + N</a:t>
            </a:r>
          </a:p>
          <a:p>
            <a:pPr lvl="2"/>
            <a:r>
              <a:rPr lang="en-CA" sz="2000" dirty="0"/>
              <a:t>subtract 1 from each term (N terms in total)</a:t>
            </a:r>
          </a:p>
          <a:p>
            <a:pPr lvl="1"/>
            <a:r>
              <a:rPr lang="en-CA" sz="2400" dirty="0"/>
              <a:t>W – N = 0 + 1 + 2 + 0 + 4 + 0 + 0 + 0 + 8 + … + 2</a:t>
            </a:r>
            <a:r>
              <a:rPr lang="en-CA" sz="2400" baseline="30000" dirty="0"/>
              <a:t>k</a:t>
            </a:r>
          </a:p>
          <a:p>
            <a:pPr lvl="2"/>
            <a:r>
              <a:rPr lang="en-CA" sz="2000" dirty="0"/>
              <a:t>eliminate zeroes </a:t>
            </a:r>
            <a:r>
              <a:rPr lang="en-CA" sz="2000" dirty="0">
                <a:sym typeface="Wingdings" panose="05000000000000000000" pitchFamily="2" charset="2"/>
              </a:rPr>
              <a:t> leaves only powers of two up to 2</a:t>
            </a:r>
            <a:r>
              <a:rPr lang="en-CA" sz="2000" baseline="30000" dirty="0">
                <a:sym typeface="Wingdings" panose="05000000000000000000" pitchFamily="2" charset="2"/>
              </a:rPr>
              <a:t>k</a:t>
            </a:r>
            <a:endParaRPr lang="en-CA" sz="2000" baseline="30000" dirty="0"/>
          </a:p>
          <a:p>
            <a:pPr lvl="1"/>
            <a:r>
              <a:rPr lang="en-CA" sz="2400" dirty="0"/>
              <a:t>W – N = 1 + 2 + 4 + 8 + … + 2</a:t>
            </a:r>
            <a:r>
              <a:rPr lang="en-CA" sz="2400" baseline="30000" dirty="0"/>
              <a:t>k</a:t>
            </a:r>
            <a:r>
              <a:rPr lang="en-CA" sz="2400" dirty="0"/>
              <a:t> = 2</a:t>
            </a:r>
            <a:r>
              <a:rPr lang="en-CA" sz="2400" baseline="30000" dirty="0"/>
              <a:t>k+1</a:t>
            </a:r>
            <a:r>
              <a:rPr lang="en-CA" sz="2400" dirty="0"/>
              <a:t> – 1</a:t>
            </a:r>
          </a:p>
          <a:p>
            <a:pPr lvl="2"/>
            <a:r>
              <a:rPr lang="en-CA" sz="2000" dirty="0"/>
              <a:t>2N = 2(2</a:t>
            </a:r>
            <a:r>
              <a:rPr lang="en-CA" sz="2000" baseline="30000" dirty="0"/>
              <a:t>k</a:t>
            </a:r>
            <a:r>
              <a:rPr lang="en-CA" sz="2000" dirty="0"/>
              <a:t> + 1) = 2</a:t>
            </a:r>
            <a:r>
              <a:rPr lang="en-CA" sz="2000" baseline="30000" dirty="0"/>
              <a:t>k+1</a:t>
            </a:r>
            <a:r>
              <a:rPr lang="en-CA" sz="2000" dirty="0"/>
              <a:t> + 2 </a:t>
            </a:r>
            <a:r>
              <a:rPr lang="en-CA" sz="2000" i="1" dirty="0"/>
              <a:t> thus </a:t>
            </a:r>
            <a:r>
              <a:rPr lang="en-CA" sz="2000" dirty="0"/>
              <a:t>2</a:t>
            </a:r>
            <a:r>
              <a:rPr lang="en-CA" sz="2000" baseline="30000" dirty="0"/>
              <a:t>k+1</a:t>
            </a:r>
            <a:r>
              <a:rPr lang="en-CA" sz="2000" dirty="0"/>
              <a:t> – 1 = 2N – 3</a:t>
            </a:r>
          </a:p>
          <a:p>
            <a:pPr lvl="1"/>
            <a:r>
              <a:rPr lang="en-CA" sz="2400" dirty="0"/>
              <a:t>W – N = 2N – 3</a:t>
            </a:r>
          </a:p>
          <a:p>
            <a:pPr lvl="1"/>
            <a:r>
              <a:rPr lang="en-CA" sz="2400" dirty="0"/>
              <a:t>W = 3N – 3 = 3(N – 1)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263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AFEB5-327E-F12E-58D3-4B16F04D0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F7F3D-4A44-68E2-EDCA-3038993C7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Comparison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626FD-A3A7-DE1C-FEAC-4C9CC7793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56112"/>
          </a:xfrm>
        </p:spPr>
        <p:txBody>
          <a:bodyPr/>
          <a:lstStyle/>
          <a:p>
            <a:r>
              <a:rPr lang="en-CA" dirty="0"/>
              <a:t>Time to remove elements by method</a:t>
            </a:r>
          </a:p>
          <a:p>
            <a:pPr lvl="1"/>
            <a:r>
              <a:rPr lang="en-CA" dirty="0"/>
              <a:t>List of length 100,000</a:t>
            </a:r>
          </a:p>
          <a:p>
            <a:pPr lvl="1"/>
            <a:r>
              <a:rPr lang="en-CA" dirty="0"/>
              <a:t>Remove </a:t>
            </a:r>
            <a:r>
              <a:rPr lang="en-CA" i="1" dirty="0"/>
              <a:t>c.</a:t>
            </a:r>
            <a:r>
              <a:rPr lang="en-CA" dirty="0"/>
              <a:t> 20,000 elements (20%)</a:t>
            </a:r>
          </a:p>
          <a:p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  <a:p>
            <a:r>
              <a:rPr lang="en-CA" dirty="0"/>
              <a:t>Iterator on LinkedList is </a:t>
            </a:r>
            <a:r>
              <a:rPr lang="en-CA" i="1" dirty="0"/>
              <a:t>way</a:t>
            </a:r>
            <a:r>
              <a:rPr lang="en-CA" dirty="0"/>
              <a:t> fastest</a:t>
            </a:r>
          </a:p>
          <a:p>
            <a:pPr lvl="1"/>
            <a:r>
              <a:rPr lang="en-CA" dirty="0"/>
              <a:t>Iterator is best for </a:t>
            </a:r>
            <a:r>
              <a:rPr lang="en-CA" dirty="0" err="1"/>
              <a:t>ArrayList</a:t>
            </a:r>
            <a:r>
              <a:rPr lang="en-CA" dirty="0"/>
              <a:t>, too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5BC1601-3B8A-6A6A-FE5C-7A0E755F56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1792141"/>
              </p:ext>
            </p:extLst>
          </p:nvPr>
        </p:nvGraphicFramePr>
        <p:xfrm>
          <a:off x="685800" y="3501008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551552648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9647136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049610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/>
                        <a:t>ArrayList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LinkedList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965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/>
                        <a:t>List.remove</a:t>
                      </a:r>
                      <a:r>
                        <a:rPr lang="en-CA" dirty="0"/>
                        <a:t>(int)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72,988,600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7,852,330,700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90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/>
                        <a:t>List.remove</a:t>
                      </a:r>
                      <a:r>
                        <a:rPr lang="en-CA" dirty="0"/>
                        <a:t>(T)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1,201,364,500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11,913,639,800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090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/>
                        <a:t>Iterator.remove</a:t>
                      </a:r>
                      <a:r>
                        <a:rPr lang="en-CA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65,919,800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7,353,100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651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72653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ECA610-EC13-E1DD-40D0-0BD9CFCC8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CA885-58CF-3FD0-8D58-04170497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Comparing Amount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B2991-5297-F85D-54B5-3843BB6FE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84104"/>
          </a:xfrm>
        </p:spPr>
        <p:txBody>
          <a:bodyPr/>
          <a:lstStyle/>
          <a:p>
            <a:r>
              <a:rPr lang="en-CA" dirty="0" err="1"/>
              <a:t>W</a:t>
            </a:r>
            <a:r>
              <a:rPr lang="en-CA" baseline="-25000" dirty="0" err="1"/>
              <a:t>grow</a:t>
            </a:r>
            <a:r>
              <a:rPr lang="en-CA" baseline="-25000" dirty="0"/>
              <a:t> by 1</a:t>
            </a:r>
            <a:r>
              <a:rPr lang="en-CA" dirty="0"/>
              <a:t> = N(N + 1) / 2</a:t>
            </a:r>
          </a:p>
          <a:p>
            <a:r>
              <a:rPr lang="en-CA" dirty="0" err="1"/>
              <a:t>W</a:t>
            </a:r>
            <a:r>
              <a:rPr lang="en-CA" baseline="-25000" dirty="0" err="1"/>
              <a:t>double</a:t>
            </a:r>
            <a:r>
              <a:rPr lang="en-CA" baseline="-25000" dirty="0"/>
              <a:t> size</a:t>
            </a:r>
            <a:r>
              <a:rPr lang="en-CA" dirty="0"/>
              <a:t> = 3(N – 1) (when N = 2</a:t>
            </a:r>
            <a:r>
              <a:rPr lang="en-CA" baseline="30000" dirty="0"/>
              <a:t>k</a:t>
            </a:r>
            <a:r>
              <a:rPr lang="en-CA" dirty="0"/>
              <a:t> + 1)</a:t>
            </a:r>
          </a:p>
          <a:p>
            <a:pPr lvl="1"/>
            <a:endParaRPr lang="en-CA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43E4361-E17B-DC39-876A-290A60FE6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661619"/>
              </p:ext>
            </p:extLst>
          </p:nvPr>
        </p:nvGraphicFramePr>
        <p:xfrm>
          <a:off x="1331640" y="329219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7764485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592254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74594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#Insertions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W</a:t>
                      </a:r>
                      <a:r>
                        <a:rPr lang="en-CA" baseline="-25000" dirty="0" err="1"/>
                        <a:t>Grow</a:t>
                      </a:r>
                      <a:r>
                        <a:rPr lang="en-CA" baseline="-25000" dirty="0"/>
                        <a:t> by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W</a:t>
                      </a:r>
                      <a:r>
                        <a:rPr lang="en-CA" baseline="-25000" dirty="0" err="1"/>
                        <a:t>Double</a:t>
                      </a:r>
                      <a:r>
                        <a:rPr lang="en-CA" baseline="-25000" dirty="0"/>
                        <a:t>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76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460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815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311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704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  <a:r>
                        <a:rPr lang="en-CA" baseline="30000" dirty="0"/>
                        <a:t>10</a:t>
                      </a:r>
                      <a:r>
                        <a:rPr lang="en-CA" dirty="0"/>
                        <a:t> + 1 = 1025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525,825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3,072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2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3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4E8CE5-23AA-B34F-7B4F-07C4621E0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D2B4D-5613-D587-19B9-982D384D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Average Amount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CA6D9-3FD2-0FB2-4DF1-E105C50D7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84104"/>
          </a:xfrm>
        </p:spPr>
        <p:txBody>
          <a:bodyPr/>
          <a:lstStyle/>
          <a:p>
            <a:r>
              <a:rPr lang="en-CA" dirty="0"/>
              <a:t>Amount of work </a:t>
            </a:r>
            <a:r>
              <a:rPr lang="en-CA" i="1" dirty="0"/>
              <a:t>per</a:t>
            </a:r>
            <a:r>
              <a:rPr lang="en-CA" dirty="0"/>
              <a:t> </a:t>
            </a:r>
            <a:r>
              <a:rPr lang="en-CA" i="1" dirty="0"/>
              <a:t>insertion</a:t>
            </a:r>
            <a:r>
              <a:rPr lang="en-CA" dirty="0"/>
              <a:t>?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pPr lvl="1"/>
            <a:endParaRPr lang="en-CA" dirty="0"/>
          </a:p>
          <a:p>
            <a:pPr lvl="1"/>
            <a:r>
              <a:rPr lang="en-CA" dirty="0"/>
              <a:t>for grow by 1: (N(N+1)/2) / N = (N+1) / 2 = O(N)</a:t>
            </a:r>
          </a:p>
          <a:p>
            <a:pPr lvl="1"/>
            <a:r>
              <a:rPr lang="en-CA" dirty="0"/>
              <a:t>for doubling: 3(N – 1) / N ≈ 3 = O(1)</a:t>
            </a:r>
          </a:p>
          <a:p>
            <a:pPr lvl="1"/>
            <a:endParaRPr lang="en-CA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5F6A24-FF01-EEDE-39CA-ED138FC4D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074938"/>
              </p:ext>
            </p:extLst>
          </p:nvPr>
        </p:nvGraphicFramePr>
        <p:xfrm>
          <a:off x="1288606" y="2564904"/>
          <a:ext cx="664889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005">
                  <a:extLst>
                    <a:ext uri="{9D8B030D-6E8A-4147-A177-3AD203B41FA5}">
                      <a16:colId xmlns:a16="http://schemas.microsoft.com/office/drawing/2014/main" val="736262537"/>
                    </a:ext>
                  </a:extLst>
                </a:gridCol>
                <a:gridCol w="1214755">
                  <a:extLst>
                    <a:ext uri="{9D8B030D-6E8A-4147-A177-3AD203B41FA5}">
                      <a16:colId xmlns:a16="http://schemas.microsoft.com/office/drawing/2014/main" val="1371360199"/>
                    </a:ext>
                  </a:extLst>
                </a:gridCol>
                <a:gridCol w="1216343">
                  <a:extLst>
                    <a:ext uri="{9D8B030D-6E8A-4147-A177-3AD203B41FA5}">
                      <a16:colId xmlns:a16="http://schemas.microsoft.com/office/drawing/2014/main" val="3901100241"/>
                    </a:ext>
                  </a:extLst>
                </a:gridCol>
                <a:gridCol w="1285049">
                  <a:extLst>
                    <a:ext uri="{9D8B030D-6E8A-4147-A177-3AD203B41FA5}">
                      <a16:colId xmlns:a16="http://schemas.microsoft.com/office/drawing/2014/main" val="2792839193"/>
                    </a:ext>
                  </a:extLst>
                </a:gridCol>
                <a:gridCol w="1368743">
                  <a:extLst>
                    <a:ext uri="{9D8B030D-6E8A-4147-A177-3AD203B41FA5}">
                      <a16:colId xmlns:a16="http://schemas.microsoft.com/office/drawing/2014/main" val="3727021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#Insertions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W</a:t>
                      </a:r>
                      <a:r>
                        <a:rPr lang="en-CA" baseline="-25000" dirty="0" err="1"/>
                        <a:t>Grow</a:t>
                      </a:r>
                      <a:r>
                        <a:rPr lang="en-CA" baseline="-25000" dirty="0"/>
                        <a:t> by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W</a:t>
                      </a:r>
                      <a:r>
                        <a:rPr lang="en-CA" baseline="-25000" dirty="0" err="1"/>
                        <a:t>Double</a:t>
                      </a:r>
                      <a:r>
                        <a:rPr lang="en-CA" baseline="-25000" dirty="0"/>
                        <a:t>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W/</a:t>
                      </a:r>
                      <a:r>
                        <a:rPr lang="en-CA" dirty="0" err="1"/>
                        <a:t>I</a:t>
                      </a:r>
                      <a:r>
                        <a:rPr lang="en-CA" baseline="-25000" dirty="0" err="1"/>
                        <a:t>Grow</a:t>
                      </a:r>
                      <a:r>
                        <a:rPr lang="en-CA" baseline="-25000" dirty="0"/>
                        <a:t> by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W/</a:t>
                      </a:r>
                      <a:r>
                        <a:rPr lang="en-CA" dirty="0" err="1"/>
                        <a:t>I</a:t>
                      </a:r>
                      <a:r>
                        <a:rPr lang="en-CA" baseline="-25000" dirty="0" err="1"/>
                        <a:t>Double</a:t>
                      </a:r>
                      <a:r>
                        <a:rPr lang="en-CA" baseline="-25000" dirty="0"/>
                        <a:t>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237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02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804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87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00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  <a:r>
                        <a:rPr lang="en-CA" baseline="30000" dirty="0"/>
                        <a:t>10</a:t>
                      </a:r>
                      <a:r>
                        <a:rPr lang="en-CA" dirty="0"/>
                        <a:t> + 1 = 1025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525,825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3,072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513.0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738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</a:t>
                      </a:r>
                      <a:r>
                        <a:rPr lang="en-CA" baseline="30000" dirty="0"/>
                        <a:t>30</a:t>
                      </a:r>
                      <a:r>
                        <a:rPr lang="en-CA" dirty="0"/>
                        <a:t> 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~½ trillion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~3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~½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899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06460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Questions?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Proving the Amount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Timing implementations is helpful, but ultimately it only tells you about </a:t>
            </a:r>
            <a:r>
              <a:rPr lang="en-CA" i="1" dirty="0"/>
              <a:t>that</a:t>
            </a:r>
            <a:r>
              <a:rPr lang="en-CA" dirty="0"/>
              <a:t> implementation on </a:t>
            </a:r>
            <a:r>
              <a:rPr lang="en-CA" i="1" dirty="0"/>
              <a:t>that</a:t>
            </a:r>
            <a:r>
              <a:rPr lang="en-CA" dirty="0"/>
              <a:t> data</a:t>
            </a:r>
          </a:p>
          <a:p>
            <a:pPr lvl="1">
              <a:defRPr/>
            </a:pPr>
            <a:r>
              <a:rPr lang="en-CA" dirty="0"/>
              <a:t>different data might take longer</a:t>
            </a:r>
          </a:p>
          <a:p>
            <a:pPr lvl="1">
              <a:defRPr/>
            </a:pPr>
            <a:r>
              <a:rPr lang="en-CA" dirty="0"/>
              <a:t>a tweak to the code might make it faster</a:t>
            </a:r>
          </a:p>
          <a:p>
            <a:pPr>
              <a:defRPr/>
            </a:pPr>
            <a:r>
              <a:rPr lang="en-CA" dirty="0"/>
              <a:t>And it’d nice to know ahead of time that a program will need to run for several years</a:t>
            </a:r>
          </a:p>
          <a:p>
            <a:pPr lvl="1">
              <a:defRPr/>
            </a:pPr>
            <a:r>
              <a:rPr lang="en-CA" dirty="0"/>
              <a:t>instead of just waiting around to find out!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Print the Numbers From 1 to 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Monotype Sorts" pitchFamily="2" charset="2"/>
              <a:buNone/>
              <a:defRPr/>
            </a:pPr>
            <a:r>
              <a:rPr lang="en-US" altLang="en-US" i="1" dirty="0"/>
              <a:t>Stupid method</a:t>
            </a:r>
          </a:p>
          <a:p>
            <a:pPr marL="609600" indent="-609600">
              <a:buSzTx/>
              <a:buFont typeface="+mj-lt"/>
              <a:buAutoNum type="arabicPeriod"/>
              <a:defRPr/>
            </a:pPr>
            <a:r>
              <a:rPr lang="en-US" altLang="en-US" dirty="0"/>
              <a:t>Print the number 1</a:t>
            </a:r>
          </a:p>
          <a:p>
            <a:pPr marL="609600" indent="-609600">
              <a:buSzTx/>
              <a:buFont typeface="+mj-lt"/>
              <a:buAutoNum type="arabicPeriod"/>
              <a:defRPr/>
            </a:pPr>
            <a:r>
              <a:rPr lang="en-US" altLang="en-US" dirty="0"/>
              <a:t>Repeat</a:t>
            </a:r>
          </a:p>
          <a:p>
            <a:pPr marL="990600" lvl="1" indent="-533400">
              <a:buSzTx/>
              <a:buFont typeface="+mj-lt"/>
              <a:buAutoNum type="alphaLcParenR"/>
              <a:defRPr/>
            </a:pPr>
            <a:r>
              <a:rPr lang="en-US" altLang="en-US" dirty="0"/>
              <a:t>Count how many numbers we already printed</a:t>
            </a:r>
          </a:p>
          <a:p>
            <a:pPr marL="990600" lvl="1" indent="-533400">
              <a:buSzTx/>
              <a:buFont typeface="+mj-lt"/>
              <a:buAutoNum type="alphaLcParenR"/>
              <a:defRPr/>
            </a:pPr>
            <a:r>
              <a:rPr lang="en-US" altLang="en-US" dirty="0"/>
              <a:t>If it’s N, stop (* we’re done *)</a:t>
            </a:r>
          </a:p>
          <a:p>
            <a:pPr marL="990600" lvl="1" indent="-533400">
              <a:buSzTx/>
              <a:buFont typeface="+mj-lt"/>
              <a:buAutoNum type="alphaLcParenR"/>
              <a:defRPr/>
            </a:pPr>
            <a:r>
              <a:rPr lang="en-US" altLang="en-US" dirty="0"/>
              <a:t>Add 1 to the number from step a.</a:t>
            </a:r>
          </a:p>
          <a:p>
            <a:pPr marL="990600" lvl="1" indent="-533400">
              <a:buSzTx/>
              <a:buFont typeface="+mj-lt"/>
              <a:buAutoNum type="alphaLcParenR"/>
              <a:defRPr/>
            </a:pPr>
            <a:r>
              <a:rPr lang="en-US" altLang="en-US" dirty="0"/>
              <a:t>Find the end of the list</a:t>
            </a:r>
          </a:p>
          <a:p>
            <a:pPr marL="990600" lvl="1" indent="-533400">
              <a:buSzTx/>
              <a:buFont typeface="+mj-lt"/>
              <a:buAutoNum type="alphaLcParenR"/>
              <a:defRPr/>
            </a:pPr>
            <a:r>
              <a:rPr lang="en-US" altLang="en-US" dirty="0"/>
              <a:t>Print the number you got in step 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2024-05-LinkedImplementations</Template>
  <TotalTime>2511</TotalTime>
  <Words>4795</Words>
  <Application>Microsoft Office PowerPoint</Application>
  <PresentationFormat>On-screen Show (4:3)</PresentationFormat>
  <Paragraphs>892</Paragraphs>
  <Slides>72</Slides>
  <Notes>69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0" baseType="lpstr">
      <vt:lpstr>Arial</vt:lpstr>
      <vt:lpstr>Calibri</vt:lpstr>
      <vt:lpstr>Courier New</vt:lpstr>
      <vt:lpstr>Monotype Sorts</vt:lpstr>
      <vt:lpstr>Symbol</vt:lpstr>
      <vt:lpstr>Times New Roman</vt:lpstr>
      <vt:lpstr>Wingdings</vt:lpstr>
      <vt:lpstr>06loops</vt:lpstr>
      <vt:lpstr>Algorithmic Analysis </vt:lpstr>
      <vt:lpstr>Outline</vt:lpstr>
      <vt:lpstr>Algorithms and Running Time</vt:lpstr>
      <vt:lpstr>Comparing Implementations</vt:lpstr>
      <vt:lpstr>Timing Issues</vt:lpstr>
      <vt:lpstr>Comparing Algorithms</vt:lpstr>
      <vt:lpstr>Comparison Results</vt:lpstr>
      <vt:lpstr>Proving the Amount of Work</vt:lpstr>
      <vt:lpstr>Print the Numbers From 1 to N</vt:lpstr>
      <vt:lpstr>How Much Work to Print to 3?</vt:lpstr>
      <vt:lpstr>Print the Numbers From 1 to N</vt:lpstr>
      <vt:lpstr>How Much Work to Print to 3?</vt:lpstr>
      <vt:lpstr>Faster and Slower</vt:lpstr>
      <vt:lpstr>Three Ways to Find Faster</vt:lpstr>
      <vt:lpstr>Counting in the Program</vt:lpstr>
      <vt:lpstr>Counting Operations</vt:lpstr>
      <vt:lpstr>Getting All the Comparisons</vt:lpstr>
      <vt:lpstr>Counting for Loops</vt:lpstr>
      <vt:lpstr>fillStupidly with opCount</vt:lpstr>
      <vt:lpstr>fillIntelligently with opCount</vt:lpstr>
      <vt:lpstr>Head-to-Head</vt:lpstr>
      <vt:lpstr>Growth Pattern</vt:lpstr>
      <vt:lpstr>Three Ways to Find Faster</vt:lpstr>
      <vt:lpstr>Algorithmic Analysis</vt:lpstr>
      <vt:lpstr>The Better Printing Algorithm</vt:lpstr>
      <vt:lpstr>Reality Check</vt:lpstr>
      <vt:lpstr>The Stupid Printing Algorithm</vt:lpstr>
      <vt:lpstr>Spot Check</vt:lpstr>
      <vt:lpstr>Exercise</vt:lpstr>
      <vt:lpstr>Work in the Stupid Algthm</vt:lpstr>
      <vt:lpstr>Sum From 1 to N</vt:lpstr>
      <vt:lpstr>Work in the Stupid Algthm</vt:lpstr>
      <vt:lpstr>Reality Check</vt:lpstr>
      <vt:lpstr>Theory and Practice</vt:lpstr>
      <vt:lpstr>Comparing the Algorithms</vt:lpstr>
      <vt:lpstr>Exercise</vt:lpstr>
      <vt:lpstr>But, But, But….</vt:lpstr>
      <vt:lpstr>Desiderata</vt:lpstr>
      <vt:lpstr>Fudges</vt:lpstr>
      <vt:lpstr>Calculating Work</vt:lpstr>
      <vt:lpstr>Time and Space</vt:lpstr>
      <vt:lpstr>Orders of Magnitude</vt:lpstr>
      <vt:lpstr>Lower Order Terms</vt:lpstr>
      <vt:lpstr>Graph of 3N vs. N2</vt:lpstr>
      <vt:lpstr>Leading Constants</vt:lpstr>
      <vt:lpstr>Graph of N vs. 3N vs. N2</vt:lpstr>
      <vt:lpstr>Big Oh Notation</vt:lpstr>
      <vt:lpstr>Exercises</vt:lpstr>
      <vt:lpstr>Standard Orders of Magnitude</vt:lpstr>
      <vt:lpstr>Comparison of Orders </vt:lpstr>
      <vt:lpstr>Searching an Unsorted List</vt:lpstr>
      <vt:lpstr>Linear Search</vt:lpstr>
      <vt:lpstr>Best, Worst, Average</vt:lpstr>
      <vt:lpstr>Searching a Sorted List</vt:lpstr>
      <vt:lpstr>Cutting in Half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 in Java</vt:lpstr>
      <vt:lpstr>Complexity of Binary Search</vt:lpstr>
      <vt:lpstr>Sorted Lists</vt:lpstr>
      <vt:lpstr>Resizing Arrays</vt:lpstr>
      <vt:lpstr>Grow Size by One Each Time</vt:lpstr>
      <vt:lpstr>Double the Size</vt:lpstr>
      <vt:lpstr>Double Size Each Time</vt:lpstr>
      <vt:lpstr>Double Size Each Time</vt:lpstr>
      <vt:lpstr>Comparing Amount of Work</vt:lpstr>
      <vt:lpstr>Average Amount of Work</vt:lpstr>
      <vt:lpstr>Questions?</vt:lpstr>
    </vt:vector>
  </TitlesOfParts>
  <Company>Acadia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</dc:title>
  <dc:creator>Mark Young</dc:creator>
  <cp:lastModifiedBy>Mark Young</cp:lastModifiedBy>
  <cp:revision>57</cp:revision>
  <dcterms:created xsi:type="dcterms:W3CDTF">2000-09-07T14:43:02Z</dcterms:created>
  <dcterms:modified xsi:type="dcterms:W3CDTF">2024-02-29T19:26:12Z</dcterms:modified>
</cp:coreProperties>
</file>