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</p:sldMasterIdLst>
  <p:notesMasterIdLst>
    <p:notesMasterId r:id="rId72"/>
  </p:notesMasterIdLst>
  <p:handoutMasterIdLst>
    <p:handoutMasterId r:id="rId73"/>
  </p:handoutMasterIdLst>
  <p:sldIdLst>
    <p:sldId id="850" r:id="rId2"/>
    <p:sldId id="851" r:id="rId3"/>
    <p:sldId id="903" r:id="rId4"/>
    <p:sldId id="902" r:id="rId5"/>
    <p:sldId id="914" r:id="rId6"/>
    <p:sldId id="916" r:id="rId7"/>
    <p:sldId id="918" r:id="rId8"/>
    <p:sldId id="919" r:id="rId9"/>
    <p:sldId id="920" r:id="rId10"/>
    <p:sldId id="921" r:id="rId11"/>
    <p:sldId id="917" r:id="rId12"/>
    <p:sldId id="922" r:id="rId13"/>
    <p:sldId id="865" r:id="rId14"/>
    <p:sldId id="904" r:id="rId15"/>
    <p:sldId id="905" r:id="rId16"/>
    <p:sldId id="911" r:id="rId17"/>
    <p:sldId id="923" r:id="rId18"/>
    <p:sldId id="912" r:id="rId19"/>
    <p:sldId id="906" r:id="rId20"/>
    <p:sldId id="907" r:id="rId21"/>
    <p:sldId id="866" r:id="rId22"/>
    <p:sldId id="867" r:id="rId23"/>
    <p:sldId id="868" r:id="rId24"/>
    <p:sldId id="869" r:id="rId25"/>
    <p:sldId id="870" r:id="rId26"/>
    <p:sldId id="871" r:id="rId27"/>
    <p:sldId id="872" r:id="rId28"/>
    <p:sldId id="873" r:id="rId29"/>
    <p:sldId id="874" r:id="rId30"/>
    <p:sldId id="875" r:id="rId31"/>
    <p:sldId id="876" r:id="rId32"/>
    <p:sldId id="908" r:id="rId33"/>
    <p:sldId id="909" r:id="rId34"/>
    <p:sldId id="910" r:id="rId35"/>
    <p:sldId id="877" r:id="rId36"/>
    <p:sldId id="878" r:id="rId37"/>
    <p:sldId id="879" r:id="rId38"/>
    <p:sldId id="880" r:id="rId39"/>
    <p:sldId id="881" r:id="rId40"/>
    <p:sldId id="882" r:id="rId41"/>
    <p:sldId id="883" r:id="rId42"/>
    <p:sldId id="884" r:id="rId43"/>
    <p:sldId id="885" r:id="rId44"/>
    <p:sldId id="886" r:id="rId45"/>
    <p:sldId id="887" r:id="rId46"/>
    <p:sldId id="888" r:id="rId47"/>
    <p:sldId id="889" r:id="rId48"/>
    <p:sldId id="890" r:id="rId49"/>
    <p:sldId id="893" r:id="rId50"/>
    <p:sldId id="894" r:id="rId51"/>
    <p:sldId id="895" r:id="rId52"/>
    <p:sldId id="899" r:id="rId53"/>
    <p:sldId id="896" r:id="rId54"/>
    <p:sldId id="900" r:id="rId55"/>
    <p:sldId id="915" r:id="rId56"/>
    <p:sldId id="901" r:id="rId57"/>
    <p:sldId id="837" r:id="rId58"/>
    <p:sldId id="838" r:id="rId59"/>
    <p:sldId id="839" r:id="rId60"/>
    <p:sldId id="840" r:id="rId61"/>
    <p:sldId id="841" r:id="rId62"/>
    <p:sldId id="842" r:id="rId63"/>
    <p:sldId id="843" r:id="rId64"/>
    <p:sldId id="844" r:id="rId65"/>
    <p:sldId id="845" r:id="rId66"/>
    <p:sldId id="846" r:id="rId67"/>
    <p:sldId id="847" r:id="rId68"/>
    <p:sldId id="848" r:id="rId69"/>
    <p:sldId id="849" r:id="rId70"/>
    <p:sldId id="913" r:id="rId71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AD8D7B-DC1B-4C11-9470-6481E91D8629}" v="15" dt="2024-03-07T18:11:25.7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3" autoAdjust="0"/>
    <p:restoredTop sz="93868" autoAdjust="0"/>
  </p:normalViewPr>
  <p:slideViewPr>
    <p:cSldViewPr>
      <p:cViewPr varScale="1">
        <p:scale>
          <a:sx n="102" d="100"/>
          <a:sy n="102" d="100"/>
        </p:scale>
        <p:origin x="680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79" Type="http://schemas.microsoft.com/office/2015/10/relationships/revisionInfo" Target="revisionInfo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handoutMaster" Target="handoutMasters/handoutMaster1.xml"/><Relationship Id="rId78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Young" userId="055a4c4f-05b9-4cd6-bda8-0cc88b7b58d3" providerId="ADAL" clId="{6557BDBD-D98D-470F-AFAA-5EBC5C6218A8}"/>
    <pc:docChg chg="undo custSel addSld modSld">
      <pc:chgData name="Mark Young" userId="055a4c4f-05b9-4cd6-bda8-0cc88b7b58d3" providerId="ADAL" clId="{6557BDBD-D98D-470F-AFAA-5EBC5C6218A8}" dt="2023-03-15T13:07:45.863" v="567" actId="20577"/>
      <pc:docMkLst>
        <pc:docMk/>
      </pc:docMkLst>
      <pc:sldChg chg="addSp modSp mod modAnim">
        <pc:chgData name="Mark Young" userId="055a4c4f-05b9-4cd6-bda8-0cc88b7b58d3" providerId="ADAL" clId="{6557BDBD-D98D-470F-AFAA-5EBC5C6218A8}" dt="2023-03-12T16:24:41.516" v="557"/>
        <pc:sldMkLst>
          <pc:docMk/>
          <pc:sldMk cId="0" sldId="840"/>
        </pc:sldMkLst>
        <pc:spChg chg="add mod">
          <ac:chgData name="Mark Young" userId="055a4c4f-05b9-4cd6-bda8-0cc88b7b58d3" providerId="ADAL" clId="{6557BDBD-D98D-470F-AFAA-5EBC5C6218A8}" dt="2023-03-12T16:20:13.305" v="522" actId="12789"/>
          <ac:spMkLst>
            <pc:docMk/>
            <pc:sldMk cId="0" sldId="840"/>
            <ac:spMk id="7" creationId="{5C5D8B4D-0B7C-CAD7-0494-DA5F943EA476}"/>
          </ac:spMkLst>
        </pc:spChg>
        <pc:spChg chg="add mod">
          <ac:chgData name="Mark Young" userId="055a4c4f-05b9-4cd6-bda8-0cc88b7b58d3" providerId="ADAL" clId="{6557BDBD-D98D-470F-AFAA-5EBC5C6218A8}" dt="2023-03-12T16:22:36.727" v="546" actId="408"/>
          <ac:spMkLst>
            <pc:docMk/>
            <pc:sldMk cId="0" sldId="840"/>
            <ac:spMk id="8" creationId="{20E071A8-2823-CFDB-0CA5-C5331D0968A6}"/>
          </ac:spMkLst>
        </pc:spChg>
        <pc:spChg chg="add mod">
          <ac:chgData name="Mark Young" userId="055a4c4f-05b9-4cd6-bda8-0cc88b7b58d3" providerId="ADAL" clId="{6557BDBD-D98D-470F-AFAA-5EBC5C6218A8}" dt="2023-03-12T16:22:36.727" v="546" actId="408"/>
          <ac:spMkLst>
            <pc:docMk/>
            <pc:sldMk cId="0" sldId="840"/>
            <ac:spMk id="9" creationId="{A69C5521-1097-A2F4-E4BB-EC42798A4F6F}"/>
          </ac:spMkLst>
        </pc:spChg>
        <pc:spChg chg="add mod">
          <ac:chgData name="Mark Young" userId="055a4c4f-05b9-4cd6-bda8-0cc88b7b58d3" providerId="ADAL" clId="{6557BDBD-D98D-470F-AFAA-5EBC5C6218A8}" dt="2023-03-12T16:22:36.727" v="546" actId="408"/>
          <ac:spMkLst>
            <pc:docMk/>
            <pc:sldMk cId="0" sldId="840"/>
            <ac:spMk id="10" creationId="{82C26497-E63D-A635-4E17-F303319D8870}"/>
          </ac:spMkLst>
        </pc:spChg>
        <pc:spChg chg="add mod">
          <ac:chgData name="Mark Young" userId="055a4c4f-05b9-4cd6-bda8-0cc88b7b58d3" providerId="ADAL" clId="{6557BDBD-D98D-470F-AFAA-5EBC5C6218A8}" dt="2023-03-12T16:22:15.936" v="545" actId="1035"/>
          <ac:spMkLst>
            <pc:docMk/>
            <pc:sldMk cId="0" sldId="840"/>
            <ac:spMk id="11" creationId="{DEC40A79-EDF4-FA00-4446-7659A4894EDD}"/>
          </ac:spMkLst>
        </pc:spChg>
        <pc:spChg chg="add mod">
          <ac:chgData name="Mark Young" userId="055a4c4f-05b9-4cd6-bda8-0cc88b7b58d3" providerId="ADAL" clId="{6557BDBD-D98D-470F-AFAA-5EBC5C6218A8}" dt="2023-03-12T16:20:13.305" v="522" actId="12789"/>
          <ac:spMkLst>
            <pc:docMk/>
            <pc:sldMk cId="0" sldId="840"/>
            <ac:spMk id="12" creationId="{D6D929A7-529E-3C84-476C-5E79AA319C36}"/>
          </ac:spMkLst>
        </pc:spChg>
        <pc:spChg chg="add mod">
          <ac:chgData name="Mark Young" userId="055a4c4f-05b9-4cd6-bda8-0cc88b7b58d3" providerId="ADAL" clId="{6557BDBD-D98D-470F-AFAA-5EBC5C6218A8}" dt="2023-03-12T16:22:47.301" v="547" actId="408"/>
          <ac:spMkLst>
            <pc:docMk/>
            <pc:sldMk cId="0" sldId="840"/>
            <ac:spMk id="13" creationId="{70E52F4D-8673-9AF8-2EF9-7DA0F8E3E19D}"/>
          </ac:spMkLst>
        </pc:spChg>
        <pc:spChg chg="add mod">
          <ac:chgData name="Mark Young" userId="055a4c4f-05b9-4cd6-bda8-0cc88b7b58d3" providerId="ADAL" clId="{6557BDBD-D98D-470F-AFAA-5EBC5C6218A8}" dt="2023-03-12T16:22:47.301" v="547" actId="408"/>
          <ac:spMkLst>
            <pc:docMk/>
            <pc:sldMk cId="0" sldId="840"/>
            <ac:spMk id="14" creationId="{AE1AF4E7-1524-2812-CEE9-B6609559DC9C}"/>
          </ac:spMkLst>
        </pc:spChg>
        <pc:spChg chg="add mod">
          <ac:chgData name="Mark Young" userId="055a4c4f-05b9-4cd6-bda8-0cc88b7b58d3" providerId="ADAL" clId="{6557BDBD-D98D-470F-AFAA-5EBC5C6218A8}" dt="2023-03-12T16:21:35.402" v="539" actId="1037"/>
          <ac:spMkLst>
            <pc:docMk/>
            <pc:sldMk cId="0" sldId="840"/>
            <ac:spMk id="15" creationId="{FA366C1A-E1FD-621B-F2A4-1B4C5E0A04D7}"/>
          </ac:spMkLst>
        </pc:spChg>
        <pc:grpChg chg="mod">
          <ac:chgData name="Mark Young" userId="055a4c4f-05b9-4cd6-bda8-0cc88b7b58d3" providerId="ADAL" clId="{6557BDBD-D98D-470F-AFAA-5EBC5C6218A8}" dt="2023-03-12T16:21:16.056" v="532" actId="1037"/>
          <ac:grpSpMkLst>
            <pc:docMk/>
            <pc:sldMk cId="0" sldId="840"/>
            <ac:grpSpMk id="2" creationId="{00000000-0000-0000-0000-000000000000}"/>
          </ac:grpSpMkLst>
        </pc:grpChg>
        <pc:grpChg chg="mod">
          <ac:chgData name="Mark Young" userId="055a4c4f-05b9-4cd6-bda8-0cc88b7b58d3" providerId="ADAL" clId="{6557BDBD-D98D-470F-AFAA-5EBC5C6218A8}" dt="2023-03-12T16:20:23.989" v="523" actId="408"/>
          <ac:grpSpMkLst>
            <pc:docMk/>
            <pc:sldMk cId="0" sldId="840"/>
            <ac:grpSpMk id="3" creationId="{00000000-0000-0000-0000-000000000000}"/>
          </ac:grpSpMkLst>
        </pc:grpChg>
        <pc:grpChg chg="mod">
          <ac:chgData name="Mark Young" userId="055a4c4f-05b9-4cd6-bda8-0cc88b7b58d3" providerId="ADAL" clId="{6557BDBD-D98D-470F-AFAA-5EBC5C6218A8}" dt="2023-03-12T16:22:08.868" v="541" actId="1038"/>
          <ac:grpSpMkLst>
            <pc:docMk/>
            <pc:sldMk cId="0" sldId="840"/>
            <ac:grpSpMk id="4" creationId="{00000000-0000-0000-0000-000000000000}"/>
          </ac:grpSpMkLst>
        </pc:grpChg>
        <pc:grpChg chg="mod">
          <ac:chgData name="Mark Young" userId="055a4c4f-05b9-4cd6-bda8-0cc88b7b58d3" providerId="ADAL" clId="{6557BDBD-D98D-470F-AFAA-5EBC5C6218A8}" dt="2023-03-12T16:21:35.402" v="539" actId="1037"/>
          <ac:grpSpMkLst>
            <pc:docMk/>
            <pc:sldMk cId="0" sldId="840"/>
            <ac:grpSpMk id="5" creationId="{00000000-0000-0000-0000-000000000000}"/>
          </ac:grpSpMkLst>
        </pc:grpChg>
        <pc:grpChg chg="mod">
          <ac:chgData name="Mark Young" userId="055a4c4f-05b9-4cd6-bda8-0cc88b7b58d3" providerId="ADAL" clId="{6557BDBD-D98D-470F-AFAA-5EBC5C6218A8}" dt="2023-03-12T16:21:20.603" v="533" actId="1038"/>
          <ac:grpSpMkLst>
            <pc:docMk/>
            <pc:sldMk cId="0" sldId="840"/>
            <ac:grpSpMk id="6" creationId="{00000000-0000-0000-0000-000000000000}"/>
          </ac:grpSpMkLst>
        </pc:grpChg>
      </pc:sldChg>
      <pc:sldChg chg="modSp mod">
        <pc:chgData name="Mark Young" userId="055a4c4f-05b9-4cd6-bda8-0cc88b7b58d3" providerId="ADAL" clId="{6557BDBD-D98D-470F-AFAA-5EBC5C6218A8}" dt="2023-03-15T13:07:45.863" v="567" actId="20577"/>
        <pc:sldMkLst>
          <pc:docMk/>
          <pc:sldMk cId="0" sldId="907"/>
        </pc:sldMkLst>
        <pc:spChg chg="mod">
          <ac:chgData name="Mark Young" userId="055a4c4f-05b9-4cd6-bda8-0cc88b7b58d3" providerId="ADAL" clId="{6557BDBD-D98D-470F-AFAA-5EBC5C6218A8}" dt="2023-03-15T13:07:45.863" v="567" actId="20577"/>
          <ac:spMkLst>
            <pc:docMk/>
            <pc:sldMk cId="0" sldId="907"/>
            <ac:spMk id="680963" creationId="{00000000-0000-0000-0000-000000000000}"/>
          </ac:spMkLst>
        </pc:spChg>
      </pc:sldChg>
      <pc:sldChg chg="addSp modSp mod">
        <pc:chgData name="Mark Young" userId="055a4c4f-05b9-4cd6-bda8-0cc88b7b58d3" providerId="ADAL" clId="{6557BDBD-D98D-470F-AFAA-5EBC5C6218A8}" dt="2023-03-12T16:15:56.805" v="377" actId="57"/>
        <pc:sldMkLst>
          <pc:docMk/>
          <pc:sldMk cId="0" sldId="910"/>
        </pc:sldMkLst>
        <pc:spChg chg="add mod">
          <ac:chgData name="Mark Young" userId="055a4c4f-05b9-4cd6-bda8-0cc88b7b58d3" providerId="ADAL" clId="{6557BDBD-D98D-470F-AFAA-5EBC5C6218A8}" dt="2023-03-12T16:15:56.805" v="377" actId="57"/>
          <ac:spMkLst>
            <pc:docMk/>
            <pc:sldMk cId="0" sldId="910"/>
            <ac:spMk id="4" creationId="{3FA8B8DA-97A3-834C-C846-DDA48DA14C8E}"/>
          </ac:spMkLst>
        </pc:spChg>
      </pc:sldChg>
      <pc:sldChg chg="modSp mod">
        <pc:chgData name="Mark Young" userId="055a4c4f-05b9-4cd6-bda8-0cc88b7b58d3" providerId="ADAL" clId="{6557BDBD-D98D-470F-AFAA-5EBC5C6218A8}" dt="2023-03-12T16:10:37.470" v="245" actId="20577"/>
        <pc:sldMkLst>
          <pc:docMk/>
          <pc:sldMk cId="0" sldId="911"/>
        </pc:sldMkLst>
        <pc:spChg chg="mod">
          <ac:chgData name="Mark Young" userId="055a4c4f-05b9-4cd6-bda8-0cc88b7b58d3" providerId="ADAL" clId="{6557BDBD-D98D-470F-AFAA-5EBC5C6218A8}" dt="2023-03-12T16:10:37.470" v="245" actId="20577"/>
          <ac:spMkLst>
            <pc:docMk/>
            <pc:sldMk cId="0" sldId="911"/>
            <ac:spMk id="683011" creationId="{00000000-0000-0000-0000-000000000000}"/>
          </ac:spMkLst>
        </pc:spChg>
      </pc:sldChg>
      <pc:sldChg chg="addSp modSp mod">
        <pc:chgData name="Mark Young" userId="055a4c4f-05b9-4cd6-bda8-0cc88b7b58d3" providerId="ADAL" clId="{6557BDBD-D98D-470F-AFAA-5EBC5C6218A8}" dt="2023-03-13T13:43:18.874" v="565" actId="20577"/>
        <pc:sldMkLst>
          <pc:docMk/>
          <pc:sldMk cId="0" sldId="912"/>
        </pc:sldMkLst>
        <pc:spChg chg="add mod">
          <ac:chgData name="Mark Young" userId="055a4c4f-05b9-4cd6-bda8-0cc88b7b58d3" providerId="ADAL" clId="{6557BDBD-D98D-470F-AFAA-5EBC5C6218A8}" dt="2023-03-13T13:43:18.874" v="565" actId="20577"/>
          <ac:spMkLst>
            <pc:docMk/>
            <pc:sldMk cId="0" sldId="912"/>
            <ac:spMk id="2" creationId="{B4DE6F2A-0076-CA67-BA1D-5DB4F50DBB3A}"/>
          </ac:spMkLst>
        </pc:spChg>
        <pc:spChg chg="mod">
          <ac:chgData name="Mark Young" userId="055a4c4f-05b9-4cd6-bda8-0cc88b7b58d3" providerId="ADAL" clId="{6557BDBD-D98D-470F-AFAA-5EBC5C6218A8}" dt="2023-03-13T13:39:48.250" v="558" actId="20577"/>
          <ac:spMkLst>
            <pc:docMk/>
            <pc:sldMk cId="0" sldId="912"/>
            <ac:spMk id="683011" creationId="{00000000-0000-0000-0000-000000000000}"/>
          </ac:spMkLst>
        </pc:spChg>
      </pc:sldChg>
      <pc:sldChg chg="addSp modSp mod">
        <pc:chgData name="Mark Young" userId="055a4c4f-05b9-4cd6-bda8-0cc88b7b58d3" providerId="ADAL" clId="{6557BDBD-D98D-470F-AFAA-5EBC5C6218A8}" dt="2023-03-12T16:18:23.443" v="411" actId="114"/>
        <pc:sldMkLst>
          <pc:docMk/>
          <pc:sldMk cId="1219079264" sldId="915"/>
        </pc:sldMkLst>
        <pc:spChg chg="add mod">
          <ac:chgData name="Mark Young" userId="055a4c4f-05b9-4cd6-bda8-0cc88b7b58d3" providerId="ADAL" clId="{6557BDBD-D98D-470F-AFAA-5EBC5C6218A8}" dt="2023-03-12T16:18:23.443" v="411" actId="114"/>
          <ac:spMkLst>
            <pc:docMk/>
            <pc:sldMk cId="1219079264" sldId="915"/>
            <ac:spMk id="4" creationId="{F62F9F11-A743-6C60-77BB-CE6EC873A507}"/>
          </ac:spMkLst>
        </pc:spChg>
      </pc:sldChg>
      <pc:sldChg chg="addSp modSp add mod">
        <pc:chgData name="Mark Young" userId="055a4c4f-05b9-4cd6-bda8-0cc88b7b58d3" providerId="ADAL" clId="{6557BDBD-D98D-470F-AFAA-5EBC5C6218A8}" dt="2023-03-12T16:11:33.056" v="254" actId="1037"/>
        <pc:sldMkLst>
          <pc:docMk/>
          <pc:sldMk cId="1496907036" sldId="923"/>
        </pc:sldMkLst>
        <pc:spChg chg="add mod">
          <ac:chgData name="Mark Young" userId="055a4c4f-05b9-4cd6-bda8-0cc88b7b58d3" providerId="ADAL" clId="{6557BDBD-D98D-470F-AFAA-5EBC5C6218A8}" dt="2023-03-12T16:11:33.056" v="254" actId="1037"/>
          <ac:spMkLst>
            <pc:docMk/>
            <pc:sldMk cId="1496907036" sldId="923"/>
            <ac:spMk id="2" creationId="{93B3456A-2DCF-8290-B9EC-64686C7EF991}"/>
          </ac:spMkLst>
        </pc:spChg>
        <pc:spChg chg="mod">
          <ac:chgData name="Mark Young" userId="055a4c4f-05b9-4cd6-bda8-0cc88b7b58d3" providerId="ADAL" clId="{6557BDBD-D98D-470F-AFAA-5EBC5C6218A8}" dt="2023-03-12T16:06:26.174" v="8" actId="20577"/>
          <ac:spMkLst>
            <pc:docMk/>
            <pc:sldMk cId="1496907036" sldId="923"/>
            <ac:spMk id="683010" creationId="{00000000-0000-0000-0000-000000000000}"/>
          </ac:spMkLst>
        </pc:spChg>
        <pc:spChg chg="mod">
          <ac:chgData name="Mark Young" userId="055a4c4f-05b9-4cd6-bda8-0cc88b7b58d3" providerId="ADAL" clId="{6557BDBD-D98D-470F-AFAA-5EBC5C6218A8}" dt="2023-03-12T16:10:32.472" v="242" actId="20577"/>
          <ac:spMkLst>
            <pc:docMk/>
            <pc:sldMk cId="1496907036" sldId="923"/>
            <ac:spMk id="683011" creationId="{00000000-0000-0000-0000-000000000000}"/>
          </ac:spMkLst>
        </pc:spChg>
      </pc:sldChg>
    </pc:docChg>
  </pc:docChgLst>
  <pc:docChgLst>
    <pc:chgData name="Mark Young" userId="055a4c4f-05b9-4cd6-bda8-0cc88b7b58d3" providerId="ADAL" clId="{FCAD8D7B-DC1B-4C11-9470-6481E91D8629}"/>
    <pc:docChg chg="undo custSel modSld">
      <pc:chgData name="Mark Young" userId="055a4c4f-05b9-4cd6-bda8-0cc88b7b58d3" providerId="ADAL" clId="{FCAD8D7B-DC1B-4C11-9470-6481E91D8629}" dt="2024-03-07T18:14:42.757" v="244" actId="207"/>
      <pc:docMkLst>
        <pc:docMk/>
      </pc:docMkLst>
      <pc:sldChg chg="modSp">
        <pc:chgData name="Mark Young" userId="055a4c4f-05b9-4cd6-bda8-0cc88b7b58d3" providerId="ADAL" clId="{FCAD8D7B-DC1B-4C11-9470-6481E91D8629}" dt="2024-03-07T17:54:42.212" v="10"/>
        <pc:sldMkLst>
          <pc:docMk/>
          <pc:sldMk cId="0" sldId="837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37"/>
            <ac:spMk id="25600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37"/>
            <ac:spMk id="256003" creationId="{00000000-0000-0000-0000-000000000000}"/>
          </ac:spMkLst>
        </pc:spChg>
      </pc:sldChg>
      <pc:sldChg chg="modSp mod">
        <pc:chgData name="Mark Young" userId="055a4c4f-05b9-4cd6-bda8-0cc88b7b58d3" providerId="ADAL" clId="{FCAD8D7B-DC1B-4C11-9470-6481E91D8629}" dt="2024-03-07T18:10:19.646" v="208" actId="207"/>
        <pc:sldMkLst>
          <pc:docMk/>
          <pc:sldMk cId="0" sldId="838"/>
        </pc:sldMkLst>
        <pc:spChg chg="mod">
          <ac:chgData name="Mark Young" userId="055a4c4f-05b9-4cd6-bda8-0cc88b7b58d3" providerId="ADAL" clId="{FCAD8D7B-DC1B-4C11-9470-6481E91D8629}" dt="2024-03-07T18:10:01.690" v="205" actId="208"/>
          <ac:spMkLst>
            <pc:docMk/>
            <pc:sldMk cId="0" sldId="838"/>
            <ac:spMk id="5017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01.690" v="205" actId="208"/>
          <ac:spMkLst>
            <pc:docMk/>
            <pc:sldMk cId="0" sldId="838"/>
            <ac:spMk id="5018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01.690" v="205" actId="208"/>
          <ac:spMkLst>
            <pc:docMk/>
            <pc:sldMk cId="0" sldId="838"/>
            <ac:spMk id="50181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01.690" v="205" actId="208"/>
          <ac:spMkLst>
            <pc:docMk/>
            <pc:sldMk cId="0" sldId="838"/>
            <ac:spMk id="5018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01.690" v="205" actId="208"/>
          <ac:spMkLst>
            <pc:docMk/>
            <pc:sldMk cId="0" sldId="838"/>
            <ac:spMk id="5018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01.690" v="205" actId="208"/>
          <ac:spMkLst>
            <pc:docMk/>
            <pc:sldMk cId="0" sldId="838"/>
            <ac:spMk id="5018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01.690" v="205" actId="208"/>
          <ac:spMkLst>
            <pc:docMk/>
            <pc:sldMk cId="0" sldId="838"/>
            <ac:spMk id="50185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01.690" v="205" actId="208"/>
          <ac:spMkLst>
            <pc:docMk/>
            <pc:sldMk cId="0" sldId="838"/>
            <ac:spMk id="5018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01.690" v="205" actId="208"/>
          <ac:spMkLst>
            <pc:docMk/>
            <pc:sldMk cId="0" sldId="838"/>
            <ac:spMk id="50187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01.690" v="205" actId="208"/>
          <ac:spMkLst>
            <pc:docMk/>
            <pc:sldMk cId="0" sldId="838"/>
            <ac:spMk id="5018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01.690" v="205" actId="208"/>
          <ac:spMkLst>
            <pc:docMk/>
            <pc:sldMk cId="0" sldId="838"/>
            <ac:spMk id="5018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01.690" v="205" actId="208"/>
          <ac:spMkLst>
            <pc:docMk/>
            <pc:sldMk cId="0" sldId="838"/>
            <ac:spMk id="5019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01.690" v="205" actId="208"/>
          <ac:spMkLst>
            <pc:docMk/>
            <pc:sldMk cId="0" sldId="838"/>
            <ac:spMk id="50191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01.690" v="205" actId="208"/>
          <ac:spMkLst>
            <pc:docMk/>
            <pc:sldMk cId="0" sldId="838"/>
            <ac:spMk id="5019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05.775" v="206" actId="207"/>
          <ac:spMkLst>
            <pc:docMk/>
            <pc:sldMk cId="0" sldId="838"/>
            <ac:spMk id="5021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38"/>
            <ac:spMk id="25805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01.690" v="205" actId="208"/>
          <ac:spMkLst>
            <pc:docMk/>
            <pc:sldMk cId="0" sldId="838"/>
            <ac:spMk id="258065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01.690" v="205" actId="208"/>
          <ac:spMkLst>
            <pc:docMk/>
            <pc:sldMk cId="0" sldId="838"/>
            <ac:spMk id="25806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01.690" v="205" actId="208"/>
          <ac:spMkLst>
            <pc:docMk/>
            <pc:sldMk cId="0" sldId="838"/>
            <ac:spMk id="258067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01.690" v="205" actId="208"/>
          <ac:spMkLst>
            <pc:docMk/>
            <pc:sldMk cId="0" sldId="838"/>
            <ac:spMk id="25806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19.646" v="208" actId="207"/>
          <ac:spMkLst>
            <pc:docMk/>
            <pc:sldMk cId="0" sldId="838"/>
            <ac:spMk id="25806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01.690" v="205" actId="208"/>
          <ac:spMkLst>
            <pc:docMk/>
            <pc:sldMk cId="0" sldId="838"/>
            <ac:spMk id="25807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01.690" v="205" actId="208"/>
          <ac:spMkLst>
            <pc:docMk/>
            <pc:sldMk cId="0" sldId="838"/>
            <ac:spMk id="258071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01.690" v="205" actId="208"/>
          <ac:spMkLst>
            <pc:docMk/>
            <pc:sldMk cId="0" sldId="838"/>
            <ac:spMk id="25807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01.690" v="205" actId="208"/>
          <ac:spMkLst>
            <pc:docMk/>
            <pc:sldMk cId="0" sldId="838"/>
            <ac:spMk id="25807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19.646" v="208" actId="207"/>
          <ac:spMkLst>
            <pc:docMk/>
            <pc:sldMk cId="0" sldId="838"/>
            <ac:spMk id="25807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01.690" v="205" actId="208"/>
          <ac:spMkLst>
            <pc:docMk/>
            <pc:sldMk cId="0" sldId="838"/>
            <ac:spMk id="258075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01.690" v="205" actId="208"/>
          <ac:spMkLst>
            <pc:docMk/>
            <pc:sldMk cId="0" sldId="838"/>
            <ac:spMk id="25807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19.646" v="208" actId="207"/>
          <ac:spMkLst>
            <pc:docMk/>
            <pc:sldMk cId="0" sldId="838"/>
            <ac:spMk id="258077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01.690" v="205" actId="208"/>
          <ac:spMkLst>
            <pc:docMk/>
            <pc:sldMk cId="0" sldId="838"/>
            <ac:spMk id="25807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01.690" v="205" actId="208"/>
          <ac:spMkLst>
            <pc:docMk/>
            <pc:sldMk cId="0" sldId="838"/>
            <ac:spMk id="25807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01.690" v="205" actId="208"/>
          <ac:spMkLst>
            <pc:docMk/>
            <pc:sldMk cId="0" sldId="838"/>
            <ac:spMk id="25808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01.690" v="205" actId="208"/>
          <ac:spMkLst>
            <pc:docMk/>
            <pc:sldMk cId="0" sldId="838"/>
            <ac:spMk id="258081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19.646" v="208" actId="207"/>
          <ac:spMkLst>
            <pc:docMk/>
            <pc:sldMk cId="0" sldId="838"/>
            <ac:spMk id="25808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01.690" v="205" actId="208"/>
          <ac:spMkLst>
            <pc:docMk/>
            <pc:sldMk cId="0" sldId="838"/>
            <ac:spMk id="25808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01.690" v="205" actId="208"/>
          <ac:spMkLst>
            <pc:docMk/>
            <pc:sldMk cId="0" sldId="838"/>
            <ac:spMk id="25808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19.646" v="208" actId="207"/>
          <ac:spMkLst>
            <pc:docMk/>
            <pc:sldMk cId="0" sldId="838"/>
            <ac:spMk id="258085" creationId="{00000000-0000-0000-0000-000000000000}"/>
          </ac:spMkLst>
        </pc:spChg>
      </pc:sldChg>
      <pc:sldChg chg="modSp mod">
        <pc:chgData name="Mark Young" userId="055a4c4f-05b9-4cd6-bda8-0cc88b7b58d3" providerId="ADAL" clId="{FCAD8D7B-DC1B-4C11-9470-6481E91D8629}" dt="2024-03-07T18:10:45.306" v="210" actId="207"/>
        <pc:sldMkLst>
          <pc:docMk/>
          <pc:sldMk cId="0" sldId="839"/>
        </pc:sldMkLst>
        <pc:spChg chg="mod">
          <ac:chgData name="Mark Young" userId="055a4c4f-05b9-4cd6-bda8-0cc88b7b58d3" providerId="ADAL" clId="{FCAD8D7B-DC1B-4C11-9470-6481E91D8629}" dt="2024-03-07T18:10:38.207" v="209" actId="208"/>
          <ac:spMkLst>
            <pc:docMk/>
            <pc:sldMk cId="0" sldId="839"/>
            <ac:spMk id="5120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38.207" v="209" actId="208"/>
          <ac:spMkLst>
            <pc:docMk/>
            <pc:sldMk cId="0" sldId="839"/>
            <ac:spMk id="5120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38.207" v="209" actId="208"/>
          <ac:spMkLst>
            <pc:docMk/>
            <pc:sldMk cId="0" sldId="839"/>
            <ac:spMk id="51205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38.207" v="209" actId="208"/>
          <ac:spMkLst>
            <pc:docMk/>
            <pc:sldMk cId="0" sldId="839"/>
            <ac:spMk id="5120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38.207" v="209" actId="208"/>
          <ac:spMkLst>
            <pc:docMk/>
            <pc:sldMk cId="0" sldId="839"/>
            <ac:spMk id="51207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38.207" v="209" actId="208"/>
          <ac:spMkLst>
            <pc:docMk/>
            <pc:sldMk cId="0" sldId="839"/>
            <ac:spMk id="5120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38.207" v="209" actId="208"/>
          <ac:spMkLst>
            <pc:docMk/>
            <pc:sldMk cId="0" sldId="839"/>
            <ac:spMk id="5120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38.207" v="209" actId="208"/>
          <ac:spMkLst>
            <pc:docMk/>
            <pc:sldMk cId="0" sldId="839"/>
            <ac:spMk id="5121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38.207" v="209" actId="208"/>
          <ac:spMkLst>
            <pc:docMk/>
            <pc:sldMk cId="0" sldId="839"/>
            <ac:spMk id="51211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38.207" v="209" actId="208"/>
          <ac:spMkLst>
            <pc:docMk/>
            <pc:sldMk cId="0" sldId="839"/>
            <ac:spMk id="5121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38.207" v="209" actId="208"/>
          <ac:spMkLst>
            <pc:docMk/>
            <pc:sldMk cId="0" sldId="839"/>
            <ac:spMk id="5121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38.207" v="209" actId="208"/>
          <ac:spMkLst>
            <pc:docMk/>
            <pc:sldMk cId="0" sldId="839"/>
            <ac:spMk id="5121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38.207" v="209" actId="208"/>
          <ac:spMkLst>
            <pc:docMk/>
            <pc:sldMk cId="0" sldId="839"/>
            <ac:spMk id="51215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38.207" v="209" actId="208"/>
          <ac:spMkLst>
            <pc:docMk/>
            <pc:sldMk cId="0" sldId="839"/>
            <ac:spMk id="5121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39"/>
            <ac:spMk id="25907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38.207" v="209" actId="208"/>
          <ac:spMkLst>
            <pc:docMk/>
            <pc:sldMk cId="0" sldId="839"/>
            <ac:spMk id="25908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38.207" v="209" actId="208"/>
          <ac:spMkLst>
            <pc:docMk/>
            <pc:sldMk cId="0" sldId="839"/>
            <ac:spMk id="25909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38.207" v="209" actId="208"/>
          <ac:spMkLst>
            <pc:docMk/>
            <pc:sldMk cId="0" sldId="839"/>
            <ac:spMk id="259091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38.207" v="209" actId="208"/>
          <ac:spMkLst>
            <pc:docMk/>
            <pc:sldMk cId="0" sldId="839"/>
            <ac:spMk id="25909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45.306" v="210" actId="207"/>
          <ac:spMkLst>
            <pc:docMk/>
            <pc:sldMk cId="0" sldId="839"/>
            <ac:spMk id="25909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38.207" v="209" actId="208"/>
          <ac:spMkLst>
            <pc:docMk/>
            <pc:sldMk cId="0" sldId="839"/>
            <ac:spMk id="25909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38.207" v="209" actId="208"/>
          <ac:spMkLst>
            <pc:docMk/>
            <pc:sldMk cId="0" sldId="839"/>
            <ac:spMk id="259095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38.207" v="209" actId="208"/>
          <ac:spMkLst>
            <pc:docMk/>
            <pc:sldMk cId="0" sldId="839"/>
            <ac:spMk id="25909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38.207" v="209" actId="208"/>
          <ac:spMkLst>
            <pc:docMk/>
            <pc:sldMk cId="0" sldId="839"/>
            <ac:spMk id="259097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45.306" v="210" actId="207"/>
          <ac:spMkLst>
            <pc:docMk/>
            <pc:sldMk cId="0" sldId="839"/>
            <ac:spMk id="25909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38.207" v="209" actId="208"/>
          <ac:spMkLst>
            <pc:docMk/>
            <pc:sldMk cId="0" sldId="839"/>
            <ac:spMk id="25909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38.207" v="209" actId="208"/>
          <ac:spMkLst>
            <pc:docMk/>
            <pc:sldMk cId="0" sldId="839"/>
            <ac:spMk id="25910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45.306" v="210" actId="207"/>
          <ac:spMkLst>
            <pc:docMk/>
            <pc:sldMk cId="0" sldId="839"/>
            <ac:spMk id="259101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38.207" v="209" actId="208"/>
          <ac:spMkLst>
            <pc:docMk/>
            <pc:sldMk cId="0" sldId="839"/>
            <ac:spMk id="25910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38.207" v="209" actId="208"/>
          <ac:spMkLst>
            <pc:docMk/>
            <pc:sldMk cId="0" sldId="839"/>
            <ac:spMk id="25910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38.207" v="209" actId="208"/>
          <ac:spMkLst>
            <pc:docMk/>
            <pc:sldMk cId="0" sldId="839"/>
            <ac:spMk id="25910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38.207" v="209" actId="208"/>
          <ac:spMkLst>
            <pc:docMk/>
            <pc:sldMk cId="0" sldId="839"/>
            <ac:spMk id="259105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45.306" v="210" actId="207"/>
          <ac:spMkLst>
            <pc:docMk/>
            <pc:sldMk cId="0" sldId="839"/>
            <ac:spMk id="25910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38.207" v="209" actId="208"/>
          <ac:spMkLst>
            <pc:docMk/>
            <pc:sldMk cId="0" sldId="839"/>
            <ac:spMk id="259107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45.306" v="210" actId="207"/>
          <ac:spMkLst>
            <pc:docMk/>
            <pc:sldMk cId="0" sldId="839"/>
            <ac:spMk id="25910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38.207" v="209" actId="208"/>
          <ac:spMkLst>
            <pc:docMk/>
            <pc:sldMk cId="0" sldId="839"/>
            <ac:spMk id="25910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45.306" v="210" actId="207"/>
          <ac:spMkLst>
            <pc:docMk/>
            <pc:sldMk cId="0" sldId="839"/>
            <ac:spMk id="25911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38.207" v="209" actId="208"/>
          <ac:spMkLst>
            <pc:docMk/>
            <pc:sldMk cId="0" sldId="839"/>
            <ac:spMk id="259111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38.207" v="209" actId="208"/>
          <ac:spMkLst>
            <pc:docMk/>
            <pc:sldMk cId="0" sldId="839"/>
            <ac:spMk id="25911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38.207" v="209" actId="208"/>
          <ac:spMkLst>
            <pc:docMk/>
            <pc:sldMk cId="0" sldId="839"/>
            <ac:spMk id="25911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0:45.306" v="210" actId="207"/>
          <ac:spMkLst>
            <pc:docMk/>
            <pc:sldMk cId="0" sldId="839"/>
            <ac:spMk id="259114" creationId="{00000000-0000-0000-0000-000000000000}"/>
          </ac:spMkLst>
        </pc:spChg>
      </pc:sldChg>
      <pc:sldChg chg="modSp mod">
        <pc:chgData name="Mark Young" userId="055a4c4f-05b9-4cd6-bda8-0cc88b7b58d3" providerId="ADAL" clId="{FCAD8D7B-DC1B-4C11-9470-6481E91D8629}" dt="2024-03-07T18:11:25.780" v="212" actId="207"/>
        <pc:sldMkLst>
          <pc:docMk/>
          <pc:sldMk cId="0" sldId="840"/>
        </pc:sldMkLst>
        <pc:spChg chg="mod">
          <ac:chgData name="Mark Young" userId="055a4c4f-05b9-4cd6-bda8-0cc88b7b58d3" providerId="ADAL" clId="{FCAD8D7B-DC1B-4C11-9470-6481E91D8629}" dt="2024-03-07T18:11:25.780" v="212" actId="207"/>
          <ac:spMkLst>
            <pc:docMk/>
            <pc:sldMk cId="0" sldId="840"/>
            <ac:spMk id="7" creationId="{5C5D8B4D-0B7C-CAD7-0494-DA5F943EA476}"/>
          </ac:spMkLst>
        </pc:spChg>
        <pc:spChg chg="mod">
          <ac:chgData name="Mark Young" userId="055a4c4f-05b9-4cd6-bda8-0cc88b7b58d3" providerId="ADAL" clId="{FCAD8D7B-DC1B-4C11-9470-6481E91D8629}" dt="2024-03-07T18:11:25.780" v="212" actId="207"/>
          <ac:spMkLst>
            <pc:docMk/>
            <pc:sldMk cId="0" sldId="840"/>
            <ac:spMk id="8" creationId="{20E071A8-2823-CFDB-0CA5-C5331D0968A6}"/>
          </ac:spMkLst>
        </pc:spChg>
        <pc:spChg chg="mod">
          <ac:chgData name="Mark Young" userId="055a4c4f-05b9-4cd6-bda8-0cc88b7b58d3" providerId="ADAL" clId="{FCAD8D7B-DC1B-4C11-9470-6481E91D8629}" dt="2024-03-07T18:11:25.780" v="212" actId="207"/>
          <ac:spMkLst>
            <pc:docMk/>
            <pc:sldMk cId="0" sldId="840"/>
            <ac:spMk id="9" creationId="{A69C5521-1097-A2F4-E4BB-EC42798A4F6F}"/>
          </ac:spMkLst>
        </pc:spChg>
        <pc:spChg chg="mod">
          <ac:chgData name="Mark Young" userId="055a4c4f-05b9-4cd6-bda8-0cc88b7b58d3" providerId="ADAL" clId="{FCAD8D7B-DC1B-4C11-9470-6481E91D8629}" dt="2024-03-07T18:11:25.780" v="212" actId="207"/>
          <ac:spMkLst>
            <pc:docMk/>
            <pc:sldMk cId="0" sldId="840"/>
            <ac:spMk id="10" creationId="{82C26497-E63D-A635-4E17-F303319D8870}"/>
          </ac:spMkLst>
        </pc:spChg>
        <pc:spChg chg="mod">
          <ac:chgData name="Mark Young" userId="055a4c4f-05b9-4cd6-bda8-0cc88b7b58d3" providerId="ADAL" clId="{FCAD8D7B-DC1B-4C11-9470-6481E91D8629}" dt="2024-03-07T18:11:25.780" v="212" actId="207"/>
          <ac:spMkLst>
            <pc:docMk/>
            <pc:sldMk cId="0" sldId="840"/>
            <ac:spMk id="11" creationId="{DEC40A79-EDF4-FA00-4446-7659A4894EDD}"/>
          </ac:spMkLst>
        </pc:spChg>
        <pc:spChg chg="mod">
          <ac:chgData name="Mark Young" userId="055a4c4f-05b9-4cd6-bda8-0cc88b7b58d3" providerId="ADAL" clId="{FCAD8D7B-DC1B-4C11-9470-6481E91D8629}" dt="2024-03-07T18:11:25.780" v="212" actId="207"/>
          <ac:spMkLst>
            <pc:docMk/>
            <pc:sldMk cId="0" sldId="840"/>
            <ac:spMk id="12" creationId="{D6D929A7-529E-3C84-476C-5E79AA319C36}"/>
          </ac:spMkLst>
        </pc:spChg>
        <pc:spChg chg="mod">
          <ac:chgData name="Mark Young" userId="055a4c4f-05b9-4cd6-bda8-0cc88b7b58d3" providerId="ADAL" clId="{FCAD8D7B-DC1B-4C11-9470-6481E91D8629}" dt="2024-03-07T18:11:25.780" v="212" actId="207"/>
          <ac:spMkLst>
            <pc:docMk/>
            <pc:sldMk cId="0" sldId="840"/>
            <ac:spMk id="13" creationId="{70E52F4D-8673-9AF8-2EF9-7DA0F8E3E19D}"/>
          </ac:spMkLst>
        </pc:spChg>
        <pc:spChg chg="mod">
          <ac:chgData name="Mark Young" userId="055a4c4f-05b9-4cd6-bda8-0cc88b7b58d3" providerId="ADAL" clId="{FCAD8D7B-DC1B-4C11-9470-6481E91D8629}" dt="2024-03-07T18:11:25.780" v="212" actId="207"/>
          <ac:spMkLst>
            <pc:docMk/>
            <pc:sldMk cId="0" sldId="840"/>
            <ac:spMk id="14" creationId="{AE1AF4E7-1524-2812-CEE9-B6609559DC9C}"/>
          </ac:spMkLst>
        </pc:spChg>
        <pc:spChg chg="mod">
          <ac:chgData name="Mark Young" userId="055a4c4f-05b9-4cd6-bda8-0cc88b7b58d3" providerId="ADAL" clId="{FCAD8D7B-DC1B-4C11-9470-6481E91D8629}" dt="2024-03-07T18:11:25.780" v="212" actId="207"/>
          <ac:spMkLst>
            <pc:docMk/>
            <pc:sldMk cId="0" sldId="840"/>
            <ac:spMk id="15" creationId="{FA366C1A-E1FD-621B-F2A4-1B4C5E0A04D7}"/>
          </ac:spMkLst>
        </pc:spChg>
        <pc:spChg chg="mod">
          <ac:chgData name="Mark Young" userId="055a4c4f-05b9-4cd6-bda8-0cc88b7b58d3" providerId="ADAL" clId="{FCAD8D7B-DC1B-4C11-9470-6481E91D8629}" dt="2024-03-07T18:11:14.982" v="211" actId="208"/>
          <ac:spMkLst>
            <pc:docMk/>
            <pc:sldMk cId="0" sldId="840"/>
            <ac:spMk id="52227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14.982" v="211" actId="208"/>
          <ac:spMkLst>
            <pc:docMk/>
            <pc:sldMk cId="0" sldId="840"/>
            <ac:spMk id="5222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14.982" v="211" actId="208"/>
          <ac:spMkLst>
            <pc:docMk/>
            <pc:sldMk cId="0" sldId="840"/>
            <ac:spMk id="5222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14.982" v="211" actId="208"/>
          <ac:spMkLst>
            <pc:docMk/>
            <pc:sldMk cId="0" sldId="840"/>
            <ac:spMk id="5223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14.982" v="211" actId="208"/>
          <ac:spMkLst>
            <pc:docMk/>
            <pc:sldMk cId="0" sldId="840"/>
            <ac:spMk id="52231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14.982" v="211" actId="208"/>
          <ac:spMkLst>
            <pc:docMk/>
            <pc:sldMk cId="0" sldId="840"/>
            <ac:spMk id="5223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14.982" v="211" actId="208"/>
          <ac:spMkLst>
            <pc:docMk/>
            <pc:sldMk cId="0" sldId="840"/>
            <ac:spMk id="5223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14.982" v="211" actId="208"/>
          <ac:spMkLst>
            <pc:docMk/>
            <pc:sldMk cId="0" sldId="840"/>
            <ac:spMk id="5223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14.982" v="211" actId="208"/>
          <ac:spMkLst>
            <pc:docMk/>
            <pc:sldMk cId="0" sldId="840"/>
            <ac:spMk id="52235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14.982" v="211" actId="208"/>
          <ac:spMkLst>
            <pc:docMk/>
            <pc:sldMk cId="0" sldId="840"/>
            <ac:spMk id="5223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14.982" v="211" actId="208"/>
          <ac:spMkLst>
            <pc:docMk/>
            <pc:sldMk cId="0" sldId="840"/>
            <ac:spMk id="52237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14.982" v="211" actId="208"/>
          <ac:spMkLst>
            <pc:docMk/>
            <pc:sldMk cId="0" sldId="840"/>
            <ac:spMk id="5223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14.982" v="211" actId="208"/>
          <ac:spMkLst>
            <pc:docMk/>
            <pc:sldMk cId="0" sldId="840"/>
            <ac:spMk id="5223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14.982" v="211" actId="208"/>
          <ac:spMkLst>
            <pc:docMk/>
            <pc:sldMk cId="0" sldId="840"/>
            <ac:spMk id="5224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14.982" v="211" actId="208"/>
          <ac:spMkLst>
            <pc:docMk/>
            <pc:sldMk cId="0" sldId="840"/>
            <ac:spMk id="52247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14.982" v="211" actId="208"/>
          <ac:spMkLst>
            <pc:docMk/>
            <pc:sldMk cId="0" sldId="840"/>
            <ac:spMk id="5224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14.982" v="211" actId="208"/>
          <ac:spMkLst>
            <pc:docMk/>
            <pc:sldMk cId="0" sldId="840"/>
            <ac:spMk id="5224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14.982" v="211" actId="208"/>
          <ac:spMkLst>
            <pc:docMk/>
            <pc:sldMk cId="0" sldId="840"/>
            <ac:spMk id="5225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14.982" v="211" actId="208"/>
          <ac:spMkLst>
            <pc:docMk/>
            <pc:sldMk cId="0" sldId="840"/>
            <ac:spMk id="52251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14.982" v="211" actId="208"/>
          <ac:spMkLst>
            <pc:docMk/>
            <pc:sldMk cId="0" sldId="840"/>
            <ac:spMk id="5225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14.982" v="211" actId="208"/>
          <ac:spMkLst>
            <pc:docMk/>
            <pc:sldMk cId="0" sldId="840"/>
            <ac:spMk id="5225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14.982" v="211" actId="208"/>
          <ac:spMkLst>
            <pc:docMk/>
            <pc:sldMk cId="0" sldId="840"/>
            <ac:spMk id="5225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14.982" v="211" actId="208"/>
          <ac:spMkLst>
            <pc:docMk/>
            <pc:sldMk cId="0" sldId="840"/>
            <ac:spMk id="52255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14.982" v="211" actId="208"/>
          <ac:spMkLst>
            <pc:docMk/>
            <pc:sldMk cId="0" sldId="840"/>
            <ac:spMk id="5225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14.982" v="211" actId="208"/>
          <ac:spMkLst>
            <pc:docMk/>
            <pc:sldMk cId="0" sldId="840"/>
            <ac:spMk id="52257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14.982" v="211" actId="208"/>
          <ac:spMkLst>
            <pc:docMk/>
            <pc:sldMk cId="0" sldId="840"/>
            <ac:spMk id="5225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14.982" v="211" actId="208"/>
          <ac:spMkLst>
            <pc:docMk/>
            <pc:sldMk cId="0" sldId="840"/>
            <ac:spMk id="5225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14.982" v="211" actId="208"/>
          <ac:spMkLst>
            <pc:docMk/>
            <pc:sldMk cId="0" sldId="840"/>
            <ac:spMk id="5226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40"/>
            <ac:spMk id="260098" creationId="{00000000-0000-0000-0000-000000000000}"/>
          </ac:spMkLst>
        </pc:spChg>
      </pc:sldChg>
      <pc:sldChg chg="modSp mod">
        <pc:chgData name="Mark Young" userId="055a4c4f-05b9-4cd6-bda8-0cc88b7b58d3" providerId="ADAL" clId="{FCAD8D7B-DC1B-4C11-9470-6481E91D8629}" dt="2024-03-07T18:12:59.375" v="228" actId="208"/>
        <pc:sldMkLst>
          <pc:docMk/>
          <pc:sldMk cId="0" sldId="841"/>
        </pc:sldMkLst>
        <pc:spChg chg="mod">
          <ac:chgData name="Mark Young" userId="055a4c4f-05b9-4cd6-bda8-0cc88b7b58d3" providerId="ADAL" clId="{FCAD8D7B-DC1B-4C11-9470-6481E91D8629}" dt="2024-03-07T18:11:34.212" v="213" actId="208"/>
          <ac:spMkLst>
            <pc:docMk/>
            <pc:sldMk cId="0" sldId="841"/>
            <ac:spMk id="53251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34.212" v="213" actId="208"/>
          <ac:spMkLst>
            <pc:docMk/>
            <pc:sldMk cId="0" sldId="841"/>
            <ac:spMk id="5325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34.212" v="213" actId="208"/>
          <ac:spMkLst>
            <pc:docMk/>
            <pc:sldMk cId="0" sldId="841"/>
            <ac:spMk id="5325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34.212" v="213" actId="208"/>
          <ac:spMkLst>
            <pc:docMk/>
            <pc:sldMk cId="0" sldId="841"/>
            <ac:spMk id="5325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34.212" v="213" actId="208"/>
          <ac:spMkLst>
            <pc:docMk/>
            <pc:sldMk cId="0" sldId="841"/>
            <ac:spMk id="53255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34.212" v="213" actId="208"/>
          <ac:spMkLst>
            <pc:docMk/>
            <pc:sldMk cId="0" sldId="841"/>
            <ac:spMk id="5325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34.212" v="213" actId="208"/>
          <ac:spMkLst>
            <pc:docMk/>
            <pc:sldMk cId="0" sldId="841"/>
            <ac:spMk id="53257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34.212" v="213" actId="208"/>
          <ac:spMkLst>
            <pc:docMk/>
            <pc:sldMk cId="0" sldId="841"/>
            <ac:spMk id="5325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34.212" v="213" actId="208"/>
          <ac:spMkLst>
            <pc:docMk/>
            <pc:sldMk cId="0" sldId="841"/>
            <ac:spMk id="5325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34.212" v="213" actId="208"/>
          <ac:spMkLst>
            <pc:docMk/>
            <pc:sldMk cId="0" sldId="841"/>
            <ac:spMk id="5326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34.212" v="213" actId="208"/>
          <ac:spMkLst>
            <pc:docMk/>
            <pc:sldMk cId="0" sldId="841"/>
            <ac:spMk id="53261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34.212" v="213" actId="208"/>
          <ac:spMkLst>
            <pc:docMk/>
            <pc:sldMk cId="0" sldId="841"/>
            <ac:spMk id="5326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34.212" v="213" actId="208"/>
          <ac:spMkLst>
            <pc:docMk/>
            <pc:sldMk cId="0" sldId="841"/>
            <ac:spMk id="5326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34.212" v="213" actId="208"/>
          <ac:spMkLst>
            <pc:docMk/>
            <pc:sldMk cId="0" sldId="841"/>
            <ac:spMk id="5326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34.212" v="213" actId="208"/>
          <ac:spMkLst>
            <pc:docMk/>
            <pc:sldMk cId="0" sldId="841"/>
            <ac:spMk id="5326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34.212" v="213" actId="208"/>
          <ac:spMkLst>
            <pc:docMk/>
            <pc:sldMk cId="0" sldId="841"/>
            <ac:spMk id="53267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34.212" v="213" actId="208"/>
          <ac:spMkLst>
            <pc:docMk/>
            <pc:sldMk cId="0" sldId="841"/>
            <ac:spMk id="5326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34.212" v="213" actId="208"/>
          <ac:spMkLst>
            <pc:docMk/>
            <pc:sldMk cId="0" sldId="841"/>
            <ac:spMk id="5326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34.212" v="213" actId="208"/>
          <ac:spMkLst>
            <pc:docMk/>
            <pc:sldMk cId="0" sldId="841"/>
            <ac:spMk id="5327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34.212" v="213" actId="208"/>
          <ac:spMkLst>
            <pc:docMk/>
            <pc:sldMk cId="0" sldId="841"/>
            <ac:spMk id="53271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34.212" v="213" actId="208"/>
          <ac:spMkLst>
            <pc:docMk/>
            <pc:sldMk cId="0" sldId="841"/>
            <ac:spMk id="5327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34.212" v="213" actId="208"/>
          <ac:spMkLst>
            <pc:docMk/>
            <pc:sldMk cId="0" sldId="841"/>
            <ac:spMk id="5327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34.212" v="213" actId="208"/>
          <ac:spMkLst>
            <pc:docMk/>
            <pc:sldMk cId="0" sldId="841"/>
            <ac:spMk id="5327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34.212" v="213" actId="208"/>
          <ac:spMkLst>
            <pc:docMk/>
            <pc:sldMk cId="0" sldId="841"/>
            <ac:spMk id="53275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34.212" v="213" actId="208"/>
          <ac:spMkLst>
            <pc:docMk/>
            <pc:sldMk cId="0" sldId="841"/>
            <ac:spMk id="5327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34.212" v="213" actId="208"/>
          <ac:spMkLst>
            <pc:docMk/>
            <pc:sldMk cId="0" sldId="841"/>
            <ac:spMk id="53277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34.212" v="213" actId="208"/>
          <ac:spMkLst>
            <pc:docMk/>
            <pc:sldMk cId="0" sldId="841"/>
            <ac:spMk id="5327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34.212" v="213" actId="208"/>
          <ac:spMkLst>
            <pc:docMk/>
            <pc:sldMk cId="0" sldId="841"/>
            <ac:spMk id="5327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49.792" v="214" actId="207"/>
          <ac:spMkLst>
            <pc:docMk/>
            <pc:sldMk cId="0" sldId="841"/>
            <ac:spMk id="5328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54.534" v="215" actId="207"/>
          <ac:spMkLst>
            <pc:docMk/>
            <pc:sldMk cId="0" sldId="841"/>
            <ac:spMk id="5328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1:57.355" v="216" actId="207"/>
          <ac:spMkLst>
            <pc:docMk/>
            <pc:sldMk cId="0" sldId="841"/>
            <ac:spMk id="5329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2:00.791" v="217" actId="207"/>
          <ac:spMkLst>
            <pc:docMk/>
            <pc:sldMk cId="0" sldId="841"/>
            <ac:spMk id="5329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2:03.290" v="218" actId="207"/>
          <ac:spMkLst>
            <pc:docMk/>
            <pc:sldMk cId="0" sldId="841"/>
            <ac:spMk id="53295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2:06.503" v="219" actId="207"/>
          <ac:spMkLst>
            <pc:docMk/>
            <pc:sldMk cId="0" sldId="841"/>
            <ac:spMk id="5329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41"/>
            <ac:spMk id="261122" creationId="{00000000-0000-0000-0000-000000000000}"/>
          </ac:spMkLst>
        </pc:spChg>
        <pc:cxnChg chg="mod">
          <ac:chgData name="Mark Young" userId="055a4c4f-05b9-4cd6-bda8-0cc88b7b58d3" providerId="ADAL" clId="{FCAD8D7B-DC1B-4C11-9470-6481E91D8629}" dt="2024-03-07T18:12:59.375" v="228" actId="208"/>
          <ac:cxnSpMkLst>
            <pc:docMk/>
            <pc:sldMk cId="0" sldId="841"/>
            <ac:cxnSpMk id="53287" creationId="{00000000-0000-0000-0000-000000000000}"/>
          </ac:cxnSpMkLst>
        </pc:cxnChg>
        <pc:cxnChg chg="mod">
          <ac:chgData name="Mark Young" userId="055a4c4f-05b9-4cd6-bda8-0cc88b7b58d3" providerId="ADAL" clId="{FCAD8D7B-DC1B-4C11-9470-6481E91D8629}" dt="2024-03-07T18:12:52.442" v="227" actId="208"/>
          <ac:cxnSpMkLst>
            <pc:docMk/>
            <pc:sldMk cId="0" sldId="841"/>
            <ac:cxnSpMk id="53289" creationId="{00000000-0000-0000-0000-000000000000}"/>
          </ac:cxnSpMkLst>
        </pc:cxnChg>
        <pc:cxnChg chg="mod">
          <ac:chgData name="Mark Young" userId="055a4c4f-05b9-4cd6-bda8-0cc88b7b58d3" providerId="ADAL" clId="{FCAD8D7B-DC1B-4C11-9470-6481E91D8629}" dt="2024-03-07T18:12:48.041" v="226" actId="208"/>
          <ac:cxnSpMkLst>
            <pc:docMk/>
            <pc:sldMk cId="0" sldId="841"/>
            <ac:cxnSpMk id="53291" creationId="{00000000-0000-0000-0000-000000000000}"/>
          </ac:cxnSpMkLst>
        </pc:cxnChg>
        <pc:cxnChg chg="mod">
          <ac:chgData name="Mark Young" userId="055a4c4f-05b9-4cd6-bda8-0cc88b7b58d3" providerId="ADAL" clId="{FCAD8D7B-DC1B-4C11-9470-6481E91D8629}" dt="2024-03-07T18:12:44.342" v="225" actId="208"/>
          <ac:cxnSpMkLst>
            <pc:docMk/>
            <pc:sldMk cId="0" sldId="841"/>
            <ac:cxnSpMk id="53293" creationId="{00000000-0000-0000-0000-000000000000}"/>
          </ac:cxnSpMkLst>
        </pc:cxnChg>
        <pc:cxnChg chg="mod">
          <ac:chgData name="Mark Young" userId="055a4c4f-05b9-4cd6-bda8-0cc88b7b58d3" providerId="ADAL" clId="{FCAD8D7B-DC1B-4C11-9470-6481E91D8629}" dt="2024-03-07T18:12:30.552" v="222" actId="208"/>
          <ac:cxnSpMkLst>
            <pc:docMk/>
            <pc:sldMk cId="0" sldId="841"/>
            <ac:cxnSpMk id="53294" creationId="{00000000-0000-0000-0000-000000000000}"/>
          </ac:cxnSpMkLst>
        </pc:cxnChg>
        <pc:cxnChg chg="mod">
          <ac:chgData name="Mark Young" userId="055a4c4f-05b9-4cd6-bda8-0cc88b7b58d3" providerId="ADAL" clId="{FCAD8D7B-DC1B-4C11-9470-6481E91D8629}" dt="2024-03-07T18:12:40.135" v="224" actId="208"/>
          <ac:cxnSpMkLst>
            <pc:docMk/>
            <pc:sldMk cId="0" sldId="841"/>
            <ac:cxnSpMk id="53296" creationId="{00000000-0000-0000-0000-000000000000}"/>
          </ac:cxnSpMkLst>
        </pc:cxnChg>
        <pc:cxnChg chg="mod">
          <ac:chgData name="Mark Young" userId="055a4c4f-05b9-4cd6-bda8-0cc88b7b58d3" providerId="ADAL" clId="{FCAD8D7B-DC1B-4C11-9470-6481E91D8629}" dt="2024-03-07T18:12:22.844" v="221" actId="208"/>
          <ac:cxnSpMkLst>
            <pc:docMk/>
            <pc:sldMk cId="0" sldId="841"/>
            <ac:cxnSpMk id="53297" creationId="{00000000-0000-0000-0000-000000000000}"/>
          </ac:cxnSpMkLst>
        </pc:cxnChg>
        <pc:cxnChg chg="mod">
          <ac:chgData name="Mark Young" userId="055a4c4f-05b9-4cd6-bda8-0cc88b7b58d3" providerId="ADAL" clId="{FCAD8D7B-DC1B-4C11-9470-6481E91D8629}" dt="2024-03-07T18:12:16.960" v="220" actId="208"/>
          <ac:cxnSpMkLst>
            <pc:docMk/>
            <pc:sldMk cId="0" sldId="841"/>
            <ac:cxnSpMk id="53299" creationId="{00000000-0000-0000-0000-000000000000}"/>
          </ac:cxnSpMkLst>
        </pc:cxnChg>
        <pc:cxnChg chg="mod">
          <ac:chgData name="Mark Young" userId="055a4c4f-05b9-4cd6-bda8-0cc88b7b58d3" providerId="ADAL" clId="{FCAD8D7B-DC1B-4C11-9470-6481E91D8629}" dt="2024-03-07T18:12:35.360" v="223" actId="208"/>
          <ac:cxnSpMkLst>
            <pc:docMk/>
            <pc:sldMk cId="0" sldId="841"/>
            <ac:cxnSpMk id="53300" creationId="{00000000-0000-0000-0000-000000000000}"/>
          </ac:cxnSpMkLst>
        </pc:cxnChg>
      </pc:sldChg>
      <pc:sldChg chg="modSp mod">
        <pc:chgData name="Mark Young" userId="055a4c4f-05b9-4cd6-bda8-0cc88b7b58d3" providerId="ADAL" clId="{FCAD8D7B-DC1B-4C11-9470-6481E91D8629}" dt="2024-03-07T18:13:29.016" v="229" actId="208"/>
        <pc:sldMkLst>
          <pc:docMk/>
          <pc:sldMk cId="0" sldId="842"/>
        </pc:sldMkLst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275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27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277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27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27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28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281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28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28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28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285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28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287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28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29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291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29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29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29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295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29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297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29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29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30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301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30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30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305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30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307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30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30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31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311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31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31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31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315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31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317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29.016" v="229" actId="208"/>
          <ac:spMkLst>
            <pc:docMk/>
            <pc:sldMk cId="0" sldId="842"/>
            <ac:spMk id="5431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42"/>
            <ac:spMk id="262146" creationId="{00000000-0000-0000-0000-000000000000}"/>
          </ac:spMkLst>
        </pc:spChg>
      </pc:sldChg>
      <pc:sldChg chg="modSp mod">
        <pc:chgData name="Mark Young" userId="055a4c4f-05b9-4cd6-bda8-0cc88b7b58d3" providerId="ADAL" clId="{FCAD8D7B-DC1B-4C11-9470-6481E91D8629}" dt="2024-03-07T18:13:36.468" v="230" actId="208"/>
        <pc:sldMkLst>
          <pc:docMk/>
          <pc:sldMk cId="0" sldId="843"/>
        </pc:sldMkLst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0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01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0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0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0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05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0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07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0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0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1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11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1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1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1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1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2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21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2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2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2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25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2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27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2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2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3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31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3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3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3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35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3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37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3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36.468" v="230" actId="208"/>
          <ac:spMkLst>
            <pc:docMk/>
            <pc:sldMk cId="0" sldId="843"/>
            <ac:spMk id="5533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43"/>
            <ac:spMk id="263170" creationId="{00000000-0000-0000-0000-000000000000}"/>
          </ac:spMkLst>
        </pc:spChg>
        <pc:cxnChg chg="mod">
          <ac:chgData name="Mark Young" userId="055a4c4f-05b9-4cd6-bda8-0cc88b7b58d3" providerId="ADAL" clId="{FCAD8D7B-DC1B-4C11-9470-6481E91D8629}" dt="2024-03-07T18:13:36.468" v="230" actId="208"/>
          <ac:cxnSpMkLst>
            <pc:docMk/>
            <pc:sldMk cId="0" sldId="843"/>
            <ac:cxnSpMk id="263210" creationId="{00000000-0000-0000-0000-000000000000}"/>
          </ac:cxnSpMkLst>
        </pc:cxnChg>
        <pc:cxnChg chg="mod">
          <ac:chgData name="Mark Young" userId="055a4c4f-05b9-4cd6-bda8-0cc88b7b58d3" providerId="ADAL" clId="{FCAD8D7B-DC1B-4C11-9470-6481E91D8629}" dt="2024-03-07T18:13:36.468" v="230" actId="208"/>
          <ac:cxnSpMkLst>
            <pc:docMk/>
            <pc:sldMk cId="0" sldId="843"/>
            <ac:cxnSpMk id="263211" creationId="{00000000-0000-0000-0000-000000000000}"/>
          </ac:cxnSpMkLst>
        </pc:cxnChg>
        <pc:cxnChg chg="mod">
          <ac:chgData name="Mark Young" userId="055a4c4f-05b9-4cd6-bda8-0cc88b7b58d3" providerId="ADAL" clId="{FCAD8D7B-DC1B-4C11-9470-6481E91D8629}" dt="2024-03-07T18:13:36.468" v="230" actId="208"/>
          <ac:cxnSpMkLst>
            <pc:docMk/>
            <pc:sldMk cId="0" sldId="843"/>
            <ac:cxnSpMk id="263212" creationId="{00000000-0000-0000-0000-000000000000}"/>
          </ac:cxnSpMkLst>
        </pc:cxnChg>
      </pc:sldChg>
      <pc:sldChg chg="modSp mod">
        <pc:chgData name="Mark Young" userId="055a4c4f-05b9-4cd6-bda8-0cc88b7b58d3" providerId="ADAL" clId="{FCAD8D7B-DC1B-4C11-9470-6481E91D8629}" dt="2024-03-07T18:13:50.083" v="232" actId="207"/>
        <pc:sldMkLst>
          <pc:docMk/>
          <pc:sldMk cId="0" sldId="844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44"/>
            <ac:spMk id="26419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3:50.083" v="232" actId="207"/>
          <ac:spMkLst>
            <pc:docMk/>
            <pc:sldMk cId="0" sldId="844"/>
            <ac:spMk id="264195" creationId="{00000000-0000-0000-0000-000000000000}"/>
          </ac:spMkLst>
        </pc:spChg>
      </pc:sldChg>
      <pc:sldChg chg="modSp mod">
        <pc:chgData name="Mark Young" userId="055a4c4f-05b9-4cd6-bda8-0cc88b7b58d3" providerId="ADAL" clId="{FCAD8D7B-DC1B-4C11-9470-6481E91D8629}" dt="2024-03-07T18:14:26.295" v="241" actId="208"/>
        <pc:sldMkLst>
          <pc:docMk/>
          <pc:sldMk cId="0" sldId="845"/>
        </pc:sldMkLst>
        <pc:spChg chg="mod">
          <ac:chgData name="Mark Young" userId="055a4c4f-05b9-4cd6-bda8-0cc88b7b58d3" providerId="ADAL" clId="{FCAD8D7B-DC1B-4C11-9470-6481E91D8629}" dt="2024-03-07T18:14:26.295" v="241" actId="208"/>
          <ac:spMkLst>
            <pc:docMk/>
            <pc:sldMk cId="0" sldId="845"/>
            <ac:spMk id="5734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4:26.295" v="241" actId="208"/>
          <ac:spMkLst>
            <pc:docMk/>
            <pc:sldMk cId="0" sldId="845"/>
            <ac:spMk id="5735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4:26.295" v="241" actId="208"/>
          <ac:spMkLst>
            <pc:docMk/>
            <pc:sldMk cId="0" sldId="845"/>
            <ac:spMk id="57351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4:26.295" v="241" actId="208"/>
          <ac:spMkLst>
            <pc:docMk/>
            <pc:sldMk cId="0" sldId="845"/>
            <ac:spMk id="5735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4:26.295" v="241" actId="208"/>
          <ac:spMkLst>
            <pc:docMk/>
            <pc:sldMk cId="0" sldId="845"/>
            <ac:spMk id="5735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4:26.295" v="241" actId="208"/>
          <ac:spMkLst>
            <pc:docMk/>
            <pc:sldMk cId="0" sldId="845"/>
            <ac:spMk id="5735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4:26.295" v="241" actId="208"/>
          <ac:spMkLst>
            <pc:docMk/>
            <pc:sldMk cId="0" sldId="845"/>
            <ac:spMk id="57355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4:26.295" v="241" actId="208"/>
          <ac:spMkLst>
            <pc:docMk/>
            <pc:sldMk cId="0" sldId="845"/>
            <ac:spMk id="5735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4:26.295" v="241" actId="208"/>
          <ac:spMkLst>
            <pc:docMk/>
            <pc:sldMk cId="0" sldId="845"/>
            <ac:spMk id="57357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4:26.295" v="241" actId="208"/>
          <ac:spMkLst>
            <pc:docMk/>
            <pc:sldMk cId="0" sldId="845"/>
            <ac:spMk id="5735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4:26.295" v="241" actId="208"/>
          <ac:spMkLst>
            <pc:docMk/>
            <pc:sldMk cId="0" sldId="845"/>
            <ac:spMk id="5735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4:26.295" v="241" actId="208"/>
          <ac:spMkLst>
            <pc:docMk/>
            <pc:sldMk cId="0" sldId="845"/>
            <ac:spMk id="5736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4:26.295" v="241" actId="208"/>
          <ac:spMkLst>
            <pc:docMk/>
            <pc:sldMk cId="0" sldId="845"/>
            <ac:spMk id="57361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45"/>
            <ac:spMk id="30003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4:19.467" v="240" actId="207"/>
          <ac:spMkLst>
            <pc:docMk/>
            <pc:sldMk cId="0" sldId="845"/>
            <ac:spMk id="300035" creationId="{00000000-0000-0000-0000-000000000000}"/>
          </ac:spMkLst>
        </pc:spChg>
      </pc:sldChg>
      <pc:sldChg chg="modSp mod">
        <pc:chgData name="Mark Young" userId="055a4c4f-05b9-4cd6-bda8-0cc88b7b58d3" providerId="ADAL" clId="{FCAD8D7B-DC1B-4C11-9470-6481E91D8629}" dt="2024-03-07T18:14:42.757" v="244" actId="207"/>
        <pc:sldMkLst>
          <pc:docMk/>
          <pc:sldMk cId="0" sldId="846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46"/>
            <ac:spMk id="26521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14:42.757" v="244" actId="207"/>
          <ac:spMkLst>
            <pc:docMk/>
            <pc:sldMk cId="0" sldId="846"/>
            <ac:spMk id="265219" creationId="{00000000-0000-0000-0000-000000000000}"/>
          </ac:spMkLst>
        </pc:spChg>
      </pc:sldChg>
      <pc:sldChg chg="modSp">
        <pc:chgData name="Mark Young" userId="055a4c4f-05b9-4cd6-bda8-0cc88b7b58d3" providerId="ADAL" clId="{FCAD8D7B-DC1B-4C11-9470-6481E91D8629}" dt="2024-03-07T17:54:42.212" v="10"/>
        <pc:sldMkLst>
          <pc:docMk/>
          <pc:sldMk cId="0" sldId="847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47"/>
            <ac:spMk id="26726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47"/>
            <ac:spMk id="267267" creationId="{00000000-0000-0000-0000-000000000000}"/>
          </ac:spMkLst>
        </pc:spChg>
      </pc:sldChg>
      <pc:sldChg chg="modSp">
        <pc:chgData name="Mark Young" userId="055a4c4f-05b9-4cd6-bda8-0cc88b7b58d3" providerId="ADAL" clId="{FCAD8D7B-DC1B-4C11-9470-6481E91D8629}" dt="2024-03-07T17:54:42.212" v="10"/>
        <pc:sldMkLst>
          <pc:docMk/>
          <pc:sldMk cId="0" sldId="848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48"/>
            <ac:spMk id="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48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FCAD8D7B-DC1B-4C11-9470-6481E91D8629}" dt="2024-03-07T17:54:42.212" v="10"/>
        <pc:sldMkLst>
          <pc:docMk/>
          <pc:sldMk cId="0" sldId="849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49"/>
            <ac:spMk id="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49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FCAD8D7B-DC1B-4C11-9470-6481E91D8629}" dt="2024-03-07T17:54:42.212" v="10"/>
        <pc:sldMkLst>
          <pc:docMk/>
          <pc:sldMk cId="0" sldId="850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50"/>
            <ac:spMk id="613379" creationId="{00000000-0000-0000-0000-000000000000}"/>
          </ac:spMkLst>
        </pc:spChg>
      </pc:sldChg>
      <pc:sldChg chg="modSp">
        <pc:chgData name="Mark Young" userId="055a4c4f-05b9-4cd6-bda8-0cc88b7b58d3" providerId="ADAL" clId="{FCAD8D7B-DC1B-4C11-9470-6481E91D8629}" dt="2024-03-07T17:54:42.212" v="10"/>
        <pc:sldMkLst>
          <pc:docMk/>
          <pc:sldMk cId="0" sldId="851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51"/>
            <ac:spMk id="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51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FCAD8D7B-DC1B-4C11-9470-6481E91D8629}" dt="2024-03-07T17:54:42.212" v="10"/>
        <pc:sldMkLst>
          <pc:docMk/>
          <pc:sldMk cId="0" sldId="865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65"/>
            <ac:spMk id="64307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65"/>
            <ac:spMk id="643075" creationId="{00000000-0000-0000-0000-000000000000}"/>
          </ac:spMkLst>
        </pc:spChg>
      </pc:sldChg>
      <pc:sldChg chg="modSp">
        <pc:chgData name="Mark Young" userId="055a4c4f-05b9-4cd6-bda8-0cc88b7b58d3" providerId="ADAL" clId="{FCAD8D7B-DC1B-4C11-9470-6481E91D8629}" dt="2024-03-07T17:54:42.212" v="10"/>
        <pc:sldMkLst>
          <pc:docMk/>
          <pc:sldMk cId="0" sldId="866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66"/>
            <ac:spMk id="66969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66"/>
            <ac:spMk id="669699" creationId="{00000000-0000-0000-0000-000000000000}"/>
          </ac:spMkLst>
        </pc:spChg>
      </pc:sldChg>
      <pc:sldChg chg="modSp mod">
        <pc:chgData name="Mark Young" userId="055a4c4f-05b9-4cd6-bda8-0cc88b7b58d3" providerId="ADAL" clId="{FCAD8D7B-DC1B-4C11-9470-6481E91D8629}" dt="2024-03-07T18:04:24.894" v="145" actId="208"/>
        <pc:sldMkLst>
          <pc:docMk/>
          <pc:sldMk cId="0" sldId="867"/>
        </pc:sldMkLst>
        <pc:spChg chg="mod">
          <ac:chgData name="Mark Young" userId="055a4c4f-05b9-4cd6-bda8-0cc88b7b58d3" providerId="ADAL" clId="{FCAD8D7B-DC1B-4C11-9470-6481E91D8629}" dt="2024-03-07T18:04:24.894" v="145" actId="208"/>
          <ac:spMkLst>
            <pc:docMk/>
            <pc:sldMk cId="0" sldId="867"/>
            <ac:spMk id="1434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4:24.894" v="145" actId="208"/>
          <ac:spMkLst>
            <pc:docMk/>
            <pc:sldMk cId="0" sldId="867"/>
            <ac:spMk id="1434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4:24.894" v="145" actId="208"/>
          <ac:spMkLst>
            <pc:docMk/>
            <pc:sldMk cId="0" sldId="867"/>
            <ac:spMk id="1434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4:24.894" v="145" actId="208"/>
          <ac:spMkLst>
            <pc:docMk/>
            <pc:sldMk cId="0" sldId="867"/>
            <ac:spMk id="14345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4:24.894" v="145" actId="208"/>
          <ac:spMkLst>
            <pc:docMk/>
            <pc:sldMk cId="0" sldId="867"/>
            <ac:spMk id="1434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4:24.894" v="145" actId="208"/>
          <ac:spMkLst>
            <pc:docMk/>
            <pc:sldMk cId="0" sldId="867"/>
            <ac:spMk id="1435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4:24.894" v="145" actId="208"/>
          <ac:spMkLst>
            <pc:docMk/>
            <pc:sldMk cId="0" sldId="867"/>
            <ac:spMk id="1435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4:24.894" v="145" actId="208"/>
          <ac:spMkLst>
            <pc:docMk/>
            <pc:sldMk cId="0" sldId="867"/>
            <ac:spMk id="1436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4:24.894" v="145" actId="208"/>
          <ac:spMkLst>
            <pc:docMk/>
            <pc:sldMk cId="0" sldId="867"/>
            <ac:spMk id="14361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4:24.894" v="145" actId="208"/>
          <ac:spMkLst>
            <pc:docMk/>
            <pc:sldMk cId="0" sldId="867"/>
            <ac:spMk id="1436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4:24.894" v="145" actId="208"/>
          <ac:spMkLst>
            <pc:docMk/>
            <pc:sldMk cId="0" sldId="867"/>
            <ac:spMk id="1436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4:24.894" v="145" actId="208"/>
          <ac:spMkLst>
            <pc:docMk/>
            <pc:sldMk cId="0" sldId="867"/>
            <ac:spMk id="1436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4:24.894" v="145" actId="208"/>
          <ac:spMkLst>
            <pc:docMk/>
            <pc:sldMk cId="0" sldId="867"/>
            <ac:spMk id="14365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4:24.894" v="145" actId="208"/>
          <ac:spMkLst>
            <pc:docMk/>
            <pc:sldMk cId="0" sldId="867"/>
            <ac:spMk id="1436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4:24.894" v="145" actId="208"/>
          <ac:spMkLst>
            <pc:docMk/>
            <pc:sldMk cId="0" sldId="867"/>
            <ac:spMk id="14367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4:24.894" v="145" actId="208"/>
          <ac:spMkLst>
            <pc:docMk/>
            <pc:sldMk cId="0" sldId="867"/>
            <ac:spMk id="1436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4:24.894" v="145" actId="208"/>
          <ac:spMkLst>
            <pc:docMk/>
            <pc:sldMk cId="0" sldId="867"/>
            <ac:spMk id="1436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4:24.894" v="145" actId="208"/>
          <ac:spMkLst>
            <pc:docMk/>
            <pc:sldMk cId="0" sldId="867"/>
            <ac:spMk id="1437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4:24.894" v="145" actId="208"/>
          <ac:spMkLst>
            <pc:docMk/>
            <pc:sldMk cId="0" sldId="867"/>
            <ac:spMk id="77824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4:24.894" v="145" actId="208"/>
          <ac:spMkLst>
            <pc:docMk/>
            <pc:sldMk cId="0" sldId="867"/>
            <ac:spMk id="77824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67"/>
            <ac:spMk id="77824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67"/>
            <ac:spMk id="778245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4:24.894" v="145" actId="208"/>
          <ac:spMkLst>
            <pc:docMk/>
            <pc:sldMk cId="0" sldId="867"/>
            <ac:spMk id="778251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4:24.894" v="145" actId="208"/>
          <ac:spMkLst>
            <pc:docMk/>
            <pc:sldMk cId="0" sldId="867"/>
            <ac:spMk id="77825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4:24.894" v="145" actId="208"/>
          <ac:spMkLst>
            <pc:docMk/>
            <pc:sldMk cId="0" sldId="867"/>
            <ac:spMk id="77825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4:24.894" v="145" actId="208"/>
          <ac:spMkLst>
            <pc:docMk/>
            <pc:sldMk cId="0" sldId="867"/>
            <ac:spMk id="77826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4:24.894" v="145" actId="208"/>
          <ac:spMkLst>
            <pc:docMk/>
            <pc:sldMk cId="0" sldId="867"/>
            <ac:spMk id="778265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4:24.894" v="145" actId="208"/>
          <ac:spMkLst>
            <pc:docMk/>
            <pc:sldMk cId="0" sldId="867"/>
            <ac:spMk id="77826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4:24.894" v="145" actId="208"/>
          <ac:spMkLst>
            <pc:docMk/>
            <pc:sldMk cId="0" sldId="867"/>
            <ac:spMk id="778273" creationId="{00000000-0000-0000-0000-000000000000}"/>
          </ac:spMkLst>
        </pc:spChg>
      </pc:sldChg>
      <pc:sldChg chg="modSp mod">
        <pc:chgData name="Mark Young" userId="055a4c4f-05b9-4cd6-bda8-0cc88b7b58d3" providerId="ADAL" clId="{FCAD8D7B-DC1B-4C11-9470-6481E91D8629}" dt="2024-03-07T18:04:54.158" v="149" actId="207"/>
        <pc:sldMkLst>
          <pc:docMk/>
          <pc:sldMk cId="0" sldId="868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68"/>
            <ac:spMk id="67072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4:47.190" v="148" actId="207"/>
          <ac:spMkLst>
            <pc:docMk/>
            <pc:sldMk cId="0" sldId="868"/>
            <ac:spMk id="67072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4:54.158" v="149" actId="207"/>
          <ac:spMkLst>
            <pc:docMk/>
            <pc:sldMk cId="0" sldId="868"/>
            <ac:spMk id="670724" creationId="{00000000-0000-0000-0000-000000000000}"/>
          </ac:spMkLst>
        </pc:spChg>
      </pc:sldChg>
      <pc:sldChg chg="modSp mod">
        <pc:chgData name="Mark Young" userId="055a4c4f-05b9-4cd6-bda8-0cc88b7b58d3" providerId="ADAL" clId="{FCAD8D7B-DC1B-4C11-9470-6481E91D8629}" dt="2024-03-07T18:05:18.997" v="153" actId="207"/>
        <pc:sldMkLst>
          <pc:docMk/>
          <pc:sldMk cId="0" sldId="869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69"/>
            <ac:spMk id="67277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5:12.471" v="152" actId="207"/>
          <ac:spMkLst>
            <pc:docMk/>
            <pc:sldMk cId="0" sldId="869"/>
            <ac:spMk id="672771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5:18.997" v="153" actId="207"/>
          <ac:spMkLst>
            <pc:docMk/>
            <pc:sldMk cId="0" sldId="869"/>
            <ac:spMk id="672772" creationId="{00000000-0000-0000-0000-000000000000}"/>
          </ac:spMkLst>
        </pc:spChg>
      </pc:sldChg>
      <pc:sldChg chg="modSp mod">
        <pc:chgData name="Mark Young" userId="055a4c4f-05b9-4cd6-bda8-0cc88b7b58d3" providerId="ADAL" clId="{FCAD8D7B-DC1B-4C11-9470-6481E91D8629}" dt="2024-03-07T18:05:38.376" v="157" actId="207"/>
        <pc:sldMkLst>
          <pc:docMk/>
          <pc:sldMk cId="0" sldId="870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70"/>
            <ac:spMk id="67481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5:38.376" v="157" actId="207"/>
          <ac:spMkLst>
            <pc:docMk/>
            <pc:sldMk cId="0" sldId="870"/>
            <ac:spMk id="674819" creationId="{00000000-0000-0000-0000-000000000000}"/>
          </ac:spMkLst>
        </pc:spChg>
      </pc:sldChg>
      <pc:sldChg chg="modSp mod">
        <pc:chgData name="Mark Young" userId="055a4c4f-05b9-4cd6-bda8-0cc88b7b58d3" providerId="ADAL" clId="{FCAD8D7B-DC1B-4C11-9470-6481E91D8629}" dt="2024-03-07T18:05:57.741" v="162" actId="207"/>
        <pc:sldMkLst>
          <pc:docMk/>
          <pc:sldMk cId="0" sldId="871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71"/>
            <ac:spMk id="67686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5:57.741" v="162" actId="207"/>
          <ac:spMkLst>
            <pc:docMk/>
            <pc:sldMk cId="0" sldId="871"/>
            <ac:spMk id="676867" creationId="{00000000-0000-0000-0000-000000000000}"/>
          </ac:spMkLst>
        </pc:spChg>
      </pc:sldChg>
      <pc:sldChg chg="modSp mod">
        <pc:chgData name="Mark Young" userId="055a4c4f-05b9-4cd6-bda8-0cc88b7b58d3" providerId="ADAL" clId="{FCAD8D7B-DC1B-4C11-9470-6481E91D8629}" dt="2024-03-07T18:06:18.933" v="168" actId="207"/>
        <pc:sldMkLst>
          <pc:docMk/>
          <pc:sldMk cId="0" sldId="872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72"/>
            <ac:spMk id="67891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6:18.933" v="168" actId="207"/>
          <ac:spMkLst>
            <pc:docMk/>
            <pc:sldMk cId="0" sldId="872"/>
            <ac:spMk id="678915" creationId="{00000000-0000-0000-0000-000000000000}"/>
          </ac:spMkLst>
        </pc:spChg>
      </pc:sldChg>
      <pc:sldChg chg="modSp">
        <pc:chgData name="Mark Young" userId="055a4c4f-05b9-4cd6-bda8-0cc88b7b58d3" providerId="ADAL" clId="{FCAD8D7B-DC1B-4C11-9470-6481E91D8629}" dt="2024-03-07T17:54:42.212" v="10"/>
        <pc:sldMkLst>
          <pc:docMk/>
          <pc:sldMk cId="0" sldId="873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73"/>
            <ac:spMk id="68096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73"/>
            <ac:spMk id="680963" creationId="{00000000-0000-0000-0000-000000000000}"/>
          </ac:spMkLst>
        </pc:spChg>
      </pc:sldChg>
      <pc:sldChg chg="modSp">
        <pc:chgData name="Mark Young" userId="055a4c4f-05b9-4cd6-bda8-0cc88b7b58d3" providerId="ADAL" clId="{FCAD8D7B-DC1B-4C11-9470-6481E91D8629}" dt="2024-03-07T17:54:42.212" v="10"/>
        <pc:sldMkLst>
          <pc:docMk/>
          <pc:sldMk cId="0" sldId="874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74"/>
            <ac:spMk id="68198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74"/>
            <ac:spMk id="681987" creationId="{00000000-0000-0000-0000-000000000000}"/>
          </ac:spMkLst>
        </pc:spChg>
      </pc:sldChg>
      <pc:sldChg chg="modSp">
        <pc:chgData name="Mark Young" userId="055a4c4f-05b9-4cd6-bda8-0cc88b7b58d3" providerId="ADAL" clId="{FCAD8D7B-DC1B-4C11-9470-6481E91D8629}" dt="2024-03-07T17:54:42.212" v="10"/>
        <pc:sldMkLst>
          <pc:docMk/>
          <pc:sldMk cId="0" sldId="875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75"/>
            <ac:spMk id="683010" creationId="{00000000-0000-0000-0000-000000000000}"/>
          </ac:spMkLst>
        </pc:spChg>
      </pc:sldChg>
      <pc:sldChg chg="modSp">
        <pc:chgData name="Mark Young" userId="055a4c4f-05b9-4cd6-bda8-0cc88b7b58d3" providerId="ADAL" clId="{FCAD8D7B-DC1B-4C11-9470-6481E91D8629}" dt="2024-03-07T17:54:42.212" v="10"/>
        <pc:sldMkLst>
          <pc:docMk/>
          <pc:sldMk cId="0" sldId="876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76"/>
            <ac:spMk id="68608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76"/>
            <ac:spMk id="686083" creationId="{00000000-0000-0000-0000-000000000000}"/>
          </ac:spMkLst>
        </pc:spChg>
      </pc:sldChg>
      <pc:sldChg chg="modSp">
        <pc:chgData name="Mark Young" userId="055a4c4f-05b9-4cd6-bda8-0cc88b7b58d3" providerId="ADAL" clId="{FCAD8D7B-DC1B-4C11-9470-6481E91D8629}" dt="2024-03-07T17:54:42.212" v="10"/>
        <pc:sldMkLst>
          <pc:docMk/>
          <pc:sldMk cId="0" sldId="877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77"/>
            <ac:spMk id="75264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77"/>
            <ac:spMk id="752643" creationId="{00000000-0000-0000-0000-000000000000}"/>
          </ac:spMkLst>
        </pc:spChg>
      </pc:sldChg>
      <pc:sldChg chg="modSp mod">
        <pc:chgData name="Mark Young" userId="055a4c4f-05b9-4cd6-bda8-0cc88b7b58d3" providerId="ADAL" clId="{FCAD8D7B-DC1B-4C11-9470-6481E91D8629}" dt="2024-03-07T18:07:15.320" v="175" actId="208"/>
        <pc:sldMkLst>
          <pc:docMk/>
          <pc:sldMk cId="0" sldId="878"/>
        </pc:sldMkLst>
        <pc:spChg chg="mod">
          <ac:chgData name="Mark Young" userId="055a4c4f-05b9-4cd6-bda8-0cc88b7b58d3" providerId="ADAL" clId="{FCAD8D7B-DC1B-4C11-9470-6481E91D8629}" dt="2024-03-07T18:07:15.320" v="175" actId="208"/>
          <ac:spMkLst>
            <pc:docMk/>
            <pc:sldMk cId="0" sldId="878"/>
            <ac:spMk id="3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7:15.320" v="175" actId="208"/>
          <ac:spMkLst>
            <pc:docMk/>
            <pc:sldMk cId="0" sldId="878"/>
            <ac:spMk id="35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7:15.320" v="175" actId="208"/>
          <ac:spMkLst>
            <pc:docMk/>
            <pc:sldMk cId="0" sldId="878"/>
            <ac:spMk id="41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7:15.320" v="175" actId="208"/>
          <ac:spMkLst>
            <pc:docMk/>
            <pc:sldMk cId="0" sldId="878"/>
            <ac:spMk id="4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7:15.320" v="175" actId="208"/>
          <ac:spMkLst>
            <pc:docMk/>
            <pc:sldMk cId="0" sldId="878"/>
            <ac:spMk id="4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7:15.320" v="175" actId="208"/>
          <ac:spMkLst>
            <pc:docMk/>
            <pc:sldMk cId="0" sldId="878"/>
            <ac:spMk id="4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7:15.320" v="175" actId="208"/>
          <ac:spMkLst>
            <pc:docMk/>
            <pc:sldMk cId="0" sldId="878"/>
            <ac:spMk id="5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7:15.320" v="175" actId="208"/>
          <ac:spMkLst>
            <pc:docMk/>
            <pc:sldMk cId="0" sldId="878"/>
            <ac:spMk id="5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7:15.320" v="175" actId="208"/>
          <ac:spMkLst>
            <pc:docMk/>
            <pc:sldMk cId="0" sldId="878"/>
            <ac:spMk id="5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7:15.320" v="175" actId="208"/>
          <ac:spMkLst>
            <pc:docMk/>
            <pc:sldMk cId="0" sldId="878"/>
            <ac:spMk id="6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7:15.320" v="175" actId="208"/>
          <ac:spMkLst>
            <pc:docMk/>
            <pc:sldMk cId="0" sldId="878"/>
            <ac:spMk id="2867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7:15.320" v="175" actId="208"/>
          <ac:spMkLst>
            <pc:docMk/>
            <pc:sldMk cId="0" sldId="878"/>
            <ac:spMk id="28677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7:15.320" v="175" actId="208"/>
          <ac:spMkLst>
            <pc:docMk/>
            <pc:sldMk cId="0" sldId="878"/>
            <ac:spMk id="2867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7:15.320" v="175" actId="208"/>
          <ac:spMkLst>
            <pc:docMk/>
            <pc:sldMk cId="0" sldId="878"/>
            <ac:spMk id="2867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7:15.320" v="175" actId="208"/>
          <ac:spMkLst>
            <pc:docMk/>
            <pc:sldMk cId="0" sldId="878"/>
            <ac:spMk id="2868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7:15.320" v="175" actId="208"/>
          <ac:spMkLst>
            <pc:docMk/>
            <pc:sldMk cId="0" sldId="878"/>
            <ac:spMk id="2868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7:15.320" v="175" actId="208"/>
          <ac:spMkLst>
            <pc:docMk/>
            <pc:sldMk cId="0" sldId="878"/>
            <ac:spMk id="2868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7:15.320" v="175" actId="208"/>
          <ac:spMkLst>
            <pc:docMk/>
            <pc:sldMk cId="0" sldId="878"/>
            <ac:spMk id="28685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7:15.320" v="175" actId="208"/>
          <ac:spMkLst>
            <pc:docMk/>
            <pc:sldMk cId="0" sldId="878"/>
            <ac:spMk id="2868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7:15.320" v="175" actId="208"/>
          <ac:spMkLst>
            <pc:docMk/>
            <pc:sldMk cId="0" sldId="878"/>
            <ac:spMk id="28687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7:15.320" v="175" actId="208"/>
          <ac:spMkLst>
            <pc:docMk/>
            <pc:sldMk cId="0" sldId="878"/>
            <ac:spMk id="2869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7:15.320" v="175" actId="208"/>
          <ac:spMkLst>
            <pc:docMk/>
            <pc:sldMk cId="0" sldId="878"/>
            <ac:spMk id="2870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7:15.320" v="175" actId="208"/>
          <ac:spMkLst>
            <pc:docMk/>
            <pc:sldMk cId="0" sldId="878"/>
            <ac:spMk id="2870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7:15.320" v="175" actId="208"/>
          <ac:spMkLst>
            <pc:docMk/>
            <pc:sldMk cId="0" sldId="878"/>
            <ac:spMk id="2870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7:15.320" v="175" actId="208"/>
          <ac:spMkLst>
            <pc:docMk/>
            <pc:sldMk cId="0" sldId="878"/>
            <ac:spMk id="28705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7:15.320" v="175" actId="208"/>
          <ac:spMkLst>
            <pc:docMk/>
            <pc:sldMk cId="0" sldId="878"/>
            <ac:spMk id="2870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7:15.320" v="175" actId="208"/>
          <ac:spMkLst>
            <pc:docMk/>
            <pc:sldMk cId="0" sldId="878"/>
            <ac:spMk id="2870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7:15.320" v="175" actId="208"/>
          <ac:spMkLst>
            <pc:docMk/>
            <pc:sldMk cId="0" sldId="878"/>
            <ac:spMk id="2870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7:15.320" v="175" actId="208"/>
          <ac:spMkLst>
            <pc:docMk/>
            <pc:sldMk cId="0" sldId="878"/>
            <ac:spMk id="2871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78"/>
            <ac:spMk id="77619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78"/>
            <ac:spMk id="776195" creationId="{00000000-0000-0000-0000-000000000000}"/>
          </ac:spMkLst>
        </pc:spChg>
      </pc:sldChg>
      <pc:sldChg chg="modSp">
        <pc:chgData name="Mark Young" userId="055a4c4f-05b9-4cd6-bda8-0cc88b7b58d3" providerId="ADAL" clId="{FCAD8D7B-DC1B-4C11-9470-6481E91D8629}" dt="2024-03-07T17:54:42.212" v="10"/>
        <pc:sldMkLst>
          <pc:docMk/>
          <pc:sldMk cId="0" sldId="879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79"/>
            <ac:spMk id="754690" creationId="{00000000-0000-0000-0000-000000000000}"/>
          </ac:spMkLst>
        </pc:spChg>
      </pc:sldChg>
      <pc:sldChg chg="modSp mod">
        <pc:chgData name="Mark Young" userId="055a4c4f-05b9-4cd6-bda8-0cc88b7b58d3" providerId="ADAL" clId="{FCAD8D7B-DC1B-4C11-9470-6481E91D8629}" dt="2024-03-07T18:07:32.088" v="178" actId="207"/>
        <pc:sldMkLst>
          <pc:docMk/>
          <pc:sldMk cId="0" sldId="880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80"/>
            <ac:spMk id="75571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7:32.088" v="178" actId="207"/>
          <ac:spMkLst>
            <pc:docMk/>
            <pc:sldMk cId="0" sldId="880"/>
            <ac:spMk id="755715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7:24.948" v="176" actId="207"/>
          <ac:spMkLst>
            <pc:docMk/>
            <pc:sldMk cId="0" sldId="880"/>
            <ac:spMk id="755716" creationId="{00000000-0000-0000-0000-000000000000}"/>
          </ac:spMkLst>
        </pc:spChg>
      </pc:sldChg>
      <pc:sldChg chg="modSp mod">
        <pc:chgData name="Mark Young" userId="055a4c4f-05b9-4cd6-bda8-0cc88b7b58d3" providerId="ADAL" clId="{FCAD8D7B-DC1B-4C11-9470-6481E91D8629}" dt="2024-03-07T18:07:48.411" v="182" actId="207"/>
        <pc:sldMkLst>
          <pc:docMk/>
          <pc:sldMk cId="0" sldId="881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81"/>
            <ac:spMk id="75776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7:48.411" v="182" actId="207"/>
          <ac:spMkLst>
            <pc:docMk/>
            <pc:sldMk cId="0" sldId="881"/>
            <ac:spMk id="75776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7:37.988" v="179" actId="207"/>
          <ac:spMkLst>
            <pc:docMk/>
            <pc:sldMk cId="0" sldId="881"/>
            <ac:spMk id="757764" creationId="{00000000-0000-0000-0000-000000000000}"/>
          </ac:spMkLst>
        </pc:spChg>
      </pc:sldChg>
      <pc:sldChg chg="modSp mod">
        <pc:chgData name="Mark Young" userId="055a4c4f-05b9-4cd6-bda8-0cc88b7b58d3" providerId="ADAL" clId="{FCAD8D7B-DC1B-4C11-9470-6481E91D8629}" dt="2024-03-07T18:08:00.630" v="185" actId="207"/>
        <pc:sldMkLst>
          <pc:docMk/>
          <pc:sldMk cId="0" sldId="882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82"/>
            <ac:spMk id="75981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8:00.630" v="185" actId="207"/>
          <ac:spMkLst>
            <pc:docMk/>
            <pc:sldMk cId="0" sldId="882"/>
            <ac:spMk id="759811" creationId="{00000000-0000-0000-0000-000000000000}"/>
          </ac:spMkLst>
        </pc:spChg>
      </pc:sldChg>
      <pc:sldChg chg="modSp mod">
        <pc:chgData name="Mark Young" userId="055a4c4f-05b9-4cd6-bda8-0cc88b7b58d3" providerId="ADAL" clId="{FCAD8D7B-DC1B-4C11-9470-6481E91D8629}" dt="2024-03-07T18:08:14.436" v="189" actId="207"/>
        <pc:sldMkLst>
          <pc:docMk/>
          <pc:sldMk cId="0" sldId="883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83"/>
            <ac:spMk id="76185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8:14.436" v="189" actId="207"/>
          <ac:spMkLst>
            <pc:docMk/>
            <pc:sldMk cId="0" sldId="883"/>
            <ac:spMk id="761859" creationId="{00000000-0000-0000-0000-000000000000}"/>
          </ac:spMkLst>
        </pc:spChg>
      </pc:sldChg>
      <pc:sldChg chg="modSp mod">
        <pc:chgData name="Mark Young" userId="055a4c4f-05b9-4cd6-bda8-0cc88b7b58d3" providerId="ADAL" clId="{FCAD8D7B-DC1B-4C11-9470-6481E91D8629}" dt="2024-03-07T18:08:32.355" v="194" actId="207"/>
        <pc:sldMkLst>
          <pc:docMk/>
          <pc:sldMk cId="0" sldId="884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84"/>
            <ac:spMk id="76390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8:32.355" v="194" actId="207"/>
          <ac:spMkLst>
            <pc:docMk/>
            <pc:sldMk cId="0" sldId="884"/>
            <ac:spMk id="763907" creationId="{00000000-0000-0000-0000-000000000000}"/>
          </ac:spMkLst>
        </pc:spChg>
      </pc:sldChg>
      <pc:sldChg chg="modSp">
        <pc:chgData name="Mark Young" userId="055a4c4f-05b9-4cd6-bda8-0cc88b7b58d3" providerId="ADAL" clId="{FCAD8D7B-DC1B-4C11-9470-6481E91D8629}" dt="2024-03-07T17:54:42.212" v="10"/>
        <pc:sldMkLst>
          <pc:docMk/>
          <pc:sldMk cId="0" sldId="885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85"/>
            <ac:spMk id="76595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85"/>
            <ac:spMk id="765955" creationId="{00000000-0000-0000-0000-000000000000}"/>
          </ac:spMkLst>
        </pc:spChg>
      </pc:sldChg>
      <pc:sldChg chg="modSp">
        <pc:chgData name="Mark Young" userId="055a4c4f-05b9-4cd6-bda8-0cc88b7b58d3" providerId="ADAL" clId="{FCAD8D7B-DC1B-4C11-9470-6481E91D8629}" dt="2024-03-07T17:54:42.212" v="10"/>
        <pc:sldMkLst>
          <pc:docMk/>
          <pc:sldMk cId="0" sldId="886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86"/>
            <ac:spMk id="76697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86"/>
            <ac:spMk id="766979" creationId="{00000000-0000-0000-0000-000000000000}"/>
          </ac:spMkLst>
        </pc:spChg>
      </pc:sldChg>
      <pc:sldChg chg="modSp">
        <pc:chgData name="Mark Young" userId="055a4c4f-05b9-4cd6-bda8-0cc88b7b58d3" providerId="ADAL" clId="{FCAD8D7B-DC1B-4C11-9470-6481E91D8629}" dt="2024-03-07T18:08:47.970" v="198" actId="207"/>
        <pc:sldMkLst>
          <pc:docMk/>
          <pc:sldMk cId="0" sldId="887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87"/>
            <ac:spMk id="76800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8:47.970" v="198" actId="207"/>
          <ac:spMkLst>
            <pc:docMk/>
            <pc:sldMk cId="0" sldId="887"/>
            <ac:spMk id="768003" creationId="{00000000-0000-0000-0000-000000000000}"/>
          </ac:spMkLst>
        </pc:spChg>
      </pc:sldChg>
      <pc:sldChg chg="modSp">
        <pc:chgData name="Mark Young" userId="055a4c4f-05b9-4cd6-bda8-0cc88b7b58d3" providerId="ADAL" clId="{FCAD8D7B-DC1B-4C11-9470-6481E91D8629}" dt="2024-03-07T18:09:01.712" v="199" actId="207"/>
        <pc:sldMkLst>
          <pc:docMk/>
          <pc:sldMk cId="0" sldId="888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88"/>
            <ac:spMk id="77005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9:01.712" v="199" actId="207"/>
          <ac:spMkLst>
            <pc:docMk/>
            <pc:sldMk cId="0" sldId="888"/>
            <ac:spMk id="770051" creationId="{00000000-0000-0000-0000-000000000000}"/>
          </ac:spMkLst>
        </pc:spChg>
      </pc:sldChg>
      <pc:sldChg chg="modSp">
        <pc:chgData name="Mark Young" userId="055a4c4f-05b9-4cd6-bda8-0cc88b7b58d3" providerId="ADAL" clId="{FCAD8D7B-DC1B-4C11-9470-6481E91D8629}" dt="2024-03-07T17:54:42.212" v="10"/>
        <pc:sldMkLst>
          <pc:docMk/>
          <pc:sldMk cId="0" sldId="889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89"/>
            <ac:spMk id="772098" creationId="{00000000-0000-0000-0000-000000000000}"/>
          </ac:spMkLst>
        </pc:spChg>
      </pc:sldChg>
      <pc:sldChg chg="modSp">
        <pc:chgData name="Mark Young" userId="055a4c4f-05b9-4cd6-bda8-0cc88b7b58d3" providerId="ADAL" clId="{FCAD8D7B-DC1B-4C11-9470-6481E91D8629}" dt="2024-03-07T17:54:42.212" v="10"/>
        <pc:sldMkLst>
          <pc:docMk/>
          <pc:sldMk cId="0" sldId="890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90"/>
            <ac:spMk id="77414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90"/>
            <ac:spMk id="774147" creationId="{00000000-0000-0000-0000-000000000000}"/>
          </ac:spMkLst>
        </pc:spChg>
      </pc:sldChg>
      <pc:sldChg chg="modSp mod">
        <pc:chgData name="Mark Young" userId="055a4c4f-05b9-4cd6-bda8-0cc88b7b58d3" providerId="ADAL" clId="{FCAD8D7B-DC1B-4C11-9470-6481E91D8629}" dt="2024-03-07T18:09:22" v="201" actId="208"/>
        <pc:sldMkLst>
          <pc:docMk/>
          <pc:sldMk cId="0" sldId="893"/>
        </pc:sldMkLst>
        <pc:spChg chg="mod">
          <ac:chgData name="Mark Young" userId="055a4c4f-05b9-4cd6-bda8-0cc88b7b58d3" providerId="ADAL" clId="{FCAD8D7B-DC1B-4C11-9470-6481E91D8629}" dt="2024-03-07T18:09:12.459" v="200" actId="207"/>
          <ac:spMkLst>
            <pc:docMk/>
            <pc:sldMk cId="0" sldId="893"/>
            <ac:spMk id="4199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9:12.459" v="200" actId="207"/>
          <ac:spMkLst>
            <pc:docMk/>
            <pc:sldMk cId="0" sldId="893"/>
            <ac:spMk id="4199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93"/>
            <ac:spMk id="238594" creationId="{00000000-0000-0000-0000-000000000000}"/>
          </ac:spMkLst>
        </pc:spChg>
        <pc:cxnChg chg="mod">
          <ac:chgData name="Mark Young" userId="055a4c4f-05b9-4cd6-bda8-0cc88b7b58d3" providerId="ADAL" clId="{FCAD8D7B-DC1B-4C11-9470-6481E91D8629}" dt="2024-03-07T18:09:22" v="201" actId="208"/>
          <ac:cxnSpMkLst>
            <pc:docMk/>
            <pc:sldMk cId="0" sldId="893"/>
            <ac:cxnSpMk id="41994" creationId="{00000000-0000-0000-0000-000000000000}"/>
          </ac:cxnSpMkLst>
        </pc:cxnChg>
        <pc:cxnChg chg="mod">
          <ac:chgData name="Mark Young" userId="055a4c4f-05b9-4cd6-bda8-0cc88b7b58d3" providerId="ADAL" clId="{FCAD8D7B-DC1B-4C11-9470-6481E91D8629}" dt="2024-03-07T18:09:22" v="201" actId="208"/>
          <ac:cxnSpMkLst>
            <pc:docMk/>
            <pc:sldMk cId="0" sldId="893"/>
            <ac:cxnSpMk id="41995" creationId="{00000000-0000-0000-0000-000000000000}"/>
          </ac:cxnSpMkLst>
        </pc:cxnChg>
        <pc:cxnChg chg="mod">
          <ac:chgData name="Mark Young" userId="055a4c4f-05b9-4cd6-bda8-0cc88b7b58d3" providerId="ADAL" clId="{FCAD8D7B-DC1B-4C11-9470-6481E91D8629}" dt="2024-03-07T18:09:22" v="201" actId="208"/>
          <ac:cxnSpMkLst>
            <pc:docMk/>
            <pc:sldMk cId="0" sldId="893"/>
            <ac:cxnSpMk id="41996" creationId="{00000000-0000-0000-0000-000000000000}"/>
          </ac:cxnSpMkLst>
        </pc:cxnChg>
        <pc:cxnChg chg="mod">
          <ac:chgData name="Mark Young" userId="055a4c4f-05b9-4cd6-bda8-0cc88b7b58d3" providerId="ADAL" clId="{FCAD8D7B-DC1B-4C11-9470-6481E91D8629}" dt="2024-03-07T18:09:22" v="201" actId="208"/>
          <ac:cxnSpMkLst>
            <pc:docMk/>
            <pc:sldMk cId="0" sldId="893"/>
            <ac:cxnSpMk id="41997" creationId="{00000000-0000-0000-0000-000000000000}"/>
          </ac:cxnSpMkLst>
        </pc:cxnChg>
      </pc:sldChg>
      <pc:sldChg chg="modSp">
        <pc:chgData name="Mark Young" userId="055a4c4f-05b9-4cd6-bda8-0cc88b7b58d3" providerId="ADAL" clId="{FCAD8D7B-DC1B-4C11-9470-6481E91D8629}" dt="2024-03-07T17:54:42.212" v="10"/>
        <pc:sldMkLst>
          <pc:docMk/>
          <pc:sldMk cId="0" sldId="894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94"/>
            <ac:spMk id="24064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94"/>
            <ac:spMk id="240643" creationId="{00000000-0000-0000-0000-000000000000}"/>
          </ac:spMkLst>
        </pc:spChg>
      </pc:sldChg>
      <pc:sldChg chg="modSp">
        <pc:chgData name="Mark Young" userId="055a4c4f-05b9-4cd6-bda8-0cc88b7b58d3" providerId="ADAL" clId="{FCAD8D7B-DC1B-4C11-9470-6481E91D8629}" dt="2024-03-07T18:09:29.804" v="202" actId="207"/>
        <pc:sldMkLst>
          <pc:docMk/>
          <pc:sldMk cId="0" sldId="895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95"/>
            <ac:spMk id="24166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9:29.804" v="202" actId="207"/>
          <ac:spMkLst>
            <pc:docMk/>
            <pc:sldMk cId="0" sldId="895"/>
            <ac:spMk id="241667" creationId="{00000000-0000-0000-0000-000000000000}"/>
          </ac:spMkLst>
        </pc:spChg>
      </pc:sldChg>
      <pc:sldChg chg="modSp">
        <pc:chgData name="Mark Young" userId="055a4c4f-05b9-4cd6-bda8-0cc88b7b58d3" providerId="ADAL" clId="{FCAD8D7B-DC1B-4C11-9470-6481E91D8629}" dt="2024-03-07T17:54:42.212" v="10"/>
        <pc:sldMkLst>
          <pc:docMk/>
          <pc:sldMk cId="0" sldId="896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96"/>
            <ac:spMk id="24678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96"/>
            <ac:spMk id="246787" creationId="{00000000-0000-0000-0000-000000000000}"/>
          </ac:spMkLst>
        </pc:spChg>
      </pc:sldChg>
      <pc:sldChg chg="modSp mod">
        <pc:chgData name="Mark Young" userId="055a4c4f-05b9-4cd6-bda8-0cc88b7b58d3" providerId="ADAL" clId="{FCAD8D7B-DC1B-4C11-9470-6481E91D8629}" dt="2024-03-07T18:09:40.107" v="204" actId="207"/>
        <pc:sldMkLst>
          <pc:docMk/>
          <pc:sldMk cId="0" sldId="899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899"/>
            <ac:spMk id="25088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9:40.107" v="204" actId="207"/>
          <ac:spMkLst>
            <pc:docMk/>
            <pc:sldMk cId="0" sldId="899"/>
            <ac:spMk id="250883" creationId="{00000000-0000-0000-0000-000000000000}"/>
          </ac:spMkLst>
        </pc:spChg>
      </pc:sldChg>
      <pc:sldChg chg="modSp">
        <pc:chgData name="Mark Young" userId="055a4c4f-05b9-4cd6-bda8-0cc88b7b58d3" providerId="ADAL" clId="{FCAD8D7B-DC1B-4C11-9470-6481E91D8629}" dt="2024-03-07T17:54:42.212" v="10"/>
        <pc:sldMkLst>
          <pc:docMk/>
          <pc:sldMk cId="0" sldId="900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900"/>
            <ac:spMk id="24883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900"/>
            <ac:spMk id="248835" creationId="{00000000-0000-0000-0000-000000000000}"/>
          </ac:spMkLst>
        </pc:spChg>
      </pc:sldChg>
      <pc:sldChg chg="modSp">
        <pc:chgData name="Mark Young" userId="055a4c4f-05b9-4cd6-bda8-0cc88b7b58d3" providerId="ADAL" clId="{FCAD8D7B-DC1B-4C11-9470-6481E91D8629}" dt="2024-03-07T17:54:42.212" v="10"/>
        <pc:sldMkLst>
          <pc:docMk/>
          <pc:sldMk cId="0" sldId="901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901"/>
            <ac:spMk id="68813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901"/>
            <ac:spMk id="688131" creationId="{00000000-0000-0000-0000-000000000000}"/>
          </ac:spMkLst>
        </pc:spChg>
      </pc:sldChg>
      <pc:sldChg chg="modSp">
        <pc:chgData name="Mark Young" userId="055a4c4f-05b9-4cd6-bda8-0cc88b7b58d3" providerId="ADAL" clId="{FCAD8D7B-DC1B-4C11-9470-6481E91D8629}" dt="2024-03-07T17:54:42.212" v="10"/>
        <pc:sldMkLst>
          <pc:docMk/>
          <pc:sldMk cId="0" sldId="902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902"/>
            <ac:spMk id="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902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FCAD8D7B-DC1B-4C11-9470-6481E91D8629}" dt="2024-03-07T17:54:42.212" v="10"/>
        <pc:sldMkLst>
          <pc:docMk/>
          <pc:sldMk cId="0" sldId="903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903"/>
            <ac:spMk id="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903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FCAD8D7B-DC1B-4C11-9470-6481E91D8629}" dt="2024-03-07T17:54:42.212" v="10"/>
        <pc:sldMkLst>
          <pc:docMk/>
          <pc:sldMk cId="0" sldId="904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904"/>
            <ac:spMk id="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904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FCAD8D7B-DC1B-4C11-9470-6481E91D8629}" dt="2024-03-07T18:03:04.950" v="137" actId="208"/>
        <pc:sldMkLst>
          <pc:docMk/>
          <pc:sldMk cId="0" sldId="905"/>
        </pc:sldMkLst>
        <pc:spChg chg="mod">
          <ac:chgData name="Mark Young" userId="055a4c4f-05b9-4cd6-bda8-0cc88b7b58d3" providerId="ADAL" clId="{FCAD8D7B-DC1B-4C11-9470-6481E91D8629}" dt="2024-03-07T18:03:04.950" v="137" actId="208"/>
          <ac:spMkLst>
            <pc:docMk/>
            <pc:sldMk cId="0" sldId="905"/>
            <ac:spMk id="35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3:04.950" v="137" actId="208"/>
          <ac:spMkLst>
            <pc:docMk/>
            <pc:sldMk cId="0" sldId="905"/>
            <ac:spMk id="3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3:04.950" v="137" actId="208"/>
          <ac:spMkLst>
            <pc:docMk/>
            <pc:sldMk cId="0" sldId="905"/>
            <ac:spMk id="37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3:04.950" v="137" actId="208"/>
          <ac:spMkLst>
            <pc:docMk/>
            <pc:sldMk cId="0" sldId="905"/>
            <ac:spMk id="3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3:04.950" v="137" actId="208"/>
          <ac:spMkLst>
            <pc:docMk/>
            <pc:sldMk cId="0" sldId="905"/>
            <ac:spMk id="3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3:04.950" v="137" actId="208"/>
          <ac:spMkLst>
            <pc:docMk/>
            <pc:sldMk cId="0" sldId="905"/>
            <ac:spMk id="4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3:04.950" v="137" actId="208"/>
          <ac:spMkLst>
            <pc:docMk/>
            <pc:sldMk cId="0" sldId="905"/>
            <ac:spMk id="41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3:04.950" v="137" actId="208"/>
          <ac:spMkLst>
            <pc:docMk/>
            <pc:sldMk cId="0" sldId="905"/>
            <ac:spMk id="4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3:04.950" v="137" actId="208"/>
          <ac:spMkLst>
            <pc:docMk/>
            <pc:sldMk cId="0" sldId="905"/>
            <ac:spMk id="4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3:04.950" v="137" actId="208"/>
          <ac:spMkLst>
            <pc:docMk/>
            <pc:sldMk cId="0" sldId="905"/>
            <ac:spMk id="4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3:04.950" v="137" actId="208"/>
          <ac:spMkLst>
            <pc:docMk/>
            <pc:sldMk cId="0" sldId="905"/>
            <ac:spMk id="47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3:04.950" v="137" actId="208"/>
          <ac:spMkLst>
            <pc:docMk/>
            <pc:sldMk cId="0" sldId="905"/>
            <ac:spMk id="51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3:04.950" v="137" actId="208"/>
          <ac:spMkLst>
            <pc:docMk/>
            <pc:sldMk cId="0" sldId="905"/>
            <ac:spMk id="5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3:04.950" v="137" actId="208"/>
          <ac:spMkLst>
            <pc:docMk/>
            <pc:sldMk cId="0" sldId="905"/>
            <ac:spMk id="5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3:04.950" v="137" actId="208"/>
          <ac:spMkLst>
            <pc:docMk/>
            <pc:sldMk cId="0" sldId="905"/>
            <ac:spMk id="5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3:04.950" v="137" actId="208"/>
          <ac:spMkLst>
            <pc:docMk/>
            <pc:sldMk cId="0" sldId="905"/>
            <ac:spMk id="55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3:04.950" v="137" actId="208"/>
          <ac:spMkLst>
            <pc:docMk/>
            <pc:sldMk cId="0" sldId="905"/>
            <ac:spMk id="5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3:04.950" v="137" actId="208"/>
          <ac:spMkLst>
            <pc:docMk/>
            <pc:sldMk cId="0" sldId="905"/>
            <ac:spMk id="57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3:04.950" v="137" actId="208"/>
          <ac:spMkLst>
            <pc:docMk/>
            <pc:sldMk cId="0" sldId="905"/>
            <ac:spMk id="5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3:04.950" v="137" actId="208"/>
          <ac:spMkLst>
            <pc:docMk/>
            <pc:sldMk cId="0" sldId="905"/>
            <ac:spMk id="6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3:04.950" v="137" actId="208"/>
          <ac:spMkLst>
            <pc:docMk/>
            <pc:sldMk cId="0" sldId="905"/>
            <ac:spMk id="6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3:04.950" v="137" actId="208"/>
          <ac:spMkLst>
            <pc:docMk/>
            <pc:sldMk cId="0" sldId="905"/>
            <ac:spMk id="820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3:04.950" v="137" actId="208"/>
          <ac:spMkLst>
            <pc:docMk/>
            <pc:sldMk cId="0" sldId="905"/>
            <ac:spMk id="820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3:04.950" v="137" actId="208"/>
          <ac:spMkLst>
            <pc:docMk/>
            <pc:sldMk cId="0" sldId="905"/>
            <ac:spMk id="8205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3:04.950" v="137" actId="208"/>
          <ac:spMkLst>
            <pc:docMk/>
            <pc:sldMk cId="0" sldId="905"/>
            <ac:spMk id="820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3:04.950" v="137" actId="208"/>
          <ac:spMkLst>
            <pc:docMk/>
            <pc:sldMk cId="0" sldId="905"/>
            <ac:spMk id="8207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3:04.950" v="137" actId="208"/>
          <ac:spMkLst>
            <pc:docMk/>
            <pc:sldMk cId="0" sldId="905"/>
            <ac:spMk id="25606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3:04.950" v="137" actId="208"/>
          <ac:spMkLst>
            <pc:docMk/>
            <pc:sldMk cId="0" sldId="905"/>
            <ac:spMk id="25607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3:04.950" v="137" actId="208"/>
          <ac:spMkLst>
            <pc:docMk/>
            <pc:sldMk cId="0" sldId="905"/>
            <ac:spMk id="2560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3:04.950" v="137" actId="208"/>
          <ac:spMkLst>
            <pc:docMk/>
            <pc:sldMk cId="0" sldId="905"/>
            <ac:spMk id="25609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3:04.950" v="137" actId="208"/>
          <ac:spMkLst>
            <pc:docMk/>
            <pc:sldMk cId="0" sldId="905"/>
            <ac:spMk id="2561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905"/>
            <ac:spMk id="77824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905"/>
            <ac:spMk id="778245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3:04.950" v="137" actId="208"/>
          <ac:spMkLst>
            <pc:docMk/>
            <pc:sldMk cId="0" sldId="905"/>
            <ac:spMk id="778269" creationId="{00000000-0000-0000-0000-000000000000}"/>
          </ac:spMkLst>
        </pc:spChg>
      </pc:sldChg>
      <pc:sldChg chg="modSp">
        <pc:chgData name="Mark Young" userId="055a4c4f-05b9-4cd6-bda8-0cc88b7b58d3" providerId="ADAL" clId="{FCAD8D7B-DC1B-4C11-9470-6481E91D8629}" dt="2024-03-07T17:54:42.212" v="10"/>
        <pc:sldMkLst>
          <pc:docMk/>
          <pc:sldMk cId="0" sldId="906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906"/>
            <ac:spMk id="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906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FCAD8D7B-DC1B-4C11-9470-6481E91D8629}" dt="2024-03-07T17:54:42.212" v="10"/>
        <pc:sldMkLst>
          <pc:docMk/>
          <pc:sldMk cId="0" sldId="907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907"/>
            <ac:spMk id="68096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907"/>
            <ac:spMk id="680963" creationId="{00000000-0000-0000-0000-000000000000}"/>
          </ac:spMkLst>
        </pc:spChg>
      </pc:sldChg>
      <pc:sldChg chg="modSp mod">
        <pc:chgData name="Mark Young" userId="055a4c4f-05b9-4cd6-bda8-0cc88b7b58d3" providerId="ADAL" clId="{FCAD8D7B-DC1B-4C11-9470-6481E91D8629}" dt="2024-03-07T18:06:42.262" v="170" actId="208"/>
        <pc:sldMkLst>
          <pc:docMk/>
          <pc:sldMk cId="0" sldId="908"/>
        </pc:sldMkLst>
        <pc:spChg chg="mod">
          <ac:chgData name="Mark Young" userId="055a4c4f-05b9-4cd6-bda8-0cc88b7b58d3" providerId="ADAL" clId="{FCAD8D7B-DC1B-4C11-9470-6481E91D8629}" dt="2024-03-07T18:06:30.646" v="169" actId="207"/>
          <ac:spMkLst>
            <pc:docMk/>
            <pc:sldMk cId="0" sldId="908"/>
            <ac:spMk id="24584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6:30.646" v="169" actId="207"/>
          <ac:spMkLst>
            <pc:docMk/>
            <pc:sldMk cId="0" sldId="908"/>
            <ac:spMk id="24585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908"/>
            <ac:spMk id="242690" creationId="{00000000-0000-0000-0000-000000000000}"/>
          </ac:spMkLst>
        </pc:spChg>
        <pc:cxnChg chg="mod">
          <ac:chgData name="Mark Young" userId="055a4c4f-05b9-4cd6-bda8-0cc88b7b58d3" providerId="ADAL" clId="{FCAD8D7B-DC1B-4C11-9470-6481E91D8629}" dt="2024-03-07T18:06:42.262" v="170" actId="208"/>
          <ac:cxnSpMkLst>
            <pc:docMk/>
            <pc:sldMk cId="0" sldId="908"/>
            <ac:cxnSpMk id="24586" creationId="{00000000-0000-0000-0000-000000000000}"/>
          </ac:cxnSpMkLst>
        </pc:cxnChg>
        <pc:cxnChg chg="mod">
          <ac:chgData name="Mark Young" userId="055a4c4f-05b9-4cd6-bda8-0cc88b7b58d3" providerId="ADAL" clId="{FCAD8D7B-DC1B-4C11-9470-6481E91D8629}" dt="2024-03-07T18:06:42.262" v="170" actId="208"/>
          <ac:cxnSpMkLst>
            <pc:docMk/>
            <pc:sldMk cId="0" sldId="908"/>
            <ac:cxnSpMk id="24587" creationId="{00000000-0000-0000-0000-000000000000}"/>
          </ac:cxnSpMkLst>
        </pc:cxnChg>
        <pc:cxnChg chg="mod">
          <ac:chgData name="Mark Young" userId="055a4c4f-05b9-4cd6-bda8-0cc88b7b58d3" providerId="ADAL" clId="{FCAD8D7B-DC1B-4C11-9470-6481E91D8629}" dt="2024-03-07T18:06:42.262" v="170" actId="208"/>
          <ac:cxnSpMkLst>
            <pc:docMk/>
            <pc:sldMk cId="0" sldId="908"/>
            <ac:cxnSpMk id="24588" creationId="{00000000-0000-0000-0000-000000000000}"/>
          </ac:cxnSpMkLst>
        </pc:cxnChg>
        <pc:cxnChg chg="mod">
          <ac:chgData name="Mark Young" userId="055a4c4f-05b9-4cd6-bda8-0cc88b7b58d3" providerId="ADAL" clId="{FCAD8D7B-DC1B-4C11-9470-6481E91D8629}" dt="2024-03-07T18:06:42.262" v="170" actId="208"/>
          <ac:cxnSpMkLst>
            <pc:docMk/>
            <pc:sldMk cId="0" sldId="908"/>
            <ac:cxnSpMk id="24589" creationId="{00000000-0000-0000-0000-000000000000}"/>
          </ac:cxnSpMkLst>
        </pc:cxnChg>
      </pc:sldChg>
      <pc:sldChg chg="modSp">
        <pc:chgData name="Mark Young" userId="055a4c4f-05b9-4cd6-bda8-0cc88b7b58d3" providerId="ADAL" clId="{FCAD8D7B-DC1B-4C11-9470-6481E91D8629}" dt="2024-03-07T18:06:51.204" v="171" actId="207"/>
        <pc:sldMkLst>
          <pc:docMk/>
          <pc:sldMk cId="0" sldId="909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909"/>
            <ac:spMk id="244738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6:51.204" v="171" actId="207"/>
          <ac:spMkLst>
            <pc:docMk/>
            <pc:sldMk cId="0" sldId="909"/>
            <ac:spMk id="244739" creationId="{00000000-0000-0000-0000-000000000000}"/>
          </ac:spMkLst>
        </pc:spChg>
      </pc:sldChg>
      <pc:sldChg chg="modSp mod">
        <pc:chgData name="Mark Young" userId="055a4c4f-05b9-4cd6-bda8-0cc88b7b58d3" providerId="ADAL" clId="{FCAD8D7B-DC1B-4C11-9470-6481E91D8629}" dt="2024-03-07T18:07:05.823" v="174" actId="207"/>
        <pc:sldMkLst>
          <pc:docMk/>
          <pc:sldMk cId="0" sldId="910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910"/>
            <ac:spMk id="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7:01.921" v="173" actId="207"/>
          <ac:spMkLst>
            <pc:docMk/>
            <pc:sldMk cId="0" sldId="910"/>
            <ac:spMk id="3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7:05.823" v="174" actId="207"/>
          <ac:spMkLst>
            <pc:docMk/>
            <pc:sldMk cId="0" sldId="910"/>
            <ac:spMk id="4" creationId="{3FA8B8DA-97A3-834C-C846-DDA48DA14C8E}"/>
          </ac:spMkLst>
        </pc:spChg>
      </pc:sldChg>
      <pc:sldChg chg="modSp">
        <pc:chgData name="Mark Young" userId="055a4c4f-05b9-4cd6-bda8-0cc88b7b58d3" providerId="ADAL" clId="{FCAD8D7B-DC1B-4C11-9470-6481E91D8629}" dt="2024-03-07T17:54:42.212" v="10"/>
        <pc:sldMkLst>
          <pc:docMk/>
          <pc:sldMk cId="0" sldId="911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911"/>
            <ac:spMk id="683010" creationId="{00000000-0000-0000-0000-000000000000}"/>
          </ac:spMkLst>
        </pc:spChg>
      </pc:sldChg>
      <pc:sldChg chg="modSp mod">
        <pc:chgData name="Mark Young" userId="055a4c4f-05b9-4cd6-bda8-0cc88b7b58d3" providerId="ADAL" clId="{FCAD8D7B-DC1B-4C11-9470-6481E91D8629}" dt="2024-03-07T18:04:11.949" v="144" actId="207"/>
        <pc:sldMkLst>
          <pc:docMk/>
          <pc:sldMk cId="0" sldId="912"/>
        </pc:sldMkLst>
        <pc:spChg chg="mod">
          <ac:chgData name="Mark Young" userId="055a4c4f-05b9-4cd6-bda8-0cc88b7b58d3" providerId="ADAL" clId="{FCAD8D7B-DC1B-4C11-9470-6481E91D8629}" dt="2024-03-07T18:04:11.949" v="144" actId="207"/>
          <ac:spMkLst>
            <pc:docMk/>
            <pc:sldMk cId="0" sldId="912"/>
            <ac:spMk id="2" creationId="{B4DE6F2A-0076-CA67-BA1D-5DB4F50DBB3A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912"/>
            <ac:spMk id="683010" creationId="{00000000-0000-0000-0000-000000000000}"/>
          </ac:spMkLst>
        </pc:spChg>
      </pc:sldChg>
      <pc:sldChg chg="modSp">
        <pc:chgData name="Mark Young" userId="055a4c4f-05b9-4cd6-bda8-0cc88b7b58d3" providerId="ADAL" clId="{FCAD8D7B-DC1B-4C11-9470-6481E91D8629}" dt="2024-03-07T17:54:42.212" v="10"/>
        <pc:sldMkLst>
          <pc:docMk/>
          <pc:sldMk cId="0" sldId="913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913"/>
            <ac:spMk id="2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0" sldId="913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FCAD8D7B-DC1B-4C11-9470-6481E91D8629}" dt="2024-03-07T17:54:42.212" v="10"/>
        <pc:sldMkLst>
          <pc:docMk/>
          <pc:sldMk cId="819823005" sldId="914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819823005" sldId="914"/>
            <ac:spMk id="2" creationId="{A22FFE70-A983-40DF-A400-E8984FEBB8D8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819823005" sldId="914"/>
            <ac:spMk id="3" creationId="{8A56EDF2-A811-4A0E-B756-1B7EB7859B2B}"/>
          </ac:spMkLst>
        </pc:spChg>
      </pc:sldChg>
      <pc:sldChg chg="modSp">
        <pc:chgData name="Mark Young" userId="055a4c4f-05b9-4cd6-bda8-0cc88b7b58d3" providerId="ADAL" clId="{FCAD8D7B-DC1B-4C11-9470-6481E91D8629}" dt="2024-03-07T17:54:42.212" v="10"/>
        <pc:sldMkLst>
          <pc:docMk/>
          <pc:sldMk cId="1219079264" sldId="915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1219079264" sldId="915"/>
            <ac:spMk id="2" creationId="{61A7A2B5-170C-4209-83C5-D9ABCE4CCB72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1219079264" sldId="915"/>
            <ac:spMk id="3" creationId="{59139819-F9BD-47B5-B346-A70F0839E387}"/>
          </ac:spMkLst>
        </pc:spChg>
      </pc:sldChg>
      <pc:sldChg chg="modSp mod">
        <pc:chgData name="Mark Young" userId="055a4c4f-05b9-4cd6-bda8-0cc88b7b58d3" providerId="ADAL" clId="{FCAD8D7B-DC1B-4C11-9470-6481E91D8629}" dt="2024-03-07T17:55:02.583" v="11" actId="207"/>
        <pc:sldMkLst>
          <pc:docMk/>
          <pc:sldMk cId="2617165292" sldId="916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2617165292" sldId="916"/>
            <ac:spMk id="2" creationId="{F9115E60-21D4-4789-B697-455C806797C2}"/>
          </ac:spMkLst>
        </pc:spChg>
        <pc:spChg chg="mod">
          <ac:chgData name="Mark Young" userId="055a4c4f-05b9-4cd6-bda8-0cc88b7b58d3" providerId="ADAL" clId="{FCAD8D7B-DC1B-4C11-9470-6481E91D8629}" dt="2024-03-07T17:55:02.583" v="11" actId="207"/>
          <ac:spMkLst>
            <pc:docMk/>
            <pc:sldMk cId="2617165292" sldId="916"/>
            <ac:spMk id="3" creationId="{76CF4971-E216-4B52-B28E-1BC10020D8FD}"/>
          </ac:spMkLst>
        </pc:spChg>
      </pc:sldChg>
      <pc:sldChg chg="modSp mod">
        <pc:chgData name="Mark Young" userId="055a4c4f-05b9-4cd6-bda8-0cc88b7b58d3" providerId="ADAL" clId="{FCAD8D7B-DC1B-4C11-9470-6481E91D8629}" dt="2024-03-07T17:55:48.455" v="21" actId="113"/>
        <pc:sldMkLst>
          <pc:docMk/>
          <pc:sldMk cId="1335295045" sldId="917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1335295045" sldId="917"/>
            <ac:spMk id="2" creationId="{83B8A9B3-CED2-4103-BEC6-2479D4EBBBC8}"/>
          </ac:spMkLst>
        </pc:spChg>
        <pc:spChg chg="mod">
          <ac:chgData name="Mark Young" userId="055a4c4f-05b9-4cd6-bda8-0cc88b7b58d3" providerId="ADAL" clId="{FCAD8D7B-DC1B-4C11-9470-6481E91D8629}" dt="2024-03-07T17:55:48.455" v="21" actId="113"/>
          <ac:spMkLst>
            <pc:docMk/>
            <pc:sldMk cId="1335295045" sldId="917"/>
            <ac:spMk id="3" creationId="{A845B694-D542-4C75-B255-6FD7BFD72E09}"/>
          </ac:spMkLst>
        </pc:spChg>
      </pc:sldChg>
      <pc:sldChg chg="modSp mod">
        <pc:chgData name="Mark Young" userId="055a4c4f-05b9-4cd6-bda8-0cc88b7b58d3" providerId="ADAL" clId="{FCAD8D7B-DC1B-4C11-9470-6481E91D8629}" dt="2024-03-07T18:03:51.964" v="143" actId="207"/>
        <pc:sldMkLst>
          <pc:docMk/>
          <pc:sldMk cId="3136832693" sldId="918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3136832693" sldId="918"/>
            <ac:spMk id="2" creationId="{54930C4E-5B9A-4673-9EAB-C1128D055057}"/>
          </ac:spMkLst>
        </pc:spChg>
        <pc:spChg chg="mod">
          <ac:chgData name="Mark Young" userId="055a4c4f-05b9-4cd6-bda8-0cc88b7b58d3" providerId="ADAL" clId="{FCAD8D7B-DC1B-4C11-9470-6481E91D8629}" dt="2024-03-07T17:55:12.220" v="13" actId="207"/>
          <ac:spMkLst>
            <pc:docMk/>
            <pc:sldMk cId="3136832693" sldId="918"/>
            <ac:spMk id="3" creationId="{75454291-6C59-4300-B435-1A153D1E7734}"/>
          </ac:spMkLst>
        </pc:spChg>
        <pc:spChg chg="mod">
          <ac:chgData name="Mark Young" userId="055a4c4f-05b9-4cd6-bda8-0cc88b7b58d3" providerId="ADAL" clId="{FCAD8D7B-DC1B-4C11-9470-6481E91D8629}" dt="2024-03-07T18:03:51.964" v="143" actId="207"/>
          <ac:spMkLst>
            <pc:docMk/>
            <pc:sldMk cId="3136832693" sldId="918"/>
            <ac:spMk id="4" creationId="{5A06D078-8D76-4189-AAB2-F26A6A7F5A0C}"/>
          </ac:spMkLst>
        </pc:spChg>
      </pc:sldChg>
      <pc:sldChg chg="modSp mod">
        <pc:chgData name="Mark Young" userId="055a4c4f-05b9-4cd6-bda8-0cc88b7b58d3" providerId="ADAL" clId="{FCAD8D7B-DC1B-4C11-9470-6481E91D8629}" dt="2024-03-07T18:03:44.669" v="142" actId="207"/>
        <pc:sldMkLst>
          <pc:docMk/>
          <pc:sldMk cId="1414814554" sldId="919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1414814554" sldId="919"/>
            <ac:spMk id="2" creationId="{54930C4E-5B9A-4673-9EAB-C1128D055057}"/>
          </ac:spMkLst>
        </pc:spChg>
        <pc:spChg chg="mod">
          <ac:chgData name="Mark Young" userId="055a4c4f-05b9-4cd6-bda8-0cc88b7b58d3" providerId="ADAL" clId="{FCAD8D7B-DC1B-4C11-9470-6481E91D8629}" dt="2024-03-07T17:55:23.522" v="16" actId="207"/>
          <ac:spMkLst>
            <pc:docMk/>
            <pc:sldMk cId="1414814554" sldId="919"/>
            <ac:spMk id="3" creationId="{75454291-6C59-4300-B435-1A153D1E7734}"/>
          </ac:spMkLst>
        </pc:spChg>
        <pc:spChg chg="mod">
          <ac:chgData name="Mark Young" userId="055a4c4f-05b9-4cd6-bda8-0cc88b7b58d3" providerId="ADAL" clId="{FCAD8D7B-DC1B-4C11-9470-6481E91D8629}" dt="2024-03-07T18:03:44.669" v="142" actId="207"/>
          <ac:spMkLst>
            <pc:docMk/>
            <pc:sldMk cId="1414814554" sldId="919"/>
            <ac:spMk id="4" creationId="{58AB0B40-C566-490F-B55C-C8E5BD5853AD}"/>
          </ac:spMkLst>
        </pc:spChg>
      </pc:sldChg>
      <pc:sldChg chg="modSp">
        <pc:chgData name="Mark Young" userId="055a4c4f-05b9-4cd6-bda8-0cc88b7b58d3" providerId="ADAL" clId="{FCAD8D7B-DC1B-4C11-9470-6481E91D8629}" dt="2024-03-07T17:54:42.212" v="10"/>
        <pc:sldMkLst>
          <pc:docMk/>
          <pc:sldMk cId="182270142" sldId="920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182270142" sldId="920"/>
            <ac:spMk id="2" creationId="{92DC14C1-E42B-447F-8166-FC0AD5187853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182270142" sldId="920"/>
            <ac:spMk id="3" creationId="{14386ECE-03A6-4E2C-AEA6-838F2DB9A579}"/>
          </ac:spMkLst>
        </pc:spChg>
      </pc:sldChg>
      <pc:sldChg chg="modSp mod">
        <pc:chgData name="Mark Young" userId="055a4c4f-05b9-4cd6-bda8-0cc88b7b58d3" providerId="ADAL" clId="{FCAD8D7B-DC1B-4C11-9470-6481E91D8629}" dt="2024-03-07T18:03:38.873" v="141" actId="207"/>
        <pc:sldMkLst>
          <pc:docMk/>
          <pc:sldMk cId="3961811946" sldId="921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3961811946" sldId="921"/>
            <ac:spMk id="2" creationId="{54930C4E-5B9A-4673-9EAB-C1128D055057}"/>
          </ac:spMkLst>
        </pc:spChg>
        <pc:spChg chg="mod">
          <ac:chgData name="Mark Young" userId="055a4c4f-05b9-4cd6-bda8-0cc88b7b58d3" providerId="ADAL" clId="{FCAD8D7B-DC1B-4C11-9470-6481E91D8629}" dt="2024-03-07T17:55:33.388" v="17" actId="207"/>
          <ac:spMkLst>
            <pc:docMk/>
            <pc:sldMk cId="3961811946" sldId="921"/>
            <ac:spMk id="3" creationId="{75454291-6C59-4300-B435-1A153D1E7734}"/>
          </ac:spMkLst>
        </pc:spChg>
        <pc:spChg chg="mod">
          <ac:chgData name="Mark Young" userId="055a4c4f-05b9-4cd6-bda8-0cc88b7b58d3" providerId="ADAL" clId="{FCAD8D7B-DC1B-4C11-9470-6481E91D8629}" dt="2024-03-07T18:03:38.873" v="141" actId="207"/>
          <ac:spMkLst>
            <pc:docMk/>
            <pc:sldMk cId="3961811946" sldId="921"/>
            <ac:spMk id="6" creationId="{FEE22094-2504-4D90-A671-3FA78322C7CE}"/>
          </ac:spMkLst>
        </pc:spChg>
      </pc:sldChg>
      <pc:sldChg chg="modSp mod">
        <pc:chgData name="Mark Young" userId="055a4c4f-05b9-4cd6-bda8-0cc88b7b58d3" providerId="ADAL" clId="{FCAD8D7B-DC1B-4C11-9470-6481E91D8629}" dt="2024-03-07T18:02:22.078" v="136" actId="1035"/>
        <pc:sldMkLst>
          <pc:docMk/>
          <pc:sldMk cId="2498948854" sldId="922"/>
        </pc:sldMkLst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2498948854" sldId="922"/>
            <ac:spMk id="2" creationId="{C4979011-3158-4D83-9B80-F9D545A1398C}"/>
          </ac:spMkLst>
        </pc:spChg>
        <pc:spChg chg="mod">
          <ac:chgData name="Mark Young" userId="055a4c4f-05b9-4cd6-bda8-0cc88b7b58d3" providerId="ADAL" clId="{FCAD8D7B-DC1B-4C11-9470-6481E91D8629}" dt="2024-03-07T17:56:01.182" v="22" actId="207"/>
          <ac:spMkLst>
            <pc:docMk/>
            <pc:sldMk cId="2498948854" sldId="922"/>
            <ac:spMk id="3" creationId="{B62D4CCB-682C-4666-B047-AC4244FEE532}"/>
          </ac:spMkLst>
        </pc:spChg>
        <pc:spChg chg="mod">
          <ac:chgData name="Mark Young" userId="055a4c4f-05b9-4cd6-bda8-0cc88b7b58d3" providerId="ADAL" clId="{FCAD8D7B-DC1B-4C11-9470-6481E91D8629}" dt="2024-03-07T18:01:49.950" v="132" actId="208"/>
          <ac:spMkLst>
            <pc:docMk/>
            <pc:sldMk cId="2498948854" sldId="922"/>
            <ac:spMk id="4" creationId="{7CED5A40-F416-44C6-A51B-AFB7F0267B5F}"/>
          </ac:spMkLst>
        </pc:spChg>
        <pc:spChg chg="mod">
          <ac:chgData name="Mark Young" userId="055a4c4f-05b9-4cd6-bda8-0cc88b7b58d3" providerId="ADAL" clId="{FCAD8D7B-DC1B-4C11-9470-6481E91D8629}" dt="2024-03-07T18:01:49.950" v="132" actId="208"/>
          <ac:spMkLst>
            <pc:docMk/>
            <pc:sldMk cId="2498948854" sldId="922"/>
            <ac:spMk id="5" creationId="{9832EF1E-B24D-4619-B557-C0051C9550AF}"/>
          </ac:spMkLst>
        </pc:spChg>
        <pc:spChg chg="mod">
          <ac:chgData name="Mark Young" userId="055a4c4f-05b9-4cd6-bda8-0cc88b7b58d3" providerId="ADAL" clId="{FCAD8D7B-DC1B-4C11-9470-6481E91D8629}" dt="2024-03-07T18:01:49.950" v="132" actId="208"/>
          <ac:spMkLst>
            <pc:docMk/>
            <pc:sldMk cId="2498948854" sldId="922"/>
            <ac:spMk id="6" creationId="{9473D24F-13B5-4ACD-AC90-7C6DFD759493}"/>
          </ac:spMkLst>
        </pc:spChg>
        <pc:spChg chg="mod">
          <ac:chgData name="Mark Young" userId="055a4c4f-05b9-4cd6-bda8-0cc88b7b58d3" providerId="ADAL" clId="{FCAD8D7B-DC1B-4C11-9470-6481E91D8629}" dt="2024-03-07T18:01:49.950" v="132" actId="208"/>
          <ac:spMkLst>
            <pc:docMk/>
            <pc:sldMk cId="2498948854" sldId="922"/>
            <ac:spMk id="7" creationId="{3C2D5A58-3C41-4B06-9304-460E7E0E7EAD}"/>
          </ac:spMkLst>
        </pc:spChg>
        <pc:spChg chg="mod">
          <ac:chgData name="Mark Young" userId="055a4c4f-05b9-4cd6-bda8-0cc88b7b58d3" providerId="ADAL" clId="{FCAD8D7B-DC1B-4C11-9470-6481E91D8629}" dt="2024-03-07T18:02:10.041" v="135" actId="555"/>
          <ac:spMkLst>
            <pc:docMk/>
            <pc:sldMk cId="2498948854" sldId="922"/>
            <ac:spMk id="8" creationId="{9840A450-C702-4273-82BB-39F30FBC5D6C}"/>
          </ac:spMkLst>
        </pc:spChg>
        <pc:spChg chg="mod">
          <ac:chgData name="Mark Young" userId="055a4c4f-05b9-4cd6-bda8-0cc88b7b58d3" providerId="ADAL" clId="{FCAD8D7B-DC1B-4C11-9470-6481E91D8629}" dt="2024-03-07T18:02:10.041" v="135" actId="555"/>
          <ac:spMkLst>
            <pc:docMk/>
            <pc:sldMk cId="2498948854" sldId="922"/>
            <ac:spMk id="9" creationId="{16F4C315-637B-4F19-B6B0-6C46B01DD6F0}"/>
          </ac:spMkLst>
        </pc:spChg>
        <pc:spChg chg="mod">
          <ac:chgData name="Mark Young" userId="055a4c4f-05b9-4cd6-bda8-0cc88b7b58d3" providerId="ADAL" clId="{FCAD8D7B-DC1B-4C11-9470-6481E91D8629}" dt="2024-03-07T18:02:10.041" v="135" actId="555"/>
          <ac:spMkLst>
            <pc:docMk/>
            <pc:sldMk cId="2498948854" sldId="922"/>
            <ac:spMk id="10" creationId="{7B1C735B-B7F2-4602-9A5F-1C690DEB679A}"/>
          </ac:spMkLst>
        </pc:spChg>
        <pc:spChg chg="mod">
          <ac:chgData name="Mark Young" userId="055a4c4f-05b9-4cd6-bda8-0cc88b7b58d3" providerId="ADAL" clId="{FCAD8D7B-DC1B-4C11-9470-6481E91D8629}" dt="2024-03-07T18:01:40.669" v="131" actId="12788"/>
          <ac:spMkLst>
            <pc:docMk/>
            <pc:sldMk cId="2498948854" sldId="922"/>
            <ac:spMk id="12" creationId="{07FDAF88-B214-4E3C-B144-8EB75C696A01}"/>
          </ac:spMkLst>
        </pc:spChg>
        <pc:spChg chg="mod">
          <ac:chgData name="Mark Young" userId="055a4c4f-05b9-4cd6-bda8-0cc88b7b58d3" providerId="ADAL" clId="{FCAD8D7B-DC1B-4C11-9470-6481E91D8629}" dt="2024-03-07T18:01:17.195" v="129" actId="12788"/>
          <ac:spMkLst>
            <pc:docMk/>
            <pc:sldMk cId="2498948854" sldId="922"/>
            <ac:spMk id="13" creationId="{B9957998-60D9-4CBA-B80D-7EC55E94E155}"/>
          </ac:spMkLst>
        </pc:spChg>
        <pc:spChg chg="mod">
          <ac:chgData name="Mark Young" userId="055a4c4f-05b9-4cd6-bda8-0cc88b7b58d3" providerId="ADAL" clId="{FCAD8D7B-DC1B-4C11-9470-6481E91D8629}" dt="2024-03-07T18:01:10.494" v="128" actId="12788"/>
          <ac:spMkLst>
            <pc:docMk/>
            <pc:sldMk cId="2498948854" sldId="922"/>
            <ac:spMk id="14" creationId="{9BECC609-F07C-41E5-B6DF-F1698AAB5325}"/>
          </ac:spMkLst>
        </pc:spChg>
        <pc:spChg chg="mod">
          <ac:chgData name="Mark Young" userId="055a4c4f-05b9-4cd6-bda8-0cc88b7b58d3" providerId="ADAL" clId="{FCAD8D7B-DC1B-4C11-9470-6481E91D8629}" dt="2024-03-07T18:02:22.078" v="136" actId="1035"/>
          <ac:spMkLst>
            <pc:docMk/>
            <pc:sldMk cId="2498948854" sldId="922"/>
            <ac:spMk id="15" creationId="{67A2D467-0D87-4A75-9410-5DEF142B6E31}"/>
          </ac:spMkLst>
        </pc:spChg>
        <pc:cxnChg chg="mod">
          <ac:chgData name="Mark Young" userId="055a4c4f-05b9-4cd6-bda8-0cc88b7b58d3" providerId="ADAL" clId="{FCAD8D7B-DC1B-4C11-9470-6481E91D8629}" dt="2024-03-07T18:01:40.669" v="131" actId="12788"/>
          <ac:cxnSpMkLst>
            <pc:docMk/>
            <pc:sldMk cId="2498948854" sldId="922"/>
            <ac:cxnSpMk id="17" creationId="{35CCA6DA-0C5D-425F-9F05-8A118FA7CB7B}"/>
          </ac:cxnSpMkLst>
        </pc:cxnChg>
        <pc:cxnChg chg="mod">
          <ac:chgData name="Mark Young" userId="055a4c4f-05b9-4cd6-bda8-0cc88b7b58d3" providerId="ADAL" clId="{FCAD8D7B-DC1B-4C11-9470-6481E91D8629}" dt="2024-03-07T18:01:40.669" v="131" actId="12788"/>
          <ac:cxnSpMkLst>
            <pc:docMk/>
            <pc:sldMk cId="2498948854" sldId="922"/>
            <ac:cxnSpMk id="19" creationId="{20E347FB-9DFD-4C84-B98A-F22BD028436D}"/>
          </ac:cxnSpMkLst>
        </pc:cxnChg>
        <pc:cxnChg chg="mod">
          <ac:chgData name="Mark Young" userId="055a4c4f-05b9-4cd6-bda8-0cc88b7b58d3" providerId="ADAL" clId="{FCAD8D7B-DC1B-4C11-9470-6481E91D8629}" dt="2024-03-07T18:01:40.669" v="131" actId="12788"/>
          <ac:cxnSpMkLst>
            <pc:docMk/>
            <pc:sldMk cId="2498948854" sldId="922"/>
            <ac:cxnSpMk id="21" creationId="{EFE8784E-A8B9-4C5A-8006-07DAD1A4FB73}"/>
          </ac:cxnSpMkLst>
        </pc:cxnChg>
        <pc:cxnChg chg="mod">
          <ac:chgData name="Mark Young" userId="055a4c4f-05b9-4cd6-bda8-0cc88b7b58d3" providerId="ADAL" clId="{FCAD8D7B-DC1B-4C11-9470-6481E91D8629}" dt="2024-03-07T18:02:10.041" v="135" actId="555"/>
          <ac:cxnSpMkLst>
            <pc:docMk/>
            <pc:sldMk cId="2498948854" sldId="922"/>
            <ac:cxnSpMk id="23" creationId="{66DE8E2E-EF1B-4A40-97DB-52C0ECAE0538}"/>
          </ac:cxnSpMkLst>
        </pc:cxnChg>
        <pc:cxnChg chg="mod">
          <ac:chgData name="Mark Young" userId="055a4c4f-05b9-4cd6-bda8-0cc88b7b58d3" providerId="ADAL" clId="{FCAD8D7B-DC1B-4C11-9470-6481E91D8629}" dt="2024-03-07T18:02:10.041" v="135" actId="555"/>
          <ac:cxnSpMkLst>
            <pc:docMk/>
            <pc:sldMk cId="2498948854" sldId="922"/>
            <ac:cxnSpMk id="25" creationId="{FA8DD701-1CE6-4FCA-BFF4-9E7D366533A4}"/>
          </ac:cxnSpMkLst>
        </pc:cxnChg>
        <pc:cxnChg chg="mod">
          <ac:chgData name="Mark Young" userId="055a4c4f-05b9-4cd6-bda8-0cc88b7b58d3" providerId="ADAL" clId="{FCAD8D7B-DC1B-4C11-9470-6481E91D8629}" dt="2024-03-07T18:02:22.078" v="136" actId="1035"/>
          <ac:cxnSpMkLst>
            <pc:docMk/>
            <pc:sldMk cId="2498948854" sldId="922"/>
            <ac:cxnSpMk id="27" creationId="{22F7D3A9-B190-425B-9C86-EE95626D1796}"/>
          </ac:cxnSpMkLst>
        </pc:cxnChg>
      </pc:sldChg>
      <pc:sldChg chg="modSp mod">
        <pc:chgData name="Mark Young" userId="055a4c4f-05b9-4cd6-bda8-0cc88b7b58d3" providerId="ADAL" clId="{FCAD8D7B-DC1B-4C11-9470-6481E91D8629}" dt="2024-03-07T18:03:29.988" v="140" actId="207"/>
        <pc:sldMkLst>
          <pc:docMk/>
          <pc:sldMk cId="1496907036" sldId="923"/>
        </pc:sldMkLst>
        <pc:spChg chg="mod">
          <ac:chgData name="Mark Young" userId="055a4c4f-05b9-4cd6-bda8-0cc88b7b58d3" providerId="ADAL" clId="{FCAD8D7B-DC1B-4C11-9470-6481E91D8629}" dt="2024-03-07T18:03:29.988" v="140" actId="207"/>
          <ac:spMkLst>
            <pc:docMk/>
            <pc:sldMk cId="1496907036" sldId="923"/>
            <ac:spMk id="2" creationId="{93B3456A-2DCF-8290-B9EC-64686C7EF991}"/>
          </ac:spMkLst>
        </pc:spChg>
        <pc:spChg chg="mod">
          <ac:chgData name="Mark Young" userId="055a4c4f-05b9-4cd6-bda8-0cc88b7b58d3" providerId="ADAL" clId="{FCAD8D7B-DC1B-4C11-9470-6481E91D8629}" dt="2024-03-07T17:54:42.212" v="10"/>
          <ac:spMkLst>
            <pc:docMk/>
            <pc:sldMk cId="1496907036" sldId="923"/>
            <ac:spMk id="683010" creationId="{00000000-0000-0000-0000-000000000000}"/>
          </ac:spMkLst>
        </pc:spChg>
        <pc:spChg chg="mod">
          <ac:chgData name="Mark Young" userId="055a4c4f-05b9-4cd6-bda8-0cc88b7b58d3" providerId="ADAL" clId="{FCAD8D7B-DC1B-4C11-9470-6481E91D8629}" dt="2024-03-07T18:03:21.791" v="139" actId="207"/>
          <ac:spMkLst>
            <pc:docMk/>
            <pc:sldMk cId="1496907036" sldId="923"/>
            <ac:spMk id="683011" creationId="{00000000-0000-0000-0000-000000000000}"/>
          </ac:spMkLst>
        </pc:spChg>
      </pc:sldChg>
    </pc:docChg>
  </pc:docChgLst>
  <pc:docChgLst>
    <pc:chgData name="Mark Young" userId="055a4c4f-05b9-4cd6-bda8-0cc88b7b58d3" providerId="ADAL" clId="{18519927-F1D0-4C52-9349-C1148A7A2A9F}"/>
    <pc:docChg chg="undo custSel addSld modSld sldOrd">
      <pc:chgData name="Mark Young" userId="055a4c4f-05b9-4cd6-bda8-0cc88b7b58d3" providerId="ADAL" clId="{18519927-F1D0-4C52-9349-C1148A7A2A9F}" dt="2021-08-03T13:04:39.262" v="4844" actId="1037"/>
      <pc:docMkLst>
        <pc:docMk/>
      </pc:docMkLst>
      <pc:sldChg chg="modSp mod">
        <pc:chgData name="Mark Young" userId="055a4c4f-05b9-4cd6-bda8-0cc88b7b58d3" providerId="ADAL" clId="{18519927-F1D0-4C52-9349-C1148A7A2A9F}" dt="2021-08-01T17:36:01.090" v="1455" actId="20577"/>
        <pc:sldMkLst>
          <pc:docMk/>
          <pc:sldMk cId="0" sldId="837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37"/>
            <ac:spMk id="256002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7:36:01.090" v="1455" actId="20577"/>
          <ac:spMkLst>
            <pc:docMk/>
            <pc:sldMk cId="0" sldId="837"/>
            <ac:spMk id="256003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38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38"/>
            <ac:spMk id="258050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39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39"/>
            <ac:spMk id="259074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40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40"/>
            <ac:spMk id="260098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41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41"/>
            <ac:spMk id="261122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42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42"/>
            <ac:spMk id="262146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43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43"/>
            <ac:spMk id="263170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44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44"/>
            <ac:spMk id="264194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44"/>
            <ac:spMk id="264195" creationId="{00000000-0000-0000-0000-000000000000}"/>
          </ac:spMkLst>
        </pc:spChg>
      </pc:sldChg>
      <pc:sldChg chg="modSp mod">
        <pc:chgData name="Mark Young" userId="055a4c4f-05b9-4cd6-bda8-0cc88b7b58d3" providerId="ADAL" clId="{18519927-F1D0-4C52-9349-C1148A7A2A9F}" dt="2021-08-01T17:37:14.243" v="1487" actId="20577"/>
        <pc:sldMkLst>
          <pc:docMk/>
          <pc:sldMk cId="0" sldId="845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45"/>
            <ac:spMk id="300034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7:37:14.243" v="1487" actId="20577"/>
          <ac:spMkLst>
            <pc:docMk/>
            <pc:sldMk cId="0" sldId="845"/>
            <ac:spMk id="300035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46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46"/>
            <ac:spMk id="265218" creationId="{00000000-0000-0000-0000-000000000000}"/>
          </ac:spMkLst>
        </pc:spChg>
      </pc:sldChg>
      <pc:sldChg chg="modSp mod">
        <pc:chgData name="Mark Young" userId="055a4c4f-05b9-4cd6-bda8-0cc88b7b58d3" providerId="ADAL" clId="{18519927-F1D0-4C52-9349-C1148A7A2A9F}" dt="2021-08-01T17:37:59.363" v="1518" actId="20577"/>
        <pc:sldMkLst>
          <pc:docMk/>
          <pc:sldMk cId="0" sldId="847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47"/>
            <ac:spMk id="267266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7:37:59.363" v="1518" actId="20577"/>
          <ac:spMkLst>
            <pc:docMk/>
            <pc:sldMk cId="0" sldId="847"/>
            <ac:spMk id="267267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48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48"/>
            <ac:spMk id="2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48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49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49"/>
            <ac:spMk id="2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49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18519927-F1D0-4C52-9349-C1148A7A2A9F}" dt="2021-08-02T17:41:55.055" v="1593" actId="20577"/>
        <pc:sldMkLst>
          <pc:docMk/>
          <pc:sldMk cId="0" sldId="850"/>
        </pc:sldMkLst>
        <pc:spChg chg="mod">
          <ac:chgData name="Mark Young" userId="055a4c4f-05b9-4cd6-bda8-0cc88b7b58d3" providerId="ADAL" clId="{18519927-F1D0-4C52-9349-C1148A7A2A9F}" dt="2021-08-02T17:41:55.055" v="1593" actId="20577"/>
          <ac:spMkLst>
            <pc:docMk/>
            <pc:sldMk cId="0" sldId="850"/>
            <ac:spMk id="613378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2T17:41:48.101" v="1578" actId="6549"/>
          <ac:spMkLst>
            <pc:docMk/>
            <pc:sldMk cId="0" sldId="850"/>
            <ac:spMk id="613379" creationId="{00000000-0000-0000-0000-000000000000}"/>
          </ac:spMkLst>
        </pc:spChg>
      </pc:sldChg>
      <pc:sldChg chg="modSp mod">
        <pc:chgData name="Mark Young" userId="055a4c4f-05b9-4cd6-bda8-0cc88b7b58d3" providerId="ADAL" clId="{18519927-F1D0-4C52-9349-C1148A7A2A9F}" dt="2021-08-02T17:43:01.929" v="1644"/>
        <pc:sldMkLst>
          <pc:docMk/>
          <pc:sldMk cId="0" sldId="851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51"/>
            <ac:spMk id="2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2T17:43:01.929" v="1644"/>
          <ac:spMkLst>
            <pc:docMk/>
            <pc:sldMk cId="0" sldId="851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65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65"/>
            <ac:spMk id="643074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65"/>
            <ac:spMk id="643075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66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66"/>
            <ac:spMk id="669698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66"/>
            <ac:spMk id="669699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67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67"/>
            <ac:spMk id="778244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67"/>
            <ac:spMk id="778245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68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68"/>
            <ac:spMk id="670722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68"/>
            <ac:spMk id="670723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69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69"/>
            <ac:spMk id="672770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69"/>
            <ac:spMk id="672771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70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70"/>
            <ac:spMk id="674818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70"/>
            <ac:spMk id="674819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71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71"/>
            <ac:spMk id="676866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71"/>
            <ac:spMk id="676867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72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72"/>
            <ac:spMk id="678914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72"/>
            <ac:spMk id="678915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73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73"/>
            <ac:spMk id="680962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73"/>
            <ac:spMk id="680963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74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74"/>
            <ac:spMk id="681986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74"/>
            <ac:spMk id="681987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75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75"/>
            <ac:spMk id="683010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76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76"/>
            <ac:spMk id="686082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76"/>
            <ac:spMk id="686083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77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77"/>
            <ac:spMk id="752642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77"/>
            <ac:spMk id="752643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78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78"/>
            <ac:spMk id="776194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78"/>
            <ac:spMk id="776195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79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79"/>
            <ac:spMk id="754690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80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80"/>
            <ac:spMk id="755714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80"/>
            <ac:spMk id="755715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81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81"/>
            <ac:spMk id="757762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81"/>
            <ac:spMk id="757763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82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82"/>
            <ac:spMk id="759810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82"/>
            <ac:spMk id="759811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83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83"/>
            <ac:spMk id="761858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83"/>
            <ac:spMk id="761859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84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84"/>
            <ac:spMk id="763906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84"/>
            <ac:spMk id="763907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85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85"/>
            <ac:spMk id="765954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85"/>
            <ac:spMk id="765955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86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86"/>
            <ac:spMk id="766978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86"/>
            <ac:spMk id="766979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87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87"/>
            <ac:spMk id="768002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87"/>
            <ac:spMk id="768003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88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88"/>
            <ac:spMk id="770050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88"/>
            <ac:spMk id="770051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89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89"/>
            <ac:spMk id="772098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90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90"/>
            <ac:spMk id="774146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90"/>
            <ac:spMk id="774147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93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93"/>
            <ac:spMk id="238594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94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94"/>
            <ac:spMk id="240642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94"/>
            <ac:spMk id="240643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95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95"/>
            <ac:spMk id="241666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95"/>
            <ac:spMk id="241667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96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96"/>
            <ac:spMk id="246786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96"/>
            <ac:spMk id="246787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899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99"/>
            <ac:spMk id="250882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899"/>
            <ac:spMk id="250883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900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900"/>
            <ac:spMk id="248834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900"/>
            <ac:spMk id="248835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901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901"/>
            <ac:spMk id="688130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901"/>
            <ac:spMk id="688131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902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902"/>
            <ac:spMk id="2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902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903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903"/>
            <ac:spMk id="2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903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904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904"/>
            <ac:spMk id="2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904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905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905"/>
            <ac:spMk id="778244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905"/>
            <ac:spMk id="778245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906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906"/>
            <ac:spMk id="2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906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907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907"/>
            <ac:spMk id="680962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907"/>
            <ac:spMk id="680963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908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908"/>
            <ac:spMk id="242690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909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909"/>
            <ac:spMk id="244738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910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910"/>
            <ac:spMk id="2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910"/>
            <ac:spMk id="3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911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911"/>
            <ac:spMk id="683010" creationId="{00000000-0000-0000-0000-000000000000}"/>
          </ac:spMkLst>
        </pc:spChg>
      </pc:sldChg>
      <pc:sldChg chg="modSp mod">
        <pc:chgData name="Mark Young" userId="055a4c4f-05b9-4cd6-bda8-0cc88b7b58d3" providerId="ADAL" clId="{18519927-F1D0-4C52-9349-C1148A7A2A9F}" dt="2021-08-01T17:06:38.226" v="580" actId="114"/>
        <pc:sldMkLst>
          <pc:docMk/>
          <pc:sldMk cId="0" sldId="912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912"/>
            <ac:spMk id="683010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7:06:38.226" v="580" actId="114"/>
          <ac:spMkLst>
            <pc:docMk/>
            <pc:sldMk cId="0" sldId="912"/>
            <ac:spMk id="683011" creationId="{00000000-0000-0000-0000-000000000000}"/>
          </ac:spMkLst>
        </pc:spChg>
      </pc:sldChg>
      <pc:sldChg chg="modSp">
        <pc:chgData name="Mark Young" userId="055a4c4f-05b9-4cd6-bda8-0cc88b7b58d3" providerId="ADAL" clId="{18519927-F1D0-4C52-9349-C1148A7A2A9F}" dt="2021-08-01T16:53:14.376" v="0"/>
        <pc:sldMkLst>
          <pc:docMk/>
          <pc:sldMk cId="0" sldId="913"/>
        </pc:sldMkLst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913"/>
            <ac:spMk id="2" creationId="{00000000-0000-0000-0000-000000000000}"/>
          </ac:spMkLst>
        </pc:spChg>
        <pc:spChg chg="mod">
          <ac:chgData name="Mark Young" userId="055a4c4f-05b9-4cd6-bda8-0cc88b7b58d3" providerId="ADAL" clId="{18519927-F1D0-4C52-9349-C1148A7A2A9F}" dt="2021-08-01T16:53:14.376" v="0"/>
          <ac:spMkLst>
            <pc:docMk/>
            <pc:sldMk cId="0" sldId="913"/>
            <ac:spMk id="3" creationId="{00000000-0000-0000-0000-000000000000}"/>
          </ac:spMkLst>
        </pc:spChg>
      </pc:sldChg>
      <pc:sldChg chg="modSp new mod ord">
        <pc:chgData name="Mark Young" userId="055a4c4f-05b9-4cd6-bda8-0cc88b7b58d3" providerId="ADAL" clId="{18519927-F1D0-4C52-9349-C1148A7A2A9F}" dt="2021-08-02T18:41:55.324" v="4513"/>
        <pc:sldMkLst>
          <pc:docMk/>
          <pc:sldMk cId="819823005" sldId="914"/>
        </pc:sldMkLst>
        <pc:spChg chg="mod">
          <ac:chgData name="Mark Young" userId="055a4c4f-05b9-4cd6-bda8-0cc88b7b58d3" providerId="ADAL" clId="{18519927-F1D0-4C52-9349-C1148A7A2A9F}" dt="2021-08-01T17:01:49.724" v="42" actId="20577"/>
          <ac:spMkLst>
            <pc:docMk/>
            <pc:sldMk cId="819823005" sldId="914"/>
            <ac:spMk id="2" creationId="{A22FFE70-A983-40DF-A400-E8984FEBB8D8}"/>
          </ac:spMkLst>
        </pc:spChg>
        <pc:spChg chg="mod">
          <ac:chgData name="Mark Young" userId="055a4c4f-05b9-4cd6-bda8-0cc88b7b58d3" providerId="ADAL" clId="{18519927-F1D0-4C52-9349-C1148A7A2A9F}" dt="2021-08-01T17:05:11.429" v="541" actId="20577"/>
          <ac:spMkLst>
            <pc:docMk/>
            <pc:sldMk cId="819823005" sldId="914"/>
            <ac:spMk id="3" creationId="{8A56EDF2-A811-4A0E-B756-1B7EB7859B2B}"/>
          </ac:spMkLst>
        </pc:spChg>
      </pc:sldChg>
      <pc:sldChg chg="modSp new mod">
        <pc:chgData name="Mark Young" userId="055a4c4f-05b9-4cd6-bda8-0cc88b7b58d3" providerId="ADAL" clId="{18519927-F1D0-4C52-9349-C1148A7A2A9F}" dt="2021-08-01T17:23:01.632" v="1148" actId="15"/>
        <pc:sldMkLst>
          <pc:docMk/>
          <pc:sldMk cId="1219079264" sldId="915"/>
        </pc:sldMkLst>
        <pc:spChg chg="mod">
          <ac:chgData name="Mark Young" userId="055a4c4f-05b9-4cd6-bda8-0cc88b7b58d3" providerId="ADAL" clId="{18519927-F1D0-4C52-9349-C1148A7A2A9F}" dt="2021-08-01T17:14:51.179" v="625" actId="20577"/>
          <ac:spMkLst>
            <pc:docMk/>
            <pc:sldMk cId="1219079264" sldId="915"/>
            <ac:spMk id="2" creationId="{61A7A2B5-170C-4209-83C5-D9ABCE4CCB72}"/>
          </ac:spMkLst>
        </pc:spChg>
        <pc:spChg chg="mod">
          <ac:chgData name="Mark Young" userId="055a4c4f-05b9-4cd6-bda8-0cc88b7b58d3" providerId="ADAL" clId="{18519927-F1D0-4C52-9349-C1148A7A2A9F}" dt="2021-08-01T17:23:01.632" v="1148" actId="15"/>
          <ac:spMkLst>
            <pc:docMk/>
            <pc:sldMk cId="1219079264" sldId="915"/>
            <ac:spMk id="3" creationId="{59139819-F9BD-47B5-B346-A70F0839E387}"/>
          </ac:spMkLst>
        </pc:spChg>
      </pc:sldChg>
      <pc:sldChg chg="modSp new mod">
        <pc:chgData name="Mark Young" userId="055a4c4f-05b9-4cd6-bda8-0cc88b7b58d3" providerId="ADAL" clId="{18519927-F1D0-4C52-9349-C1148A7A2A9F}" dt="2021-08-02T17:54:49.429" v="2775" actId="20577"/>
        <pc:sldMkLst>
          <pc:docMk/>
          <pc:sldMk cId="2617165292" sldId="916"/>
        </pc:sldMkLst>
        <pc:spChg chg="mod">
          <ac:chgData name="Mark Young" userId="055a4c4f-05b9-4cd6-bda8-0cc88b7b58d3" providerId="ADAL" clId="{18519927-F1D0-4C52-9349-C1148A7A2A9F}" dt="2021-08-02T17:43:23.281" v="1669" actId="20577"/>
          <ac:spMkLst>
            <pc:docMk/>
            <pc:sldMk cId="2617165292" sldId="916"/>
            <ac:spMk id="2" creationId="{F9115E60-21D4-4789-B697-455C806797C2}"/>
          </ac:spMkLst>
        </pc:spChg>
        <pc:spChg chg="mod">
          <ac:chgData name="Mark Young" userId="055a4c4f-05b9-4cd6-bda8-0cc88b7b58d3" providerId="ADAL" clId="{18519927-F1D0-4C52-9349-C1148A7A2A9F}" dt="2021-08-02T17:54:49.429" v="2775" actId="20577"/>
          <ac:spMkLst>
            <pc:docMk/>
            <pc:sldMk cId="2617165292" sldId="916"/>
            <ac:spMk id="3" creationId="{76CF4971-E216-4B52-B28E-1BC10020D8FD}"/>
          </ac:spMkLst>
        </pc:spChg>
      </pc:sldChg>
      <pc:sldChg chg="modSp new mod">
        <pc:chgData name="Mark Young" userId="055a4c4f-05b9-4cd6-bda8-0cc88b7b58d3" providerId="ADAL" clId="{18519927-F1D0-4C52-9349-C1148A7A2A9F}" dt="2021-08-02T17:53:06.437" v="2621" actId="20577"/>
        <pc:sldMkLst>
          <pc:docMk/>
          <pc:sldMk cId="1335295045" sldId="917"/>
        </pc:sldMkLst>
        <pc:spChg chg="mod">
          <ac:chgData name="Mark Young" userId="055a4c4f-05b9-4cd6-bda8-0cc88b7b58d3" providerId="ADAL" clId="{18519927-F1D0-4C52-9349-C1148A7A2A9F}" dt="2021-08-02T17:52:22.375" v="2541" actId="114"/>
          <ac:spMkLst>
            <pc:docMk/>
            <pc:sldMk cId="1335295045" sldId="917"/>
            <ac:spMk id="2" creationId="{83B8A9B3-CED2-4103-BEC6-2479D4EBBBC8}"/>
          </ac:spMkLst>
        </pc:spChg>
        <pc:spChg chg="mod">
          <ac:chgData name="Mark Young" userId="055a4c4f-05b9-4cd6-bda8-0cc88b7b58d3" providerId="ADAL" clId="{18519927-F1D0-4C52-9349-C1148A7A2A9F}" dt="2021-08-02T17:53:06.437" v="2621" actId="20577"/>
          <ac:spMkLst>
            <pc:docMk/>
            <pc:sldMk cId="1335295045" sldId="917"/>
            <ac:spMk id="3" creationId="{A845B694-D542-4C75-B255-6FD7BFD72E09}"/>
          </ac:spMkLst>
        </pc:spChg>
      </pc:sldChg>
      <pc:sldChg chg="addSp modSp new mod">
        <pc:chgData name="Mark Young" userId="055a4c4f-05b9-4cd6-bda8-0cc88b7b58d3" providerId="ADAL" clId="{18519927-F1D0-4C52-9349-C1148A7A2A9F}" dt="2021-08-02T18:39:26.661" v="4464"/>
        <pc:sldMkLst>
          <pc:docMk/>
          <pc:sldMk cId="3136832693" sldId="918"/>
        </pc:sldMkLst>
        <pc:spChg chg="mod">
          <ac:chgData name="Mark Young" userId="055a4c4f-05b9-4cd6-bda8-0cc88b7b58d3" providerId="ADAL" clId="{18519927-F1D0-4C52-9349-C1148A7A2A9F}" dt="2021-08-02T17:53:34.278" v="2648" actId="20577"/>
          <ac:spMkLst>
            <pc:docMk/>
            <pc:sldMk cId="3136832693" sldId="918"/>
            <ac:spMk id="2" creationId="{54930C4E-5B9A-4673-9EAB-C1128D055057}"/>
          </ac:spMkLst>
        </pc:spChg>
        <pc:spChg chg="mod">
          <ac:chgData name="Mark Young" userId="055a4c4f-05b9-4cd6-bda8-0cc88b7b58d3" providerId="ADAL" clId="{18519927-F1D0-4C52-9349-C1148A7A2A9F}" dt="2021-08-02T18:06:19.426" v="3408" actId="20577"/>
          <ac:spMkLst>
            <pc:docMk/>
            <pc:sldMk cId="3136832693" sldId="918"/>
            <ac:spMk id="3" creationId="{75454291-6C59-4300-B435-1A153D1E7734}"/>
          </ac:spMkLst>
        </pc:spChg>
        <pc:spChg chg="add mod">
          <ac:chgData name="Mark Young" userId="055a4c4f-05b9-4cd6-bda8-0cc88b7b58d3" providerId="ADAL" clId="{18519927-F1D0-4C52-9349-C1148A7A2A9F}" dt="2021-08-02T18:39:26.661" v="4464"/>
          <ac:spMkLst>
            <pc:docMk/>
            <pc:sldMk cId="3136832693" sldId="918"/>
            <ac:spMk id="4" creationId="{5A06D078-8D76-4189-AAB2-F26A6A7F5A0C}"/>
          </ac:spMkLst>
        </pc:spChg>
      </pc:sldChg>
      <pc:sldChg chg="addSp modSp add mod">
        <pc:chgData name="Mark Young" userId="055a4c4f-05b9-4cd6-bda8-0cc88b7b58d3" providerId="ADAL" clId="{18519927-F1D0-4C52-9349-C1148A7A2A9F}" dt="2021-08-02T18:39:21.843" v="4463"/>
        <pc:sldMkLst>
          <pc:docMk/>
          <pc:sldMk cId="1414814554" sldId="919"/>
        </pc:sldMkLst>
        <pc:spChg chg="mod">
          <ac:chgData name="Mark Young" userId="055a4c4f-05b9-4cd6-bda8-0cc88b7b58d3" providerId="ADAL" clId="{18519927-F1D0-4C52-9349-C1148A7A2A9F}" dt="2021-08-02T18:31:15.458" v="3664" actId="114"/>
          <ac:spMkLst>
            <pc:docMk/>
            <pc:sldMk cId="1414814554" sldId="919"/>
            <ac:spMk id="3" creationId="{75454291-6C59-4300-B435-1A153D1E7734}"/>
          </ac:spMkLst>
        </pc:spChg>
        <pc:spChg chg="add mod">
          <ac:chgData name="Mark Young" userId="055a4c4f-05b9-4cd6-bda8-0cc88b7b58d3" providerId="ADAL" clId="{18519927-F1D0-4C52-9349-C1148A7A2A9F}" dt="2021-08-02T18:39:21.843" v="4463"/>
          <ac:spMkLst>
            <pc:docMk/>
            <pc:sldMk cId="1414814554" sldId="919"/>
            <ac:spMk id="4" creationId="{58AB0B40-C566-490F-B55C-C8E5BD5853AD}"/>
          </ac:spMkLst>
        </pc:spChg>
      </pc:sldChg>
      <pc:sldChg chg="modSp new mod">
        <pc:chgData name="Mark Young" userId="055a4c4f-05b9-4cd6-bda8-0cc88b7b58d3" providerId="ADAL" clId="{18519927-F1D0-4C52-9349-C1148A7A2A9F}" dt="2021-08-02T18:33:43.701" v="4010" actId="20577"/>
        <pc:sldMkLst>
          <pc:docMk/>
          <pc:sldMk cId="182270142" sldId="920"/>
        </pc:sldMkLst>
        <pc:spChg chg="mod">
          <ac:chgData name="Mark Young" userId="055a4c4f-05b9-4cd6-bda8-0cc88b7b58d3" providerId="ADAL" clId="{18519927-F1D0-4C52-9349-C1148A7A2A9F}" dt="2021-08-02T18:31:30.321" v="3693" actId="20577"/>
          <ac:spMkLst>
            <pc:docMk/>
            <pc:sldMk cId="182270142" sldId="920"/>
            <ac:spMk id="2" creationId="{92DC14C1-E42B-447F-8166-FC0AD5187853}"/>
          </ac:spMkLst>
        </pc:spChg>
        <pc:spChg chg="mod">
          <ac:chgData name="Mark Young" userId="055a4c4f-05b9-4cd6-bda8-0cc88b7b58d3" providerId="ADAL" clId="{18519927-F1D0-4C52-9349-C1148A7A2A9F}" dt="2021-08-02T18:33:43.701" v="4010" actId="20577"/>
          <ac:spMkLst>
            <pc:docMk/>
            <pc:sldMk cId="182270142" sldId="920"/>
            <ac:spMk id="3" creationId="{14386ECE-03A6-4E2C-AEA6-838F2DB9A579}"/>
          </ac:spMkLst>
        </pc:spChg>
      </pc:sldChg>
      <pc:sldChg chg="addSp delSp modSp add mod">
        <pc:chgData name="Mark Young" userId="055a4c4f-05b9-4cd6-bda8-0cc88b7b58d3" providerId="ADAL" clId="{18519927-F1D0-4C52-9349-C1148A7A2A9F}" dt="2021-08-02T18:41:04.694" v="4511" actId="114"/>
        <pc:sldMkLst>
          <pc:docMk/>
          <pc:sldMk cId="3961811946" sldId="921"/>
        </pc:sldMkLst>
        <pc:spChg chg="mod">
          <ac:chgData name="Mark Young" userId="055a4c4f-05b9-4cd6-bda8-0cc88b7b58d3" providerId="ADAL" clId="{18519927-F1D0-4C52-9349-C1148A7A2A9F}" dt="2021-08-02T18:34:24.238" v="4030" actId="20577"/>
          <ac:spMkLst>
            <pc:docMk/>
            <pc:sldMk cId="3961811946" sldId="921"/>
            <ac:spMk id="2" creationId="{54930C4E-5B9A-4673-9EAB-C1128D055057}"/>
          </ac:spMkLst>
        </pc:spChg>
        <pc:spChg chg="mod">
          <ac:chgData name="Mark Young" userId="055a4c4f-05b9-4cd6-bda8-0cc88b7b58d3" providerId="ADAL" clId="{18519927-F1D0-4C52-9349-C1148A7A2A9F}" dt="2021-08-02T18:41:04.694" v="4511" actId="114"/>
          <ac:spMkLst>
            <pc:docMk/>
            <pc:sldMk cId="3961811946" sldId="921"/>
            <ac:spMk id="3" creationId="{75454291-6C59-4300-B435-1A153D1E7734}"/>
          </ac:spMkLst>
        </pc:spChg>
        <pc:spChg chg="add del">
          <ac:chgData name="Mark Young" userId="055a4c4f-05b9-4cd6-bda8-0cc88b7b58d3" providerId="ADAL" clId="{18519927-F1D0-4C52-9349-C1148A7A2A9F}" dt="2021-08-02T18:39:40.590" v="4466" actId="478"/>
          <ac:spMkLst>
            <pc:docMk/>
            <pc:sldMk cId="3961811946" sldId="921"/>
            <ac:spMk id="5" creationId="{8632030E-1CF2-4D14-8862-4472E4182BAD}"/>
          </ac:spMkLst>
        </pc:spChg>
        <pc:spChg chg="add mod">
          <ac:chgData name="Mark Young" userId="055a4c4f-05b9-4cd6-bda8-0cc88b7b58d3" providerId="ADAL" clId="{18519927-F1D0-4C52-9349-C1148A7A2A9F}" dt="2021-08-02T18:40:25.428" v="4510" actId="20577"/>
          <ac:spMkLst>
            <pc:docMk/>
            <pc:sldMk cId="3961811946" sldId="921"/>
            <ac:spMk id="6" creationId="{FEE22094-2504-4D90-A671-3FA78322C7CE}"/>
          </ac:spMkLst>
        </pc:spChg>
      </pc:sldChg>
      <pc:sldChg chg="addSp delSp modSp new mod">
        <pc:chgData name="Mark Young" userId="055a4c4f-05b9-4cd6-bda8-0cc88b7b58d3" providerId="ADAL" clId="{18519927-F1D0-4C52-9349-C1148A7A2A9F}" dt="2021-08-03T13:04:39.262" v="4844" actId="1037"/>
        <pc:sldMkLst>
          <pc:docMk/>
          <pc:sldMk cId="2498948854" sldId="922"/>
        </pc:sldMkLst>
        <pc:spChg chg="mod">
          <ac:chgData name="Mark Young" userId="055a4c4f-05b9-4cd6-bda8-0cc88b7b58d3" providerId="ADAL" clId="{18519927-F1D0-4C52-9349-C1148A7A2A9F}" dt="2021-08-02T18:43:43.730" v="4522" actId="20577"/>
          <ac:spMkLst>
            <pc:docMk/>
            <pc:sldMk cId="2498948854" sldId="922"/>
            <ac:spMk id="2" creationId="{C4979011-3158-4D83-9B80-F9D545A1398C}"/>
          </ac:spMkLst>
        </pc:spChg>
        <pc:spChg chg="mod">
          <ac:chgData name="Mark Young" userId="055a4c4f-05b9-4cd6-bda8-0cc88b7b58d3" providerId="ADAL" clId="{18519927-F1D0-4C52-9349-C1148A7A2A9F}" dt="2021-08-03T13:03:06.061" v="4842" actId="20577"/>
          <ac:spMkLst>
            <pc:docMk/>
            <pc:sldMk cId="2498948854" sldId="922"/>
            <ac:spMk id="3" creationId="{B62D4CCB-682C-4666-B047-AC4244FEE532}"/>
          </ac:spMkLst>
        </pc:spChg>
        <pc:spChg chg="add mod">
          <ac:chgData name="Mark Young" userId="055a4c4f-05b9-4cd6-bda8-0cc88b7b58d3" providerId="ADAL" clId="{18519927-F1D0-4C52-9349-C1148A7A2A9F}" dt="2021-08-02T18:50:33.570" v="4757" actId="1038"/>
          <ac:spMkLst>
            <pc:docMk/>
            <pc:sldMk cId="2498948854" sldId="922"/>
            <ac:spMk id="4" creationId="{7CED5A40-F416-44C6-A51B-AFB7F0267B5F}"/>
          </ac:spMkLst>
        </pc:spChg>
        <pc:spChg chg="add mod">
          <ac:chgData name="Mark Young" userId="055a4c4f-05b9-4cd6-bda8-0cc88b7b58d3" providerId="ADAL" clId="{18519927-F1D0-4C52-9349-C1148A7A2A9F}" dt="2021-08-02T18:50:09.139" v="4755" actId="12788"/>
          <ac:spMkLst>
            <pc:docMk/>
            <pc:sldMk cId="2498948854" sldId="922"/>
            <ac:spMk id="5" creationId="{9832EF1E-B24D-4619-B557-C0051C9550AF}"/>
          </ac:spMkLst>
        </pc:spChg>
        <pc:spChg chg="add mod">
          <ac:chgData name="Mark Young" userId="055a4c4f-05b9-4cd6-bda8-0cc88b7b58d3" providerId="ADAL" clId="{18519927-F1D0-4C52-9349-C1148A7A2A9F}" dt="2021-08-02T18:50:54.506" v="4759" actId="14100"/>
          <ac:spMkLst>
            <pc:docMk/>
            <pc:sldMk cId="2498948854" sldId="922"/>
            <ac:spMk id="6" creationId="{9473D24F-13B5-4ACD-AC90-7C6DFD759493}"/>
          </ac:spMkLst>
        </pc:spChg>
        <pc:spChg chg="add mod">
          <ac:chgData name="Mark Young" userId="055a4c4f-05b9-4cd6-bda8-0cc88b7b58d3" providerId="ADAL" clId="{18519927-F1D0-4C52-9349-C1148A7A2A9F}" dt="2021-08-02T18:50:33.570" v="4757" actId="1038"/>
          <ac:spMkLst>
            <pc:docMk/>
            <pc:sldMk cId="2498948854" sldId="922"/>
            <ac:spMk id="7" creationId="{3C2D5A58-3C41-4B06-9304-460E7E0E7EAD}"/>
          </ac:spMkLst>
        </pc:spChg>
        <pc:spChg chg="add mod">
          <ac:chgData name="Mark Young" userId="055a4c4f-05b9-4cd6-bda8-0cc88b7b58d3" providerId="ADAL" clId="{18519927-F1D0-4C52-9349-C1148A7A2A9F}" dt="2021-08-03T13:04:39.262" v="4844" actId="1037"/>
          <ac:spMkLst>
            <pc:docMk/>
            <pc:sldMk cId="2498948854" sldId="922"/>
            <ac:spMk id="8" creationId="{9840A450-C702-4273-82BB-39F30FBC5D6C}"/>
          </ac:spMkLst>
        </pc:spChg>
        <pc:spChg chg="add mod">
          <ac:chgData name="Mark Young" userId="055a4c4f-05b9-4cd6-bda8-0cc88b7b58d3" providerId="ADAL" clId="{18519927-F1D0-4C52-9349-C1148A7A2A9F}" dt="2021-08-02T18:50:33.570" v="4757" actId="1038"/>
          <ac:spMkLst>
            <pc:docMk/>
            <pc:sldMk cId="2498948854" sldId="922"/>
            <ac:spMk id="9" creationId="{16F4C315-637B-4F19-B6B0-6C46B01DD6F0}"/>
          </ac:spMkLst>
        </pc:spChg>
        <pc:spChg chg="add mod">
          <ac:chgData name="Mark Young" userId="055a4c4f-05b9-4cd6-bda8-0cc88b7b58d3" providerId="ADAL" clId="{18519927-F1D0-4C52-9349-C1148A7A2A9F}" dt="2021-08-02T18:51:25.610" v="4807" actId="1038"/>
          <ac:spMkLst>
            <pc:docMk/>
            <pc:sldMk cId="2498948854" sldId="922"/>
            <ac:spMk id="10" creationId="{7B1C735B-B7F2-4602-9A5F-1C690DEB679A}"/>
          </ac:spMkLst>
        </pc:spChg>
        <pc:spChg chg="add del mod">
          <ac:chgData name="Mark Young" userId="055a4c4f-05b9-4cd6-bda8-0cc88b7b58d3" providerId="ADAL" clId="{18519927-F1D0-4C52-9349-C1148A7A2A9F}" dt="2021-08-02T18:47:13.525" v="4728" actId="478"/>
          <ac:spMkLst>
            <pc:docMk/>
            <pc:sldMk cId="2498948854" sldId="922"/>
            <ac:spMk id="11" creationId="{A8BD30A6-DD0E-45AA-9C3B-D2546DA41C9A}"/>
          </ac:spMkLst>
        </pc:spChg>
        <pc:spChg chg="add mod">
          <ac:chgData name="Mark Young" userId="055a4c4f-05b9-4cd6-bda8-0cc88b7b58d3" providerId="ADAL" clId="{18519927-F1D0-4C52-9349-C1148A7A2A9F}" dt="2021-08-02T18:52:07.640" v="4810" actId="1582"/>
          <ac:spMkLst>
            <pc:docMk/>
            <pc:sldMk cId="2498948854" sldId="922"/>
            <ac:spMk id="12" creationId="{07FDAF88-B214-4E3C-B144-8EB75C696A01}"/>
          </ac:spMkLst>
        </pc:spChg>
        <pc:spChg chg="add mod">
          <ac:chgData name="Mark Young" userId="055a4c4f-05b9-4cd6-bda8-0cc88b7b58d3" providerId="ADAL" clId="{18519927-F1D0-4C52-9349-C1148A7A2A9F}" dt="2021-08-02T18:52:07.640" v="4810" actId="1582"/>
          <ac:spMkLst>
            <pc:docMk/>
            <pc:sldMk cId="2498948854" sldId="922"/>
            <ac:spMk id="13" creationId="{B9957998-60D9-4CBA-B80D-7EC55E94E155}"/>
          </ac:spMkLst>
        </pc:spChg>
        <pc:spChg chg="add mod">
          <ac:chgData name="Mark Young" userId="055a4c4f-05b9-4cd6-bda8-0cc88b7b58d3" providerId="ADAL" clId="{18519927-F1D0-4C52-9349-C1148A7A2A9F}" dt="2021-08-02T18:52:07.640" v="4810" actId="1582"/>
          <ac:spMkLst>
            <pc:docMk/>
            <pc:sldMk cId="2498948854" sldId="922"/>
            <ac:spMk id="14" creationId="{9BECC609-F07C-41E5-B6DF-F1698AAB5325}"/>
          </ac:spMkLst>
        </pc:spChg>
        <pc:spChg chg="add mod">
          <ac:chgData name="Mark Young" userId="055a4c4f-05b9-4cd6-bda8-0cc88b7b58d3" providerId="ADAL" clId="{18519927-F1D0-4C52-9349-C1148A7A2A9F}" dt="2021-08-02T18:52:07.640" v="4810" actId="1582"/>
          <ac:spMkLst>
            <pc:docMk/>
            <pc:sldMk cId="2498948854" sldId="922"/>
            <ac:spMk id="15" creationId="{67A2D467-0D87-4A75-9410-5DEF142B6E31}"/>
          </ac:spMkLst>
        </pc:spChg>
        <pc:spChg chg="add del mod">
          <ac:chgData name="Mark Young" userId="055a4c4f-05b9-4cd6-bda8-0cc88b7b58d3" providerId="ADAL" clId="{18519927-F1D0-4C52-9349-C1148A7A2A9F}" dt="2021-08-02T18:51:06.242" v="4770"/>
          <ac:spMkLst>
            <pc:docMk/>
            <pc:sldMk cId="2498948854" sldId="922"/>
            <ac:spMk id="29" creationId="{40DB838D-C5C0-4D66-A795-02E532107721}"/>
          </ac:spMkLst>
        </pc:spChg>
        <pc:cxnChg chg="add mod">
          <ac:chgData name="Mark Young" userId="055a4c4f-05b9-4cd6-bda8-0cc88b7b58d3" providerId="ADAL" clId="{18519927-F1D0-4C52-9349-C1148A7A2A9F}" dt="2021-08-02T18:52:27.781" v="4811" actId="1582"/>
          <ac:cxnSpMkLst>
            <pc:docMk/>
            <pc:sldMk cId="2498948854" sldId="922"/>
            <ac:cxnSpMk id="17" creationId="{35CCA6DA-0C5D-425F-9F05-8A118FA7CB7B}"/>
          </ac:cxnSpMkLst>
        </pc:cxnChg>
        <pc:cxnChg chg="add mod">
          <ac:chgData name="Mark Young" userId="055a4c4f-05b9-4cd6-bda8-0cc88b7b58d3" providerId="ADAL" clId="{18519927-F1D0-4C52-9349-C1148A7A2A9F}" dt="2021-08-02T18:52:27.781" v="4811" actId="1582"/>
          <ac:cxnSpMkLst>
            <pc:docMk/>
            <pc:sldMk cId="2498948854" sldId="922"/>
            <ac:cxnSpMk id="19" creationId="{20E347FB-9DFD-4C84-B98A-F22BD028436D}"/>
          </ac:cxnSpMkLst>
        </pc:cxnChg>
        <pc:cxnChg chg="add mod">
          <ac:chgData name="Mark Young" userId="055a4c4f-05b9-4cd6-bda8-0cc88b7b58d3" providerId="ADAL" clId="{18519927-F1D0-4C52-9349-C1148A7A2A9F}" dt="2021-08-02T18:52:27.781" v="4811" actId="1582"/>
          <ac:cxnSpMkLst>
            <pc:docMk/>
            <pc:sldMk cId="2498948854" sldId="922"/>
            <ac:cxnSpMk id="21" creationId="{EFE8784E-A8B9-4C5A-8006-07DAD1A4FB73}"/>
          </ac:cxnSpMkLst>
        </pc:cxnChg>
        <pc:cxnChg chg="add mod">
          <ac:chgData name="Mark Young" userId="055a4c4f-05b9-4cd6-bda8-0cc88b7b58d3" providerId="ADAL" clId="{18519927-F1D0-4C52-9349-C1148A7A2A9F}" dt="2021-08-03T13:04:39.262" v="4844" actId="1037"/>
          <ac:cxnSpMkLst>
            <pc:docMk/>
            <pc:sldMk cId="2498948854" sldId="922"/>
            <ac:cxnSpMk id="23" creationId="{66DE8E2E-EF1B-4A40-97DB-52C0ECAE0538}"/>
          </ac:cxnSpMkLst>
        </pc:cxnChg>
        <pc:cxnChg chg="add mod">
          <ac:chgData name="Mark Young" userId="055a4c4f-05b9-4cd6-bda8-0cc88b7b58d3" providerId="ADAL" clId="{18519927-F1D0-4C52-9349-C1148A7A2A9F}" dt="2021-08-02T18:52:27.781" v="4811" actId="1582"/>
          <ac:cxnSpMkLst>
            <pc:docMk/>
            <pc:sldMk cId="2498948854" sldId="922"/>
            <ac:cxnSpMk id="25" creationId="{FA8DD701-1CE6-4FCA-BFF4-9E7D366533A4}"/>
          </ac:cxnSpMkLst>
        </pc:cxnChg>
        <pc:cxnChg chg="add mod">
          <ac:chgData name="Mark Young" userId="055a4c4f-05b9-4cd6-bda8-0cc88b7b58d3" providerId="ADAL" clId="{18519927-F1D0-4C52-9349-C1148A7A2A9F}" dt="2021-08-02T18:52:27.781" v="4811" actId="1582"/>
          <ac:cxnSpMkLst>
            <pc:docMk/>
            <pc:sldMk cId="2498948854" sldId="922"/>
            <ac:cxnSpMk id="27" creationId="{22F7D3A9-B190-425B-9C86-EE95626D1796}"/>
          </ac:cxnSpMkLst>
        </pc:cxnChg>
      </pc:sldChg>
    </pc:docChg>
  </pc:docChgLst>
  <pc:docChgLst>
    <pc:chgData name="Mark Young" userId="055a4c4f-05b9-4cd6-bda8-0cc88b7b58d3" providerId="ADAL" clId="{D2FD9067-57D3-45FA-8E52-D85B87982871}"/>
    <pc:docChg chg="modSld">
      <pc:chgData name="Mark Young" userId="055a4c4f-05b9-4cd6-bda8-0cc88b7b58d3" providerId="ADAL" clId="{D2FD9067-57D3-45FA-8E52-D85B87982871}" dt="2022-08-01T18:10:42.071" v="3" actId="20577"/>
      <pc:docMkLst>
        <pc:docMk/>
      </pc:docMkLst>
      <pc:sldChg chg="modSp mod">
        <pc:chgData name="Mark Young" userId="055a4c4f-05b9-4cd6-bda8-0cc88b7b58d3" providerId="ADAL" clId="{D2FD9067-57D3-45FA-8E52-D85B87982871}" dt="2022-08-01T18:10:42.071" v="3" actId="20577"/>
        <pc:sldMkLst>
          <pc:docMk/>
          <pc:sldMk cId="0" sldId="902"/>
        </pc:sldMkLst>
        <pc:spChg chg="mod">
          <ac:chgData name="Mark Young" userId="055a4c4f-05b9-4cd6-bda8-0cc88b7b58d3" providerId="ADAL" clId="{D2FD9067-57D3-45FA-8E52-D85B87982871}" dt="2022-08-01T18:10:42.071" v="3" actId="20577"/>
          <ac:spMkLst>
            <pc:docMk/>
            <pc:sldMk cId="0" sldId="902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notes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6246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9875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30A7A2D1-F716-4D88-B6B4-83A19DB3B668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F2F18D62-9F6F-466E-8139-13DEC4BEBBC9}" type="slidenum">
              <a:rPr lang="en-US" altLang="en-US"/>
              <a:pPr/>
              <a:t>49</a:t>
            </a:fld>
            <a:endParaRPr lang="en-US" altLang="en-US"/>
          </a:p>
        </p:txBody>
      </p:sp>
      <p:sp>
        <p:nvSpPr>
          <p:cNvPr id="10342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03428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A1558DCC-4AF9-4BFD-BDFD-2EA91181A2C3}" type="slidenum">
              <a:rPr lang="en-US" altLang="en-US"/>
              <a:pPr/>
              <a:t>57</a:t>
            </a:fld>
            <a:endParaRPr lang="en-US" altLang="en-US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B2A7A410-6F83-4CE5-9833-E710C48F50A9}" type="slidenum">
              <a:rPr lang="en-US" altLang="en-US"/>
              <a:pPr/>
              <a:t>58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3140B678-6FF2-4FBE-B596-4E475108FC79}" type="slidenum">
              <a:rPr lang="en-US" altLang="en-US"/>
              <a:pPr/>
              <a:t>59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4FDFC518-BC11-4F1E-9405-44CE5F6FA164}" type="slidenum">
              <a:rPr lang="en-US" altLang="en-US"/>
              <a:pPr/>
              <a:t>60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836544A3-688C-4048-A622-F7613489F1F6}" type="slidenum">
              <a:rPr lang="en-US" altLang="en-US"/>
              <a:pPr/>
              <a:t>61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FD4A6FE2-B6B0-4299-8554-A1A97D23DEA7}" type="slidenum">
              <a:rPr lang="en-US" altLang="en-US"/>
              <a:pPr/>
              <a:t>62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3F2DA89B-0D80-4750-9587-3127B49B3BBD}" type="slidenum">
              <a:rPr lang="en-US" altLang="en-US"/>
              <a:pPr/>
              <a:t>63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9398C643-F289-4ADC-8B58-695D66722C87}" type="slidenum">
              <a:rPr lang="en-US" altLang="en-US"/>
              <a:pPr/>
              <a:t>64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CD0AFA2B-8FE7-4D07-A10E-28741287C417}" type="slidenum">
              <a:rPr lang="en-US" altLang="en-US"/>
              <a:pPr/>
              <a:t>65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3C972367-0C53-4B96-985B-E004BD18B3B2}" type="slidenum">
              <a:rPr lang="en-US" altLang="en-US"/>
              <a:pPr/>
              <a:t>66</a:t>
            </a:fld>
            <a:endParaRPr lang="en-US" altLang="en-US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014AFA9F-DE90-4766-B423-46228466CAD8}" type="slidenum">
              <a:rPr lang="en-US" altLang="en-US"/>
              <a:pPr/>
              <a:t>67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3123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90353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3901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34923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171450"/>
            <a:ext cx="7753350" cy="1123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/>
              <a:t>Click icon to add chart</a:t>
            </a:r>
            <a:endParaRPr lang="en-CA" noProof="0"/>
          </a:p>
        </p:txBody>
      </p:sp>
    </p:spTree>
    <p:extLst>
      <p:ext uri="{BB962C8B-B14F-4D97-AF65-F5344CB8AC3E}">
        <p14:creationId xmlns:p14="http://schemas.microsoft.com/office/powerpoint/2010/main" val="357305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bg2"/>
                </a:solidFill>
                <a:effectLst/>
              </a:defRPr>
            </a:lvl1pPr>
            <a:lvl2pPr>
              <a:buClr>
                <a:schemeClr val="accent1"/>
              </a:buClr>
              <a:buFont typeface="Wingdings" pitchFamily="2" charset="2"/>
              <a:buChar char=""/>
              <a:defRPr>
                <a:solidFill>
                  <a:schemeClr val="bg2"/>
                </a:solidFill>
                <a:effectLst/>
              </a:defRPr>
            </a:lvl2pPr>
            <a:lvl3pPr>
              <a:buClr>
                <a:schemeClr val="accent1"/>
              </a:buClr>
              <a:buFont typeface="Times New Roman" pitchFamily="18" charset="0"/>
              <a:buChar char="»"/>
              <a:defRPr>
                <a:solidFill>
                  <a:schemeClr val="bg2"/>
                </a:solidFill>
                <a:effectLst/>
              </a:defRPr>
            </a:lvl3pPr>
            <a:lvl4pPr>
              <a:buClr>
                <a:schemeClr val="accent1"/>
              </a:buClr>
              <a:buFont typeface="Arial" pitchFamily="34" charset="0"/>
              <a:buChar char="•"/>
              <a:defRPr>
                <a:solidFill>
                  <a:schemeClr val="bg2"/>
                </a:solidFill>
                <a:effectLst/>
              </a:defRPr>
            </a:lvl4pPr>
            <a:lvl5pPr>
              <a:buClr>
                <a:schemeClr val="accent1"/>
              </a:buClr>
              <a:buFont typeface="Times New Roman" pitchFamily="18" charset="0"/>
              <a:buChar char="−"/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5223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8443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4958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34628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7346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1720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  <a:effectLst/>
              </a:defRPr>
            </a:lvl1pPr>
            <a:lvl2pPr>
              <a:defRPr sz="2800">
                <a:solidFill>
                  <a:schemeClr val="bg2"/>
                </a:solidFill>
                <a:effectLst/>
              </a:defRPr>
            </a:lvl2pPr>
            <a:lvl3pPr>
              <a:defRPr sz="2400">
                <a:solidFill>
                  <a:schemeClr val="bg2"/>
                </a:solidFill>
                <a:effectLst/>
              </a:defRPr>
            </a:lvl3pPr>
            <a:lvl4pPr>
              <a:defRPr sz="2000">
                <a:solidFill>
                  <a:schemeClr val="bg2"/>
                </a:solidFill>
                <a:effectLst/>
              </a:defRPr>
            </a:lvl4pPr>
            <a:lvl5pPr>
              <a:defRPr sz="2000">
                <a:solidFill>
                  <a:schemeClr val="bg2"/>
                </a:solidFill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3727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0417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1029" name="Group 3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1044" name="Rectangle 4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5" name="Rectangle 5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0" name="Group 6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1042" name="Rectangle 7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3" name="Rectangle 8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1" name="Group 9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1040" name="Rectangle 10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1" name="Rectangle 11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2" name="Group 12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6" name="Rectangle 13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7" name="Rectangle 14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8" name="Rectangle 15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9" name="Rectangle 16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34" name="Rectangle 18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</p:grpSp>
      <p:sp>
        <p:nvSpPr>
          <p:cNvPr id="7886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8869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74267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effectLst/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bg2"/>
          </a:solidFill>
          <a:effectLst/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bg2"/>
          </a:solidFill>
          <a:effectLst/>
          <a:latin typeface="+mn-lt"/>
        </a:defRPr>
      </a:lvl2pPr>
      <a:lvl3pPr marL="1143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bg2"/>
          </a:solidFill>
          <a:effectLst/>
          <a:latin typeface="+mn-lt"/>
        </a:defRPr>
      </a:lvl3pPr>
      <a:lvl4pPr marL="1600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bg2"/>
          </a:solidFill>
          <a:effectLst/>
          <a:latin typeface="+mn-lt"/>
        </a:defRPr>
      </a:lvl4pPr>
      <a:lvl5pPr marL="20574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bg2"/>
          </a:solidFill>
          <a:effectLst/>
          <a:latin typeface="+mn-lt"/>
        </a:defRPr>
      </a:lvl5pPr>
      <a:lvl6pPr marL="25146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Simple Sorting Methods</a:t>
            </a:r>
          </a:p>
        </p:txBody>
      </p:sp>
      <p:sp>
        <p:nvSpPr>
          <p:cNvPr id="6133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Bubble, Selection, Insertion, Shell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Restricted Generics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30C4E-5B9A-4673-9EAB-C1128D05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Restricting Types &amp; 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54291-6C59-4300-B435-1A153D1E77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Want to sort List&lt;Student&gt; by name</a:t>
            </a:r>
          </a:p>
          <a:p>
            <a:pPr lvl="1"/>
            <a:r>
              <a:rPr lang="en-CA" dirty="0"/>
              <a:t>we can compare Students by name</a:t>
            </a:r>
          </a:p>
          <a:p>
            <a:pPr lvl="2"/>
            <a:r>
              <a:rPr lang="en-CA" dirty="0"/>
              <a:t>s1.compareTo(s2) works!</a:t>
            </a:r>
          </a:p>
          <a:p>
            <a:pPr lvl="1"/>
            <a:r>
              <a:rPr lang="en-CA" dirty="0"/>
              <a:t>implements Comparable of its supertype</a:t>
            </a:r>
          </a:p>
          <a:p>
            <a:pPr lvl="1"/>
            <a:r>
              <a:rPr lang="en-CA" dirty="0"/>
              <a:t>so say that!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… </a:t>
            </a:r>
            <a:r>
              <a:rPr lang="en-CA" sz="2400" b="1" dirty="0">
                <a:solidFill>
                  <a:schemeClr val="accent1"/>
                </a:solidFill>
              </a:rPr>
              <a:t>&lt;T extends Comparable&lt;? super T&gt;&gt; </a:t>
            </a:r>
            <a:r>
              <a:rPr lang="en-CA" sz="2400" dirty="0">
                <a:solidFill>
                  <a:schemeClr val="accent1"/>
                </a:solidFill>
              </a:rPr>
              <a:t>…</a:t>
            </a:r>
          </a:p>
          <a:p>
            <a:pPr lvl="1"/>
            <a:r>
              <a:rPr lang="en-CA" dirty="0"/>
              <a:t>Comparable of </a:t>
            </a:r>
            <a:r>
              <a:rPr lang="en-CA" i="1" dirty="0"/>
              <a:t>any</a:t>
            </a:r>
            <a:r>
              <a:rPr lang="en-CA" dirty="0"/>
              <a:t> supertype of T</a:t>
            </a:r>
          </a:p>
          <a:p>
            <a:pPr lvl="1"/>
            <a:r>
              <a:rPr lang="en-CA" dirty="0"/>
              <a:t>works with Students, now</a:t>
            </a:r>
          </a:p>
          <a:p>
            <a:pPr lvl="2"/>
            <a:r>
              <a:rPr lang="en-CA" dirty="0"/>
              <a:t>and still works with Integer and Person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E22094-2504-4D90-A671-3FA78322C7CE}"/>
              </a:ext>
            </a:extLst>
          </p:cNvPr>
          <p:cNvSpPr txBox="1"/>
          <p:nvPr/>
        </p:nvSpPr>
        <p:spPr>
          <a:xfrm>
            <a:off x="6951898" y="6381328"/>
            <a:ext cx="2156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>
                <a:solidFill>
                  <a:schemeClr val="bg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This one works!</a:t>
            </a:r>
          </a:p>
        </p:txBody>
      </p:sp>
    </p:spTree>
    <p:extLst>
      <p:ext uri="{BB962C8B-B14F-4D97-AF65-F5344CB8AC3E}">
        <p14:creationId xmlns:p14="http://schemas.microsoft.com/office/powerpoint/2010/main" val="3961811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8A9B3-CED2-4103-BEC6-2479D4EBB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 extends </a:t>
            </a:r>
            <a:r>
              <a:rPr lang="en-CA" i="1" dirty="0"/>
              <a:t>Something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5B694-D542-4C75-B255-6FD7BFD72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Use &lt;T extends …&gt; only when declaring T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public class &lt;T extends Number&gt; …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private static void &lt;T extends Person&gt; …</a:t>
            </a:r>
          </a:p>
          <a:p>
            <a:r>
              <a:rPr lang="en-CA" dirty="0"/>
              <a:t>And yes, it is </a:t>
            </a:r>
            <a:r>
              <a:rPr lang="en-CA" i="1" dirty="0"/>
              <a:t>extends</a:t>
            </a:r>
            <a:r>
              <a:rPr lang="en-CA" dirty="0"/>
              <a:t>, even for interfaces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&lt;T extends </a:t>
            </a:r>
            <a:r>
              <a:rPr lang="en-CA" sz="2400" b="1" dirty="0">
                <a:solidFill>
                  <a:schemeClr val="accent1"/>
                </a:solidFill>
              </a:rPr>
              <a:t>Comparable</a:t>
            </a:r>
            <a:r>
              <a:rPr lang="en-CA" sz="2400" dirty="0">
                <a:solidFill>
                  <a:schemeClr val="accent1"/>
                </a:solidFill>
              </a:rPr>
              <a:t>&lt;Person&gt;&gt;</a:t>
            </a:r>
          </a:p>
          <a:p>
            <a:r>
              <a:rPr lang="en-CA" dirty="0"/>
              <a:t>Just use T (or &lt;T&gt;) for declaring variables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private List&lt;T&gt; </a:t>
            </a:r>
            <a:r>
              <a:rPr lang="en-CA" sz="2400" dirty="0" err="1">
                <a:solidFill>
                  <a:schemeClr val="accent1"/>
                </a:solidFill>
              </a:rPr>
              <a:t>myElements</a:t>
            </a:r>
            <a:r>
              <a:rPr lang="en-CA" sz="2400" dirty="0">
                <a:solidFill>
                  <a:schemeClr val="accent1"/>
                </a:solidFill>
              </a:rPr>
              <a:t>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private T </a:t>
            </a:r>
            <a:r>
              <a:rPr lang="en-CA" sz="2400" dirty="0" err="1">
                <a:solidFill>
                  <a:schemeClr val="accent1"/>
                </a:solidFill>
              </a:rPr>
              <a:t>someSpecialValue</a:t>
            </a:r>
            <a:r>
              <a:rPr lang="en-CA" sz="2400" dirty="0">
                <a:solidFill>
                  <a:schemeClr val="accent1"/>
                </a:solidFill>
              </a:rPr>
              <a:t>;</a:t>
            </a:r>
            <a:endParaRPr lang="en-CA" dirty="0">
              <a:solidFill>
                <a:schemeClr val="accent1"/>
              </a:solidFill>
            </a:endParaRP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35295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79011-3158-4D83-9B80-F9D545A13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D4CCB-682C-4666-B047-AC4244FEE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Which of the following classes can be sorted by a method that accepts </a:t>
            </a:r>
            <a:br>
              <a:rPr lang="en-CA" dirty="0"/>
            </a:br>
            <a:r>
              <a:rPr lang="en-CA" dirty="0">
                <a:solidFill>
                  <a:schemeClr val="accent1"/>
                </a:solidFill>
              </a:rPr>
              <a:t>List&lt;T extends Comparable&lt;? super T&gt;&gt;</a:t>
            </a:r>
            <a:r>
              <a:rPr lang="en-CA" dirty="0"/>
              <a:t>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CED5A40-F416-44C6-A51B-AFB7F0267B5F}"/>
              </a:ext>
            </a:extLst>
          </p:cNvPr>
          <p:cNvSpPr/>
          <p:nvPr/>
        </p:nvSpPr>
        <p:spPr bwMode="auto">
          <a:xfrm>
            <a:off x="3383868" y="3557920"/>
            <a:ext cx="2448000" cy="43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32EF1E-B24D-4619-B557-C0051C9550AF}"/>
              </a:ext>
            </a:extLst>
          </p:cNvPr>
          <p:cNvSpPr/>
          <p:nvPr/>
        </p:nvSpPr>
        <p:spPr bwMode="auto">
          <a:xfrm>
            <a:off x="557808" y="4797152"/>
            <a:ext cx="2448000" cy="86409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 implements Comparable&lt;B&gt;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73D24F-13B5-4ACD-AC90-7C6DFD759493}"/>
              </a:ext>
            </a:extLst>
          </p:cNvPr>
          <p:cNvSpPr/>
          <p:nvPr/>
        </p:nvSpPr>
        <p:spPr bwMode="auto">
          <a:xfrm>
            <a:off x="6209928" y="4797152"/>
            <a:ext cx="2448000" cy="43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2D5A58-3C41-4B06-9304-460E7E0E7EAD}"/>
              </a:ext>
            </a:extLst>
          </p:cNvPr>
          <p:cNvSpPr/>
          <p:nvPr/>
        </p:nvSpPr>
        <p:spPr bwMode="auto">
          <a:xfrm>
            <a:off x="3383868" y="4797152"/>
            <a:ext cx="2448000" cy="43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840A450-C702-4273-82BB-39F30FBC5D6C}"/>
              </a:ext>
            </a:extLst>
          </p:cNvPr>
          <p:cNvSpPr/>
          <p:nvPr/>
        </p:nvSpPr>
        <p:spPr bwMode="auto">
          <a:xfrm>
            <a:off x="557808" y="6165304"/>
            <a:ext cx="2448000" cy="43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6F4C315-637B-4F19-B6B0-6C46B01DD6F0}"/>
              </a:ext>
            </a:extLst>
          </p:cNvPr>
          <p:cNvSpPr/>
          <p:nvPr/>
        </p:nvSpPr>
        <p:spPr bwMode="auto">
          <a:xfrm>
            <a:off x="3383868" y="6165304"/>
            <a:ext cx="2448000" cy="43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B1C735B-B7F2-4602-9A5F-1C690DEB679A}"/>
              </a:ext>
            </a:extLst>
          </p:cNvPr>
          <p:cNvSpPr/>
          <p:nvPr/>
        </p:nvSpPr>
        <p:spPr bwMode="auto">
          <a:xfrm>
            <a:off x="6209928" y="5805216"/>
            <a:ext cx="2448000" cy="79208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G implements Comparable&lt;G&gt;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07FDAF88-B214-4E3C-B144-8EB75C696A01}"/>
              </a:ext>
            </a:extLst>
          </p:cNvPr>
          <p:cNvSpPr/>
          <p:nvPr/>
        </p:nvSpPr>
        <p:spPr bwMode="auto">
          <a:xfrm>
            <a:off x="4463852" y="4021851"/>
            <a:ext cx="288032" cy="288032"/>
          </a:xfrm>
          <a:prstGeom prst="triangle">
            <a:avLst/>
          </a:prstGeom>
          <a:noFill/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9957998-60D9-4CBA-B80D-7EC55E94E155}"/>
              </a:ext>
            </a:extLst>
          </p:cNvPr>
          <p:cNvSpPr/>
          <p:nvPr/>
        </p:nvSpPr>
        <p:spPr bwMode="auto">
          <a:xfrm>
            <a:off x="1637792" y="5672194"/>
            <a:ext cx="288032" cy="288032"/>
          </a:xfrm>
          <a:prstGeom prst="triangle">
            <a:avLst/>
          </a:prstGeom>
          <a:noFill/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9BECC609-F07C-41E5-B6DF-F1698AAB5325}"/>
              </a:ext>
            </a:extLst>
          </p:cNvPr>
          <p:cNvSpPr/>
          <p:nvPr/>
        </p:nvSpPr>
        <p:spPr bwMode="auto">
          <a:xfrm>
            <a:off x="4463852" y="5239036"/>
            <a:ext cx="288032" cy="288032"/>
          </a:xfrm>
          <a:prstGeom prst="triangle">
            <a:avLst/>
          </a:prstGeom>
          <a:noFill/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67A2D467-0D87-4A75-9410-5DEF142B6E31}"/>
              </a:ext>
            </a:extLst>
          </p:cNvPr>
          <p:cNvSpPr/>
          <p:nvPr/>
        </p:nvSpPr>
        <p:spPr bwMode="auto">
          <a:xfrm>
            <a:off x="7289912" y="5229200"/>
            <a:ext cx="288032" cy="288032"/>
          </a:xfrm>
          <a:prstGeom prst="triangle">
            <a:avLst/>
          </a:prstGeom>
          <a:noFill/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35CCA6DA-0C5D-425F-9F05-8A118FA7CB7B}"/>
              </a:ext>
            </a:extLst>
          </p:cNvPr>
          <p:cNvCxnSpPr>
            <a:stCxn id="5" idx="0"/>
            <a:endCxn id="12" idx="3"/>
          </p:cNvCxnSpPr>
          <p:nvPr/>
        </p:nvCxnSpPr>
        <p:spPr bwMode="auto">
          <a:xfrm rot="5400000" flipH="1" flipV="1">
            <a:off x="2951204" y="3140488"/>
            <a:ext cx="487269" cy="2826060"/>
          </a:xfrm>
          <a:prstGeom prst="bentConnector3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20E347FB-9DFD-4C84-B98A-F22BD028436D}"/>
              </a:ext>
            </a:extLst>
          </p:cNvPr>
          <p:cNvCxnSpPr>
            <a:stCxn id="7" idx="0"/>
            <a:endCxn id="12" idx="3"/>
          </p:cNvCxnSpPr>
          <p:nvPr/>
        </p:nvCxnSpPr>
        <p:spPr bwMode="auto">
          <a:xfrm rot="5400000" flipH="1" flipV="1">
            <a:off x="4364234" y="4553518"/>
            <a:ext cx="487269" cy="12700"/>
          </a:xfrm>
          <a:prstGeom prst="bentConnector3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EFE8784E-A8B9-4C5A-8006-07DAD1A4FB73}"/>
              </a:ext>
            </a:extLst>
          </p:cNvPr>
          <p:cNvCxnSpPr>
            <a:cxnSpLocks/>
            <a:stCxn id="6" idx="0"/>
            <a:endCxn id="12" idx="3"/>
          </p:cNvCxnSpPr>
          <p:nvPr/>
        </p:nvCxnSpPr>
        <p:spPr bwMode="auto">
          <a:xfrm rot="16200000" flipV="1">
            <a:off x="5777264" y="3140488"/>
            <a:ext cx="487269" cy="2826060"/>
          </a:xfrm>
          <a:prstGeom prst="bentConnector3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66DE8E2E-EF1B-4A40-97DB-52C0ECAE0538}"/>
              </a:ext>
            </a:extLst>
          </p:cNvPr>
          <p:cNvCxnSpPr>
            <a:cxnSpLocks/>
            <a:stCxn id="8" idx="0"/>
            <a:endCxn id="13" idx="3"/>
          </p:cNvCxnSpPr>
          <p:nvPr/>
        </p:nvCxnSpPr>
        <p:spPr bwMode="auto">
          <a:xfrm rot="5400000" flipH="1" flipV="1">
            <a:off x="1679269" y="6062765"/>
            <a:ext cx="205078" cy="12700"/>
          </a:xfrm>
          <a:prstGeom prst="bentConnector3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FA8DD701-1CE6-4FCA-BFF4-9E7D366533A4}"/>
              </a:ext>
            </a:extLst>
          </p:cNvPr>
          <p:cNvCxnSpPr>
            <a:stCxn id="9" idx="0"/>
            <a:endCxn id="14" idx="3"/>
          </p:cNvCxnSpPr>
          <p:nvPr/>
        </p:nvCxnSpPr>
        <p:spPr bwMode="auto">
          <a:xfrm rot="5400000" flipH="1" flipV="1">
            <a:off x="4288750" y="5846186"/>
            <a:ext cx="638236" cy="12700"/>
          </a:xfrm>
          <a:prstGeom prst="bentConnector3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22F7D3A9-B190-425B-9C86-EE95626D1796}"/>
              </a:ext>
            </a:extLst>
          </p:cNvPr>
          <p:cNvCxnSpPr>
            <a:cxnSpLocks/>
            <a:stCxn id="10" idx="0"/>
            <a:endCxn id="15" idx="3"/>
          </p:cNvCxnSpPr>
          <p:nvPr/>
        </p:nvCxnSpPr>
        <p:spPr bwMode="auto">
          <a:xfrm rot="5400000" flipH="1" flipV="1">
            <a:off x="7289936" y="5661224"/>
            <a:ext cx="287984" cy="12700"/>
          </a:xfrm>
          <a:prstGeom prst="bentConnector3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4989488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Some Simple Sorting Methods</a:t>
            </a:r>
          </a:p>
        </p:txBody>
      </p:sp>
      <p:sp>
        <p:nvSpPr>
          <p:cNvPr id="64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Bubble sort</a:t>
            </a:r>
          </a:p>
          <a:p>
            <a:pPr lvl="1">
              <a:defRPr/>
            </a:pPr>
            <a:r>
              <a:rPr lang="en-US" altLang="en-US" dirty="0"/>
              <a:t>“swap” items that are out of order </a:t>
            </a:r>
          </a:p>
          <a:p>
            <a:pPr>
              <a:defRPr/>
            </a:pPr>
            <a:r>
              <a:rPr lang="en-US" altLang="en-US" dirty="0"/>
              <a:t>Selection sort</a:t>
            </a:r>
          </a:p>
          <a:p>
            <a:pPr lvl="1">
              <a:defRPr/>
            </a:pPr>
            <a:r>
              <a:rPr lang="en-US" altLang="en-US" dirty="0"/>
              <a:t>“select” items and place in their final position</a:t>
            </a:r>
          </a:p>
          <a:p>
            <a:pPr>
              <a:defRPr/>
            </a:pPr>
            <a:r>
              <a:rPr lang="en-US" altLang="en-US" dirty="0"/>
              <a:t>Insertion sort</a:t>
            </a:r>
          </a:p>
          <a:p>
            <a:pPr lvl="1">
              <a:defRPr/>
            </a:pPr>
            <a:r>
              <a:rPr lang="en-US" altLang="en-US" dirty="0"/>
              <a:t>“insert” items into a sorted sub-array</a:t>
            </a:r>
          </a:p>
          <a:p>
            <a:pPr>
              <a:defRPr/>
            </a:pPr>
            <a:r>
              <a:rPr lang="en-US" altLang="en-US" dirty="0"/>
              <a:t>Shell sort</a:t>
            </a:r>
          </a:p>
          <a:p>
            <a:pPr lvl="1">
              <a:defRPr/>
            </a:pPr>
            <a:r>
              <a:rPr lang="en-US" altLang="en-US" dirty="0"/>
              <a:t>“insert” using longer distances, then shorter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Bubble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Simplest algorithm:</a:t>
            </a:r>
          </a:p>
          <a:p>
            <a:pPr lvl="1">
              <a:defRPr/>
            </a:pPr>
            <a:r>
              <a:rPr lang="en-CA" dirty="0"/>
              <a:t>look at items next to each other</a:t>
            </a:r>
          </a:p>
          <a:p>
            <a:pPr lvl="1">
              <a:defRPr/>
            </a:pPr>
            <a:r>
              <a:rPr lang="en-CA" dirty="0"/>
              <a:t>if they’re out of order, swap them</a:t>
            </a:r>
          </a:p>
          <a:p>
            <a:pPr lvl="1">
              <a:defRPr/>
            </a:pPr>
            <a:r>
              <a:rPr lang="en-CA" dirty="0"/>
              <a:t>keep going until everything in order</a:t>
            </a:r>
          </a:p>
          <a:p>
            <a:pPr>
              <a:defRPr/>
            </a:pPr>
            <a:r>
              <a:rPr lang="en-CA" dirty="0"/>
              <a:t>Items percolate toward their final positions</a:t>
            </a:r>
          </a:p>
          <a:p>
            <a:pPr lvl="1">
              <a:defRPr/>
            </a:pPr>
            <a:r>
              <a:rPr lang="en-CA" dirty="0"/>
              <a:t>big items move down quickly</a:t>
            </a:r>
          </a:p>
          <a:p>
            <a:pPr lvl="1">
              <a:defRPr/>
            </a:pPr>
            <a:r>
              <a:rPr lang="en-CA" dirty="0"/>
              <a:t>small items move up slowly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Bubble Sort</a:t>
            </a:r>
          </a:p>
        </p:txBody>
      </p:sp>
      <p:sp>
        <p:nvSpPr>
          <p:cNvPr id="77824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Start at low end</a:t>
            </a:r>
          </a:p>
          <a:p>
            <a:pPr>
              <a:buFont typeface="Monotype Sorts" pitchFamily="2" charset="2"/>
              <a:buNone/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For each pair in the list…</a:t>
            </a:r>
          </a:p>
          <a:p>
            <a:pPr lvl="1">
              <a:defRPr/>
            </a:pPr>
            <a:r>
              <a:rPr lang="en-US" altLang="en-US" dirty="0"/>
              <a:t>if lower item is bigger, swap the pair</a:t>
            </a:r>
          </a:p>
          <a:p>
            <a:pPr>
              <a:defRPr/>
            </a:pPr>
            <a:endParaRPr lang="en-US" altLang="en-US" dirty="0"/>
          </a:p>
          <a:p>
            <a:pPr lvl="1">
              <a:defRPr/>
            </a:pPr>
            <a:r>
              <a:rPr lang="en-US" altLang="en-US" dirty="0"/>
              <a:t>biggest item will move to the end</a:t>
            </a:r>
          </a:p>
          <a:p>
            <a:pPr lvl="1">
              <a:defRPr/>
            </a:pPr>
            <a:r>
              <a:rPr lang="en-US" altLang="en-US" dirty="0"/>
              <a:t>repeat until no more moves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4953000" y="4267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8</a:t>
            </a:r>
          </a:p>
        </p:txBody>
      </p:sp>
      <p:sp>
        <p:nvSpPr>
          <p:cNvPr id="57" name="Rectangle 7"/>
          <p:cNvSpPr>
            <a:spLocks noChangeArrowheads="1"/>
          </p:cNvSpPr>
          <p:nvPr/>
        </p:nvSpPr>
        <p:spPr bwMode="auto">
          <a:xfrm>
            <a:off x="3894138" y="5732463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–2 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2819400" y="4267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6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3352800" y="4267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3886200" y="4267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4419600" y="4267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–2</a:t>
            </a:r>
          </a:p>
        </p:txBody>
      </p:sp>
      <p:sp>
        <p:nvSpPr>
          <p:cNvPr id="778269" name="Rectangle 29"/>
          <p:cNvSpPr>
            <a:spLocks noChangeArrowheads="1"/>
          </p:cNvSpPr>
          <p:nvPr/>
        </p:nvSpPr>
        <p:spPr bwMode="auto">
          <a:xfrm>
            <a:off x="4953000" y="4267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8203" name="Rectangle 6"/>
          <p:cNvSpPr>
            <a:spLocks noChangeArrowheads="1"/>
          </p:cNvSpPr>
          <p:nvPr/>
        </p:nvSpPr>
        <p:spPr bwMode="auto">
          <a:xfrm>
            <a:off x="2771775" y="2636838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6</a:t>
            </a:r>
          </a:p>
        </p:txBody>
      </p:sp>
      <p:sp>
        <p:nvSpPr>
          <p:cNvPr id="8204" name="Rectangle 7"/>
          <p:cNvSpPr>
            <a:spLocks noChangeArrowheads="1"/>
          </p:cNvSpPr>
          <p:nvPr/>
        </p:nvSpPr>
        <p:spPr bwMode="auto">
          <a:xfrm>
            <a:off x="3305175" y="2636838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8205" name="Rectangle 8"/>
          <p:cNvSpPr>
            <a:spLocks noChangeArrowheads="1"/>
          </p:cNvSpPr>
          <p:nvPr/>
        </p:nvSpPr>
        <p:spPr bwMode="auto">
          <a:xfrm>
            <a:off x="3838575" y="2636838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sp>
        <p:nvSpPr>
          <p:cNvPr id="8206" name="Rectangle 9"/>
          <p:cNvSpPr>
            <a:spLocks noChangeArrowheads="1"/>
          </p:cNvSpPr>
          <p:nvPr/>
        </p:nvSpPr>
        <p:spPr bwMode="auto">
          <a:xfrm>
            <a:off x="4371975" y="2636838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–2</a:t>
            </a:r>
          </a:p>
        </p:txBody>
      </p:sp>
      <p:sp>
        <p:nvSpPr>
          <p:cNvPr id="8207" name="Rectangle 10"/>
          <p:cNvSpPr>
            <a:spLocks noChangeArrowheads="1"/>
          </p:cNvSpPr>
          <p:nvPr/>
        </p:nvSpPr>
        <p:spPr bwMode="auto">
          <a:xfrm>
            <a:off x="4905375" y="2636838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8</a:t>
            </a:r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3352800" y="4267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3886200" y="4267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37" name="Rectangle 9"/>
          <p:cNvSpPr>
            <a:spLocks noChangeArrowheads="1"/>
          </p:cNvSpPr>
          <p:nvPr/>
        </p:nvSpPr>
        <p:spPr bwMode="auto">
          <a:xfrm>
            <a:off x="4419600" y="4267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38" name="Rectangle 8"/>
          <p:cNvSpPr>
            <a:spLocks noChangeArrowheads="1"/>
          </p:cNvSpPr>
          <p:nvPr/>
        </p:nvSpPr>
        <p:spPr bwMode="auto">
          <a:xfrm>
            <a:off x="3886200" y="4267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–2</a:t>
            </a:r>
          </a:p>
        </p:txBody>
      </p:sp>
      <p:sp>
        <p:nvSpPr>
          <p:cNvPr id="39" name="Rectangle 10"/>
          <p:cNvSpPr>
            <a:spLocks noChangeArrowheads="1"/>
          </p:cNvSpPr>
          <p:nvPr/>
        </p:nvSpPr>
        <p:spPr bwMode="auto">
          <a:xfrm>
            <a:off x="4419600" y="42672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8</a:t>
            </a:r>
          </a:p>
        </p:txBody>
      </p:sp>
      <p:sp>
        <p:nvSpPr>
          <p:cNvPr id="40" name="Rectangle 6"/>
          <p:cNvSpPr>
            <a:spLocks noChangeArrowheads="1"/>
          </p:cNvSpPr>
          <p:nvPr/>
        </p:nvSpPr>
        <p:spPr bwMode="auto">
          <a:xfrm>
            <a:off x="2841625" y="5732463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6</a:t>
            </a:r>
          </a:p>
        </p:txBody>
      </p:sp>
      <p:sp>
        <p:nvSpPr>
          <p:cNvPr id="41" name="Rectangle 29"/>
          <p:cNvSpPr>
            <a:spLocks noChangeArrowheads="1"/>
          </p:cNvSpPr>
          <p:nvPr/>
        </p:nvSpPr>
        <p:spPr bwMode="auto">
          <a:xfrm>
            <a:off x="4953000" y="4267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42" name="Rectangle 7"/>
          <p:cNvSpPr>
            <a:spLocks noChangeArrowheads="1"/>
          </p:cNvSpPr>
          <p:nvPr/>
        </p:nvSpPr>
        <p:spPr bwMode="auto">
          <a:xfrm>
            <a:off x="3375025" y="5732463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sp>
        <p:nvSpPr>
          <p:cNvPr id="44" name="Rectangle 10"/>
          <p:cNvSpPr>
            <a:spLocks noChangeArrowheads="1"/>
          </p:cNvSpPr>
          <p:nvPr/>
        </p:nvSpPr>
        <p:spPr bwMode="auto">
          <a:xfrm>
            <a:off x="4441825" y="5732463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8</a:t>
            </a:r>
          </a:p>
        </p:txBody>
      </p:sp>
      <p:sp>
        <p:nvSpPr>
          <p:cNvPr id="46" name="Rectangle 7"/>
          <p:cNvSpPr>
            <a:spLocks noChangeArrowheads="1"/>
          </p:cNvSpPr>
          <p:nvPr/>
        </p:nvSpPr>
        <p:spPr bwMode="auto">
          <a:xfrm>
            <a:off x="3375025" y="5732463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6</a:t>
            </a:r>
          </a:p>
        </p:txBody>
      </p: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3908425" y="5732463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6</a:t>
            </a:r>
          </a:p>
        </p:txBody>
      </p:sp>
      <p:sp>
        <p:nvSpPr>
          <p:cNvPr id="51" name="Rectangle 10"/>
          <p:cNvSpPr>
            <a:spLocks noChangeArrowheads="1"/>
          </p:cNvSpPr>
          <p:nvPr/>
        </p:nvSpPr>
        <p:spPr bwMode="auto">
          <a:xfrm>
            <a:off x="4441825" y="57324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8</a:t>
            </a:r>
          </a:p>
        </p:txBody>
      </p:sp>
      <p:sp>
        <p:nvSpPr>
          <p:cNvPr id="52" name="Rectangle 6"/>
          <p:cNvSpPr>
            <a:spLocks noChangeArrowheads="1"/>
          </p:cNvSpPr>
          <p:nvPr/>
        </p:nvSpPr>
        <p:spPr bwMode="auto">
          <a:xfrm>
            <a:off x="2841625" y="5732463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sp>
        <p:nvSpPr>
          <p:cNvPr id="53" name="Rectangle 7"/>
          <p:cNvSpPr>
            <a:spLocks noChangeArrowheads="1"/>
          </p:cNvSpPr>
          <p:nvPr/>
        </p:nvSpPr>
        <p:spPr bwMode="auto">
          <a:xfrm>
            <a:off x="3375025" y="5732463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–2 </a:t>
            </a:r>
          </a:p>
        </p:txBody>
      </p:sp>
      <p:sp>
        <p:nvSpPr>
          <p:cNvPr id="59" name="Rectangle 6"/>
          <p:cNvSpPr>
            <a:spLocks noChangeArrowheads="1"/>
          </p:cNvSpPr>
          <p:nvPr/>
        </p:nvSpPr>
        <p:spPr bwMode="auto">
          <a:xfrm>
            <a:off x="3375025" y="5732463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sp>
        <p:nvSpPr>
          <p:cNvPr id="60" name="Rectangle 7"/>
          <p:cNvSpPr>
            <a:spLocks noChangeArrowheads="1"/>
          </p:cNvSpPr>
          <p:nvPr/>
        </p:nvSpPr>
        <p:spPr bwMode="auto">
          <a:xfrm>
            <a:off x="2841625" y="5732463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–2 </a:t>
            </a:r>
          </a:p>
        </p:txBody>
      </p:sp>
      <p:sp>
        <p:nvSpPr>
          <p:cNvPr id="54" name="Rectangle 8"/>
          <p:cNvSpPr>
            <a:spLocks noChangeArrowheads="1"/>
          </p:cNvSpPr>
          <p:nvPr/>
        </p:nvSpPr>
        <p:spPr bwMode="auto">
          <a:xfrm>
            <a:off x="3908425" y="57324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6</a:t>
            </a:r>
          </a:p>
        </p:txBody>
      </p:sp>
      <p:sp>
        <p:nvSpPr>
          <p:cNvPr id="55" name="Rectangle 6"/>
          <p:cNvSpPr>
            <a:spLocks noChangeArrowheads="1"/>
          </p:cNvSpPr>
          <p:nvPr/>
        </p:nvSpPr>
        <p:spPr bwMode="auto">
          <a:xfrm>
            <a:off x="2841625" y="57324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–2</a:t>
            </a:r>
          </a:p>
        </p:txBody>
      </p: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3375025" y="57324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3 </a:t>
            </a:r>
          </a:p>
        </p:txBody>
      </p:sp>
      <p:sp>
        <p:nvSpPr>
          <p:cNvPr id="62" name="Rectangle 29"/>
          <p:cNvSpPr>
            <a:spLocks noChangeArrowheads="1"/>
          </p:cNvSpPr>
          <p:nvPr/>
        </p:nvSpPr>
        <p:spPr bwMode="auto">
          <a:xfrm>
            <a:off x="4953000" y="57324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778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0" grpId="0" animBg="1"/>
      <p:bldP spid="57" grpId="0" animBg="1"/>
      <p:bldP spid="25606" grpId="0" animBg="1"/>
      <p:bldP spid="25607" grpId="0" animBg="1"/>
      <p:bldP spid="25608" grpId="0" animBg="1"/>
      <p:bldP spid="25609" grpId="0" animBg="1"/>
      <p:bldP spid="778269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4" grpId="0" animBg="1"/>
      <p:bldP spid="46" grpId="0" animBg="1"/>
      <p:bldP spid="47" grpId="0" animBg="1"/>
      <p:bldP spid="51" grpId="0" animBg="1"/>
      <p:bldP spid="52" grpId="0" animBg="1"/>
      <p:bldP spid="53" grpId="0" animBg="1"/>
      <p:bldP spid="59" grpId="0" animBg="1"/>
      <p:bldP spid="60" grpId="0" animBg="1"/>
      <p:bldP spid="54" grpId="0" animBg="1"/>
      <p:bldP spid="55" grpId="0" animBg="1"/>
      <p:bldP spid="56" grpId="0" animBg="1"/>
      <p:bldP spid="6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Bubble Sort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8001000" cy="4267200"/>
          </a:xfrm>
        </p:spPr>
        <p:txBody>
          <a:bodyPr/>
          <a:lstStyle/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</a:tabLst>
              <a:defRPr/>
            </a:pPr>
            <a:r>
              <a:rPr lang="en-US" altLang="en-US" dirty="0"/>
              <a:t>to </a:t>
            </a:r>
            <a:r>
              <a:rPr lang="en-US" altLang="en-US" dirty="0" err="1"/>
              <a:t>BubbleSort</a:t>
            </a:r>
            <a:r>
              <a:rPr lang="en-US" altLang="en-US" dirty="0"/>
              <a:t>( List a )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</a:tabLst>
              <a:defRPr/>
            </a:pPr>
            <a:r>
              <a:rPr lang="en-US" altLang="en-US" dirty="0"/>
              <a:t>	for 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en-US" altLang="en-US" dirty="0">
                <a:sym typeface="Wingdings" pitchFamily="2" charset="2"/>
              </a:rPr>
              <a:t> </a:t>
            </a:r>
            <a:r>
              <a:rPr lang="en-US" altLang="en-US" dirty="0"/>
              <a:t>Length(a) down to 1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</a:tabLst>
              <a:defRPr/>
            </a:pPr>
            <a:r>
              <a:rPr lang="en-US" altLang="en-US" dirty="0"/>
              <a:t>		for j </a:t>
            </a:r>
            <a:r>
              <a:rPr lang="en-US" altLang="en-US" dirty="0">
                <a:sym typeface="Wingdings" pitchFamily="2" charset="2"/>
              </a:rPr>
              <a:t> 1 .. </a:t>
            </a:r>
            <a:r>
              <a:rPr lang="en-US" altLang="en-US" dirty="0" err="1">
                <a:sym typeface="Wingdings" pitchFamily="2" charset="2"/>
              </a:rPr>
              <a:t>i</a:t>
            </a:r>
            <a:r>
              <a:rPr lang="en-US" altLang="en-US" dirty="0">
                <a:sym typeface="Wingdings" pitchFamily="2" charset="2"/>
              </a:rPr>
              <a:t> – 1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</a:tabLst>
              <a:defRPr/>
            </a:pPr>
            <a:r>
              <a:rPr lang="en-US" altLang="en-US" dirty="0"/>
              <a:t>			if (a[j – 1] &gt; a[j])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</a:tabLst>
              <a:defRPr/>
            </a:pPr>
            <a:r>
              <a:rPr lang="en-US" altLang="en-US" dirty="0"/>
              <a:t>				Swap(</a:t>
            </a:r>
            <a:r>
              <a:rPr lang="en-US" altLang="en-US" dirty="0">
                <a:sym typeface="Wingdings" pitchFamily="2" charset="2"/>
              </a:rPr>
              <a:t>a[j], a[j – 1]);</a:t>
            </a:r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Generic Bubble Sort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8001000" cy="4267200"/>
          </a:xfrm>
        </p:spPr>
        <p:txBody>
          <a:bodyPr/>
          <a:lstStyle/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</a:tabLst>
              <a:defRPr/>
            </a:pPr>
            <a:r>
              <a:rPr lang="en-US" altLang="en-US" dirty="0"/>
              <a:t>with </a:t>
            </a:r>
            <a:r>
              <a:rPr lang="en-US" altLang="en-US" dirty="0">
                <a:solidFill>
                  <a:schemeClr val="accent1"/>
                </a:solidFill>
              </a:rPr>
              <a:t>&lt;T extends Comparable&lt;? super T&gt;&gt;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</a:tabLst>
              <a:defRPr/>
            </a:pPr>
            <a:r>
              <a:rPr lang="en-US" altLang="en-US" dirty="0"/>
              <a:t>to </a:t>
            </a:r>
            <a:r>
              <a:rPr lang="en-US" altLang="en-US" dirty="0" err="1"/>
              <a:t>BubbleSort</a:t>
            </a:r>
            <a:r>
              <a:rPr lang="en-US" altLang="en-US" dirty="0"/>
              <a:t>( List&lt;T&gt; a )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</a:tabLst>
              <a:defRPr/>
            </a:pPr>
            <a:r>
              <a:rPr lang="en-US" altLang="en-US" dirty="0"/>
              <a:t>	for 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en-US" altLang="en-US" dirty="0">
                <a:sym typeface="Wingdings" pitchFamily="2" charset="2"/>
              </a:rPr>
              <a:t> </a:t>
            </a:r>
            <a:r>
              <a:rPr lang="en-US" altLang="en-US" dirty="0"/>
              <a:t>Length(a) down to 1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</a:tabLst>
              <a:defRPr/>
            </a:pPr>
            <a:r>
              <a:rPr lang="en-US" altLang="en-US" dirty="0"/>
              <a:t>		for j </a:t>
            </a:r>
            <a:r>
              <a:rPr lang="en-US" altLang="en-US" dirty="0">
                <a:sym typeface="Wingdings" pitchFamily="2" charset="2"/>
              </a:rPr>
              <a:t> 1 .. </a:t>
            </a:r>
            <a:r>
              <a:rPr lang="en-US" altLang="en-US" dirty="0" err="1">
                <a:sym typeface="Wingdings" pitchFamily="2" charset="2"/>
              </a:rPr>
              <a:t>i</a:t>
            </a:r>
            <a:r>
              <a:rPr lang="en-US" altLang="en-US" dirty="0">
                <a:sym typeface="Wingdings" pitchFamily="2" charset="2"/>
              </a:rPr>
              <a:t> – 1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</a:tabLst>
              <a:defRPr/>
            </a:pPr>
            <a:r>
              <a:rPr lang="en-US" altLang="en-US" dirty="0"/>
              <a:t>			if (</a:t>
            </a:r>
            <a:r>
              <a:rPr lang="en-US" altLang="en-US" dirty="0">
                <a:solidFill>
                  <a:schemeClr val="accent1"/>
                </a:solidFill>
              </a:rPr>
              <a:t>a[j – 1].</a:t>
            </a:r>
            <a:r>
              <a:rPr lang="en-US" altLang="en-US" dirty="0" err="1">
                <a:solidFill>
                  <a:schemeClr val="accent1"/>
                </a:solidFill>
              </a:rPr>
              <a:t>compareTo</a:t>
            </a:r>
            <a:r>
              <a:rPr lang="en-US" altLang="en-US" dirty="0">
                <a:solidFill>
                  <a:schemeClr val="accent1"/>
                </a:solidFill>
              </a:rPr>
              <a:t>(a[j]) &gt; 0</a:t>
            </a:r>
            <a:r>
              <a:rPr lang="en-US" altLang="en-US" dirty="0"/>
              <a:t>)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</a:tabLst>
              <a:defRPr/>
            </a:pPr>
            <a:r>
              <a:rPr lang="en-US" altLang="en-US" dirty="0"/>
              <a:t>				Swap(</a:t>
            </a:r>
            <a:r>
              <a:rPr lang="en-US" altLang="en-US" dirty="0">
                <a:sym typeface="Wingdings" pitchFamily="2" charset="2"/>
              </a:rPr>
              <a:t>a[j], a[j – 1]);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B3456A-2DCF-8290-B9EC-64686C7EF991}"/>
              </a:ext>
            </a:extLst>
          </p:cNvPr>
          <p:cNvSpPr txBox="1"/>
          <p:nvPr/>
        </p:nvSpPr>
        <p:spPr>
          <a:xfrm>
            <a:off x="2965255" y="6309320"/>
            <a:ext cx="61249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r"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CA" dirty="0" err="1">
                <a:solidFill>
                  <a:schemeClr val="bg2"/>
                </a:solidFill>
              </a:rPr>
              <a:t>x.compareTo</a:t>
            </a:r>
            <a:r>
              <a:rPr lang="en-CA" dirty="0">
                <a:solidFill>
                  <a:schemeClr val="bg2"/>
                </a:solidFill>
              </a:rPr>
              <a:t>(y) &gt; 0 </a:t>
            </a:r>
            <a:r>
              <a:rPr lang="en-CA" i="1" dirty="0">
                <a:solidFill>
                  <a:schemeClr val="bg2"/>
                </a:solidFill>
              </a:rPr>
              <a:t>means</a:t>
            </a:r>
            <a:r>
              <a:rPr lang="en-CA" dirty="0">
                <a:solidFill>
                  <a:schemeClr val="bg2"/>
                </a:solidFill>
              </a:rPr>
              <a:t> x should come </a:t>
            </a:r>
            <a:r>
              <a:rPr lang="en-CA" i="1" dirty="0">
                <a:solidFill>
                  <a:schemeClr val="bg2"/>
                </a:solidFill>
              </a:rPr>
              <a:t>after</a:t>
            </a:r>
            <a:r>
              <a:rPr lang="en-CA" dirty="0">
                <a:solidFill>
                  <a:schemeClr val="bg2"/>
                </a:solidFill>
              </a:rPr>
              <a:t> y</a:t>
            </a:r>
          </a:p>
        </p:txBody>
      </p:sp>
    </p:spTree>
    <p:extLst>
      <p:ext uri="{BB962C8B-B14F-4D97-AF65-F5344CB8AC3E}">
        <p14:creationId xmlns:p14="http://schemas.microsoft.com/office/powerpoint/2010/main" val="1496907036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Bubble Sort Complexity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8458200" cy="4267200"/>
          </a:xfrm>
        </p:spPr>
        <p:txBody>
          <a:bodyPr/>
          <a:lstStyle/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8800" algn="l"/>
                <a:tab pos="2170113" algn="l"/>
              </a:tabLst>
              <a:defRPr/>
            </a:pPr>
            <a:r>
              <a:rPr lang="en-US" altLang="en-US" dirty="0"/>
              <a:t>	for 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en-US" altLang="en-US" dirty="0">
                <a:sym typeface="Wingdings" pitchFamily="2" charset="2"/>
              </a:rPr>
              <a:t> </a:t>
            </a:r>
            <a:r>
              <a:rPr lang="en-US" altLang="en-US" dirty="0"/>
              <a:t>Length(a) down to 1  </a:t>
            </a:r>
            <a:r>
              <a:rPr lang="en-US" altLang="en-US" i="1" dirty="0"/>
              <a:t>// book-keeping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8800" algn="l"/>
                <a:tab pos="2170113" algn="l"/>
              </a:tabLst>
              <a:defRPr/>
            </a:pPr>
            <a:r>
              <a:rPr lang="en-US" altLang="en-US" dirty="0"/>
              <a:t>		for j </a:t>
            </a:r>
            <a:r>
              <a:rPr lang="en-US" altLang="en-US" dirty="0">
                <a:sym typeface="Wingdings" pitchFamily="2" charset="2"/>
              </a:rPr>
              <a:t> 1 .. </a:t>
            </a:r>
            <a:r>
              <a:rPr lang="en-US" altLang="en-US" dirty="0" err="1">
                <a:sym typeface="Wingdings" pitchFamily="2" charset="2"/>
              </a:rPr>
              <a:t>i</a:t>
            </a:r>
            <a:r>
              <a:rPr lang="en-US" altLang="en-US" dirty="0">
                <a:sym typeface="Wingdings" pitchFamily="2" charset="2"/>
              </a:rPr>
              <a:t> – 1		</a:t>
            </a:r>
            <a:r>
              <a:rPr lang="en-US" altLang="en-US" i="1" dirty="0">
                <a:sym typeface="Wingdings" pitchFamily="2" charset="2"/>
              </a:rPr>
              <a:t>// book-keeping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8800" algn="l"/>
                <a:tab pos="2170113" algn="l"/>
              </a:tabLst>
              <a:defRPr/>
            </a:pPr>
            <a:r>
              <a:rPr lang="en-US" altLang="en-US" dirty="0"/>
              <a:t>			if (a[j – 1] &gt; a[j])	// 1 comparison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8800" algn="l"/>
                <a:tab pos="2170113" algn="l"/>
              </a:tabLst>
              <a:defRPr/>
            </a:pPr>
            <a:r>
              <a:rPr lang="en-US" altLang="en-US" dirty="0"/>
              <a:t>				Swap(</a:t>
            </a:r>
            <a:r>
              <a:rPr lang="en-US" altLang="en-US" dirty="0">
                <a:sym typeface="Wingdings" pitchFamily="2" charset="2"/>
              </a:rPr>
              <a:t>a[j], a[j – 1]);  // 3 assignments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8800" algn="l"/>
                <a:tab pos="2170113" algn="l"/>
              </a:tabLst>
              <a:defRPr/>
            </a:pPr>
            <a:r>
              <a:rPr lang="en-US" altLang="en-US" sz="2000" dirty="0">
                <a:sym typeface="Wingdings" pitchFamily="2" charset="2"/>
              </a:rPr>
              <a:t>N	i-1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8800" algn="l"/>
                <a:tab pos="2170113" algn="l"/>
              </a:tabLst>
              <a:defRPr/>
            </a:pPr>
            <a:r>
              <a:rPr lang="en-US" altLang="en-US" sz="2800" dirty="0">
                <a:sym typeface="Wingdings" pitchFamily="2" charset="2"/>
              </a:rPr>
              <a:t>∑	∑	(1 + (0 or 3))  </a:t>
            </a:r>
            <a:r>
              <a:rPr lang="en-US" altLang="en-US" sz="2800" i="1" dirty="0">
                <a:sym typeface="Wingdings" pitchFamily="2" charset="2"/>
              </a:rPr>
              <a:t>best</a:t>
            </a:r>
            <a:r>
              <a:rPr lang="en-US" altLang="en-US" sz="2800" dirty="0">
                <a:sym typeface="Wingdings" pitchFamily="2" charset="2"/>
              </a:rPr>
              <a:t> 1, </a:t>
            </a:r>
            <a:r>
              <a:rPr lang="en-US" altLang="en-US" sz="2800" i="1" dirty="0">
                <a:sym typeface="Wingdings" pitchFamily="2" charset="2"/>
              </a:rPr>
              <a:t>worst</a:t>
            </a:r>
            <a:r>
              <a:rPr lang="en-US" altLang="en-US" sz="2800" dirty="0">
                <a:sym typeface="Wingdings" pitchFamily="2" charset="2"/>
              </a:rPr>
              <a:t> 4, </a:t>
            </a:r>
            <a:r>
              <a:rPr lang="en-US" altLang="en-US" sz="2800" i="1" dirty="0">
                <a:sym typeface="Wingdings" pitchFamily="2" charset="2"/>
              </a:rPr>
              <a:t>average </a:t>
            </a:r>
            <a:r>
              <a:rPr lang="en-US" altLang="en-US" sz="2800" dirty="0">
                <a:sym typeface="Wingdings" pitchFamily="2" charset="2"/>
              </a:rPr>
              <a:t>2.5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8800" algn="l"/>
                <a:tab pos="2170113" algn="l"/>
              </a:tabLst>
              <a:defRPr/>
            </a:pPr>
            <a:r>
              <a:rPr lang="en-US" altLang="en-US" sz="2000" dirty="0" err="1">
                <a:sym typeface="Wingdings" pitchFamily="2" charset="2"/>
              </a:rPr>
              <a:t>i</a:t>
            </a:r>
            <a:r>
              <a:rPr lang="en-US" altLang="en-US" sz="2000" dirty="0">
                <a:sym typeface="Wingdings" pitchFamily="2" charset="2"/>
              </a:rPr>
              <a:t>=1	j=1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8800" algn="l"/>
                <a:tab pos="2170113" algn="l"/>
              </a:tabLst>
              <a:defRPr/>
            </a:pPr>
            <a:r>
              <a:rPr lang="en-US" altLang="en-US" sz="2000" dirty="0">
                <a:sym typeface="Wingdings" pitchFamily="2" charset="2"/>
              </a:rPr>
              <a:t>N	</a:t>
            </a:r>
            <a:r>
              <a:rPr lang="en-US" altLang="en-US" sz="2000" dirty="0" err="1">
                <a:sym typeface="Wingdings" pitchFamily="2" charset="2"/>
              </a:rPr>
              <a:t>i</a:t>
            </a:r>
            <a:r>
              <a:rPr lang="en-US" altLang="en-US" sz="2000" dirty="0">
                <a:sym typeface="Wingdings" pitchFamily="2" charset="2"/>
              </a:rPr>
              <a:t>				N				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8800" algn="l"/>
                <a:tab pos="2170113" algn="l"/>
              </a:tabLst>
              <a:defRPr/>
            </a:pPr>
            <a:r>
              <a:rPr lang="en-US" altLang="en-US" sz="2800" dirty="0">
                <a:sym typeface="Wingdings" pitchFamily="2" charset="2"/>
              </a:rPr>
              <a:t>∑	∑ 2.5 = 2.5 ∑ </a:t>
            </a:r>
            <a:r>
              <a:rPr lang="en-US" altLang="en-US" sz="2800" dirty="0" err="1">
                <a:sym typeface="Wingdings" pitchFamily="2" charset="2"/>
              </a:rPr>
              <a:t>i</a:t>
            </a:r>
            <a:r>
              <a:rPr lang="en-US" altLang="en-US" sz="2800" dirty="0">
                <a:sym typeface="Wingdings" pitchFamily="2" charset="2"/>
              </a:rPr>
              <a:t> = 2.5(N)(N+1)/2 = 1.25(N</a:t>
            </a:r>
            <a:r>
              <a:rPr lang="en-US" altLang="en-US" sz="2800" baseline="30000" dirty="0">
                <a:sym typeface="Wingdings" pitchFamily="2" charset="2"/>
              </a:rPr>
              <a:t>2</a:t>
            </a:r>
            <a:r>
              <a:rPr lang="en-US" altLang="en-US" sz="2800" dirty="0">
                <a:sym typeface="Wingdings" pitchFamily="2" charset="2"/>
              </a:rPr>
              <a:t> + N)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8800" algn="l"/>
                <a:tab pos="2170113" algn="l"/>
              </a:tabLst>
              <a:defRPr/>
            </a:pPr>
            <a:r>
              <a:rPr lang="en-US" altLang="en-US" sz="2000" dirty="0" err="1">
                <a:sym typeface="Wingdings" pitchFamily="2" charset="2"/>
              </a:rPr>
              <a:t>i</a:t>
            </a:r>
            <a:r>
              <a:rPr lang="en-US" altLang="en-US" sz="2000" dirty="0">
                <a:sym typeface="Wingdings" pitchFamily="2" charset="2"/>
              </a:rPr>
              <a:t>=1	j=1				</a:t>
            </a:r>
            <a:r>
              <a:rPr lang="en-US" altLang="en-US" sz="2000" dirty="0" err="1">
                <a:sym typeface="Wingdings" pitchFamily="2" charset="2"/>
              </a:rPr>
              <a:t>i</a:t>
            </a:r>
            <a:r>
              <a:rPr lang="en-US" altLang="en-US" sz="2000" dirty="0">
                <a:sym typeface="Wingdings" pitchFamily="2" charset="2"/>
              </a:rPr>
              <a:t>=1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8800" algn="l"/>
                <a:tab pos="2170113" algn="l"/>
              </a:tabLst>
              <a:defRPr/>
            </a:pPr>
            <a:endParaRPr lang="en-US" altLang="en-US" sz="2000" dirty="0">
              <a:sym typeface="Wingdings" pitchFamily="2" charset="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DE6F2A-0076-CA67-BA1D-5DB4F50DBB3A}"/>
              </a:ext>
            </a:extLst>
          </p:cNvPr>
          <p:cNvSpPr txBox="1"/>
          <p:nvPr/>
        </p:nvSpPr>
        <p:spPr>
          <a:xfrm>
            <a:off x="2699792" y="6309320"/>
            <a:ext cx="6390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CA" dirty="0">
                <a:solidFill>
                  <a:schemeClr val="bg2"/>
                </a:solidFill>
              </a:rPr>
              <a:t>O(Worst case) = O(average case) = O(N</a:t>
            </a:r>
            <a:r>
              <a:rPr lang="en-CA" baseline="30000" dirty="0">
                <a:solidFill>
                  <a:schemeClr val="bg2"/>
                </a:solidFill>
              </a:rPr>
              <a:t>2</a:t>
            </a:r>
            <a:r>
              <a:rPr lang="en-CA" dirty="0">
                <a:solidFill>
                  <a:schemeClr val="bg2"/>
                </a:solidFill>
              </a:rPr>
              <a:t>)</a:t>
            </a: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Bubble Sort Considered Bad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Not generally very good</a:t>
            </a:r>
          </a:p>
          <a:p>
            <a:pPr lvl="1">
              <a:defRPr/>
            </a:pPr>
            <a:r>
              <a:rPr lang="en-CA" dirty="0"/>
              <a:t>lots of work moving things around</a:t>
            </a:r>
          </a:p>
          <a:p>
            <a:pPr>
              <a:defRPr/>
            </a:pPr>
            <a:r>
              <a:rPr lang="en-CA" dirty="0"/>
              <a:t>Can be improved</a:t>
            </a:r>
          </a:p>
          <a:p>
            <a:pPr lvl="1">
              <a:defRPr/>
            </a:pPr>
            <a:r>
              <a:rPr lang="en-CA" dirty="0"/>
              <a:t>track where last swap took place</a:t>
            </a:r>
          </a:p>
          <a:p>
            <a:pPr lvl="1">
              <a:defRPr/>
            </a:pPr>
            <a:r>
              <a:rPr lang="en-CA" dirty="0"/>
              <a:t>everything above there is sorted</a:t>
            </a:r>
          </a:p>
          <a:p>
            <a:pPr>
              <a:defRPr/>
            </a:pPr>
            <a:r>
              <a:rPr lang="en-CA" dirty="0"/>
              <a:t>Improved version OK if list almost sorted</a:t>
            </a:r>
          </a:p>
          <a:p>
            <a:pPr lvl="2">
              <a:defRPr/>
            </a:pPr>
            <a:r>
              <a:rPr lang="en-CA" dirty="0"/>
              <a:t>(Head-2-Head sorting link uses this version)</a:t>
            </a:r>
          </a:p>
          <a:p>
            <a:pPr lvl="1">
              <a:defRPr/>
            </a:pPr>
            <a:r>
              <a:rPr lang="en-CA" dirty="0"/>
              <a:t>just need to know that ahead of time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Importance of sorting</a:t>
            </a:r>
          </a:p>
          <a:p>
            <a:pPr>
              <a:defRPr/>
            </a:pPr>
            <a:r>
              <a:rPr lang="en-CA" dirty="0"/>
              <a:t>Defining generic methods with restrictions</a:t>
            </a:r>
          </a:p>
          <a:p>
            <a:pPr>
              <a:defRPr/>
            </a:pPr>
            <a:r>
              <a:rPr lang="en-CA" dirty="0"/>
              <a:t>Sorting algorithms</a:t>
            </a:r>
          </a:p>
          <a:p>
            <a:pPr lvl="1">
              <a:defRPr/>
            </a:pPr>
            <a:r>
              <a:rPr lang="en-CA" dirty="0"/>
              <a:t>bubble sort</a:t>
            </a:r>
          </a:p>
          <a:p>
            <a:pPr lvl="1">
              <a:defRPr/>
            </a:pPr>
            <a:r>
              <a:rPr lang="en-CA" dirty="0"/>
              <a:t>insertion sort</a:t>
            </a:r>
          </a:p>
          <a:p>
            <a:pPr lvl="1">
              <a:defRPr/>
            </a:pPr>
            <a:r>
              <a:rPr lang="en-CA" dirty="0"/>
              <a:t>selection sort</a:t>
            </a:r>
          </a:p>
          <a:p>
            <a:pPr lvl="1">
              <a:defRPr/>
            </a:pPr>
            <a:r>
              <a:rPr lang="en-CA" dirty="0"/>
              <a:t>shell sort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Exercise</a:t>
            </a:r>
          </a:p>
        </p:txBody>
      </p:sp>
      <p:sp>
        <p:nvSpPr>
          <p:cNvPr id="680963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Show the evolution of the following array under bubble sort.  Show the result after each (top-level) pass thru the array</a:t>
            </a:r>
          </a:p>
          <a:p>
            <a:pPr lvl="1">
              <a:defRPr/>
            </a:pPr>
            <a:r>
              <a:rPr lang="en-US" altLang="en-US" dirty="0"/>
              <a:t>[15, 7, 21, 45</a:t>
            </a:r>
            <a:r>
              <a:rPr lang="en-US" altLang="en-US"/>
              <a:t>, 3]</a:t>
            </a:r>
            <a:endParaRPr lang="en-US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Selection Sort</a:t>
            </a:r>
          </a:p>
        </p:txBody>
      </p:sp>
      <p:sp>
        <p:nvSpPr>
          <p:cNvPr id="66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Based on “copying” a list in order</a:t>
            </a:r>
          </a:p>
          <a:p>
            <a:pPr lvl="1">
              <a:defRPr/>
            </a:pPr>
            <a:r>
              <a:rPr lang="en-US" altLang="en-US"/>
              <a:t>select the smallest item in the list</a:t>
            </a:r>
          </a:p>
          <a:p>
            <a:pPr lvl="1">
              <a:defRPr/>
            </a:pPr>
            <a:r>
              <a:rPr lang="en-US" altLang="en-US"/>
              <a:t>add it to end of new list</a:t>
            </a:r>
          </a:p>
          <a:p>
            <a:pPr lvl="1">
              <a:defRPr/>
            </a:pPr>
            <a:r>
              <a:rPr lang="en-US" altLang="en-US"/>
              <a:t>cross it off the old list</a:t>
            </a:r>
          </a:p>
          <a:p>
            <a:pPr>
              <a:defRPr/>
            </a:pPr>
            <a:r>
              <a:rPr lang="en-US" altLang="en-US"/>
              <a:t>But do it all in one array</a:t>
            </a:r>
          </a:p>
          <a:p>
            <a:pPr lvl="1">
              <a:defRPr/>
            </a:pPr>
            <a:r>
              <a:rPr lang="en-US" altLang="en-US"/>
              <a:t>front part of list is sorted</a:t>
            </a:r>
          </a:p>
          <a:p>
            <a:pPr lvl="1">
              <a:defRPr/>
            </a:pPr>
            <a:r>
              <a:rPr lang="en-US" altLang="en-US"/>
              <a:t>won’t need to be changed again – everything left “unsorted” is bigger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ChangeArrowheads="1"/>
          </p:cNvSpPr>
          <p:nvPr/>
        </p:nvSpPr>
        <p:spPr bwMode="auto">
          <a:xfrm>
            <a:off x="5943600" y="4843463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–2</a:t>
            </a:r>
          </a:p>
        </p:txBody>
      </p:sp>
      <p:sp>
        <p:nvSpPr>
          <p:cNvPr id="778243" name="Rectangle 3"/>
          <p:cNvSpPr>
            <a:spLocks noChangeArrowheads="1"/>
          </p:cNvSpPr>
          <p:nvPr/>
        </p:nvSpPr>
        <p:spPr bwMode="auto">
          <a:xfrm>
            <a:off x="5943600" y="4843463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sp>
        <p:nvSpPr>
          <p:cNvPr id="778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Selection Sort</a:t>
            </a:r>
          </a:p>
        </p:txBody>
      </p:sp>
      <p:sp>
        <p:nvSpPr>
          <p:cNvPr id="77824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Start at low end</a:t>
            </a:r>
          </a:p>
          <a:p>
            <a:pPr>
              <a:buFont typeface="Monotype Sorts" pitchFamily="2" charset="2"/>
              <a:buNone/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For each position in the list…</a:t>
            </a:r>
          </a:p>
          <a:p>
            <a:pPr lvl="1">
              <a:defRPr/>
            </a:pPr>
            <a:r>
              <a:rPr lang="en-US" altLang="en-US" dirty="0"/>
              <a:t>find the smallest unsorted element</a:t>
            </a:r>
          </a:p>
          <a:p>
            <a:pPr lvl="1">
              <a:defRPr/>
            </a:pPr>
            <a:r>
              <a:rPr lang="en-US" altLang="en-US" dirty="0"/>
              <a:t>swap it into position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2819400" y="4843463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6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352800" y="4843463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886200" y="4843463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419600" y="4843463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–2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953000" y="4843463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8</a:t>
            </a:r>
          </a:p>
        </p:txBody>
      </p:sp>
      <p:sp>
        <p:nvSpPr>
          <p:cNvPr id="778253" name="Rectangle 13"/>
          <p:cNvSpPr>
            <a:spLocks noChangeArrowheads="1"/>
          </p:cNvSpPr>
          <p:nvPr/>
        </p:nvSpPr>
        <p:spPr bwMode="auto">
          <a:xfrm>
            <a:off x="5943600" y="4843463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6</a:t>
            </a:r>
          </a:p>
        </p:txBody>
      </p:sp>
      <p:sp>
        <p:nvSpPr>
          <p:cNvPr id="778260" name="Rectangle 20"/>
          <p:cNvSpPr>
            <a:spLocks noChangeArrowheads="1"/>
          </p:cNvSpPr>
          <p:nvPr/>
        </p:nvSpPr>
        <p:spPr bwMode="auto">
          <a:xfrm>
            <a:off x="5943600" y="4843463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8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2819400" y="4843463"/>
            <a:ext cx="2133600" cy="457200"/>
            <a:chOff x="1776" y="2064"/>
            <a:chExt cx="1344" cy="288"/>
          </a:xfrm>
        </p:grpSpPr>
        <p:sp>
          <p:nvSpPr>
            <p:cNvPr id="14369" name="Rectangle 12"/>
            <p:cNvSpPr>
              <a:spLocks noChangeArrowheads="1"/>
            </p:cNvSpPr>
            <p:nvPr/>
          </p:nvSpPr>
          <p:spPr bwMode="auto">
            <a:xfrm>
              <a:off x="2784" y="2064"/>
              <a:ext cx="336" cy="2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6</a:t>
              </a:r>
            </a:p>
          </p:txBody>
        </p:sp>
        <p:sp>
          <p:nvSpPr>
            <p:cNvPr id="14370" name="Rectangle 18"/>
            <p:cNvSpPr>
              <a:spLocks noChangeArrowheads="1"/>
            </p:cNvSpPr>
            <p:nvPr/>
          </p:nvSpPr>
          <p:spPr bwMode="auto">
            <a:xfrm>
              <a:off x="1776" y="2064"/>
              <a:ext cx="336" cy="2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 </a:t>
              </a:r>
            </a:p>
          </p:txBody>
        </p:sp>
      </p:grpSp>
      <p:sp>
        <p:nvSpPr>
          <p:cNvPr id="778251" name="Rectangle 11"/>
          <p:cNvSpPr>
            <a:spLocks noChangeArrowheads="1"/>
          </p:cNvSpPr>
          <p:nvPr/>
        </p:nvSpPr>
        <p:spPr bwMode="auto">
          <a:xfrm>
            <a:off x="2819400" y="48434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–2</a:t>
            </a:r>
          </a:p>
        </p:txBody>
      </p: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3352800" y="4843463"/>
            <a:ext cx="1066800" cy="457200"/>
            <a:chOff x="2112" y="2688"/>
            <a:chExt cx="672" cy="288"/>
          </a:xfrm>
        </p:grpSpPr>
        <p:sp>
          <p:nvSpPr>
            <p:cNvPr id="14367" name="Rectangle 16"/>
            <p:cNvSpPr>
              <a:spLocks noChangeArrowheads="1"/>
            </p:cNvSpPr>
            <p:nvPr/>
          </p:nvSpPr>
          <p:spPr bwMode="auto">
            <a:xfrm>
              <a:off x="2112" y="2688"/>
              <a:ext cx="336" cy="2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 </a:t>
              </a:r>
            </a:p>
          </p:txBody>
        </p:sp>
        <p:sp>
          <p:nvSpPr>
            <p:cNvPr id="14368" name="Rectangle 17"/>
            <p:cNvSpPr>
              <a:spLocks noChangeArrowheads="1"/>
            </p:cNvSpPr>
            <p:nvPr/>
          </p:nvSpPr>
          <p:spPr bwMode="auto">
            <a:xfrm>
              <a:off x="2448" y="2688"/>
              <a:ext cx="336" cy="2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100</a:t>
              </a:r>
            </a:p>
          </p:txBody>
        </p:sp>
      </p:grpSp>
      <p:sp>
        <p:nvSpPr>
          <p:cNvPr id="778259" name="Rectangle 19"/>
          <p:cNvSpPr>
            <a:spLocks noChangeArrowheads="1"/>
          </p:cNvSpPr>
          <p:nvPr/>
        </p:nvSpPr>
        <p:spPr bwMode="auto">
          <a:xfrm>
            <a:off x="3352800" y="48434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3886200" y="4843463"/>
            <a:ext cx="1066800" cy="457200"/>
            <a:chOff x="2448" y="2928"/>
            <a:chExt cx="672" cy="288"/>
          </a:xfrm>
        </p:grpSpPr>
        <p:sp>
          <p:nvSpPr>
            <p:cNvPr id="14365" name="Rectangle 26"/>
            <p:cNvSpPr>
              <a:spLocks noChangeArrowheads="1"/>
            </p:cNvSpPr>
            <p:nvPr/>
          </p:nvSpPr>
          <p:spPr bwMode="auto">
            <a:xfrm>
              <a:off x="2784" y="2928"/>
              <a:ext cx="336" cy="2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100</a:t>
              </a:r>
            </a:p>
          </p:txBody>
        </p:sp>
        <p:sp>
          <p:nvSpPr>
            <p:cNvPr id="14366" name="Rectangle 27"/>
            <p:cNvSpPr>
              <a:spLocks noChangeArrowheads="1"/>
            </p:cNvSpPr>
            <p:nvPr/>
          </p:nvSpPr>
          <p:spPr bwMode="auto">
            <a:xfrm>
              <a:off x="2448" y="2928"/>
              <a:ext cx="336" cy="2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 </a:t>
              </a:r>
            </a:p>
          </p:txBody>
        </p:sp>
      </p:grpSp>
      <p:sp>
        <p:nvSpPr>
          <p:cNvPr id="778265" name="Rectangle 25"/>
          <p:cNvSpPr>
            <a:spLocks noChangeArrowheads="1"/>
          </p:cNvSpPr>
          <p:nvPr/>
        </p:nvSpPr>
        <p:spPr bwMode="auto">
          <a:xfrm>
            <a:off x="3886200" y="48434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6</a:t>
            </a:r>
          </a:p>
        </p:txBody>
      </p: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4419600" y="4843463"/>
            <a:ext cx="1066800" cy="457200"/>
            <a:chOff x="2784" y="3504"/>
            <a:chExt cx="672" cy="288"/>
          </a:xfrm>
        </p:grpSpPr>
        <p:sp>
          <p:nvSpPr>
            <p:cNvPr id="14363" name="Rectangle 31"/>
            <p:cNvSpPr>
              <a:spLocks noChangeArrowheads="1"/>
            </p:cNvSpPr>
            <p:nvPr/>
          </p:nvSpPr>
          <p:spPr bwMode="auto">
            <a:xfrm>
              <a:off x="2784" y="3504"/>
              <a:ext cx="336" cy="2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 </a:t>
              </a:r>
            </a:p>
          </p:txBody>
        </p:sp>
        <p:sp>
          <p:nvSpPr>
            <p:cNvPr id="14364" name="Rectangle 32"/>
            <p:cNvSpPr>
              <a:spLocks noChangeArrowheads="1"/>
            </p:cNvSpPr>
            <p:nvPr/>
          </p:nvSpPr>
          <p:spPr bwMode="auto">
            <a:xfrm>
              <a:off x="3120" y="3504"/>
              <a:ext cx="336" cy="2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100</a:t>
              </a:r>
            </a:p>
          </p:txBody>
        </p:sp>
      </p:grpSp>
      <p:sp>
        <p:nvSpPr>
          <p:cNvPr id="778269" name="Rectangle 29"/>
          <p:cNvSpPr>
            <a:spLocks noChangeArrowheads="1"/>
          </p:cNvSpPr>
          <p:nvPr/>
        </p:nvSpPr>
        <p:spPr bwMode="auto">
          <a:xfrm>
            <a:off x="4953000" y="48434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778273" name="Rectangle 33"/>
          <p:cNvSpPr>
            <a:spLocks noChangeArrowheads="1"/>
          </p:cNvSpPr>
          <p:nvPr/>
        </p:nvSpPr>
        <p:spPr bwMode="auto">
          <a:xfrm>
            <a:off x="4419600" y="4843463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8</a:t>
            </a:r>
          </a:p>
        </p:txBody>
      </p:sp>
      <p:sp>
        <p:nvSpPr>
          <p:cNvPr id="14358" name="Rectangle 6"/>
          <p:cNvSpPr>
            <a:spLocks noChangeArrowheads="1"/>
          </p:cNvSpPr>
          <p:nvPr/>
        </p:nvSpPr>
        <p:spPr bwMode="auto">
          <a:xfrm>
            <a:off x="2771775" y="2636838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6</a:t>
            </a:r>
          </a:p>
        </p:txBody>
      </p:sp>
      <p:sp>
        <p:nvSpPr>
          <p:cNvPr id="14359" name="Rectangle 7"/>
          <p:cNvSpPr>
            <a:spLocks noChangeArrowheads="1"/>
          </p:cNvSpPr>
          <p:nvPr/>
        </p:nvSpPr>
        <p:spPr bwMode="auto">
          <a:xfrm>
            <a:off x="3305175" y="2636838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4360" name="Rectangle 8"/>
          <p:cNvSpPr>
            <a:spLocks noChangeArrowheads="1"/>
          </p:cNvSpPr>
          <p:nvPr/>
        </p:nvSpPr>
        <p:spPr bwMode="auto">
          <a:xfrm>
            <a:off x="3838575" y="2636838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sp>
        <p:nvSpPr>
          <p:cNvPr id="14361" name="Rectangle 9"/>
          <p:cNvSpPr>
            <a:spLocks noChangeArrowheads="1"/>
          </p:cNvSpPr>
          <p:nvPr/>
        </p:nvSpPr>
        <p:spPr bwMode="auto">
          <a:xfrm>
            <a:off x="4371975" y="2636838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–2</a:t>
            </a:r>
          </a:p>
        </p:txBody>
      </p:sp>
      <p:sp>
        <p:nvSpPr>
          <p:cNvPr id="14362" name="Rectangle 10"/>
          <p:cNvSpPr>
            <a:spLocks noChangeArrowheads="1"/>
          </p:cNvSpPr>
          <p:nvPr/>
        </p:nvSpPr>
        <p:spPr bwMode="auto">
          <a:xfrm>
            <a:off x="4905375" y="2636838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778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78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778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78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778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78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778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778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42" grpId="0" animBg="1" autoUpdateAnimBg="0"/>
      <p:bldP spid="778243" grpId="0" animBg="1" autoUpdateAnimBg="0"/>
      <p:bldP spid="778253" grpId="0" animBg="1" autoUpdateAnimBg="0"/>
      <p:bldP spid="778260" grpId="0" animBg="1" autoUpdateAnimBg="0"/>
      <p:bldP spid="778251" grpId="0" animBg="1" autoUpdateAnimBg="0"/>
      <p:bldP spid="778259" grpId="0" animBg="1" autoUpdateAnimBg="0"/>
      <p:bldP spid="778265" grpId="0" animBg="1" autoUpdateAnimBg="0"/>
      <p:bldP spid="778269" grpId="0" animBg="1" autoUpdateAnimBg="0"/>
      <p:bldP spid="778273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Selection Sort Top-Level Trace</a:t>
            </a:r>
          </a:p>
        </p:txBody>
      </p:sp>
      <p:sp>
        <p:nvSpPr>
          <p:cNvPr id="67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>
                <a:latin typeface="Courier New" pitchFamily="49" charset="0"/>
                <a:sym typeface="Wingdings" pitchFamily="2" charset="2"/>
              </a:rPr>
              <a:t></a:t>
            </a:r>
            <a:r>
              <a:rPr lang="en-US" altLang="en-US" dirty="0">
                <a:latin typeface="Courier New" pitchFamily="49" charset="0"/>
              </a:rPr>
              <a:t> [6, 100, 3, -2, 8];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SelectionSort</a:t>
            </a:r>
            <a:r>
              <a:rPr lang="en-US" altLang="en-US" dirty="0">
                <a:latin typeface="Courier New" pitchFamily="49" charset="0"/>
              </a:rPr>
              <a:t>( </a:t>
            </a: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);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>
                <a:solidFill>
                  <a:srgbClr val="FFFF00"/>
                </a:solidFill>
                <a:latin typeface="Courier New" pitchFamily="49" charset="0"/>
              </a:rPr>
              <a:t>       </a:t>
            </a:r>
            <a:r>
              <a:rPr lang="en-US" altLang="en-US" u="sng" dirty="0">
                <a:latin typeface="Courier New" pitchFamily="49" charset="0"/>
              </a:rPr>
              <a:t>  0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1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2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3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4</a:t>
            </a:r>
            <a:r>
              <a:rPr lang="en-US" altLang="en-US" dirty="0">
                <a:latin typeface="Courier New" pitchFamily="49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==  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6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100    3   -2    8</a:t>
            </a:r>
            <a:endParaRPr lang="en-US" altLang="en-US" dirty="0">
              <a:latin typeface="Courier New" pitchFamily="49" charset="0"/>
            </a:endParaRPr>
          </a:p>
        </p:txBody>
      </p:sp>
      <p:sp>
        <p:nvSpPr>
          <p:cNvPr id="670724" name="Text Box 4"/>
          <p:cNvSpPr txBox="1">
            <a:spLocks noChangeArrowheads="1"/>
          </p:cNvSpPr>
          <p:nvPr/>
        </p:nvSpPr>
        <p:spPr bwMode="auto">
          <a:xfrm>
            <a:off x="898525" y="4371975"/>
            <a:ext cx="5103813" cy="1800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800" b="0" dirty="0">
                <a:solidFill>
                  <a:schemeClr val="bg2"/>
                </a:solidFill>
              </a:rPr>
              <a:t>1</a:t>
            </a:r>
            <a:r>
              <a:rPr lang="en-US" altLang="en-US" sz="2800" b="0" baseline="30000" dirty="0">
                <a:solidFill>
                  <a:schemeClr val="bg2"/>
                </a:solidFill>
              </a:rPr>
              <a:t>st</a:t>
            </a:r>
            <a:r>
              <a:rPr lang="en-US" altLang="en-US" sz="2800" b="0" dirty="0">
                <a:solidFill>
                  <a:schemeClr val="bg2"/>
                </a:solidFill>
              </a:rPr>
              <a:t> pass:</a:t>
            </a:r>
          </a:p>
          <a:p>
            <a:r>
              <a:rPr lang="en-US" altLang="en-US" sz="2800" b="0" dirty="0">
                <a:solidFill>
                  <a:schemeClr val="bg2"/>
                </a:solidFill>
              </a:rPr>
              <a:t>	find smallest item in list</a:t>
            </a:r>
          </a:p>
          <a:p>
            <a:r>
              <a:rPr lang="en-US" altLang="en-US" sz="2800" b="0" dirty="0">
                <a:solidFill>
                  <a:schemeClr val="bg2"/>
                </a:solidFill>
              </a:rPr>
              <a:t>	swap it with first item in list</a:t>
            </a:r>
          </a:p>
          <a:p>
            <a:r>
              <a:rPr lang="en-US" altLang="en-US" sz="2800" b="0" dirty="0">
                <a:solidFill>
                  <a:schemeClr val="bg2"/>
                </a:solidFill>
              </a:rPr>
              <a:t>		</a:t>
            </a:r>
            <a:r>
              <a:rPr lang="en-US" altLang="en-US" sz="2800" b="0" i="1" dirty="0">
                <a:solidFill>
                  <a:schemeClr val="bg2"/>
                </a:solidFill>
              </a:rPr>
              <a:t>i.e.</a:t>
            </a:r>
            <a:r>
              <a:rPr lang="en-US" altLang="en-US" sz="2800" b="0" dirty="0">
                <a:solidFill>
                  <a:schemeClr val="bg2"/>
                </a:solidFill>
              </a:rPr>
              <a:t> swap -2 with 6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7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7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7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0724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Selection Sort Top-Level Trace</a:t>
            </a:r>
          </a:p>
        </p:txBody>
      </p:sp>
      <p:sp>
        <p:nvSpPr>
          <p:cNvPr id="67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>
                <a:latin typeface="Courier New" pitchFamily="49" charset="0"/>
                <a:sym typeface="Wingdings" pitchFamily="2" charset="2"/>
              </a:rPr>
              <a:t></a:t>
            </a:r>
            <a:r>
              <a:rPr lang="en-US" altLang="en-US" dirty="0">
                <a:latin typeface="Courier New" pitchFamily="49" charset="0"/>
              </a:rPr>
              <a:t> [6, 100, 3, -2, 8];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SelectionSort</a:t>
            </a:r>
            <a:r>
              <a:rPr lang="en-US" altLang="en-US" dirty="0">
                <a:latin typeface="Courier New" pitchFamily="49" charset="0"/>
              </a:rPr>
              <a:t>( </a:t>
            </a: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);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>
                <a:latin typeface="Courier New" pitchFamily="49" charset="0"/>
              </a:rPr>
              <a:t>       </a:t>
            </a:r>
            <a:r>
              <a:rPr lang="en-US" altLang="en-US" u="sng" dirty="0">
                <a:latin typeface="Courier New" pitchFamily="49" charset="0"/>
              </a:rPr>
              <a:t> _0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1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2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3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4</a:t>
            </a:r>
            <a:r>
              <a:rPr lang="en-US" altLang="en-US" dirty="0">
                <a:latin typeface="Courier New" pitchFamily="49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==  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6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100    3   -2    8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== [-2]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100</a:t>
            </a:r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3    6    8</a:t>
            </a:r>
          </a:p>
        </p:txBody>
      </p:sp>
      <p:sp>
        <p:nvSpPr>
          <p:cNvPr id="672772" name="Text Box 4"/>
          <p:cNvSpPr txBox="1">
            <a:spLocks noChangeArrowheads="1"/>
          </p:cNvSpPr>
          <p:nvPr/>
        </p:nvSpPr>
        <p:spPr bwMode="auto">
          <a:xfrm>
            <a:off x="898525" y="4419600"/>
            <a:ext cx="7045325" cy="1800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800" b="0">
                <a:solidFill>
                  <a:schemeClr val="bg2"/>
                </a:solidFill>
              </a:rPr>
              <a:t>2</a:t>
            </a:r>
            <a:r>
              <a:rPr lang="en-US" altLang="en-US" sz="2800" b="0" baseline="30000">
                <a:solidFill>
                  <a:schemeClr val="bg2"/>
                </a:solidFill>
              </a:rPr>
              <a:t>nd</a:t>
            </a:r>
            <a:r>
              <a:rPr lang="en-US" altLang="en-US" sz="2800" b="0">
                <a:solidFill>
                  <a:schemeClr val="bg2"/>
                </a:solidFill>
              </a:rPr>
              <a:t> pass:</a:t>
            </a:r>
          </a:p>
          <a:p>
            <a:r>
              <a:rPr lang="en-US" altLang="en-US" sz="2800" b="0">
                <a:solidFill>
                  <a:schemeClr val="bg2"/>
                </a:solidFill>
              </a:rPr>
              <a:t>	find smallest remaining item in rest of list</a:t>
            </a:r>
          </a:p>
          <a:p>
            <a:r>
              <a:rPr lang="en-US" altLang="en-US" sz="2800" b="0">
                <a:solidFill>
                  <a:schemeClr val="bg2"/>
                </a:solidFill>
              </a:rPr>
              <a:t>	swap it into the second position</a:t>
            </a:r>
          </a:p>
          <a:p>
            <a:r>
              <a:rPr lang="en-US" altLang="en-US" sz="2800" b="0">
                <a:solidFill>
                  <a:schemeClr val="bg2"/>
                </a:solidFill>
              </a:rPr>
              <a:t>		</a:t>
            </a:r>
            <a:r>
              <a:rPr lang="en-US" altLang="en-US" sz="2800" b="0" i="1">
                <a:solidFill>
                  <a:schemeClr val="bg2"/>
                </a:solidFill>
              </a:rPr>
              <a:t>i.e.</a:t>
            </a:r>
            <a:r>
              <a:rPr lang="en-US" altLang="en-US" sz="2800" b="0">
                <a:solidFill>
                  <a:schemeClr val="bg2"/>
                </a:solidFill>
              </a:rPr>
              <a:t> swap 3 with 100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7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7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7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2772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Selection Sort Top-Level Trace</a:t>
            </a:r>
          </a:p>
        </p:txBody>
      </p:sp>
      <p:sp>
        <p:nvSpPr>
          <p:cNvPr id="67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>
                <a:latin typeface="Courier New" pitchFamily="49" charset="0"/>
                <a:sym typeface="Wingdings" pitchFamily="2" charset="2"/>
              </a:rPr>
              <a:t></a:t>
            </a:r>
            <a:r>
              <a:rPr lang="en-US" altLang="en-US" dirty="0">
                <a:latin typeface="Courier New" pitchFamily="49" charset="0"/>
              </a:rPr>
              <a:t> [6, 100, 3, -2, 8];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SelectionSort</a:t>
            </a:r>
            <a:r>
              <a:rPr lang="en-US" altLang="en-US" dirty="0">
                <a:latin typeface="Courier New" pitchFamily="49" charset="0"/>
              </a:rPr>
              <a:t>( </a:t>
            </a: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);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>
                <a:latin typeface="Courier New" pitchFamily="49" charset="0"/>
              </a:rPr>
              <a:t>       </a:t>
            </a:r>
            <a:r>
              <a:rPr lang="en-US" altLang="en-US" u="sng" dirty="0">
                <a:latin typeface="Courier New" pitchFamily="49" charset="0"/>
              </a:rPr>
              <a:t>  0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1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2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3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4</a:t>
            </a:r>
            <a:r>
              <a:rPr lang="en-US" altLang="en-US" dirty="0">
                <a:latin typeface="Courier New" pitchFamily="49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==  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6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100    3   -2    8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== [-2]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100</a:t>
            </a:r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3    6    8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== [-2    3]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100    6    8</a:t>
            </a:r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Selection Sort Top-Level Trace</a:t>
            </a:r>
          </a:p>
        </p:txBody>
      </p:sp>
      <p:sp>
        <p:nvSpPr>
          <p:cNvPr id="67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>
                <a:latin typeface="Courier New" pitchFamily="49" charset="0"/>
                <a:sym typeface="Wingdings" pitchFamily="2" charset="2"/>
              </a:rPr>
              <a:t></a:t>
            </a:r>
            <a:r>
              <a:rPr lang="en-US" altLang="en-US" dirty="0">
                <a:latin typeface="Courier New" pitchFamily="49" charset="0"/>
              </a:rPr>
              <a:t> [6, 100, 3, -2, 8];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SelectionSort</a:t>
            </a:r>
            <a:r>
              <a:rPr lang="en-US" altLang="en-US" dirty="0">
                <a:latin typeface="Courier New" pitchFamily="49" charset="0"/>
              </a:rPr>
              <a:t>( </a:t>
            </a: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);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>
                <a:latin typeface="Courier New" pitchFamily="49" charset="0"/>
              </a:rPr>
              <a:t>       </a:t>
            </a:r>
            <a:r>
              <a:rPr lang="en-US" altLang="en-US" u="sng" dirty="0">
                <a:latin typeface="Courier New" pitchFamily="49" charset="0"/>
              </a:rPr>
              <a:t>  0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1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2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3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4</a:t>
            </a:r>
            <a:r>
              <a:rPr lang="en-US" altLang="en-US" dirty="0">
                <a:latin typeface="Courier New" pitchFamily="49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==  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6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100    3   -2    8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== [-2]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100</a:t>
            </a:r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3    6    8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== [-2    3]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100    6    8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== [-2    3    6]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100    8</a:t>
            </a:r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Selection Sort Top-Level Trace</a:t>
            </a:r>
          </a:p>
        </p:txBody>
      </p:sp>
      <p:sp>
        <p:nvSpPr>
          <p:cNvPr id="67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>
                <a:latin typeface="Courier New" pitchFamily="49" charset="0"/>
                <a:sym typeface="Wingdings" pitchFamily="2" charset="2"/>
              </a:rPr>
              <a:t></a:t>
            </a:r>
            <a:r>
              <a:rPr lang="en-US" altLang="en-US" dirty="0">
                <a:latin typeface="Courier New" pitchFamily="49" charset="0"/>
              </a:rPr>
              <a:t> [6, 100, 3, -2, 8];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SelectionSort</a:t>
            </a:r>
            <a:r>
              <a:rPr lang="en-US" altLang="en-US" dirty="0">
                <a:latin typeface="Courier New" pitchFamily="49" charset="0"/>
              </a:rPr>
              <a:t>( </a:t>
            </a: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);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>
                <a:latin typeface="Courier New" pitchFamily="49" charset="0"/>
              </a:rPr>
              <a:t>       </a:t>
            </a:r>
            <a:r>
              <a:rPr lang="en-US" altLang="en-US" u="sng" dirty="0">
                <a:latin typeface="Courier New" pitchFamily="49" charset="0"/>
              </a:rPr>
              <a:t>  0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1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2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3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4</a:t>
            </a:r>
            <a:r>
              <a:rPr lang="en-US" altLang="en-US" dirty="0">
                <a:latin typeface="Courier New" pitchFamily="49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==  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6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100    3   -2    8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== [-2]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100</a:t>
            </a:r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3    6    8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== [-2    3]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100    6    8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== [-2    3    6]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100    8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== [-2    3    6    8]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100</a:t>
            </a:r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Exercise</a:t>
            </a:r>
          </a:p>
        </p:txBody>
      </p:sp>
      <p:sp>
        <p:nvSpPr>
          <p:cNvPr id="680963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Show the evolution of the following array under selection sort.  Show the result after each (top-level) pass</a:t>
            </a:r>
          </a:p>
          <a:p>
            <a:pPr lvl="1">
              <a:defRPr/>
            </a:pPr>
            <a:r>
              <a:rPr lang="en-US" altLang="en-US"/>
              <a:t>[15, 3, 21, 45, 7]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Finding the Smallest</a:t>
            </a:r>
          </a:p>
        </p:txBody>
      </p:sp>
      <p:sp>
        <p:nvSpPr>
          <p:cNvPr id="68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Each pass requires finding the smallest item remaining unsorted</a:t>
            </a:r>
          </a:p>
          <a:p>
            <a:pPr lvl="1">
              <a:defRPr/>
            </a:pPr>
            <a:r>
              <a:rPr lang="en-US" altLang="en-US"/>
              <a:t>need its location in the array, so we can swap it</a:t>
            </a:r>
          </a:p>
          <a:p>
            <a:pPr lvl="1">
              <a:defRPr/>
            </a:pPr>
            <a:r>
              <a:rPr lang="en-US" altLang="en-US"/>
              <a:t>on </a:t>
            </a:r>
            <a:r>
              <a:rPr lang="en-US" altLang="en-US" i="1"/>
              <a:t>i</a:t>
            </a:r>
            <a:r>
              <a:rPr lang="en-US" altLang="en-US"/>
              <a:t>th pass search locations </a:t>
            </a:r>
            <a:r>
              <a:rPr lang="en-US" altLang="en-US" i="1"/>
              <a:t>i</a:t>
            </a:r>
            <a:r>
              <a:rPr lang="en-US" altLang="en-US"/>
              <a:t>–1 .. N–1</a:t>
            </a:r>
          </a:p>
          <a:p>
            <a:pPr lvl="1">
              <a:defRPr/>
            </a:pPr>
            <a:r>
              <a:rPr lang="en-US" altLang="en-US"/>
              <a:t>can start assuming first of those is smallest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Searching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Want to know if collection contains value</a:t>
            </a:r>
          </a:p>
          <a:p>
            <a:pPr lvl="1">
              <a:defRPr/>
            </a:pPr>
            <a:r>
              <a:rPr lang="en-CA" dirty="0"/>
              <a:t>keep looking until find it…</a:t>
            </a:r>
          </a:p>
          <a:p>
            <a:pPr lvl="1">
              <a:defRPr/>
            </a:pPr>
            <a:r>
              <a:rPr lang="en-CA" dirty="0"/>
              <a:t>…or determine it isn’t there</a:t>
            </a:r>
          </a:p>
          <a:p>
            <a:pPr>
              <a:defRPr/>
            </a:pPr>
            <a:r>
              <a:rPr lang="en-CA" dirty="0"/>
              <a:t>Unsorted collections</a:t>
            </a:r>
          </a:p>
          <a:p>
            <a:pPr lvl="1">
              <a:defRPr/>
            </a:pPr>
            <a:r>
              <a:rPr lang="en-CA" dirty="0"/>
              <a:t>linear search: O(N)</a:t>
            </a:r>
          </a:p>
          <a:p>
            <a:pPr>
              <a:defRPr/>
            </a:pPr>
            <a:r>
              <a:rPr lang="en-CA" dirty="0"/>
              <a:t>Sorted collections</a:t>
            </a:r>
          </a:p>
          <a:p>
            <a:pPr lvl="1">
              <a:defRPr/>
            </a:pPr>
            <a:r>
              <a:rPr lang="en-CA" dirty="0"/>
              <a:t>binary search: O(log N)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Selection Sort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8001000" cy="4267200"/>
          </a:xfrm>
        </p:spPr>
        <p:txBody>
          <a:bodyPr/>
          <a:lstStyle/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</a:tabLst>
              <a:defRPr/>
            </a:pPr>
            <a:r>
              <a:rPr lang="en-US" altLang="en-US"/>
              <a:t>to SelectionSort( List a )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</a:tabLst>
              <a:defRPr/>
            </a:pPr>
            <a:r>
              <a:rPr lang="en-US" altLang="en-US"/>
              <a:t>	for i </a:t>
            </a:r>
            <a:r>
              <a:rPr lang="en-US" altLang="en-US">
                <a:sym typeface="Wingdings" pitchFamily="2" charset="2"/>
              </a:rPr>
              <a:t> </a:t>
            </a:r>
            <a:r>
              <a:rPr lang="en-US" altLang="en-US"/>
              <a:t>0 .. Length(a) – 2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</a:tabLst>
              <a:defRPr/>
            </a:pPr>
            <a:r>
              <a:rPr lang="en-US" altLang="en-US"/>
              <a:t>		p </a:t>
            </a:r>
            <a:r>
              <a:rPr lang="en-US" altLang="en-US">
                <a:sym typeface="Wingdings" pitchFamily="2" charset="2"/>
              </a:rPr>
              <a:t> i;</a:t>
            </a:r>
            <a:endParaRPr lang="en-US" altLang="en-US"/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</a:tabLst>
              <a:defRPr/>
            </a:pPr>
            <a:r>
              <a:rPr lang="en-US" altLang="en-US"/>
              <a:t>		for j </a:t>
            </a:r>
            <a:r>
              <a:rPr lang="en-US" altLang="en-US">
                <a:sym typeface="Wingdings" pitchFamily="2" charset="2"/>
              </a:rPr>
              <a:t> i + 1 .. Length(a)</a:t>
            </a:r>
            <a:r>
              <a:rPr lang="en-US" altLang="en-US"/>
              <a:t> – 1</a:t>
            </a:r>
            <a:endParaRPr lang="en-US" altLang="en-US">
              <a:sym typeface="Wingdings" pitchFamily="2" charset="2"/>
            </a:endParaRP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</a:tabLst>
              <a:defRPr/>
            </a:pPr>
            <a:r>
              <a:rPr lang="en-US" altLang="en-US"/>
              <a:t>			if (a[j] &lt; a[p])	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</a:tabLst>
              <a:defRPr/>
            </a:pPr>
            <a:r>
              <a:rPr lang="en-US" altLang="en-US"/>
              <a:t>				p </a:t>
            </a:r>
            <a:r>
              <a:rPr lang="en-US" altLang="en-US">
                <a:sym typeface="Wingdings" pitchFamily="2" charset="2"/>
              </a:rPr>
              <a:t> j;</a:t>
            </a:r>
            <a:endParaRPr lang="en-US" altLang="en-US"/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</a:tabLst>
              <a:defRPr/>
            </a:pPr>
            <a:r>
              <a:rPr lang="en-US" altLang="en-US"/>
              <a:t>		Swap(</a:t>
            </a:r>
            <a:r>
              <a:rPr lang="en-US" altLang="en-US">
                <a:sym typeface="Wingdings" pitchFamily="2" charset="2"/>
              </a:rPr>
              <a:t>a[p], a[i]);</a:t>
            </a:r>
          </a:p>
        </p:txBody>
      </p:sp>
    </p:spTree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Exercise</a:t>
            </a:r>
          </a:p>
        </p:txBody>
      </p:sp>
      <p:sp>
        <p:nvSpPr>
          <p:cNvPr id="68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List all the comparisons made </a:t>
            </a:r>
            <a:r>
              <a:rPr lang="en-US" altLang="en-US" i="1"/>
              <a:t>between array elements</a:t>
            </a:r>
            <a:r>
              <a:rPr lang="en-US" altLang="en-US"/>
              <a:t> while selection-sorting the following list:</a:t>
            </a:r>
          </a:p>
          <a:p>
            <a:pPr lvl="1">
              <a:defRPr/>
            </a:pPr>
            <a:r>
              <a:rPr lang="en-US" altLang="en-US">
                <a:sym typeface="Wingdings" pitchFamily="2" charset="2"/>
              </a:rPr>
              <a:t>[2, 8, 12, 4, 9]</a:t>
            </a:r>
            <a:endParaRPr lang="en-US" altLang="en-US"/>
          </a:p>
        </p:txBody>
      </p:sp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Work in Selection Sort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8001000" cy="4267200"/>
          </a:xfrm>
        </p:spPr>
        <p:txBody>
          <a:bodyPr/>
          <a:lstStyle/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</a:tabLst>
              <a:defRPr/>
            </a:pPr>
            <a:r>
              <a:rPr lang="en-US" altLang="en-US"/>
              <a:t>to SelectionSort( List a )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</a:tabLst>
              <a:defRPr/>
            </a:pPr>
            <a:r>
              <a:rPr lang="en-US" altLang="en-US"/>
              <a:t>	for i </a:t>
            </a:r>
            <a:r>
              <a:rPr lang="en-US" altLang="en-US">
                <a:sym typeface="Wingdings" pitchFamily="2" charset="2"/>
              </a:rPr>
              <a:t> </a:t>
            </a:r>
            <a:r>
              <a:rPr lang="en-US" altLang="en-US"/>
              <a:t>1 .. Length(a) – 1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</a:tabLst>
              <a:defRPr/>
            </a:pPr>
            <a:r>
              <a:rPr lang="en-US" altLang="en-US"/>
              <a:t>		p </a:t>
            </a:r>
            <a:r>
              <a:rPr lang="en-US" altLang="en-US">
                <a:sym typeface="Wingdings" pitchFamily="2" charset="2"/>
              </a:rPr>
              <a:t> i;</a:t>
            </a:r>
            <a:endParaRPr lang="en-US" altLang="en-US"/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</a:tabLst>
              <a:defRPr/>
            </a:pPr>
            <a:r>
              <a:rPr lang="en-US" altLang="en-US"/>
              <a:t>		for j </a:t>
            </a:r>
            <a:r>
              <a:rPr lang="en-US" altLang="en-US">
                <a:sym typeface="Wingdings" pitchFamily="2" charset="2"/>
              </a:rPr>
              <a:t> i + 1 .. Length(a)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</a:tabLst>
              <a:defRPr/>
            </a:pPr>
            <a:r>
              <a:rPr lang="en-US" altLang="en-US"/>
              <a:t>			if (a[j] &lt; a[p])		p </a:t>
            </a:r>
            <a:r>
              <a:rPr lang="en-US" altLang="en-US">
                <a:sym typeface="Wingdings" pitchFamily="2" charset="2"/>
              </a:rPr>
              <a:t> j;</a:t>
            </a:r>
            <a:endParaRPr lang="en-US" altLang="en-US"/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</a:tabLst>
              <a:defRPr/>
            </a:pPr>
            <a:r>
              <a:rPr lang="en-US" altLang="en-US"/>
              <a:t>		temp </a:t>
            </a:r>
            <a:r>
              <a:rPr lang="en-US" altLang="en-US">
                <a:sym typeface="Wingdings" pitchFamily="2" charset="2"/>
              </a:rPr>
              <a:t> a[p];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</a:tabLst>
              <a:defRPr/>
            </a:pPr>
            <a:r>
              <a:rPr lang="en-US" altLang="en-US">
                <a:sym typeface="Wingdings" pitchFamily="2" charset="2"/>
              </a:rPr>
              <a:t>		</a:t>
            </a:r>
            <a:r>
              <a:rPr lang="en-US" altLang="en-US"/>
              <a:t>a[p] </a:t>
            </a:r>
            <a:r>
              <a:rPr lang="en-US" altLang="en-US">
                <a:sym typeface="Wingdings" pitchFamily="2" charset="2"/>
              </a:rPr>
              <a:t></a:t>
            </a:r>
            <a:r>
              <a:rPr lang="en-US" altLang="en-US"/>
              <a:t> a[i];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</a:tabLst>
              <a:defRPr/>
            </a:pPr>
            <a:r>
              <a:rPr lang="en-US" altLang="en-US"/>
              <a:t>		a[i] </a:t>
            </a:r>
            <a:r>
              <a:rPr lang="en-US" altLang="en-US">
                <a:sym typeface="Wingdings" pitchFamily="2" charset="2"/>
              </a:rPr>
              <a:t> </a:t>
            </a:r>
            <a:r>
              <a:rPr lang="en-US" altLang="en-US"/>
              <a:t>temp;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600200" y="4343400"/>
            <a:ext cx="23622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1600200" y="5334000"/>
            <a:ext cx="23622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1600200" y="4800600"/>
            <a:ext cx="27432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1981200" y="3810000"/>
            <a:ext cx="25146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306388" y="5984875"/>
            <a:ext cx="1589087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chemeClr val="accent1"/>
                </a:solidFill>
              </a:rPr>
              <a:t>Assignment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5867400" y="4800600"/>
            <a:ext cx="16922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chemeClr val="accent1"/>
                </a:solidFill>
              </a:rPr>
              <a:t>Comparison</a:t>
            </a:r>
          </a:p>
        </p:txBody>
      </p:sp>
      <p:cxnSp>
        <p:nvCxnSpPr>
          <p:cNvPr id="24586" name="AutoShape 10"/>
          <p:cNvCxnSpPr>
            <a:cxnSpLocks noChangeShapeType="1"/>
            <a:stCxn id="24585" idx="1"/>
            <a:endCxn id="24583" idx="3"/>
          </p:cNvCxnSpPr>
          <p:nvPr/>
        </p:nvCxnSpPr>
        <p:spPr bwMode="auto">
          <a:xfrm rot="10800000">
            <a:off x="4495800" y="4076700"/>
            <a:ext cx="1371600" cy="952500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accent1"/>
            </a:solidFill>
            <a:round/>
            <a:headEnd/>
            <a:tailEnd type="triangle" w="med" len="med"/>
          </a:ln>
        </p:spPr>
      </p:cxnSp>
      <p:cxnSp>
        <p:nvCxnSpPr>
          <p:cNvPr id="24587" name="AutoShape 11"/>
          <p:cNvCxnSpPr>
            <a:cxnSpLocks noChangeShapeType="1"/>
            <a:stCxn id="24584" idx="0"/>
            <a:endCxn id="24580" idx="1"/>
          </p:cNvCxnSpPr>
          <p:nvPr/>
        </p:nvCxnSpPr>
        <p:spPr bwMode="auto">
          <a:xfrm rot="-5400000">
            <a:off x="663575" y="5048250"/>
            <a:ext cx="1374775" cy="498475"/>
          </a:xfrm>
          <a:prstGeom prst="curvedConnector2">
            <a:avLst/>
          </a:prstGeom>
          <a:noFill/>
          <a:ln w="12700">
            <a:solidFill>
              <a:schemeClr val="accent1"/>
            </a:solidFill>
            <a:round/>
            <a:headEnd/>
            <a:tailEnd type="triangle" w="med" len="med"/>
          </a:ln>
        </p:spPr>
      </p:cxnSp>
      <p:cxnSp>
        <p:nvCxnSpPr>
          <p:cNvPr id="24588" name="AutoShape 12"/>
          <p:cNvCxnSpPr>
            <a:cxnSpLocks noChangeShapeType="1"/>
            <a:stCxn id="24584" idx="0"/>
            <a:endCxn id="24582" idx="1"/>
          </p:cNvCxnSpPr>
          <p:nvPr/>
        </p:nvCxnSpPr>
        <p:spPr bwMode="auto">
          <a:xfrm rot="-5400000">
            <a:off x="892175" y="5276850"/>
            <a:ext cx="917575" cy="498475"/>
          </a:xfrm>
          <a:prstGeom prst="curvedConnector2">
            <a:avLst/>
          </a:prstGeom>
          <a:noFill/>
          <a:ln w="12700">
            <a:solidFill>
              <a:schemeClr val="accent1"/>
            </a:solidFill>
            <a:round/>
            <a:headEnd/>
            <a:tailEnd type="triangle" w="med" len="med"/>
          </a:ln>
        </p:spPr>
      </p:cxnSp>
      <p:cxnSp>
        <p:nvCxnSpPr>
          <p:cNvPr id="24589" name="AutoShape 13"/>
          <p:cNvCxnSpPr>
            <a:cxnSpLocks noChangeShapeType="1"/>
            <a:stCxn id="24584" idx="0"/>
            <a:endCxn id="24581" idx="1"/>
          </p:cNvCxnSpPr>
          <p:nvPr/>
        </p:nvCxnSpPr>
        <p:spPr bwMode="auto">
          <a:xfrm rot="-5400000">
            <a:off x="1158875" y="5543550"/>
            <a:ext cx="384175" cy="498475"/>
          </a:xfrm>
          <a:prstGeom prst="curvedConnector2">
            <a:avLst/>
          </a:prstGeom>
          <a:noFill/>
          <a:ln w="12700">
            <a:solidFill>
              <a:schemeClr val="accent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Counting Ops in Selection Sort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153400" cy="45720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Outer loop runs </a:t>
            </a:r>
            <a:r>
              <a:rPr lang="en-US" altLang="en-US" dirty="0" err="1"/>
              <a:t>i</a:t>
            </a:r>
            <a:r>
              <a:rPr lang="en-US" altLang="en-US" dirty="0"/>
              <a:t> from 1 to N – 1</a:t>
            </a:r>
          </a:p>
          <a:p>
            <a:pPr lvl="1">
              <a:defRPr/>
            </a:pPr>
            <a:r>
              <a:rPr lang="en-US" altLang="en-US" dirty="0"/>
              <a:t>inner runs j from i+1 to N</a:t>
            </a:r>
          </a:p>
          <a:p>
            <a:pPr lvl="1">
              <a:defRPr/>
            </a:pPr>
            <a:r>
              <a:rPr lang="en-US" altLang="en-US" dirty="0" err="1"/>
              <a:t>W</a:t>
            </a:r>
            <a:r>
              <a:rPr lang="en-US" altLang="en-US" baseline="-25000" dirty="0" err="1"/>
              <a:t>Sel,worst</a:t>
            </a:r>
            <a:r>
              <a:rPr lang="en-US" altLang="en-US" dirty="0"/>
              <a:t>(N) = </a:t>
            </a:r>
            <a:r>
              <a:rPr lang="en-US" altLang="en-US" baseline="-25000" dirty="0" err="1"/>
              <a:t>i</a:t>
            </a:r>
            <a:r>
              <a:rPr lang="en-US" altLang="en-US" baseline="-25000" dirty="0"/>
              <a:t>=1</a:t>
            </a:r>
            <a:r>
              <a:rPr lang="en-US" altLang="en-US" dirty="0">
                <a:latin typeface="Symbol" pitchFamily="18" charset="2"/>
              </a:rPr>
              <a:t>S</a:t>
            </a:r>
            <a:r>
              <a:rPr lang="en-US" altLang="en-US" baseline="30000" dirty="0"/>
              <a:t>N–1</a:t>
            </a:r>
            <a:r>
              <a:rPr lang="en-US" altLang="en-US" dirty="0"/>
              <a:t> (3 + </a:t>
            </a:r>
            <a:r>
              <a:rPr lang="en-US" altLang="en-US" baseline="-25000" dirty="0"/>
              <a:t>j=i+1</a:t>
            </a:r>
            <a:r>
              <a:rPr lang="en-US" altLang="en-US" dirty="0">
                <a:latin typeface="Symbol" pitchFamily="18" charset="2"/>
              </a:rPr>
              <a:t>S</a:t>
            </a:r>
            <a:r>
              <a:rPr lang="en-US" altLang="en-US" baseline="30000" dirty="0"/>
              <a:t>N</a:t>
            </a:r>
            <a:r>
              <a:rPr lang="en-US" altLang="en-US" dirty="0"/>
              <a:t> 1)</a:t>
            </a:r>
          </a:p>
          <a:p>
            <a:pPr lvl="1">
              <a:defRPr/>
            </a:pPr>
            <a:r>
              <a:rPr lang="en-US" altLang="en-US" dirty="0" err="1"/>
              <a:t>W</a:t>
            </a:r>
            <a:r>
              <a:rPr lang="en-US" altLang="en-US" baseline="-25000" dirty="0" err="1"/>
              <a:t>Sel,worst</a:t>
            </a:r>
            <a:r>
              <a:rPr lang="en-US" altLang="en-US" dirty="0"/>
              <a:t>(N) = </a:t>
            </a:r>
            <a:r>
              <a:rPr lang="en-US" altLang="en-US" baseline="-25000" dirty="0" err="1"/>
              <a:t>i</a:t>
            </a:r>
            <a:r>
              <a:rPr lang="en-US" altLang="en-US" baseline="-25000" dirty="0"/>
              <a:t>=1</a:t>
            </a:r>
            <a:r>
              <a:rPr lang="en-US" altLang="en-US" dirty="0">
                <a:latin typeface="Symbol" pitchFamily="18" charset="2"/>
              </a:rPr>
              <a:t>S</a:t>
            </a:r>
            <a:r>
              <a:rPr lang="en-US" altLang="en-US" baseline="30000" dirty="0"/>
              <a:t>N–1</a:t>
            </a:r>
            <a:r>
              <a:rPr lang="en-US" altLang="en-US" dirty="0"/>
              <a:t> (3 + </a:t>
            </a:r>
            <a:r>
              <a:rPr lang="en-US" altLang="en-US" baseline="-25000" dirty="0"/>
              <a:t>j=1</a:t>
            </a:r>
            <a:r>
              <a:rPr lang="en-US" altLang="en-US" dirty="0">
                <a:latin typeface="Symbol" pitchFamily="18" charset="2"/>
              </a:rPr>
              <a:t>S</a:t>
            </a:r>
            <a:r>
              <a:rPr lang="en-US" altLang="en-US" baseline="30000" dirty="0"/>
              <a:t>N</a:t>
            </a:r>
            <a:r>
              <a:rPr lang="en-US" altLang="en-US" dirty="0"/>
              <a:t> 1 – </a:t>
            </a:r>
            <a:r>
              <a:rPr lang="en-US" altLang="en-US" baseline="-25000" dirty="0"/>
              <a:t>j=1</a:t>
            </a:r>
            <a:r>
              <a:rPr lang="en-US" altLang="en-US" dirty="0">
                <a:latin typeface="Symbol" pitchFamily="18" charset="2"/>
              </a:rPr>
              <a:t>S</a:t>
            </a:r>
            <a:r>
              <a:rPr lang="en-US" altLang="en-US" baseline="30000" dirty="0"/>
              <a:t>i</a:t>
            </a:r>
            <a:r>
              <a:rPr lang="en-US" altLang="en-US" dirty="0"/>
              <a:t> 1) </a:t>
            </a:r>
          </a:p>
          <a:p>
            <a:pPr lvl="1">
              <a:defRPr/>
            </a:pPr>
            <a:r>
              <a:rPr lang="en-US" altLang="en-US" dirty="0" err="1"/>
              <a:t>W</a:t>
            </a:r>
            <a:r>
              <a:rPr lang="en-US" altLang="en-US" baseline="-25000" dirty="0" err="1"/>
              <a:t>Sel,worst</a:t>
            </a:r>
            <a:r>
              <a:rPr lang="en-US" altLang="en-US" dirty="0"/>
              <a:t>(N) = </a:t>
            </a:r>
            <a:r>
              <a:rPr lang="en-US" altLang="en-US" baseline="-25000" dirty="0" err="1"/>
              <a:t>i</a:t>
            </a:r>
            <a:r>
              <a:rPr lang="en-US" altLang="en-US" baseline="-25000" dirty="0"/>
              <a:t>=1</a:t>
            </a:r>
            <a:r>
              <a:rPr lang="en-US" altLang="en-US" dirty="0">
                <a:latin typeface="Symbol" pitchFamily="18" charset="2"/>
              </a:rPr>
              <a:t>S</a:t>
            </a:r>
            <a:r>
              <a:rPr lang="en-US" altLang="en-US" baseline="30000" dirty="0"/>
              <a:t>N–1</a:t>
            </a:r>
            <a:r>
              <a:rPr lang="en-US" altLang="en-US" dirty="0"/>
              <a:t> (3 + N – </a:t>
            </a:r>
            <a:r>
              <a:rPr lang="en-US" altLang="en-US" dirty="0" err="1"/>
              <a:t>i</a:t>
            </a:r>
            <a:r>
              <a:rPr lang="en-US" altLang="en-US" dirty="0"/>
              <a:t>)</a:t>
            </a:r>
          </a:p>
          <a:p>
            <a:pPr lvl="1">
              <a:defRPr/>
            </a:pPr>
            <a:r>
              <a:rPr lang="en-US" altLang="en-US" dirty="0" err="1"/>
              <a:t>W</a:t>
            </a:r>
            <a:r>
              <a:rPr lang="en-US" altLang="en-US" baseline="-25000" dirty="0" err="1"/>
              <a:t>Sel,worst</a:t>
            </a:r>
            <a:r>
              <a:rPr lang="en-US" altLang="en-US" dirty="0"/>
              <a:t>(N) =</a:t>
            </a:r>
            <a:r>
              <a:rPr lang="en-US" altLang="en-US" baseline="-25000" dirty="0"/>
              <a:t> </a:t>
            </a:r>
            <a:r>
              <a:rPr lang="en-US" altLang="en-US" baseline="-25000" dirty="0" err="1"/>
              <a:t>i</a:t>
            </a:r>
            <a:r>
              <a:rPr lang="en-US" altLang="en-US" baseline="-25000" dirty="0"/>
              <a:t>=1</a:t>
            </a:r>
            <a:r>
              <a:rPr lang="en-US" altLang="en-US" dirty="0">
                <a:latin typeface="Symbol" pitchFamily="18" charset="2"/>
              </a:rPr>
              <a:t>S</a:t>
            </a:r>
            <a:r>
              <a:rPr lang="en-US" altLang="en-US" baseline="30000" dirty="0"/>
              <a:t>N–1</a:t>
            </a:r>
            <a:r>
              <a:rPr lang="en-US" altLang="en-US" dirty="0"/>
              <a:t> (3 + N) – </a:t>
            </a:r>
            <a:r>
              <a:rPr lang="en-US" altLang="en-US" baseline="-25000" dirty="0" err="1"/>
              <a:t>i</a:t>
            </a:r>
            <a:r>
              <a:rPr lang="en-US" altLang="en-US" baseline="-25000" dirty="0"/>
              <a:t>=1</a:t>
            </a:r>
            <a:r>
              <a:rPr lang="en-US" altLang="en-US" dirty="0">
                <a:latin typeface="Symbol" pitchFamily="18" charset="2"/>
              </a:rPr>
              <a:t>S</a:t>
            </a:r>
            <a:r>
              <a:rPr lang="en-US" altLang="en-US" baseline="30000" dirty="0"/>
              <a:t>N–1 </a:t>
            </a:r>
            <a:r>
              <a:rPr lang="en-US" altLang="en-US" dirty="0" err="1"/>
              <a:t>i</a:t>
            </a:r>
            <a:endParaRPr lang="en-US" altLang="en-US" dirty="0"/>
          </a:p>
          <a:p>
            <a:pPr lvl="1">
              <a:defRPr/>
            </a:pPr>
            <a:r>
              <a:rPr lang="en-US" altLang="en-US" dirty="0" err="1"/>
              <a:t>W</a:t>
            </a:r>
            <a:r>
              <a:rPr lang="en-US" altLang="en-US" baseline="-25000" dirty="0" err="1"/>
              <a:t>Sel,worst</a:t>
            </a:r>
            <a:r>
              <a:rPr lang="en-US" altLang="en-US" dirty="0"/>
              <a:t>(N) = (N – 1)(3 + N) – (N – 1)(N)/2</a:t>
            </a:r>
          </a:p>
          <a:p>
            <a:pPr lvl="1">
              <a:defRPr/>
            </a:pPr>
            <a:r>
              <a:rPr lang="en-US" altLang="en-US" dirty="0" err="1"/>
              <a:t>W</a:t>
            </a:r>
            <a:r>
              <a:rPr lang="en-US" altLang="en-US" baseline="-25000" dirty="0" err="1"/>
              <a:t>Sel,worst</a:t>
            </a:r>
            <a:r>
              <a:rPr lang="en-US" altLang="en-US" dirty="0"/>
              <a:t>(N) = N</a:t>
            </a:r>
            <a:r>
              <a:rPr lang="en-US" altLang="en-US" baseline="30000" dirty="0"/>
              <a:t>2</a:t>
            </a:r>
            <a:r>
              <a:rPr lang="en-US" altLang="en-US" dirty="0"/>
              <a:t> + 2N – 3 – (N</a:t>
            </a:r>
            <a:r>
              <a:rPr lang="en-US" altLang="en-US" baseline="30000" dirty="0"/>
              <a:t>2</a:t>
            </a:r>
            <a:r>
              <a:rPr lang="en-US" altLang="en-US" dirty="0"/>
              <a:t> – N)/2 </a:t>
            </a:r>
          </a:p>
          <a:p>
            <a:pPr lvl="1">
              <a:defRPr/>
            </a:pPr>
            <a:r>
              <a:rPr lang="en-US" altLang="en-US" dirty="0" err="1">
                <a:solidFill>
                  <a:schemeClr val="accent1"/>
                </a:solidFill>
              </a:rPr>
              <a:t>W</a:t>
            </a:r>
            <a:r>
              <a:rPr lang="en-US" altLang="en-US" baseline="-25000" dirty="0" err="1">
                <a:solidFill>
                  <a:schemeClr val="accent1"/>
                </a:solidFill>
              </a:rPr>
              <a:t>Sel,worst</a:t>
            </a:r>
            <a:r>
              <a:rPr lang="en-US" altLang="en-US" dirty="0">
                <a:solidFill>
                  <a:schemeClr val="accent1"/>
                </a:solidFill>
              </a:rPr>
              <a:t>(N) = (N</a:t>
            </a:r>
            <a:r>
              <a:rPr lang="en-US" altLang="en-US" baseline="30000" dirty="0">
                <a:solidFill>
                  <a:schemeClr val="accent1"/>
                </a:solidFill>
              </a:rPr>
              <a:t>2</a:t>
            </a:r>
            <a:r>
              <a:rPr lang="en-US" altLang="en-US" dirty="0">
                <a:solidFill>
                  <a:schemeClr val="accent1"/>
                </a:solidFill>
              </a:rPr>
              <a:t> + 5N – 6)/2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4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4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4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44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44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447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39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Magnitude of Selection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Average case same as worst case</a:t>
            </a:r>
          </a:p>
          <a:p>
            <a:pPr lvl="1">
              <a:defRPr/>
            </a:pPr>
            <a:r>
              <a:rPr lang="en-CA" dirty="0"/>
              <a:t>second smallest item could be anywhere</a:t>
            </a:r>
          </a:p>
          <a:p>
            <a:pPr lvl="1">
              <a:defRPr/>
            </a:pPr>
            <a:r>
              <a:rPr lang="en-CA" dirty="0"/>
              <a:t>always need to look at every remaining element</a:t>
            </a:r>
          </a:p>
          <a:p>
            <a:pPr>
              <a:defRPr/>
            </a:pPr>
            <a:r>
              <a:rPr lang="en-CA" dirty="0"/>
              <a:t>Worst case:</a:t>
            </a:r>
          </a:p>
          <a:p>
            <a:pPr lvl="1">
              <a:defRPr/>
            </a:pPr>
            <a:r>
              <a:rPr lang="en-US" altLang="en-US" dirty="0" err="1">
                <a:solidFill>
                  <a:schemeClr val="accent1"/>
                </a:solidFill>
              </a:rPr>
              <a:t>W</a:t>
            </a:r>
            <a:r>
              <a:rPr lang="en-US" altLang="en-US" baseline="-25000" dirty="0" err="1">
                <a:solidFill>
                  <a:schemeClr val="accent1"/>
                </a:solidFill>
              </a:rPr>
              <a:t>Sel,worst</a:t>
            </a:r>
            <a:r>
              <a:rPr lang="en-US" altLang="en-US" dirty="0">
                <a:solidFill>
                  <a:schemeClr val="accent1"/>
                </a:solidFill>
              </a:rPr>
              <a:t>(N) = (N</a:t>
            </a:r>
            <a:r>
              <a:rPr lang="en-US" altLang="en-US" baseline="30000" dirty="0">
                <a:solidFill>
                  <a:schemeClr val="accent1"/>
                </a:solidFill>
              </a:rPr>
              <a:t>2</a:t>
            </a:r>
            <a:r>
              <a:rPr lang="en-US" altLang="en-US" dirty="0">
                <a:solidFill>
                  <a:schemeClr val="accent1"/>
                </a:solidFill>
              </a:rPr>
              <a:t> + 5N – 6)/2 = O(N</a:t>
            </a:r>
            <a:r>
              <a:rPr lang="en-US" altLang="en-US" baseline="30000" dirty="0">
                <a:solidFill>
                  <a:schemeClr val="accent1"/>
                </a:solidFill>
              </a:rPr>
              <a:t>2</a:t>
            </a:r>
            <a:r>
              <a:rPr lang="en-US" altLang="en-US" dirty="0">
                <a:solidFill>
                  <a:schemeClr val="accent1"/>
                </a:solidFill>
              </a:rPr>
              <a:t>)</a:t>
            </a:r>
            <a:endParaRPr lang="en-CA" dirty="0">
              <a:solidFill>
                <a:schemeClr val="accent1"/>
              </a:solidFill>
            </a:endParaRPr>
          </a:p>
          <a:p>
            <a:pPr>
              <a:defRPr/>
            </a:pPr>
            <a:r>
              <a:rPr lang="en-CA" dirty="0"/>
              <a:t>Average case:</a:t>
            </a:r>
          </a:p>
          <a:p>
            <a:pPr lvl="1">
              <a:defRPr/>
            </a:pPr>
            <a:r>
              <a:rPr lang="en-US" altLang="en-US" dirty="0" err="1">
                <a:solidFill>
                  <a:schemeClr val="accent1"/>
                </a:solidFill>
              </a:rPr>
              <a:t>W</a:t>
            </a:r>
            <a:r>
              <a:rPr lang="en-US" altLang="en-US" baseline="-25000" dirty="0" err="1">
                <a:solidFill>
                  <a:schemeClr val="accent1"/>
                </a:solidFill>
              </a:rPr>
              <a:t>Sel,ave</a:t>
            </a:r>
            <a:r>
              <a:rPr lang="en-US" altLang="en-US" dirty="0">
                <a:solidFill>
                  <a:schemeClr val="accent1"/>
                </a:solidFill>
              </a:rPr>
              <a:t>(N) = (N</a:t>
            </a:r>
            <a:r>
              <a:rPr lang="en-US" altLang="en-US" baseline="30000" dirty="0">
                <a:solidFill>
                  <a:schemeClr val="accent1"/>
                </a:solidFill>
              </a:rPr>
              <a:t>2</a:t>
            </a:r>
            <a:r>
              <a:rPr lang="en-US" altLang="en-US" dirty="0">
                <a:solidFill>
                  <a:schemeClr val="accent1"/>
                </a:solidFill>
              </a:rPr>
              <a:t> + 5N – 6)/2 = O(N</a:t>
            </a:r>
            <a:r>
              <a:rPr lang="en-US" altLang="en-US" baseline="30000" dirty="0">
                <a:solidFill>
                  <a:schemeClr val="accent1"/>
                </a:solidFill>
              </a:rPr>
              <a:t>2</a:t>
            </a:r>
            <a:r>
              <a:rPr lang="en-US" altLang="en-US" dirty="0">
                <a:solidFill>
                  <a:schemeClr val="accent1"/>
                </a:solidFill>
              </a:rPr>
              <a:t>)</a:t>
            </a:r>
          </a:p>
          <a:p>
            <a:pPr lvl="1">
              <a:buFont typeface="Wingdings" pitchFamily="2" charset="2"/>
              <a:buNone/>
              <a:defRPr/>
            </a:pPr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A8B8DA-97A3-834C-C846-DDA48DA14C8E}"/>
              </a:ext>
            </a:extLst>
          </p:cNvPr>
          <p:cNvSpPr txBox="1"/>
          <p:nvPr/>
        </p:nvSpPr>
        <p:spPr>
          <a:xfrm>
            <a:off x="2274296" y="6309320"/>
            <a:ext cx="68159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r"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CA" dirty="0">
                <a:solidFill>
                  <a:schemeClr val="bg2"/>
                </a:solidFill>
              </a:rPr>
              <a:t>Same as bubble sort but with 0.5N</a:t>
            </a:r>
            <a:r>
              <a:rPr lang="en-CA" baseline="30000" dirty="0">
                <a:solidFill>
                  <a:schemeClr val="bg2"/>
                </a:solidFill>
              </a:rPr>
              <a:t>2</a:t>
            </a:r>
            <a:r>
              <a:rPr lang="en-CA" dirty="0">
                <a:solidFill>
                  <a:schemeClr val="bg2"/>
                </a:solidFill>
              </a:rPr>
              <a:t> instead of 1.25N</a:t>
            </a:r>
            <a:r>
              <a:rPr lang="en-CA" baseline="30000" dirty="0">
                <a:solidFill>
                  <a:schemeClr val="bg2"/>
                </a:solidFill>
              </a:rPr>
              <a:t>2</a:t>
            </a:r>
            <a:r>
              <a:rPr lang="en-CA" dirty="0">
                <a:solidFill>
                  <a:schemeClr val="bg2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Insertion Sort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Based on inserting into an ordered list</a:t>
            </a:r>
          </a:p>
          <a:p>
            <a:pPr lvl="1">
              <a:defRPr/>
            </a:pPr>
            <a:r>
              <a:rPr lang="en-US" altLang="en-US"/>
              <a:t>For when you’re creating a list</a:t>
            </a:r>
          </a:p>
          <a:p>
            <a:pPr lvl="1">
              <a:defRPr/>
            </a:pPr>
            <a:r>
              <a:rPr lang="en-US" altLang="en-US"/>
              <a:t>Keep it sorted right from the start</a:t>
            </a:r>
          </a:p>
          <a:p>
            <a:pPr lvl="1">
              <a:defRPr/>
            </a:pPr>
            <a:r>
              <a:rPr lang="en-US" altLang="en-US"/>
              <a:t>Insert each item into its proper place...</a:t>
            </a:r>
          </a:p>
          <a:p>
            <a:pPr lvl="1">
              <a:defRPr/>
            </a:pPr>
            <a:r>
              <a:rPr lang="en-US" altLang="en-US"/>
              <a:t>...shifting other items up as required</a:t>
            </a:r>
          </a:p>
          <a:p>
            <a:pPr>
              <a:defRPr/>
            </a:pPr>
            <a:r>
              <a:rPr lang="en-US" altLang="en-US"/>
              <a:t>But all items already in the array</a:t>
            </a:r>
          </a:p>
          <a:p>
            <a:pPr lvl="1">
              <a:defRPr/>
            </a:pPr>
            <a:r>
              <a:rPr lang="en-US" altLang="en-US"/>
              <a:t>“split” array into sorted list part and input part</a:t>
            </a:r>
          </a:p>
        </p:txBody>
      </p:sp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Insertion Sort</a:t>
            </a:r>
          </a:p>
        </p:txBody>
      </p:sp>
      <p:sp>
        <p:nvSpPr>
          <p:cNvPr id="776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Start at low end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For each unsorted element…</a:t>
            </a:r>
          </a:p>
          <a:p>
            <a:pPr lvl="1">
              <a:defRPr/>
            </a:pPr>
            <a:r>
              <a:rPr lang="en-US" altLang="en-US" dirty="0"/>
              <a:t>find its place</a:t>
            </a:r>
          </a:p>
          <a:p>
            <a:pPr lvl="1">
              <a:defRPr/>
            </a:pPr>
            <a:r>
              <a:rPr lang="en-US" altLang="en-US" dirty="0"/>
              <a:t>make space</a:t>
            </a:r>
          </a:p>
          <a:p>
            <a:pPr lvl="1">
              <a:defRPr/>
            </a:pPr>
            <a:r>
              <a:rPr lang="en-US" altLang="en-US" dirty="0"/>
              <a:t>insert it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819400" y="26670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6</a:t>
            </a:r>
          </a:p>
        </p:txBody>
      </p:sp>
      <p:sp>
        <p:nvSpPr>
          <p:cNvPr id="28677" name="Rectangle 6"/>
          <p:cNvSpPr>
            <a:spLocks noChangeArrowheads="1"/>
          </p:cNvSpPr>
          <p:nvPr/>
        </p:nvSpPr>
        <p:spPr bwMode="auto">
          <a:xfrm>
            <a:off x="3352800" y="26670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28678" name="Rectangle 7"/>
          <p:cNvSpPr>
            <a:spLocks noChangeArrowheads="1"/>
          </p:cNvSpPr>
          <p:nvPr/>
        </p:nvSpPr>
        <p:spPr bwMode="auto">
          <a:xfrm>
            <a:off x="3886200" y="26670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sp>
        <p:nvSpPr>
          <p:cNvPr id="28679" name="Rectangle 8"/>
          <p:cNvSpPr>
            <a:spLocks noChangeArrowheads="1"/>
          </p:cNvSpPr>
          <p:nvPr/>
        </p:nvSpPr>
        <p:spPr bwMode="auto">
          <a:xfrm>
            <a:off x="4419600" y="26670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–2</a:t>
            </a:r>
          </a:p>
        </p:txBody>
      </p:sp>
      <p:sp>
        <p:nvSpPr>
          <p:cNvPr id="28680" name="Rectangle 9"/>
          <p:cNvSpPr>
            <a:spLocks noChangeArrowheads="1"/>
          </p:cNvSpPr>
          <p:nvPr/>
        </p:nvSpPr>
        <p:spPr bwMode="auto">
          <a:xfrm>
            <a:off x="4953000" y="26670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8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5967413" y="5203825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6</a:t>
            </a: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5967413" y="5203825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28683" name="Rectangle 4"/>
          <p:cNvSpPr>
            <a:spLocks noChangeArrowheads="1"/>
          </p:cNvSpPr>
          <p:nvPr/>
        </p:nvSpPr>
        <p:spPr bwMode="auto">
          <a:xfrm>
            <a:off x="2843213" y="5203825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6</a:t>
            </a:r>
          </a:p>
        </p:txBody>
      </p:sp>
      <p:sp>
        <p:nvSpPr>
          <p:cNvPr id="28684" name="Rectangle 6"/>
          <p:cNvSpPr>
            <a:spLocks noChangeArrowheads="1"/>
          </p:cNvSpPr>
          <p:nvPr/>
        </p:nvSpPr>
        <p:spPr bwMode="auto">
          <a:xfrm>
            <a:off x="3376613" y="5203825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28685" name="Rectangle 7"/>
          <p:cNvSpPr>
            <a:spLocks noChangeArrowheads="1"/>
          </p:cNvSpPr>
          <p:nvPr/>
        </p:nvSpPr>
        <p:spPr bwMode="auto">
          <a:xfrm>
            <a:off x="3910013" y="5203825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sp>
        <p:nvSpPr>
          <p:cNvPr id="28686" name="Rectangle 8"/>
          <p:cNvSpPr>
            <a:spLocks noChangeArrowheads="1"/>
          </p:cNvSpPr>
          <p:nvPr/>
        </p:nvSpPr>
        <p:spPr bwMode="auto">
          <a:xfrm>
            <a:off x="4443413" y="5203825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–2</a:t>
            </a:r>
          </a:p>
        </p:txBody>
      </p:sp>
      <p:sp>
        <p:nvSpPr>
          <p:cNvPr id="28687" name="Rectangle 9"/>
          <p:cNvSpPr>
            <a:spLocks noChangeArrowheads="1"/>
          </p:cNvSpPr>
          <p:nvPr/>
        </p:nvSpPr>
        <p:spPr bwMode="auto">
          <a:xfrm>
            <a:off x="4976813" y="5203825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8</a:t>
            </a:r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2843213" y="5203825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6</a:t>
            </a:r>
          </a:p>
        </p:txBody>
      </p:sp>
      <p:sp>
        <p:nvSpPr>
          <p:cNvPr id="42" name="Rectangle 11"/>
          <p:cNvSpPr>
            <a:spLocks noChangeArrowheads="1"/>
          </p:cNvSpPr>
          <p:nvPr/>
        </p:nvSpPr>
        <p:spPr bwMode="auto">
          <a:xfrm>
            <a:off x="3376613" y="5203825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5967413" y="5203825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2843213" y="5203825"/>
            <a:ext cx="1600200" cy="457200"/>
            <a:chOff x="1776" y="2352"/>
            <a:chExt cx="1008" cy="288"/>
          </a:xfrm>
        </p:grpSpPr>
        <p:grpSp>
          <p:nvGrpSpPr>
            <p:cNvPr id="28707" name="Group 20"/>
            <p:cNvGrpSpPr>
              <a:grpSpLocks/>
            </p:cNvGrpSpPr>
            <p:nvPr/>
          </p:nvGrpSpPr>
          <p:grpSpPr bwMode="auto">
            <a:xfrm>
              <a:off x="2112" y="2352"/>
              <a:ext cx="672" cy="288"/>
              <a:chOff x="2112" y="2352"/>
              <a:chExt cx="672" cy="288"/>
            </a:xfrm>
          </p:grpSpPr>
          <p:sp>
            <p:nvSpPr>
              <p:cNvPr id="28709" name="Rectangle 17"/>
              <p:cNvSpPr>
                <a:spLocks noChangeArrowheads="1"/>
              </p:cNvSpPr>
              <p:nvPr/>
            </p:nvSpPr>
            <p:spPr bwMode="auto">
              <a:xfrm>
                <a:off x="2112" y="2352"/>
                <a:ext cx="336" cy="28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6</a:t>
                </a:r>
              </a:p>
            </p:txBody>
          </p:sp>
          <p:sp>
            <p:nvSpPr>
              <p:cNvPr id="28710" name="Rectangle 18"/>
              <p:cNvSpPr>
                <a:spLocks noChangeArrowheads="1"/>
              </p:cNvSpPr>
              <p:nvPr/>
            </p:nvSpPr>
            <p:spPr bwMode="auto">
              <a:xfrm>
                <a:off x="2448" y="2352"/>
                <a:ext cx="336" cy="28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100</a:t>
                </a:r>
              </a:p>
            </p:txBody>
          </p:sp>
        </p:grpSp>
        <p:sp>
          <p:nvSpPr>
            <p:cNvPr id="28708" name="Rectangle 35"/>
            <p:cNvSpPr>
              <a:spLocks noChangeArrowheads="1"/>
            </p:cNvSpPr>
            <p:nvPr/>
          </p:nvSpPr>
          <p:spPr bwMode="auto">
            <a:xfrm>
              <a:off x="1776" y="2352"/>
              <a:ext cx="336" cy="2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 </a:t>
              </a:r>
            </a:p>
          </p:txBody>
        </p:sp>
      </p:grpSp>
      <p:sp>
        <p:nvSpPr>
          <p:cNvPr id="49" name="Rectangle 12"/>
          <p:cNvSpPr>
            <a:spLocks noChangeArrowheads="1"/>
          </p:cNvSpPr>
          <p:nvPr/>
        </p:nvSpPr>
        <p:spPr bwMode="auto">
          <a:xfrm>
            <a:off x="2843213" y="5203825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sp>
        <p:nvSpPr>
          <p:cNvPr id="50" name="Rectangle 21"/>
          <p:cNvSpPr>
            <a:spLocks noChangeArrowheads="1"/>
          </p:cNvSpPr>
          <p:nvPr/>
        </p:nvSpPr>
        <p:spPr bwMode="auto">
          <a:xfrm>
            <a:off x="5967413" y="5203825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–2</a:t>
            </a:r>
          </a:p>
        </p:txBody>
      </p: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2843213" y="5203825"/>
            <a:ext cx="2133600" cy="457200"/>
            <a:chOff x="1776" y="3216"/>
            <a:chExt cx="1344" cy="288"/>
          </a:xfrm>
        </p:grpSpPr>
        <p:grpSp>
          <p:nvGrpSpPr>
            <p:cNvPr id="28701" name="Group 27"/>
            <p:cNvGrpSpPr>
              <a:grpSpLocks/>
            </p:cNvGrpSpPr>
            <p:nvPr/>
          </p:nvGrpSpPr>
          <p:grpSpPr bwMode="auto">
            <a:xfrm>
              <a:off x="2112" y="3216"/>
              <a:ext cx="1008" cy="288"/>
              <a:chOff x="1776" y="2928"/>
              <a:chExt cx="1008" cy="288"/>
            </a:xfrm>
          </p:grpSpPr>
          <p:sp>
            <p:nvSpPr>
              <p:cNvPr id="28703" name="Rectangle 23"/>
              <p:cNvSpPr>
                <a:spLocks noChangeArrowheads="1"/>
              </p:cNvSpPr>
              <p:nvPr/>
            </p:nvSpPr>
            <p:spPr bwMode="auto">
              <a:xfrm>
                <a:off x="1776" y="2928"/>
                <a:ext cx="336" cy="28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3</a:t>
                </a:r>
              </a:p>
            </p:txBody>
          </p:sp>
          <p:grpSp>
            <p:nvGrpSpPr>
              <p:cNvPr id="28704" name="Group 24"/>
              <p:cNvGrpSpPr>
                <a:grpSpLocks/>
              </p:cNvGrpSpPr>
              <p:nvPr/>
            </p:nvGrpSpPr>
            <p:grpSpPr bwMode="auto">
              <a:xfrm>
                <a:off x="2112" y="2928"/>
                <a:ext cx="672" cy="288"/>
                <a:chOff x="2112" y="2352"/>
                <a:chExt cx="672" cy="288"/>
              </a:xfrm>
            </p:grpSpPr>
            <p:sp>
              <p:nvSpPr>
                <p:cNvPr id="28705" name="Rectangle 25"/>
                <p:cNvSpPr>
                  <a:spLocks noChangeArrowheads="1"/>
                </p:cNvSpPr>
                <p:nvPr/>
              </p:nvSpPr>
              <p:spPr bwMode="auto">
                <a:xfrm>
                  <a:off x="2112" y="2352"/>
                  <a:ext cx="336" cy="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altLang="en-US"/>
                    <a:t>6</a:t>
                  </a:r>
                </a:p>
              </p:txBody>
            </p:sp>
            <p:sp>
              <p:nvSpPr>
                <p:cNvPr id="28706" name="Rectangle 26"/>
                <p:cNvSpPr>
                  <a:spLocks noChangeArrowheads="1"/>
                </p:cNvSpPr>
                <p:nvPr/>
              </p:nvSpPr>
              <p:spPr bwMode="auto">
                <a:xfrm>
                  <a:off x="2448" y="2352"/>
                  <a:ext cx="336" cy="28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altLang="en-US"/>
                    <a:t>100</a:t>
                  </a:r>
                </a:p>
              </p:txBody>
            </p:sp>
          </p:grpSp>
        </p:grpSp>
        <p:sp>
          <p:nvSpPr>
            <p:cNvPr id="28702" name="Rectangle 28"/>
            <p:cNvSpPr>
              <a:spLocks noChangeArrowheads="1"/>
            </p:cNvSpPr>
            <p:nvPr/>
          </p:nvSpPr>
          <p:spPr bwMode="auto">
            <a:xfrm>
              <a:off x="1776" y="3216"/>
              <a:ext cx="336" cy="2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 </a:t>
              </a:r>
            </a:p>
          </p:txBody>
        </p:sp>
      </p:grpSp>
      <p:sp>
        <p:nvSpPr>
          <p:cNvPr id="58" name="Rectangle 29"/>
          <p:cNvSpPr>
            <a:spLocks noChangeArrowheads="1"/>
          </p:cNvSpPr>
          <p:nvPr/>
        </p:nvSpPr>
        <p:spPr bwMode="auto">
          <a:xfrm>
            <a:off x="5967413" y="5203825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8</a:t>
            </a:r>
          </a:p>
        </p:txBody>
      </p:sp>
      <p:sp>
        <p:nvSpPr>
          <p:cNvPr id="59" name="Rectangle 13"/>
          <p:cNvSpPr>
            <a:spLocks noChangeArrowheads="1"/>
          </p:cNvSpPr>
          <p:nvPr/>
        </p:nvSpPr>
        <p:spPr bwMode="auto">
          <a:xfrm>
            <a:off x="2843213" y="5203825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–2</a:t>
            </a:r>
          </a:p>
        </p:txBody>
      </p:sp>
      <p:grpSp>
        <p:nvGrpSpPr>
          <p:cNvPr id="7" name="Group 38"/>
          <p:cNvGrpSpPr>
            <a:grpSpLocks/>
          </p:cNvGrpSpPr>
          <p:nvPr/>
        </p:nvGrpSpPr>
        <p:grpSpPr bwMode="auto">
          <a:xfrm>
            <a:off x="4443413" y="5203825"/>
            <a:ext cx="1066800" cy="457200"/>
            <a:chOff x="2784" y="3504"/>
            <a:chExt cx="672" cy="288"/>
          </a:xfrm>
        </p:grpSpPr>
        <p:sp>
          <p:nvSpPr>
            <p:cNvPr id="28699" name="Rectangle 22"/>
            <p:cNvSpPr>
              <a:spLocks noChangeArrowheads="1"/>
            </p:cNvSpPr>
            <p:nvPr/>
          </p:nvSpPr>
          <p:spPr bwMode="auto">
            <a:xfrm>
              <a:off x="2784" y="3504"/>
              <a:ext cx="336" cy="2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 </a:t>
              </a:r>
            </a:p>
          </p:txBody>
        </p:sp>
        <p:sp>
          <p:nvSpPr>
            <p:cNvPr id="28700" name="Rectangle 34"/>
            <p:cNvSpPr>
              <a:spLocks noChangeArrowheads="1"/>
            </p:cNvSpPr>
            <p:nvPr/>
          </p:nvSpPr>
          <p:spPr bwMode="auto">
            <a:xfrm>
              <a:off x="3120" y="3504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/>
                <a:t>100</a:t>
              </a:r>
            </a:p>
          </p:txBody>
        </p:sp>
      </p:grpSp>
      <p:sp>
        <p:nvSpPr>
          <p:cNvPr id="63" name="Rectangle 14"/>
          <p:cNvSpPr>
            <a:spLocks noChangeArrowheads="1"/>
          </p:cNvSpPr>
          <p:nvPr/>
        </p:nvSpPr>
        <p:spPr bwMode="auto">
          <a:xfrm>
            <a:off x="4443413" y="5203825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 autoUpdateAnimBg="0"/>
      <p:bldP spid="35" grpId="0" animBg="1" autoUpdateAnimBg="0"/>
      <p:bldP spid="41" grpId="0" animBg="1" autoUpdateAnimBg="0"/>
      <p:bldP spid="42" grpId="0" animBg="1" autoUpdateAnimBg="0"/>
      <p:bldP spid="43" grpId="0" animBg="1" autoUpdateAnimBg="0"/>
      <p:bldP spid="49" grpId="0" animBg="1" autoUpdateAnimBg="0"/>
      <p:bldP spid="50" grpId="0" animBg="1" autoUpdateAnimBg="0"/>
      <p:bldP spid="58" grpId="0" animBg="1" autoUpdateAnimBg="0"/>
      <p:bldP spid="59" grpId="0" animBg="1" autoUpdateAnimBg="0"/>
      <p:bldP spid="63" grpId="0" animBg="1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Insertion Sort, Top Level Loop</a:t>
            </a:r>
          </a:p>
        </p:txBody>
      </p:sp>
      <p:sp>
        <p:nvSpPr>
          <p:cNvPr id="7546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Multiple passes thru the list</a:t>
            </a:r>
          </a:p>
          <a:p>
            <a:pPr>
              <a:defRPr/>
            </a:pPr>
            <a:r>
              <a:rPr lang="en-US" altLang="en-US"/>
              <a:t>At start of </a:t>
            </a:r>
            <a:r>
              <a:rPr lang="en-US" altLang="en-US" i="1"/>
              <a:t>i</a:t>
            </a:r>
            <a:r>
              <a:rPr lang="en-US" altLang="en-US"/>
              <a:t>th pass, first </a:t>
            </a:r>
            <a:r>
              <a:rPr lang="en-US" altLang="en-US" i="1"/>
              <a:t>i</a:t>
            </a:r>
            <a:r>
              <a:rPr lang="en-US" altLang="en-US"/>
              <a:t> items are in order</a:t>
            </a:r>
          </a:p>
          <a:p>
            <a:pPr lvl="1">
              <a:defRPr/>
            </a:pPr>
            <a:r>
              <a:rPr lang="en-US" altLang="en-US"/>
              <a:t>list of length 1 always “in order”</a:t>
            </a:r>
          </a:p>
          <a:p>
            <a:pPr>
              <a:defRPr/>
            </a:pPr>
            <a:r>
              <a:rPr lang="en-US" altLang="en-US"/>
              <a:t>At end of </a:t>
            </a:r>
            <a:r>
              <a:rPr lang="en-US" altLang="en-US" i="1"/>
              <a:t>i</a:t>
            </a:r>
            <a:r>
              <a:rPr lang="en-US" altLang="en-US"/>
              <a:t>th pass, first </a:t>
            </a:r>
            <a:r>
              <a:rPr lang="en-US" altLang="en-US" i="1"/>
              <a:t>i</a:t>
            </a:r>
            <a:r>
              <a:rPr lang="en-US" altLang="en-US"/>
              <a:t>+1 items in order</a:t>
            </a:r>
          </a:p>
          <a:p>
            <a:pPr lvl="1">
              <a:defRPr/>
            </a:pPr>
            <a:r>
              <a:rPr lang="en-US" altLang="en-US"/>
              <a:t>thus need only N – 1 passes in all</a:t>
            </a:r>
          </a:p>
          <a:p>
            <a:pPr>
              <a:defRPr/>
            </a:pPr>
            <a:r>
              <a:rPr lang="en-US" altLang="en-US"/>
              <a:t>On </a:t>
            </a:r>
            <a:r>
              <a:rPr lang="en-US" altLang="en-US" i="1"/>
              <a:t>i</a:t>
            </a:r>
            <a:r>
              <a:rPr lang="en-US" altLang="en-US"/>
              <a:t>th pass, “insert” </a:t>
            </a:r>
            <a:r>
              <a:rPr lang="en-US" altLang="en-US" i="1"/>
              <a:t>i</a:t>
            </a:r>
            <a:r>
              <a:rPr lang="en-US" altLang="en-US"/>
              <a:t>+1</a:t>
            </a:r>
            <a:r>
              <a:rPr lang="en-US" altLang="en-US" baseline="30000"/>
              <a:t>st</a:t>
            </a:r>
            <a:r>
              <a:rPr lang="en-US" altLang="en-US"/>
              <a:t> item into sorted part of list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Insertion Sort Top-Level Trace</a:t>
            </a:r>
          </a:p>
        </p:txBody>
      </p:sp>
      <p:sp>
        <p:nvSpPr>
          <p:cNvPr id="7557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>
                <a:latin typeface="Courier New" pitchFamily="49" charset="0"/>
                <a:sym typeface="Wingdings" pitchFamily="2" charset="2"/>
              </a:rPr>
              <a:t></a:t>
            </a:r>
            <a:r>
              <a:rPr lang="en-US" altLang="en-US" dirty="0">
                <a:latin typeface="Courier New" pitchFamily="49" charset="0"/>
              </a:rPr>
              <a:t> [6, 100, 3, -2, 8];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InsertionSort</a:t>
            </a:r>
            <a:r>
              <a:rPr lang="en-US" altLang="en-US" dirty="0">
                <a:latin typeface="Courier New" pitchFamily="49" charset="0"/>
              </a:rPr>
              <a:t>( </a:t>
            </a: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);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>
                <a:latin typeface="Courier New" pitchFamily="49" charset="0"/>
              </a:rPr>
              <a:t>       </a:t>
            </a:r>
            <a:r>
              <a:rPr lang="en-US" altLang="en-US" u="sng" dirty="0">
                <a:latin typeface="Courier New" pitchFamily="49" charset="0"/>
              </a:rPr>
              <a:t> _0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_1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2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3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4</a:t>
            </a:r>
            <a:r>
              <a:rPr lang="en-US" altLang="en-US" dirty="0">
                <a:latin typeface="Courier New" pitchFamily="49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== [ 6]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100    3   -2    8</a:t>
            </a:r>
          </a:p>
        </p:txBody>
      </p:sp>
      <p:sp>
        <p:nvSpPr>
          <p:cNvPr id="755716" name="Text Box 4"/>
          <p:cNvSpPr txBox="1">
            <a:spLocks noChangeArrowheads="1"/>
          </p:cNvSpPr>
          <p:nvPr/>
        </p:nvSpPr>
        <p:spPr bwMode="auto">
          <a:xfrm>
            <a:off x="898525" y="4371975"/>
            <a:ext cx="7065963" cy="1800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800" b="0" dirty="0">
                <a:solidFill>
                  <a:schemeClr val="bg2"/>
                </a:solidFill>
              </a:rPr>
              <a:t>1</a:t>
            </a:r>
            <a:r>
              <a:rPr lang="en-US" altLang="en-US" sz="2800" b="0" baseline="30000" dirty="0">
                <a:solidFill>
                  <a:schemeClr val="bg2"/>
                </a:solidFill>
              </a:rPr>
              <a:t>st</a:t>
            </a:r>
            <a:r>
              <a:rPr lang="en-US" altLang="en-US" sz="2800" b="0" dirty="0">
                <a:solidFill>
                  <a:schemeClr val="bg2"/>
                </a:solidFill>
              </a:rPr>
              <a:t> pass:</a:t>
            </a:r>
          </a:p>
          <a:p>
            <a:r>
              <a:rPr lang="en-US" altLang="en-US" sz="2800" b="0" dirty="0">
                <a:solidFill>
                  <a:schemeClr val="bg2"/>
                </a:solidFill>
              </a:rPr>
              <a:t>	list from 0 to 0 is sorted</a:t>
            </a:r>
          </a:p>
          <a:p>
            <a:r>
              <a:rPr lang="en-US" altLang="en-US" sz="2800" b="0" dirty="0">
                <a:solidFill>
                  <a:schemeClr val="bg2"/>
                </a:solidFill>
              </a:rPr>
              <a:t>	insert item 1 into the sorted part of the list</a:t>
            </a:r>
          </a:p>
          <a:p>
            <a:r>
              <a:rPr lang="en-US" altLang="en-US" sz="2800" b="0" dirty="0">
                <a:solidFill>
                  <a:schemeClr val="bg2"/>
                </a:solidFill>
              </a:rPr>
              <a:t>		</a:t>
            </a:r>
            <a:r>
              <a:rPr lang="en-US" altLang="en-US" sz="2800" b="0" i="1" dirty="0">
                <a:solidFill>
                  <a:schemeClr val="bg2"/>
                </a:solidFill>
              </a:rPr>
              <a:t>i.e.</a:t>
            </a:r>
            <a:r>
              <a:rPr lang="en-US" altLang="en-US" sz="2800" b="0" dirty="0">
                <a:solidFill>
                  <a:schemeClr val="bg2"/>
                </a:solidFill>
              </a:rPr>
              <a:t> insert 100 into [6]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5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55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557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557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5716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Insertion Sort Top-Level Trace</a:t>
            </a:r>
          </a:p>
        </p:txBody>
      </p:sp>
      <p:sp>
        <p:nvSpPr>
          <p:cNvPr id="7577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>
                <a:latin typeface="Courier New" pitchFamily="49" charset="0"/>
                <a:sym typeface="Wingdings" pitchFamily="2" charset="2"/>
              </a:rPr>
              <a:t></a:t>
            </a:r>
            <a:r>
              <a:rPr lang="en-US" altLang="en-US" dirty="0">
                <a:latin typeface="Courier New" pitchFamily="49" charset="0"/>
              </a:rPr>
              <a:t> [6, 100, 3, -2, 8];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InsertionSort</a:t>
            </a:r>
            <a:r>
              <a:rPr lang="en-US" altLang="en-US" dirty="0">
                <a:latin typeface="Courier New" pitchFamily="49" charset="0"/>
              </a:rPr>
              <a:t>( </a:t>
            </a: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);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>
                <a:latin typeface="Courier New" pitchFamily="49" charset="0"/>
              </a:rPr>
              <a:t>       </a:t>
            </a:r>
            <a:r>
              <a:rPr lang="en-US" altLang="en-US" u="sng" dirty="0">
                <a:latin typeface="Courier New" pitchFamily="49" charset="0"/>
              </a:rPr>
              <a:t> _0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_1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2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3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4</a:t>
            </a:r>
            <a:r>
              <a:rPr lang="en-US" altLang="en-US" dirty="0">
                <a:latin typeface="Courier New" pitchFamily="49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== [ 6]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100    3   -2    8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== [ 6  100]  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3   -2    8</a:t>
            </a:r>
          </a:p>
        </p:txBody>
      </p:sp>
      <p:sp>
        <p:nvSpPr>
          <p:cNvPr id="757764" name="Text Box 4"/>
          <p:cNvSpPr txBox="1">
            <a:spLocks noChangeArrowheads="1"/>
          </p:cNvSpPr>
          <p:nvPr/>
        </p:nvSpPr>
        <p:spPr bwMode="auto">
          <a:xfrm>
            <a:off x="898525" y="4419600"/>
            <a:ext cx="7065963" cy="1800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800" b="0">
                <a:solidFill>
                  <a:schemeClr val="bg2"/>
                </a:solidFill>
              </a:rPr>
              <a:t>2</a:t>
            </a:r>
            <a:r>
              <a:rPr lang="en-US" altLang="en-US" sz="2800" b="0" baseline="30000">
                <a:solidFill>
                  <a:schemeClr val="bg2"/>
                </a:solidFill>
              </a:rPr>
              <a:t>nd</a:t>
            </a:r>
            <a:r>
              <a:rPr lang="en-US" altLang="en-US" sz="2800" b="0">
                <a:solidFill>
                  <a:schemeClr val="bg2"/>
                </a:solidFill>
              </a:rPr>
              <a:t> pass:</a:t>
            </a:r>
          </a:p>
          <a:p>
            <a:r>
              <a:rPr lang="en-US" altLang="en-US" sz="2800" b="0">
                <a:solidFill>
                  <a:schemeClr val="bg2"/>
                </a:solidFill>
              </a:rPr>
              <a:t>	list from 0 to 1 is sorted</a:t>
            </a:r>
          </a:p>
          <a:p>
            <a:r>
              <a:rPr lang="en-US" altLang="en-US" sz="2800" b="0">
                <a:solidFill>
                  <a:schemeClr val="bg2"/>
                </a:solidFill>
              </a:rPr>
              <a:t>	insert item 2 into the sorted part of the list</a:t>
            </a:r>
          </a:p>
          <a:p>
            <a:r>
              <a:rPr lang="en-US" altLang="en-US" sz="2800" b="0">
                <a:solidFill>
                  <a:schemeClr val="bg2"/>
                </a:solidFill>
              </a:rPr>
              <a:t>		</a:t>
            </a:r>
            <a:r>
              <a:rPr lang="en-US" altLang="en-US" sz="2800" b="0" i="1">
                <a:solidFill>
                  <a:schemeClr val="bg2"/>
                </a:solidFill>
              </a:rPr>
              <a:t>i.e.</a:t>
            </a:r>
            <a:r>
              <a:rPr lang="en-US" altLang="en-US" sz="2800" b="0">
                <a:solidFill>
                  <a:schemeClr val="bg2"/>
                </a:solidFill>
              </a:rPr>
              <a:t> insert 3 into [6, 100]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57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57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57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6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O(N) </a:t>
            </a:r>
            <a:r>
              <a:rPr lang="en-CA" i="1" dirty="0"/>
              <a:t>vs</a:t>
            </a:r>
            <a:r>
              <a:rPr lang="en-CA" dirty="0"/>
              <a:t>. O(log 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Small differences at small numbers</a:t>
            </a:r>
          </a:p>
          <a:p>
            <a:pPr lvl="1">
              <a:defRPr/>
            </a:pPr>
            <a:r>
              <a:rPr lang="en-CA" dirty="0"/>
              <a:t>3N </a:t>
            </a:r>
            <a:r>
              <a:rPr lang="en-CA" i="1" dirty="0"/>
              <a:t>vs</a:t>
            </a:r>
            <a:r>
              <a:rPr lang="en-CA" dirty="0"/>
              <a:t>. 6 log N for N = 10?</a:t>
            </a:r>
          </a:p>
          <a:p>
            <a:pPr lvl="2">
              <a:defRPr/>
            </a:pPr>
            <a:r>
              <a:rPr lang="en-CA" dirty="0"/>
              <a:t>30 </a:t>
            </a:r>
            <a:r>
              <a:rPr lang="en-CA" i="1" dirty="0"/>
              <a:t>vs</a:t>
            </a:r>
            <a:r>
              <a:rPr lang="en-CA" dirty="0"/>
              <a:t>. </a:t>
            </a:r>
            <a:r>
              <a:rPr lang="en-CA"/>
              <a:t>20</a:t>
            </a:r>
            <a:endParaRPr lang="en-CA" dirty="0"/>
          </a:p>
          <a:p>
            <a:pPr>
              <a:defRPr/>
            </a:pPr>
            <a:r>
              <a:rPr lang="en-CA" dirty="0"/>
              <a:t>Large differences at large numbers</a:t>
            </a:r>
          </a:p>
          <a:p>
            <a:pPr lvl="1">
              <a:defRPr/>
            </a:pPr>
            <a:r>
              <a:rPr lang="en-CA" dirty="0"/>
              <a:t>3N </a:t>
            </a:r>
            <a:r>
              <a:rPr lang="en-CA" i="1" dirty="0"/>
              <a:t>vs</a:t>
            </a:r>
            <a:r>
              <a:rPr lang="en-CA" dirty="0"/>
              <a:t>. 6 log N for N = 1,000,000?</a:t>
            </a:r>
          </a:p>
          <a:p>
            <a:pPr lvl="2">
              <a:defRPr/>
            </a:pPr>
            <a:r>
              <a:rPr lang="en-CA" dirty="0"/>
              <a:t>3,000,000 </a:t>
            </a:r>
            <a:r>
              <a:rPr lang="en-CA" i="1" dirty="0"/>
              <a:t>vs</a:t>
            </a:r>
            <a:r>
              <a:rPr lang="en-CA" dirty="0"/>
              <a:t>. 120</a:t>
            </a:r>
          </a:p>
          <a:p>
            <a:pPr>
              <a:defRPr/>
            </a:pPr>
            <a:r>
              <a:rPr lang="en-CA" dirty="0"/>
              <a:t>Will </a:t>
            </a:r>
            <a:r>
              <a:rPr lang="en-CA" i="1" dirty="0"/>
              <a:t>eventually</a:t>
            </a:r>
            <a:r>
              <a:rPr lang="en-CA" dirty="0"/>
              <a:t> overcome any amount of overhead (3N </a:t>
            </a:r>
            <a:r>
              <a:rPr lang="en-CA" i="1" dirty="0"/>
              <a:t>vs</a:t>
            </a:r>
            <a:r>
              <a:rPr lang="en-CA" dirty="0"/>
              <a:t>. 6000 log N?)</a:t>
            </a:r>
          </a:p>
          <a:p>
            <a:pPr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Insertion Sort Top-Level Trace</a:t>
            </a:r>
          </a:p>
        </p:txBody>
      </p:sp>
      <p:sp>
        <p:nvSpPr>
          <p:cNvPr id="759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>
                <a:latin typeface="Courier New" pitchFamily="49" charset="0"/>
                <a:sym typeface="Wingdings" pitchFamily="2" charset="2"/>
              </a:rPr>
              <a:t></a:t>
            </a:r>
            <a:r>
              <a:rPr lang="en-US" altLang="en-US" dirty="0">
                <a:latin typeface="Courier New" pitchFamily="49" charset="0"/>
              </a:rPr>
              <a:t> [6, 100, 3, -2, 8];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InsertionSort</a:t>
            </a:r>
            <a:r>
              <a:rPr lang="en-US" altLang="en-US" dirty="0">
                <a:latin typeface="Courier New" pitchFamily="49" charset="0"/>
              </a:rPr>
              <a:t>( </a:t>
            </a: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);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>
                <a:latin typeface="Courier New" pitchFamily="49" charset="0"/>
              </a:rPr>
              <a:t>       </a:t>
            </a:r>
            <a:r>
              <a:rPr lang="en-US" altLang="en-US" u="sng" dirty="0">
                <a:latin typeface="Courier New" pitchFamily="49" charset="0"/>
              </a:rPr>
              <a:t> _0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_1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2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3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4</a:t>
            </a:r>
            <a:r>
              <a:rPr lang="en-US" altLang="en-US" dirty="0">
                <a:latin typeface="Courier New" pitchFamily="49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== [ 6]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100    3   -2    8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== [ 6  100]  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3   -2    8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== [ 3    6  100] 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-2    8</a:t>
            </a:r>
          </a:p>
        </p:txBody>
      </p:sp>
    </p:spTree>
  </p:cSld>
  <p:clrMapOvr>
    <a:masterClrMapping/>
  </p:clrMapOvr>
  <p:transition spd="slow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Insertion Sort Top-Level Trace</a:t>
            </a:r>
          </a:p>
        </p:txBody>
      </p:sp>
      <p:sp>
        <p:nvSpPr>
          <p:cNvPr id="7618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>
                <a:latin typeface="Courier New" pitchFamily="49" charset="0"/>
                <a:sym typeface="Wingdings" pitchFamily="2" charset="2"/>
              </a:rPr>
              <a:t></a:t>
            </a:r>
            <a:r>
              <a:rPr lang="en-US" altLang="en-US" dirty="0">
                <a:latin typeface="Courier New" pitchFamily="49" charset="0"/>
              </a:rPr>
              <a:t> [6, 100, 3, -2, 8];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InsertionSort</a:t>
            </a:r>
            <a:r>
              <a:rPr lang="en-US" altLang="en-US" dirty="0">
                <a:latin typeface="Courier New" pitchFamily="49" charset="0"/>
              </a:rPr>
              <a:t>( </a:t>
            </a: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);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>
                <a:solidFill>
                  <a:srgbClr val="FFFF00"/>
                </a:solidFill>
                <a:latin typeface="Courier New" pitchFamily="49" charset="0"/>
              </a:rPr>
              <a:t>       </a:t>
            </a:r>
            <a:r>
              <a:rPr lang="en-US" altLang="en-US" u="sng" dirty="0">
                <a:latin typeface="Courier New" pitchFamily="49" charset="0"/>
              </a:rPr>
              <a:t> _0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_1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2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3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4</a:t>
            </a:r>
            <a:r>
              <a:rPr lang="en-US" altLang="en-US" dirty="0">
                <a:latin typeface="Courier New" pitchFamily="49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== [ 6]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100    3   -2    8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== [ 6  100]  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3   -2    8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== [ 3    6  100] 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-2    8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== [-2    3    6  100]  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8</a:t>
            </a:r>
          </a:p>
        </p:txBody>
      </p:sp>
    </p:spTree>
  </p:cSld>
  <p:clrMapOvr>
    <a:masterClrMapping/>
  </p:clrMapOvr>
  <p:transition spd="slow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Insertion Sort Top-Level Trace</a:t>
            </a:r>
          </a:p>
        </p:txBody>
      </p:sp>
      <p:sp>
        <p:nvSpPr>
          <p:cNvPr id="7639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>
                <a:latin typeface="Courier New" pitchFamily="49" charset="0"/>
                <a:sym typeface="Wingdings" pitchFamily="2" charset="2"/>
              </a:rPr>
              <a:t></a:t>
            </a:r>
            <a:r>
              <a:rPr lang="en-US" altLang="en-US" dirty="0">
                <a:latin typeface="Courier New" pitchFamily="49" charset="0"/>
              </a:rPr>
              <a:t> [6, 100, 3, -2, 8];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InsertionSort</a:t>
            </a:r>
            <a:r>
              <a:rPr lang="en-US" altLang="en-US" dirty="0">
                <a:latin typeface="Courier New" pitchFamily="49" charset="0"/>
              </a:rPr>
              <a:t>( </a:t>
            </a: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);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>
                <a:solidFill>
                  <a:srgbClr val="FFFF00"/>
                </a:solidFill>
                <a:latin typeface="Courier New" pitchFamily="49" charset="0"/>
              </a:rPr>
              <a:t>       </a:t>
            </a:r>
            <a:r>
              <a:rPr lang="en-US" altLang="en-US" u="sng" dirty="0">
                <a:latin typeface="Courier New" pitchFamily="49" charset="0"/>
              </a:rPr>
              <a:t> _0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_1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2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3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4</a:t>
            </a:r>
            <a:r>
              <a:rPr lang="en-US" altLang="en-US" dirty="0">
                <a:latin typeface="Courier New" pitchFamily="49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== [ 6]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100    3   -2    8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== [ 6  100]  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3   -2    8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== [ 3    6  100] 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-2    8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== [-2    3    6  100]  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8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== [-2    3    6    8  100]</a:t>
            </a:r>
          </a:p>
        </p:txBody>
      </p:sp>
    </p:spTree>
  </p:cSld>
  <p:clrMapOvr>
    <a:masterClrMapping/>
  </p:clrMapOvr>
  <p:transition spd="slow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Exercise</a:t>
            </a:r>
          </a:p>
        </p:txBody>
      </p:sp>
      <p:sp>
        <p:nvSpPr>
          <p:cNvPr id="765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Show the evolution of the following array under insertion sort.  Show the result after each (top-level) pass</a:t>
            </a:r>
          </a:p>
          <a:p>
            <a:pPr lvl="1">
              <a:defRPr/>
            </a:pPr>
            <a:r>
              <a:rPr lang="en-US" altLang="en-US"/>
              <a:t>[15, 3, 21, 45, 7]</a:t>
            </a:r>
          </a:p>
          <a:p>
            <a:pPr lvl="1">
              <a:defRPr/>
            </a:pPr>
            <a:r>
              <a:rPr lang="en-US" altLang="en-US">
                <a:sym typeface="Wingdings" pitchFamily="2" charset="2"/>
              </a:rPr>
              <a:t>[17, 4, 8, 3]</a:t>
            </a:r>
            <a:endParaRPr lang="en-US" alt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Insertion on Pass </a:t>
            </a:r>
            <a:r>
              <a:rPr lang="en-US" altLang="en-US" i="1"/>
              <a:t>i</a:t>
            </a:r>
            <a:endParaRPr lang="en-US" altLang="en-US"/>
          </a:p>
        </p:txBody>
      </p:sp>
      <p:sp>
        <p:nvSpPr>
          <p:cNvPr id="766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Move </a:t>
            </a:r>
            <a:r>
              <a:rPr lang="en-US" altLang="en-US" i="1"/>
              <a:t>i</a:t>
            </a:r>
            <a:r>
              <a:rPr lang="en-US" altLang="en-US"/>
              <a:t>+1</a:t>
            </a:r>
            <a:r>
              <a:rPr lang="en-US" altLang="en-US" baseline="30000"/>
              <a:t>st</a:t>
            </a:r>
            <a:r>
              <a:rPr lang="en-US" altLang="en-US"/>
              <a:t> item into temporary storage</a:t>
            </a:r>
          </a:p>
          <a:p>
            <a:pPr>
              <a:defRPr/>
            </a:pPr>
            <a:r>
              <a:rPr lang="en-US" altLang="en-US"/>
              <a:t>Starting at the “end” of the sorted part…</a:t>
            </a:r>
          </a:p>
          <a:p>
            <a:pPr>
              <a:defRPr/>
            </a:pPr>
            <a:r>
              <a:rPr lang="en-US" altLang="en-US"/>
              <a:t>…move items up until you find where “new” item goes</a:t>
            </a:r>
          </a:p>
          <a:p>
            <a:pPr lvl="1">
              <a:defRPr/>
            </a:pPr>
            <a:r>
              <a:rPr lang="en-US" altLang="en-US"/>
              <a:t>find a smaller item</a:t>
            </a:r>
          </a:p>
          <a:p>
            <a:pPr lvl="1">
              <a:defRPr/>
            </a:pPr>
            <a:r>
              <a:rPr lang="en-US" altLang="en-US"/>
              <a:t>fall off the front of the list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Insertion on Pass 2 Trace</a:t>
            </a:r>
          </a:p>
        </p:txBody>
      </p:sp>
      <p:sp>
        <p:nvSpPr>
          <p:cNvPr id="7680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>
                <a:latin typeface="Courier New" pitchFamily="49" charset="0"/>
                <a:sym typeface="Wingdings" pitchFamily="2" charset="2"/>
              </a:rPr>
              <a:t>==</a:t>
            </a:r>
            <a:r>
              <a:rPr lang="en-US" altLang="en-US" dirty="0">
                <a:latin typeface="Courier New" pitchFamily="49" charset="0"/>
              </a:rPr>
              <a:t> [6, 100], 3, -2, 8</a:t>
            </a:r>
          </a:p>
          <a:p>
            <a:pPr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>
                <a:latin typeface="Courier New" pitchFamily="49" charset="0"/>
              </a:rPr>
              <a:t>Insert 3 into [6, 100]</a:t>
            </a:r>
          </a:p>
          <a:p>
            <a:pPr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>
                <a:latin typeface="Courier New" pitchFamily="49" charset="0"/>
              </a:rPr>
              <a:t>       </a:t>
            </a:r>
            <a:r>
              <a:rPr lang="en-US" altLang="en-US" u="sng" dirty="0">
                <a:latin typeface="Courier New" pitchFamily="49" charset="0"/>
              </a:rPr>
              <a:t>  0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1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  2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temp</a:t>
            </a:r>
          </a:p>
          <a:p>
            <a:pPr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== [ 6  </a:t>
            </a:r>
            <a:r>
              <a:rPr lang="en-US" altLang="en-US" b="1" dirty="0">
                <a:latin typeface="Courier New" pitchFamily="49" charset="0"/>
              </a:rPr>
              <a:t>100</a:t>
            </a:r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3</a:t>
            </a:r>
            <a:r>
              <a:rPr lang="en-US" altLang="en-US" dirty="0">
                <a:latin typeface="Courier New" pitchFamily="49" charset="0"/>
              </a:rPr>
              <a:t>]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    3</a:t>
            </a:r>
          </a:p>
          <a:p>
            <a:pPr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== [ </a:t>
            </a:r>
            <a:r>
              <a:rPr lang="en-US" altLang="en-US" b="1" dirty="0">
                <a:latin typeface="Courier New" pitchFamily="49" charset="0"/>
              </a:rPr>
              <a:t>6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 100 </a:t>
            </a:r>
            <a:r>
              <a:rPr lang="en-US" altLang="en-US" dirty="0">
                <a:latin typeface="Courier New" pitchFamily="49" charset="0"/>
              </a:rPr>
              <a:t> 100]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    3</a:t>
            </a:r>
          </a:p>
          <a:p>
            <a:pPr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== </a:t>
            </a:r>
            <a:r>
              <a:rPr lang="en-US" altLang="en-US" b="1" dirty="0">
                <a:latin typeface="Courier New" pitchFamily="49" charset="0"/>
              </a:rPr>
              <a:t>[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6</a:t>
            </a:r>
            <a:r>
              <a:rPr lang="en-US" altLang="en-US" dirty="0">
                <a:latin typeface="Courier New" pitchFamily="49" charset="0"/>
              </a:rPr>
              <a:t>    6  100]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    3</a:t>
            </a:r>
          </a:p>
          <a:p>
            <a:pPr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== [ 3    6  100] 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  3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6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6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6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6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6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6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68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03" grpId="0" build="p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Insertion on Pass 2 Trace</a:t>
            </a:r>
          </a:p>
        </p:txBody>
      </p:sp>
      <p:sp>
        <p:nvSpPr>
          <p:cNvPr id="770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 err="1">
                <a:latin typeface="Courier New" pitchFamily="49" charset="0"/>
              </a:rPr>
              <a:t>lst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>
                <a:latin typeface="Courier New" pitchFamily="49" charset="0"/>
                <a:sym typeface="Wingdings" pitchFamily="2" charset="2"/>
              </a:rPr>
              <a:t>==</a:t>
            </a:r>
            <a:r>
              <a:rPr lang="en-US" altLang="en-US" dirty="0">
                <a:latin typeface="Courier New" pitchFamily="49" charset="0"/>
              </a:rPr>
              <a:t> [-2, 3, 6, 100], 8</a:t>
            </a:r>
          </a:p>
          <a:p>
            <a:pPr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>
                <a:latin typeface="Courier New" pitchFamily="49" charset="0"/>
              </a:rPr>
              <a:t>Insert 8 into [-2, 3, 6, 100]</a:t>
            </a:r>
          </a:p>
          <a:p>
            <a:pPr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u="sng" dirty="0">
                <a:latin typeface="Courier New" pitchFamily="49" charset="0"/>
              </a:rPr>
              <a:t>  0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u="sng" dirty="0">
                <a:latin typeface="Courier New" pitchFamily="49" charset="0"/>
              </a:rPr>
              <a:t>  1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u="sng" dirty="0">
                <a:latin typeface="Courier New" pitchFamily="49" charset="0"/>
              </a:rPr>
              <a:t>  2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u="sng" dirty="0">
                <a:latin typeface="Courier New" pitchFamily="49" charset="0"/>
              </a:rPr>
              <a:t>  3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u="sng" dirty="0">
                <a:latin typeface="Courier New" pitchFamily="49" charset="0"/>
              </a:rPr>
              <a:t>  4</a:t>
            </a: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u="sng" dirty="0">
                <a:latin typeface="Courier New" pitchFamily="49" charset="0"/>
              </a:rPr>
              <a:t>temp</a:t>
            </a:r>
          </a:p>
          <a:p>
            <a:pPr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>
                <a:latin typeface="Courier New" pitchFamily="49" charset="0"/>
              </a:rPr>
              <a:t>[ -2   3   6 </a:t>
            </a:r>
            <a:r>
              <a:rPr lang="en-US" altLang="en-US" b="1" dirty="0">
                <a:latin typeface="Courier New" pitchFamily="49" charset="0"/>
              </a:rPr>
              <a:t>100</a:t>
            </a:r>
            <a:r>
              <a:rPr lang="en-US" altLang="en-US" dirty="0">
                <a:latin typeface="Courier New" pitchFamily="49" charset="0"/>
              </a:rPr>
              <a:t>  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8</a:t>
            </a:r>
            <a:r>
              <a:rPr lang="en-US" altLang="en-US" dirty="0">
                <a:latin typeface="Courier New" pitchFamily="49" charset="0"/>
              </a:rPr>
              <a:t>] 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 8</a:t>
            </a:r>
          </a:p>
          <a:p>
            <a:pPr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>
                <a:latin typeface="Courier New" pitchFamily="49" charset="0"/>
              </a:rPr>
              <a:t>[ -2   3   </a:t>
            </a:r>
            <a:r>
              <a:rPr lang="en-US" altLang="en-US" b="1" dirty="0">
                <a:latin typeface="Courier New" pitchFamily="49" charset="0"/>
              </a:rPr>
              <a:t>6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100</a:t>
            </a:r>
            <a:r>
              <a:rPr lang="en-US" altLang="en-US" dirty="0">
                <a:latin typeface="Courier New" pitchFamily="49" charset="0"/>
              </a:rPr>
              <a:t> 100]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   8</a:t>
            </a:r>
          </a:p>
          <a:p>
            <a:pPr>
              <a:spcBef>
                <a:spcPct val="10000"/>
              </a:spcBef>
              <a:buFont typeface="Monotype Sorts" pitchFamily="2" charset="2"/>
              <a:buNone/>
              <a:defRPr/>
            </a:pPr>
            <a:r>
              <a:rPr lang="en-US" altLang="en-US" dirty="0">
                <a:latin typeface="Courier New" pitchFamily="49" charset="0"/>
              </a:rPr>
              <a:t>[ -2   3   6   8 100]</a:t>
            </a:r>
            <a:r>
              <a:rPr lang="en-US" altLang="en-US" dirty="0">
                <a:solidFill>
                  <a:srgbClr val="FF6600"/>
                </a:solidFill>
                <a:latin typeface="Courier New" pitchFamily="49" charset="0"/>
              </a:rPr>
              <a:t>   8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7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7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7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7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70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0051" grpId="0" build="p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Insertion Sort Pseudo-Code</a:t>
            </a:r>
          </a:p>
        </p:txBody>
      </p:sp>
      <p:sp>
        <p:nvSpPr>
          <p:cNvPr id="772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8458200" cy="4267200"/>
          </a:xfrm>
        </p:spPr>
        <p:txBody>
          <a:bodyPr/>
          <a:lstStyle/>
          <a:p>
            <a:pPr marL="466725" indent="-466725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altLang="en-US"/>
              <a:t>to InsertionSort( List a )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altLang="en-US"/>
              <a:t>	for i </a:t>
            </a:r>
            <a:r>
              <a:rPr lang="en-US" altLang="en-US">
                <a:sym typeface="Wingdings" pitchFamily="2" charset="2"/>
              </a:rPr>
              <a:t> </a:t>
            </a:r>
            <a:r>
              <a:rPr lang="en-US" altLang="en-US"/>
              <a:t>0 .. Length(a) – 2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altLang="en-US"/>
              <a:t>		p </a:t>
            </a:r>
            <a:r>
              <a:rPr lang="en-US" altLang="en-US">
                <a:sym typeface="Wingdings" pitchFamily="2" charset="2"/>
              </a:rPr>
              <a:t> i + 1</a:t>
            </a:r>
            <a:endParaRPr lang="en-US" altLang="en-US"/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altLang="en-US"/>
              <a:t>		temp </a:t>
            </a:r>
            <a:r>
              <a:rPr lang="en-US" altLang="en-US">
                <a:sym typeface="Wingdings" pitchFamily="2" charset="2"/>
              </a:rPr>
              <a:t> a[p];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altLang="en-US"/>
              <a:t>		while (p &gt; 0  &amp;&amp;  a[p – 1] &gt; temp)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altLang="en-US"/>
              <a:t>			a[p] </a:t>
            </a:r>
            <a:r>
              <a:rPr lang="en-US" altLang="en-US">
                <a:sym typeface="Wingdings" pitchFamily="2" charset="2"/>
              </a:rPr>
              <a:t></a:t>
            </a:r>
            <a:r>
              <a:rPr lang="en-US" altLang="en-US"/>
              <a:t> a[p – 1];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altLang="en-US"/>
              <a:t>			p </a:t>
            </a:r>
            <a:r>
              <a:rPr lang="en-US" altLang="en-US">
                <a:sym typeface="Wingdings" pitchFamily="2" charset="2"/>
              </a:rPr>
              <a:t> p – 1;</a:t>
            </a:r>
            <a:endParaRPr lang="en-US" altLang="en-US"/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altLang="en-US"/>
              <a:t>		a[p] </a:t>
            </a:r>
            <a:r>
              <a:rPr lang="en-US" altLang="en-US">
                <a:sym typeface="Wingdings" pitchFamily="2" charset="2"/>
              </a:rPr>
              <a:t></a:t>
            </a:r>
            <a:r>
              <a:rPr lang="en-US" altLang="en-US"/>
              <a:t> temp;</a:t>
            </a:r>
          </a:p>
        </p:txBody>
      </p:sp>
    </p:spTree>
  </p:cSld>
  <p:clrMapOvr>
    <a:masterClrMapping/>
  </p:clrMapOvr>
  <p:transition spd="slow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Exercise</a:t>
            </a:r>
          </a:p>
        </p:txBody>
      </p:sp>
      <p:sp>
        <p:nvSpPr>
          <p:cNvPr id="774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Show the evolution of the following array under insertion sort.  Show the result after each assignment into the array (that is, inner as well as outer loops):</a:t>
            </a:r>
          </a:p>
          <a:p>
            <a:pPr lvl="1">
              <a:defRPr/>
            </a:pPr>
            <a:r>
              <a:rPr lang="en-US" altLang="en-US">
                <a:sym typeface="Wingdings" pitchFamily="2" charset="2"/>
              </a:rPr>
              <a:t>[17, 4, 8, 3]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Work in Insertion Sort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8458200" cy="4267200"/>
          </a:xfrm>
        </p:spPr>
        <p:txBody>
          <a:bodyPr/>
          <a:lstStyle/>
          <a:p>
            <a:pPr marL="466725" indent="-466725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altLang="en-US"/>
              <a:t>to InsertionSort( List a )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altLang="en-US"/>
              <a:t>	for i </a:t>
            </a:r>
            <a:r>
              <a:rPr lang="en-US" altLang="en-US">
                <a:sym typeface="Wingdings" pitchFamily="2" charset="2"/>
              </a:rPr>
              <a:t> </a:t>
            </a:r>
            <a:r>
              <a:rPr lang="en-US" altLang="en-US"/>
              <a:t>1 .. Length(a) – 1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altLang="en-US"/>
              <a:t>		p </a:t>
            </a:r>
            <a:r>
              <a:rPr lang="en-US" altLang="en-US">
                <a:sym typeface="Wingdings" pitchFamily="2" charset="2"/>
              </a:rPr>
              <a:t> i + 1</a:t>
            </a:r>
            <a:endParaRPr lang="en-US" altLang="en-US"/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altLang="en-US"/>
              <a:t>		temp </a:t>
            </a:r>
            <a:r>
              <a:rPr lang="en-US" altLang="en-US">
                <a:sym typeface="Wingdings" pitchFamily="2" charset="2"/>
              </a:rPr>
              <a:t> a[p];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altLang="en-US"/>
              <a:t>		while (p &gt; 1  &amp;&amp;  a[p – 1] &gt; temp)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altLang="en-US"/>
              <a:t>			a[p] </a:t>
            </a:r>
            <a:r>
              <a:rPr lang="en-US" altLang="en-US">
                <a:sym typeface="Wingdings" pitchFamily="2" charset="2"/>
              </a:rPr>
              <a:t></a:t>
            </a:r>
            <a:r>
              <a:rPr lang="en-US" altLang="en-US"/>
              <a:t> a[p – 1];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altLang="en-US"/>
              <a:t>			p </a:t>
            </a:r>
            <a:r>
              <a:rPr lang="en-US" altLang="en-US">
                <a:sym typeface="Wingdings" pitchFamily="2" charset="2"/>
              </a:rPr>
              <a:t> p – 1;</a:t>
            </a:r>
            <a:endParaRPr lang="en-US" altLang="en-US"/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altLang="en-US"/>
              <a:t>		a[p] </a:t>
            </a:r>
            <a:r>
              <a:rPr lang="en-US" altLang="en-US">
                <a:sym typeface="Wingdings" pitchFamily="2" charset="2"/>
              </a:rPr>
              <a:t></a:t>
            </a:r>
            <a:r>
              <a:rPr lang="en-US" altLang="en-US"/>
              <a:t> temp;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1600200" y="3352800"/>
            <a:ext cx="23622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1600200" y="5334000"/>
            <a:ext cx="23622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2514600" y="4343400"/>
            <a:ext cx="27432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4648200" y="3810000"/>
            <a:ext cx="25146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306388" y="5984875"/>
            <a:ext cx="1589087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i="1" dirty="0">
                <a:solidFill>
                  <a:schemeClr val="accent1"/>
                </a:solidFill>
              </a:rPr>
              <a:t>Assignment</a:t>
            </a:r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6842125" y="4800600"/>
            <a:ext cx="16922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chemeClr val="accent1"/>
                </a:solidFill>
              </a:rPr>
              <a:t>Comparison</a:t>
            </a:r>
          </a:p>
        </p:txBody>
      </p:sp>
      <p:cxnSp>
        <p:nvCxnSpPr>
          <p:cNvPr id="41994" name="AutoShape 10"/>
          <p:cNvCxnSpPr>
            <a:cxnSpLocks noChangeShapeType="1"/>
            <a:stCxn id="41993" idx="1"/>
            <a:endCxn id="41991" idx="2"/>
          </p:cNvCxnSpPr>
          <p:nvPr/>
        </p:nvCxnSpPr>
        <p:spPr bwMode="auto">
          <a:xfrm rot="10800000">
            <a:off x="5905500" y="4343400"/>
            <a:ext cx="936625" cy="685800"/>
          </a:xfrm>
          <a:prstGeom prst="curvedConnector2">
            <a:avLst/>
          </a:prstGeom>
          <a:noFill/>
          <a:ln w="12700">
            <a:solidFill>
              <a:schemeClr val="accent1"/>
            </a:solidFill>
            <a:round/>
            <a:headEnd/>
            <a:tailEnd type="triangle" w="med" len="med"/>
          </a:ln>
        </p:spPr>
      </p:cxnSp>
      <p:cxnSp>
        <p:nvCxnSpPr>
          <p:cNvPr id="41995" name="AutoShape 11"/>
          <p:cNvCxnSpPr>
            <a:cxnSpLocks noChangeShapeType="1"/>
            <a:stCxn id="41992" idx="0"/>
            <a:endCxn id="41988" idx="1"/>
          </p:cNvCxnSpPr>
          <p:nvPr/>
        </p:nvCxnSpPr>
        <p:spPr bwMode="auto">
          <a:xfrm rot="-5400000">
            <a:off x="168275" y="4552950"/>
            <a:ext cx="2365375" cy="498475"/>
          </a:xfrm>
          <a:prstGeom prst="curvedConnector2">
            <a:avLst/>
          </a:prstGeom>
          <a:noFill/>
          <a:ln w="12700">
            <a:solidFill>
              <a:schemeClr val="accent1"/>
            </a:solidFill>
            <a:round/>
            <a:headEnd/>
            <a:tailEnd type="triangle" w="med" len="med"/>
          </a:ln>
        </p:spPr>
      </p:cxnSp>
      <p:cxnSp>
        <p:nvCxnSpPr>
          <p:cNvPr id="41996" name="AutoShape 12"/>
          <p:cNvCxnSpPr>
            <a:cxnSpLocks noChangeShapeType="1"/>
            <a:stCxn id="41992" idx="0"/>
            <a:endCxn id="41990" idx="1"/>
          </p:cNvCxnSpPr>
          <p:nvPr/>
        </p:nvCxnSpPr>
        <p:spPr bwMode="auto">
          <a:xfrm rot="-5400000">
            <a:off x="1120775" y="4591050"/>
            <a:ext cx="1374775" cy="1412875"/>
          </a:xfrm>
          <a:prstGeom prst="curvedConnector2">
            <a:avLst/>
          </a:prstGeom>
          <a:noFill/>
          <a:ln w="12700">
            <a:solidFill>
              <a:schemeClr val="accent1"/>
            </a:solidFill>
            <a:round/>
            <a:headEnd/>
            <a:tailEnd type="triangle" w="med" len="med"/>
          </a:ln>
        </p:spPr>
      </p:cxnSp>
      <p:cxnSp>
        <p:nvCxnSpPr>
          <p:cNvPr id="41997" name="AutoShape 13"/>
          <p:cNvCxnSpPr>
            <a:cxnSpLocks noChangeShapeType="1"/>
            <a:stCxn id="41992" idx="0"/>
            <a:endCxn id="41989" idx="1"/>
          </p:cNvCxnSpPr>
          <p:nvPr/>
        </p:nvCxnSpPr>
        <p:spPr bwMode="auto">
          <a:xfrm rot="-5400000">
            <a:off x="1158875" y="5543550"/>
            <a:ext cx="384175" cy="498475"/>
          </a:xfrm>
          <a:prstGeom prst="curvedConnector2">
            <a:avLst/>
          </a:prstGeom>
          <a:noFill/>
          <a:ln w="12700">
            <a:solidFill>
              <a:schemeClr val="accent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FFE70-A983-40DF-A400-E8984FEBB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Measuring Work in Sorting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6EDF2-A811-4A0E-B756-1B7EB7859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Mostly just interested in work done on list</a:t>
            </a:r>
          </a:p>
          <a:p>
            <a:pPr lvl="1"/>
            <a:r>
              <a:rPr lang="en-CA" dirty="0"/>
              <a:t>comparing one list element to another</a:t>
            </a:r>
          </a:p>
          <a:p>
            <a:pPr lvl="1"/>
            <a:r>
              <a:rPr lang="en-CA" dirty="0"/>
              <a:t>moving a value in the list</a:t>
            </a:r>
          </a:p>
          <a:p>
            <a:pPr lvl="2"/>
            <a:r>
              <a:rPr lang="en-CA" dirty="0"/>
              <a:t>list value assigned into a variable</a:t>
            </a:r>
          </a:p>
          <a:p>
            <a:pPr lvl="2"/>
            <a:r>
              <a:rPr lang="en-CA" dirty="0"/>
              <a:t>variable may be in the list or outside it</a:t>
            </a:r>
          </a:p>
          <a:p>
            <a:pPr lvl="1"/>
            <a:r>
              <a:rPr lang="en-CA" dirty="0"/>
              <a:t>assume </a:t>
            </a:r>
            <a:r>
              <a:rPr lang="en-CA" i="1" dirty="0"/>
              <a:t>random access</a:t>
            </a:r>
          </a:p>
          <a:p>
            <a:pPr lvl="2"/>
            <a:r>
              <a:rPr lang="en-CA" dirty="0"/>
              <a:t>one step to access whichever element we want</a:t>
            </a:r>
          </a:p>
          <a:p>
            <a:pPr lvl="2"/>
            <a:r>
              <a:rPr lang="en-CA" dirty="0"/>
              <a:t>does not apply for linked lists!</a:t>
            </a:r>
          </a:p>
          <a:p>
            <a:r>
              <a:rPr lang="en-CA" dirty="0"/>
              <a:t>Rarely bother to look at “book-keeping”</a:t>
            </a:r>
          </a:p>
        </p:txBody>
      </p:sp>
    </p:spTree>
    <p:extLst>
      <p:ext uri="{BB962C8B-B14F-4D97-AF65-F5344CB8AC3E}">
        <p14:creationId xmlns:p14="http://schemas.microsoft.com/office/powerpoint/2010/main" val="81982300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Counting Ops in Insertion Sort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Let N be the size of the array/vector</a:t>
            </a:r>
          </a:p>
          <a:p>
            <a:pPr lvl="1">
              <a:defRPr/>
            </a:pPr>
            <a:r>
              <a:rPr lang="en-US" altLang="en-US"/>
              <a:t>number of elements in the list</a:t>
            </a:r>
          </a:p>
          <a:p>
            <a:pPr>
              <a:defRPr/>
            </a:pPr>
            <a:r>
              <a:rPr lang="en-US" altLang="en-US"/>
              <a:t>Outer loop iterates N – 1 times</a:t>
            </a:r>
          </a:p>
          <a:p>
            <a:pPr lvl="1">
              <a:defRPr/>
            </a:pPr>
            <a:r>
              <a:rPr lang="en-US" altLang="en-US"/>
              <a:t>contains two assignments</a:t>
            </a:r>
          </a:p>
          <a:p>
            <a:pPr>
              <a:defRPr/>
            </a:pPr>
            <a:r>
              <a:rPr lang="en-US" altLang="en-US"/>
              <a:t>Inner loop iterates </a:t>
            </a:r>
            <a:r>
              <a:rPr lang="en-US" altLang="en-US" i="1"/>
              <a:t>at most </a:t>
            </a:r>
            <a:r>
              <a:rPr lang="en-US" altLang="en-US"/>
              <a:t>i times</a:t>
            </a:r>
          </a:p>
          <a:p>
            <a:pPr lvl="1">
              <a:defRPr/>
            </a:pPr>
            <a:r>
              <a:rPr lang="en-US" altLang="en-US"/>
              <a:t>list was in reverse order – need to compare all</a:t>
            </a:r>
          </a:p>
          <a:p>
            <a:pPr lvl="1">
              <a:defRPr/>
            </a:pPr>
            <a:r>
              <a:rPr lang="en-US" altLang="en-US"/>
              <a:t>contains one comparison &amp; one assignment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Counting Ops in Insertion Sort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Outer loop runs </a:t>
            </a:r>
            <a:r>
              <a:rPr lang="en-US" altLang="en-US" dirty="0" err="1"/>
              <a:t>i</a:t>
            </a:r>
            <a:r>
              <a:rPr lang="en-US" altLang="en-US" dirty="0"/>
              <a:t> from 1 to N – 1</a:t>
            </a:r>
          </a:p>
          <a:p>
            <a:pPr lvl="1">
              <a:defRPr/>
            </a:pPr>
            <a:r>
              <a:rPr lang="en-US" altLang="en-US" dirty="0"/>
              <a:t>inner runs p from i+1 down to 2 (“worst case”)</a:t>
            </a:r>
          </a:p>
          <a:p>
            <a:pPr lvl="1">
              <a:defRPr/>
            </a:pPr>
            <a:r>
              <a:rPr lang="en-US" altLang="en-US" dirty="0" err="1"/>
              <a:t>W</a:t>
            </a:r>
            <a:r>
              <a:rPr lang="en-US" altLang="en-US" baseline="-25000" dirty="0" err="1"/>
              <a:t>Ins,worst</a:t>
            </a:r>
            <a:r>
              <a:rPr lang="en-US" altLang="en-US" dirty="0"/>
              <a:t>(N) = </a:t>
            </a:r>
            <a:r>
              <a:rPr lang="en-US" altLang="en-US" baseline="-25000" dirty="0" err="1"/>
              <a:t>i</a:t>
            </a:r>
            <a:r>
              <a:rPr lang="en-US" altLang="en-US" baseline="-25000" dirty="0"/>
              <a:t>=1</a:t>
            </a:r>
            <a:r>
              <a:rPr lang="en-US" altLang="en-US" dirty="0">
                <a:latin typeface="Symbol" pitchFamily="18" charset="2"/>
              </a:rPr>
              <a:t>S</a:t>
            </a:r>
            <a:r>
              <a:rPr lang="en-US" altLang="en-US" baseline="30000" dirty="0"/>
              <a:t>N–1</a:t>
            </a:r>
            <a:r>
              <a:rPr lang="en-US" altLang="en-US" dirty="0"/>
              <a:t> (2 + </a:t>
            </a:r>
            <a:r>
              <a:rPr lang="en-US" altLang="en-US" baseline="-25000" dirty="0"/>
              <a:t>p=2</a:t>
            </a:r>
            <a:r>
              <a:rPr lang="en-US" altLang="en-US" dirty="0">
                <a:latin typeface="Symbol" pitchFamily="18" charset="2"/>
              </a:rPr>
              <a:t>S</a:t>
            </a:r>
            <a:r>
              <a:rPr lang="en-US" altLang="en-US" baseline="30000" dirty="0"/>
              <a:t>i+1</a:t>
            </a:r>
            <a:r>
              <a:rPr lang="en-US" altLang="en-US" dirty="0"/>
              <a:t> 2)</a:t>
            </a:r>
          </a:p>
          <a:p>
            <a:pPr lvl="1">
              <a:defRPr/>
            </a:pPr>
            <a:r>
              <a:rPr lang="en-US" altLang="en-US" dirty="0" err="1"/>
              <a:t>W</a:t>
            </a:r>
            <a:r>
              <a:rPr lang="en-US" altLang="en-US" baseline="-25000" dirty="0" err="1"/>
              <a:t>Ins,worst</a:t>
            </a:r>
            <a:r>
              <a:rPr lang="en-US" altLang="en-US" dirty="0"/>
              <a:t>(N) = </a:t>
            </a:r>
            <a:r>
              <a:rPr lang="en-US" altLang="en-US" baseline="-25000" dirty="0" err="1"/>
              <a:t>i</a:t>
            </a:r>
            <a:r>
              <a:rPr lang="en-US" altLang="en-US" baseline="-25000" dirty="0"/>
              <a:t>=1</a:t>
            </a:r>
            <a:r>
              <a:rPr lang="en-US" altLang="en-US" dirty="0">
                <a:latin typeface="Symbol" pitchFamily="18" charset="2"/>
              </a:rPr>
              <a:t>S</a:t>
            </a:r>
            <a:r>
              <a:rPr lang="en-US" altLang="en-US" baseline="30000" dirty="0"/>
              <a:t>N–1</a:t>
            </a:r>
            <a:r>
              <a:rPr lang="en-US" altLang="en-US" dirty="0"/>
              <a:t> (2 + 2i)</a:t>
            </a:r>
          </a:p>
          <a:p>
            <a:pPr lvl="1">
              <a:defRPr/>
            </a:pPr>
            <a:r>
              <a:rPr lang="en-US" altLang="en-US" dirty="0" err="1"/>
              <a:t>W</a:t>
            </a:r>
            <a:r>
              <a:rPr lang="en-US" altLang="en-US" baseline="-25000" dirty="0" err="1"/>
              <a:t>Ins,worst</a:t>
            </a:r>
            <a:r>
              <a:rPr lang="en-US" altLang="en-US" dirty="0"/>
              <a:t>(N) = 2(N – 1) + 2(N – 1)(N)/2</a:t>
            </a:r>
          </a:p>
          <a:p>
            <a:pPr lvl="1">
              <a:defRPr/>
            </a:pPr>
            <a:r>
              <a:rPr lang="en-US" altLang="en-US" dirty="0" err="1"/>
              <a:t>W</a:t>
            </a:r>
            <a:r>
              <a:rPr lang="en-US" altLang="en-US" baseline="-25000" dirty="0" err="1"/>
              <a:t>Ins,worst</a:t>
            </a:r>
            <a:r>
              <a:rPr lang="en-US" altLang="en-US" dirty="0"/>
              <a:t>(N) = 2N – 2 + N</a:t>
            </a:r>
            <a:r>
              <a:rPr lang="en-US" altLang="en-US" baseline="30000" dirty="0"/>
              <a:t>2</a:t>
            </a:r>
            <a:r>
              <a:rPr lang="en-US" altLang="en-US" dirty="0"/>
              <a:t> – N </a:t>
            </a:r>
          </a:p>
          <a:p>
            <a:pPr lvl="1">
              <a:defRPr/>
            </a:pPr>
            <a:r>
              <a:rPr lang="en-US" altLang="en-US" dirty="0" err="1">
                <a:solidFill>
                  <a:schemeClr val="accent1"/>
                </a:solidFill>
              </a:rPr>
              <a:t>W</a:t>
            </a:r>
            <a:r>
              <a:rPr lang="en-US" altLang="en-US" baseline="-25000" dirty="0" err="1">
                <a:solidFill>
                  <a:schemeClr val="accent1"/>
                </a:solidFill>
              </a:rPr>
              <a:t>Ins,worst</a:t>
            </a:r>
            <a:r>
              <a:rPr lang="en-US" altLang="en-US" dirty="0">
                <a:solidFill>
                  <a:schemeClr val="accent1"/>
                </a:solidFill>
              </a:rPr>
              <a:t>(N) = N</a:t>
            </a:r>
            <a:r>
              <a:rPr lang="en-US" altLang="en-US" baseline="30000" dirty="0">
                <a:solidFill>
                  <a:schemeClr val="accent1"/>
                </a:solidFill>
              </a:rPr>
              <a:t>2</a:t>
            </a:r>
            <a:r>
              <a:rPr lang="en-US" altLang="en-US" dirty="0">
                <a:solidFill>
                  <a:schemeClr val="accent1"/>
                </a:solidFill>
              </a:rPr>
              <a:t> + N –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41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7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Average Case Analysis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On </a:t>
            </a:r>
            <a:r>
              <a:rPr lang="en-US" altLang="en-US" i="1" dirty="0"/>
              <a:t>average</a:t>
            </a:r>
            <a:r>
              <a:rPr lang="en-US" altLang="en-US" dirty="0"/>
              <a:t>, we expect inner loop of insertion to only go ½ way to the front</a:t>
            </a:r>
          </a:p>
          <a:p>
            <a:pPr lvl="1">
              <a:defRPr/>
            </a:pPr>
            <a:r>
              <a:rPr lang="en-US" altLang="en-US" dirty="0" err="1"/>
              <a:t>W</a:t>
            </a:r>
            <a:r>
              <a:rPr lang="en-US" altLang="en-US" baseline="-25000" dirty="0" err="1"/>
              <a:t>Ins,ave</a:t>
            </a:r>
            <a:r>
              <a:rPr lang="en-US" altLang="en-US" dirty="0"/>
              <a:t>(N) = </a:t>
            </a:r>
            <a:r>
              <a:rPr lang="en-US" altLang="en-US" baseline="-25000" dirty="0" err="1"/>
              <a:t>i</a:t>
            </a:r>
            <a:r>
              <a:rPr lang="en-US" altLang="en-US" baseline="-25000" dirty="0"/>
              <a:t>=1</a:t>
            </a:r>
            <a:r>
              <a:rPr lang="en-US" altLang="en-US" dirty="0">
                <a:latin typeface="Symbol" pitchFamily="18" charset="2"/>
              </a:rPr>
              <a:t>S</a:t>
            </a:r>
            <a:r>
              <a:rPr lang="en-US" altLang="en-US" baseline="30000" dirty="0"/>
              <a:t>N–1</a:t>
            </a:r>
            <a:r>
              <a:rPr lang="en-US" altLang="en-US" dirty="0"/>
              <a:t> (2 + </a:t>
            </a:r>
            <a:r>
              <a:rPr lang="en-US" altLang="en-US" dirty="0">
                <a:solidFill>
                  <a:schemeClr val="accent1"/>
                </a:solidFill>
              </a:rPr>
              <a:t>½</a:t>
            </a:r>
            <a:r>
              <a:rPr lang="en-US" altLang="en-US" dirty="0"/>
              <a:t>(2i))</a:t>
            </a:r>
          </a:p>
          <a:p>
            <a:pPr lvl="1">
              <a:defRPr/>
            </a:pPr>
            <a:r>
              <a:rPr lang="en-US" altLang="en-US" dirty="0" err="1"/>
              <a:t>W</a:t>
            </a:r>
            <a:r>
              <a:rPr lang="en-US" altLang="en-US" baseline="-25000" dirty="0" err="1"/>
              <a:t>Ins,ave</a:t>
            </a:r>
            <a:r>
              <a:rPr lang="en-US" altLang="en-US" dirty="0"/>
              <a:t>(N) = 2(N–1) + (N–1)(N)/2</a:t>
            </a:r>
          </a:p>
          <a:p>
            <a:pPr lvl="1">
              <a:defRPr/>
            </a:pPr>
            <a:r>
              <a:rPr lang="en-US" altLang="en-US" dirty="0" err="1"/>
              <a:t>W</a:t>
            </a:r>
            <a:r>
              <a:rPr lang="en-US" altLang="en-US" baseline="-25000" dirty="0" err="1"/>
              <a:t>Ins,ave</a:t>
            </a:r>
            <a:r>
              <a:rPr lang="en-US" altLang="en-US" dirty="0"/>
              <a:t>(N) = 2N – 2 + (N</a:t>
            </a:r>
            <a:r>
              <a:rPr lang="en-US" altLang="en-US" baseline="30000" dirty="0"/>
              <a:t>2</a:t>
            </a:r>
            <a:r>
              <a:rPr lang="en-US" altLang="en-US" dirty="0"/>
              <a:t> – N)/2</a:t>
            </a:r>
          </a:p>
          <a:p>
            <a:pPr lvl="1">
              <a:defRPr/>
            </a:pPr>
            <a:r>
              <a:rPr lang="en-US" altLang="en-US" dirty="0" err="1">
                <a:solidFill>
                  <a:schemeClr val="accent1"/>
                </a:solidFill>
              </a:rPr>
              <a:t>W</a:t>
            </a:r>
            <a:r>
              <a:rPr lang="en-US" altLang="en-US" baseline="-25000" dirty="0" err="1">
                <a:solidFill>
                  <a:schemeClr val="accent1"/>
                </a:solidFill>
              </a:rPr>
              <a:t>Ins,ave</a:t>
            </a:r>
            <a:r>
              <a:rPr lang="en-US" altLang="en-US" dirty="0">
                <a:solidFill>
                  <a:schemeClr val="accent1"/>
                </a:solidFill>
              </a:rPr>
              <a:t>(N) = (N</a:t>
            </a:r>
            <a:r>
              <a:rPr lang="en-US" altLang="en-US" baseline="30000" dirty="0">
                <a:solidFill>
                  <a:schemeClr val="accent1"/>
                </a:solidFill>
              </a:rPr>
              <a:t>2</a:t>
            </a:r>
            <a:r>
              <a:rPr lang="en-US" altLang="en-US" dirty="0">
                <a:solidFill>
                  <a:schemeClr val="accent1"/>
                </a:solidFill>
              </a:rPr>
              <a:t> + 3N – 4)/2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Comparing Selection &amp; Insertion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err="1"/>
              <a:t>W</a:t>
            </a:r>
            <a:r>
              <a:rPr lang="en-US" altLang="en-US" baseline="-25000" dirty="0" err="1"/>
              <a:t>Sel,worst</a:t>
            </a:r>
            <a:r>
              <a:rPr lang="en-US" altLang="en-US" dirty="0"/>
              <a:t>(N) = (N</a:t>
            </a:r>
            <a:r>
              <a:rPr lang="en-US" altLang="en-US" baseline="30000" dirty="0"/>
              <a:t>2</a:t>
            </a:r>
            <a:r>
              <a:rPr lang="en-US" altLang="en-US" dirty="0"/>
              <a:t> + 5N – 6)/2</a:t>
            </a:r>
          </a:p>
          <a:p>
            <a:pPr>
              <a:defRPr/>
            </a:pPr>
            <a:r>
              <a:rPr lang="en-US" altLang="en-US" dirty="0" err="1"/>
              <a:t>W</a:t>
            </a:r>
            <a:r>
              <a:rPr lang="en-US" altLang="en-US" baseline="-25000" dirty="0" err="1"/>
              <a:t>Ins,worst</a:t>
            </a:r>
            <a:r>
              <a:rPr lang="en-US" altLang="en-US" dirty="0"/>
              <a:t>(N) = N</a:t>
            </a:r>
            <a:r>
              <a:rPr lang="en-US" altLang="en-US" baseline="30000" dirty="0"/>
              <a:t>2</a:t>
            </a:r>
            <a:r>
              <a:rPr lang="en-US" altLang="en-US" dirty="0"/>
              <a:t> + N – 2</a:t>
            </a:r>
          </a:p>
          <a:p>
            <a:pPr>
              <a:defRPr/>
            </a:pPr>
            <a:r>
              <a:rPr lang="en-US" altLang="en-US" dirty="0"/>
              <a:t>N = 1000 gives:</a:t>
            </a:r>
          </a:p>
          <a:p>
            <a:pPr lvl="1">
              <a:defRPr/>
            </a:pPr>
            <a:r>
              <a:rPr lang="en-US" altLang="en-US" dirty="0"/>
              <a:t>Selection sort:  502,987 operation</a:t>
            </a:r>
          </a:p>
          <a:p>
            <a:pPr lvl="1">
              <a:defRPr/>
            </a:pPr>
            <a:r>
              <a:rPr lang="en-US" altLang="en-US" dirty="0"/>
              <a:t>Insertion sort:  1,000,998 operations</a:t>
            </a:r>
          </a:p>
          <a:p>
            <a:pPr>
              <a:defRPr/>
            </a:pPr>
            <a:r>
              <a:rPr lang="en-US" altLang="en-US" dirty="0"/>
              <a:t>Selection looks faster</a:t>
            </a:r>
          </a:p>
          <a:p>
            <a:pPr lvl="1">
              <a:defRPr/>
            </a:pPr>
            <a:r>
              <a:rPr lang="en-US" altLang="en-US" dirty="0"/>
              <a:t>but that’s </a:t>
            </a:r>
            <a:r>
              <a:rPr lang="en-US" altLang="en-US" i="1" dirty="0"/>
              <a:t>worst-case</a:t>
            </a:r>
            <a:r>
              <a:rPr lang="en-US" altLang="en-US" dirty="0"/>
              <a:t> time for Insertion sort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Average Selection &amp; Insertion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err="1"/>
              <a:t>W</a:t>
            </a:r>
            <a:r>
              <a:rPr lang="en-US" altLang="en-US" baseline="-25000" dirty="0" err="1"/>
              <a:t>Sel,ave</a:t>
            </a:r>
            <a:r>
              <a:rPr lang="en-US" altLang="en-US" dirty="0"/>
              <a:t>(N) = (N</a:t>
            </a:r>
            <a:r>
              <a:rPr lang="en-US" altLang="en-US" baseline="30000" dirty="0"/>
              <a:t>2</a:t>
            </a:r>
            <a:r>
              <a:rPr lang="en-US" altLang="en-US" dirty="0"/>
              <a:t> + 5N – 6)/2</a:t>
            </a:r>
          </a:p>
          <a:p>
            <a:pPr>
              <a:defRPr/>
            </a:pPr>
            <a:r>
              <a:rPr lang="en-US" altLang="en-US" dirty="0" err="1"/>
              <a:t>W</a:t>
            </a:r>
            <a:r>
              <a:rPr lang="en-US" altLang="en-US" baseline="-25000" dirty="0" err="1"/>
              <a:t>Ins,ave</a:t>
            </a:r>
            <a:r>
              <a:rPr lang="en-US" altLang="en-US" dirty="0"/>
              <a:t>(N) = (N</a:t>
            </a:r>
            <a:r>
              <a:rPr lang="en-US" altLang="en-US" baseline="30000" dirty="0"/>
              <a:t>2</a:t>
            </a:r>
            <a:r>
              <a:rPr lang="en-US" altLang="en-US" dirty="0"/>
              <a:t> + 3N – 4)/2</a:t>
            </a:r>
          </a:p>
          <a:p>
            <a:pPr>
              <a:defRPr/>
            </a:pPr>
            <a:r>
              <a:rPr lang="en-US" altLang="en-US" dirty="0"/>
              <a:t>N = 1000 gives:</a:t>
            </a:r>
          </a:p>
          <a:p>
            <a:pPr lvl="1">
              <a:defRPr/>
            </a:pPr>
            <a:r>
              <a:rPr lang="en-US" altLang="en-US" dirty="0"/>
              <a:t>Selection sort:  502,987 operation</a:t>
            </a:r>
          </a:p>
          <a:p>
            <a:pPr lvl="1">
              <a:defRPr/>
            </a:pPr>
            <a:r>
              <a:rPr lang="en-US" altLang="en-US" dirty="0"/>
              <a:t>Insertion sort:  501,498 operations</a:t>
            </a:r>
          </a:p>
          <a:p>
            <a:pPr>
              <a:defRPr/>
            </a:pPr>
            <a:r>
              <a:rPr lang="en-US" altLang="en-US" dirty="0"/>
              <a:t>They do about the same amount of work</a:t>
            </a:r>
          </a:p>
          <a:p>
            <a:pPr lvl="1">
              <a:defRPr/>
            </a:pPr>
            <a:r>
              <a:rPr lang="en-US" altLang="en-US" dirty="0"/>
              <a:t>and both are O(N</a:t>
            </a:r>
            <a:r>
              <a:rPr lang="en-US" altLang="en-US" baseline="30000" dirty="0"/>
              <a:t>2</a:t>
            </a:r>
            <a:r>
              <a:rPr lang="en-US" altLang="en-US" dirty="0"/>
              <a:t>)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7A2B5-170C-4209-83C5-D9ABCE4CC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Choosing Which to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39819-F9BD-47B5-B346-A70F0839E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On average about the same</a:t>
            </a:r>
          </a:p>
          <a:p>
            <a:pPr lvl="1"/>
            <a:r>
              <a:rPr lang="en-CA" dirty="0"/>
              <a:t>selection always same amount of work</a:t>
            </a:r>
          </a:p>
          <a:p>
            <a:pPr lvl="1"/>
            <a:r>
              <a:rPr lang="en-CA" dirty="0"/>
              <a:t>insertion work depends on how close to sorted</a:t>
            </a:r>
          </a:p>
          <a:p>
            <a:r>
              <a:rPr lang="en-CA" dirty="0"/>
              <a:t>Real world data usually somewhat sorted</a:t>
            </a:r>
          </a:p>
          <a:p>
            <a:pPr lvl="1"/>
            <a:r>
              <a:rPr lang="en-CA" dirty="0"/>
              <a:t>insertion tends to do less work </a:t>
            </a:r>
            <a:r>
              <a:rPr lang="en-CA" dirty="0">
                <a:sym typeface="Wingdings" panose="05000000000000000000" pitchFamily="2" charset="2"/>
              </a:rPr>
              <a:t> choose it</a:t>
            </a:r>
          </a:p>
          <a:p>
            <a:r>
              <a:rPr lang="en-CA" dirty="0">
                <a:sym typeface="Wingdings" panose="05000000000000000000" pitchFamily="2" charset="2"/>
              </a:rPr>
              <a:t>BUT insertion moves data a lot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if moving is expensive, choose selection</a:t>
            </a:r>
          </a:p>
          <a:p>
            <a:pPr lvl="2"/>
            <a:r>
              <a:rPr lang="en-CA" dirty="0">
                <a:sym typeface="Wingdings" panose="05000000000000000000" pitchFamily="2" charset="2"/>
              </a:rPr>
              <a:t>(moving is cheap in Java)</a:t>
            </a:r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2F9F11-A743-6C60-77BB-CE6EC873A507}"/>
              </a:ext>
            </a:extLst>
          </p:cNvPr>
          <p:cNvSpPr txBox="1"/>
          <p:nvPr/>
        </p:nvSpPr>
        <p:spPr>
          <a:xfrm>
            <a:off x="4878599" y="6309320"/>
            <a:ext cx="4211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r"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CA" dirty="0"/>
              <a:t>TL;DR: Which to use? </a:t>
            </a:r>
            <a:r>
              <a:rPr lang="en-CA" i="1" dirty="0"/>
              <a:t>It depends!</a:t>
            </a:r>
          </a:p>
        </p:txBody>
      </p:sp>
    </p:spTree>
    <p:extLst>
      <p:ext uri="{BB962C8B-B14F-4D97-AF65-F5344CB8AC3E}">
        <p14:creationId xmlns:p14="http://schemas.microsoft.com/office/powerpoint/2010/main" val="121907926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Exercise</a:t>
            </a:r>
          </a:p>
        </p:txBody>
      </p:sp>
      <p:sp>
        <p:nvSpPr>
          <p:cNvPr id="68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Show the evolution of each of the following arrays under both insertion and selection sorts</a:t>
            </a:r>
          </a:p>
          <a:p>
            <a:pPr lvl="1">
              <a:defRPr/>
            </a:pPr>
            <a:r>
              <a:rPr lang="en-US" altLang="en-US"/>
              <a:t>[99, 14, 21, 12, 5]</a:t>
            </a:r>
          </a:p>
          <a:p>
            <a:pPr lvl="1">
              <a:defRPr/>
            </a:pPr>
            <a:r>
              <a:rPr lang="en-US" altLang="en-US"/>
              <a:t>[3, 7, 14, 5, 2, 8]</a:t>
            </a:r>
          </a:p>
          <a:p>
            <a:pPr lvl="1">
              <a:defRPr/>
            </a:pPr>
            <a:r>
              <a:rPr lang="en-US" altLang="en-US"/>
              <a:t>[9, 8, 7, 6, 5, 4, 3, 2, 1]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Shell Sort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en-US" dirty="0"/>
              <a:t>Insertion sort may move items a long way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dirty="0"/>
              <a:t>one step at a time is pretty slow, so…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dirty="0"/>
              <a:t>Sort far apart items first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dirty="0"/>
              <a:t>compare items that are 10 or 20 spaces apart</a:t>
            </a:r>
          </a:p>
          <a:p>
            <a:pPr lvl="2">
              <a:lnSpc>
                <a:spcPct val="90000"/>
              </a:lnSpc>
              <a:defRPr/>
            </a:pPr>
            <a:r>
              <a:rPr lang="en-US" altLang="en-US" dirty="0"/>
              <a:t>distance called a “gap size”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dirty="0"/>
              <a:t>items far from sorted moved faster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dirty="0"/>
              <a:t>items near sorted probably not moved much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dirty="0"/>
              <a:t>Reduce the gap size &amp; repeat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dirty="0"/>
              <a:t>stop when you’ve sorted with a gap of 1</a:t>
            </a:r>
          </a:p>
        </p:txBody>
      </p:sp>
    </p:spTree>
  </p:cSld>
  <p:clrMapOvr>
    <a:masterClrMapping/>
  </p:clrMapOvr>
  <p:transition spd="slow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Shell Sort: Gap = 5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4043363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3511550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24</a:t>
            </a: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2978150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12</a:t>
            </a:r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2444750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32</a:t>
            </a:r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1912938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11</a:t>
            </a:r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1379538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94</a:t>
            </a:r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846138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81</a:t>
            </a:r>
          </a:p>
        </p:txBody>
      </p:sp>
      <p:sp>
        <p:nvSpPr>
          <p:cNvPr id="50186" name="Rectangle 10"/>
          <p:cNvSpPr>
            <a:spLocks noChangeArrowheads="1"/>
          </p:cNvSpPr>
          <p:nvPr/>
        </p:nvSpPr>
        <p:spPr bwMode="auto">
          <a:xfrm>
            <a:off x="7772400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15</a:t>
            </a:r>
          </a:p>
        </p:txBody>
      </p:sp>
      <p:sp>
        <p:nvSpPr>
          <p:cNvPr id="50187" name="Rectangle 11"/>
          <p:cNvSpPr>
            <a:spLocks noChangeArrowheads="1"/>
          </p:cNvSpPr>
          <p:nvPr/>
        </p:nvSpPr>
        <p:spPr bwMode="auto">
          <a:xfrm>
            <a:off x="7240588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75</a:t>
            </a:r>
          </a:p>
        </p:txBody>
      </p:sp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6707188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77</a:t>
            </a:r>
          </a:p>
        </p:txBody>
      </p:sp>
      <p:sp>
        <p:nvSpPr>
          <p:cNvPr id="50189" name="Rectangle 13"/>
          <p:cNvSpPr>
            <a:spLocks noChangeArrowheads="1"/>
          </p:cNvSpPr>
          <p:nvPr/>
        </p:nvSpPr>
        <p:spPr bwMode="auto">
          <a:xfrm>
            <a:off x="6175375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41</a:t>
            </a:r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5641975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18</a:t>
            </a:r>
          </a:p>
        </p:txBody>
      </p:sp>
      <p:sp>
        <p:nvSpPr>
          <p:cNvPr id="50191" name="Rectangle 15"/>
          <p:cNvSpPr>
            <a:spLocks noChangeArrowheads="1"/>
          </p:cNvSpPr>
          <p:nvPr/>
        </p:nvSpPr>
        <p:spPr bwMode="auto">
          <a:xfrm>
            <a:off x="5108575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28</a:t>
            </a:r>
          </a:p>
        </p:txBody>
      </p:sp>
      <p:sp>
        <p:nvSpPr>
          <p:cNvPr id="50192" name="Rectangle 16"/>
          <p:cNvSpPr>
            <a:spLocks noChangeArrowheads="1"/>
          </p:cNvSpPr>
          <p:nvPr/>
        </p:nvSpPr>
        <p:spPr bwMode="auto">
          <a:xfrm>
            <a:off x="4576763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258065" name="Rectangle 17"/>
          <p:cNvSpPr>
            <a:spLocks noChangeArrowheads="1"/>
          </p:cNvSpPr>
          <p:nvPr/>
        </p:nvSpPr>
        <p:spPr bwMode="auto">
          <a:xfrm>
            <a:off x="3503613" y="2362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24</a:t>
            </a:r>
          </a:p>
        </p:txBody>
      </p:sp>
      <p:sp>
        <p:nvSpPr>
          <p:cNvPr id="258066" name="Rectangle 18"/>
          <p:cNvSpPr>
            <a:spLocks noChangeArrowheads="1"/>
          </p:cNvSpPr>
          <p:nvPr/>
        </p:nvSpPr>
        <p:spPr bwMode="auto">
          <a:xfrm>
            <a:off x="838200" y="2362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81</a:t>
            </a:r>
          </a:p>
        </p:txBody>
      </p:sp>
      <p:sp>
        <p:nvSpPr>
          <p:cNvPr id="258067" name="Rectangle 19"/>
          <p:cNvSpPr>
            <a:spLocks noChangeArrowheads="1"/>
          </p:cNvSpPr>
          <p:nvPr/>
        </p:nvSpPr>
        <p:spPr bwMode="auto">
          <a:xfrm>
            <a:off x="3503613" y="28956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81</a:t>
            </a:r>
          </a:p>
        </p:txBody>
      </p:sp>
      <p:sp>
        <p:nvSpPr>
          <p:cNvPr id="258068" name="Rectangle 20"/>
          <p:cNvSpPr>
            <a:spLocks noChangeArrowheads="1"/>
          </p:cNvSpPr>
          <p:nvPr/>
        </p:nvSpPr>
        <p:spPr bwMode="auto">
          <a:xfrm>
            <a:off x="838200" y="28956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24</a:t>
            </a:r>
          </a:p>
        </p:txBody>
      </p:sp>
      <p:sp>
        <p:nvSpPr>
          <p:cNvPr id="258069" name="Text Box 21"/>
          <p:cNvSpPr txBox="1">
            <a:spLocks noChangeArrowheads="1"/>
          </p:cNvSpPr>
          <p:nvPr/>
        </p:nvSpPr>
        <p:spPr bwMode="auto">
          <a:xfrm>
            <a:off x="2006600" y="2667000"/>
            <a:ext cx="8620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</a:rPr>
              <a:t>Swap</a:t>
            </a:r>
          </a:p>
        </p:txBody>
      </p:sp>
      <p:sp>
        <p:nvSpPr>
          <p:cNvPr id="258070" name="Rectangle 22"/>
          <p:cNvSpPr>
            <a:spLocks noChangeArrowheads="1"/>
          </p:cNvSpPr>
          <p:nvPr/>
        </p:nvSpPr>
        <p:spPr bwMode="auto">
          <a:xfrm>
            <a:off x="4038600" y="34290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258071" name="Rectangle 23"/>
          <p:cNvSpPr>
            <a:spLocks noChangeArrowheads="1"/>
          </p:cNvSpPr>
          <p:nvPr/>
        </p:nvSpPr>
        <p:spPr bwMode="auto">
          <a:xfrm>
            <a:off x="1373188" y="34290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94</a:t>
            </a:r>
          </a:p>
        </p:txBody>
      </p:sp>
      <p:sp>
        <p:nvSpPr>
          <p:cNvPr id="258072" name="Rectangle 24"/>
          <p:cNvSpPr>
            <a:spLocks noChangeArrowheads="1"/>
          </p:cNvSpPr>
          <p:nvPr/>
        </p:nvSpPr>
        <p:spPr bwMode="auto">
          <a:xfrm>
            <a:off x="4038600" y="3962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94</a:t>
            </a:r>
          </a:p>
        </p:txBody>
      </p:sp>
      <p:sp>
        <p:nvSpPr>
          <p:cNvPr id="258073" name="Rectangle 25"/>
          <p:cNvSpPr>
            <a:spLocks noChangeArrowheads="1"/>
          </p:cNvSpPr>
          <p:nvPr/>
        </p:nvSpPr>
        <p:spPr bwMode="auto">
          <a:xfrm>
            <a:off x="1373188" y="3962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258074" name="Text Box 26"/>
          <p:cNvSpPr txBox="1">
            <a:spLocks noChangeArrowheads="1"/>
          </p:cNvSpPr>
          <p:nvPr/>
        </p:nvSpPr>
        <p:spPr bwMode="auto">
          <a:xfrm>
            <a:off x="2541588" y="3657600"/>
            <a:ext cx="86201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</a:rPr>
              <a:t>Swap</a:t>
            </a:r>
          </a:p>
        </p:txBody>
      </p:sp>
      <p:sp>
        <p:nvSpPr>
          <p:cNvPr id="258075" name="Rectangle 27"/>
          <p:cNvSpPr>
            <a:spLocks noChangeArrowheads="1"/>
          </p:cNvSpPr>
          <p:nvPr/>
        </p:nvSpPr>
        <p:spPr bwMode="auto">
          <a:xfrm>
            <a:off x="4648200" y="4495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258076" name="Rectangle 28"/>
          <p:cNvSpPr>
            <a:spLocks noChangeArrowheads="1"/>
          </p:cNvSpPr>
          <p:nvPr/>
        </p:nvSpPr>
        <p:spPr bwMode="auto">
          <a:xfrm>
            <a:off x="1982788" y="4495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11</a:t>
            </a:r>
          </a:p>
        </p:txBody>
      </p:sp>
      <p:sp>
        <p:nvSpPr>
          <p:cNvPr id="258077" name="Text Box 29"/>
          <p:cNvSpPr txBox="1">
            <a:spLocks noChangeArrowheads="1"/>
          </p:cNvSpPr>
          <p:nvPr/>
        </p:nvSpPr>
        <p:spPr bwMode="auto">
          <a:xfrm>
            <a:off x="3268663" y="4495800"/>
            <a:ext cx="6254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</a:rPr>
              <a:t>OK</a:t>
            </a:r>
          </a:p>
        </p:txBody>
      </p:sp>
      <p:sp>
        <p:nvSpPr>
          <p:cNvPr id="258078" name="Rectangle 30"/>
          <p:cNvSpPr>
            <a:spLocks noChangeArrowheads="1"/>
          </p:cNvSpPr>
          <p:nvPr/>
        </p:nvSpPr>
        <p:spPr bwMode="auto">
          <a:xfrm>
            <a:off x="5180013" y="5029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28</a:t>
            </a:r>
          </a:p>
        </p:txBody>
      </p:sp>
      <p:sp>
        <p:nvSpPr>
          <p:cNvPr id="258079" name="Rectangle 31"/>
          <p:cNvSpPr>
            <a:spLocks noChangeArrowheads="1"/>
          </p:cNvSpPr>
          <p:nvPr/>
        </p:nvSpPr>
        <p:spPr bwMode="auto">
          <a:xfrm>
            <a:off x="2514600" y="5029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32</a:t>
            </a:r>
          </a:p>
        </p:txBody>
      </p:sp>
      <p:sp>
        <p:nvSpPr>
          <p:cNvPr id="258080" name="Rectangle 32"/>
          <p:cNvSpPr>
            <a:spLocks noChangeArrowheads="1"/>
          </p:cNvSpPr>
          <p:nvPr/>
        </p:nvSpPr>
        <p:spPr bwMode="auto">
          <a:xfrm>
            <a:off x="5180013" y="55626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32</a:t>
            </a:r>
          </a:p>
        </p:txBody>
      </p:sp>
      <p:sp>
        <p:nvSpPr>
          <p:cNvPr id="258081" name="Rectangle 33"/>
          <p:cNvSpPr>
            <a:spLocks noChangeArrowheads="1"/>
          </p:cNvSpPr>
          <p:nvPr/>
        </p:nvSpPr>
        <p:spPr bwMode="auto">
          <a:xfrm>
            <a:off x="2514600" y="55626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28</a:t>
            </a:r>
          </a:p>
        </p:txBody>
      </p:sp>
      <p:sp>
        <p:nvSpPr>
          <p:cNvPr id="258082" name="Text Box 34"/>
          <p:cNvSpPr txBox="1">
            <a:spLocks noChangeArrowheads="1"/>
          </p:cNvSpPr>
          <p:nvPr/>
        </p:nvSpPr>
        <p:spPr bwMode="auto">
          <a:xfrm>
            <a:off x="3683000" y="5334000"/>
            <a:ext cx="8620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</a:rPr>
              <a:t>Swap</a:t>
            </a:r>
          </a:p>
        </p:txBody>
      </p:sp>
      <p:sp>
        <p:nvSpPr>
          <p:cNvPr id="258083" name="Rectangle 35"/>
          <p:cNvSpPr>
            <a:spLocks noChangeArrowheads="1"/>
          </p:cNvSpPr>
          <p:nvPr/>
        </p:nvSpPr>
        <p:spPr bwMode="auto">
          <a:xfrm>
            <a:off x="5789613" y="60960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18</a:t>
            </a:r>
          </a:p>
        </p:txBody>
      </p:sp>
      <p:sp>
        <p:nvSpPr>
          <p:cNvPr id="258084" name="Rectangle 36"/>
          <p:cNvSpPr>
            <a:spLocks noChangeArrowheads="1"/>
          </p:cNvSpPr>
          <p:nvPr/>
        </p:nvSpPr>
        <p:spPr bwMode="auto">
          <a:xfrm>
            <a:off x="3124200" y="60960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12</a:t>
            </a:r>
          </a:p>
        </p:txBody>
      </p:sp>
      <p:sp>
        <p:nvSpPr>
          <p:cNvPr id="258085" name="Text Box 37"/>
          <p:cNvSpPr txBox="1">
            <a:spLocks noChangeArrowheads="1"/>
          </p:cNvSpPr>
          <p:nvPr/>
        </p:nvSpPr>
        <p:spPr bwMode="auto">
          <a:xfrm>
            <a:off x="4410075" y="6096000"/>
            <a:ext cx="6254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</a:rPr>
              <a:t>OK</a:t>
            </a:r>
          </a:p>
        </p:txBody>
      </p:sp>
      <p:sp>
        <p:nvSpPr>
          <p:cNvPr id="50214" name="Text Box 38"/>
          <p:cNvSpPr txBox="1">
            <a:spLocks noChangeArrowheads="1"/>
          </p:cNvSpPr>
          <p:nvPr/>
        </p:nvSpPr>
        <p:spPr bwMode="auto">
          <a:xfrm>
            <a:off x="5638800" y="2555875"/>
            <a:ext cx="2422458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i="1" dirty="0">
                <a:solidFill>
                  <a:schemeClr val="accent1"/>
                </a:solidFill>
              </a:rPr>
              <a:t>Start at location 6</a:t>
            </a:r>
          </a:p>
          <a:p>
            <a:r>
              <a:rPr lang="en-US" altLang="en-US" i="1" dirty="0">
                <a:solidFill>
                  <a:schemeClr val="accent1"/>
                </a:solidFill>
              </a:rPr>
              <a:t>Up by 1 each time</a:t>
            </a:r>
          </a:p>
          <a:p>
            <a:r>
              <a:rPr lang="en-US" altLang="en-US" i="1" dirty="0">
                <a:solidFill>
                  <a:schemeClr val="accent1"/>
                </a:solidFill>
              </a:rPr>
              <a:t>Use insertion sort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8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8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8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8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8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5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58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58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58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58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58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58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58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58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58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58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58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58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65" grpId="0" animBg="1" autoUpdateAnimBg="0"/>
      <p:bldP spid="258066" grpId="0" animBg="1" autoUpdateAnimBg="0"/>
      <p:bldP spid="258067" grpId="0" animBg="1" autoUpdateAnimBg="0"/>
      <p:bldP spid="258068" grpId="0" animBg="1" autoUpdateAnimBg="0"/>
      <p:bldP spid="258069" grpId="0" build="p" autoUpdateAnimBg="0"/>
      <p:bldP spid="258070" grpId="0" animBg="1" autoUpdateAnimBg="0"/>
      <p:bldP spid="258071" grpId="0" animBg="1" autoUpdateAnimBg="0"/>
      <p:bldP spid="258072" grpId="0" animBg="1" autoUpdateAnimBg="0"/>
      <p:bldP spid="258073" grpId="0" animBg="1" autoUpdateAnimBg="0"/>
      <p:bldP spid="258074" grpId="0" build="p" autoUpdateAnimBg="0"/>
      <p:bldP spid="258075" grpId="0" animBg="1" autoUpdateAnimBg="0"/>
      <p:bldP spid="258076" grpId="0" animBg="1" autoUpdateAnimBg="0"/>
      <p:bldP spid="258077" grpId="0" build="p" autoUpdateAnimBg="0"/>
      <p:bldP spid="258078" grpId="0" animBg="1" autoUpdateAnimBg="0"/>
      <p:bldP spid="258079" grpId="0" animBg="1" autoUpdateAnimBg="0"/>
      <p:bldP spid="258080" grpId="0" animBg="1" autoUpdateAnimBg="0"/>
      <p:bldP spid="258081" grpId="0" animBg="1" autoUpdateAnimBg="0"/>
      <p:bldP spid="258082" grpId="0" build="p" autoUpdateAnimBg="0"/>
      <p:bldP spid="258083" grpId="0" animBg="1" autoUpdateAnimBg="0"/>
      <p:bldP spid="258084" grpId="0" animBg="1" autoUpdateAnimBg="0"/>
      <p:bldP spid="258085" grpId="0" build="p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Shell Sort: Gap = 5 (cont)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4043363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94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3511550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81</a:t>
            </a: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2978150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12</a:t>
            </a:r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2444750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28</a:t>
            </a:r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1912938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11</a:t>
            </a:r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1379538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846138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24</a:t>
            </a:r>
          </a:p>
        </p:txBody>
      </p:sp>
      <p:sp>
        <p:nvSpPr>
          <p:cNvPr id="51210" name="Rectangle 10"/>
          <p:cNvSpPr>
            <a:spLocks noChangeArrowheads="1"/>
          </p:cNvSpPr>
          <p:nvPr/>
        </p:nvSpPr>
        <p:spPr bwMode="auto">
          <a:xfrm>
            <a:off x="7772400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15</a:t>
            </a:r>
          </a:p>
        </p:txBody>
      </p:sp>
      <p:sp>
        <p:nvSpPr>
          <p:cNvPr id="51211" name="Rectangle 11"/>
          <p:cNvSpPr>
            <a:spLocks noChangeArrowheads="1"/>
          </p:cNvSpPr>
          <p:nvPr/>
        </p:nvSpPr>
        <p:spPr bwMode="auto">
          <a:xfrm>
            <a:off x="7240588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75</a:t>
            </a:r>
          </a:p>
        </p:txBody>
      </p:sp>
      <p:sp>
        <p:nvSpPr>
          <p:cNvPr id="51212" name="Rectangle 12"/>
          <p:cNvSpPr>
            <a:spLocks noChangeArrowheads="1"/>
          </p:cNvSpPr>
          <p:nvPr/>
        </p:nvSpPr>
        <p:spPr bwMode="auto">
          <a:xfrm>
            <a:off x="6707188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77</a:t>
            </a:r>
          </a:p>
        </p:txBody>
      </p:sp>
      <p:sp>
        <p:nvSpPr>
          <p:cNvPr id="51213" name="Rectangle 13"/>
          <p:cNvSpPr>
            <a:spLocks noChangeArrowheads="1"/>
          </p:cNvSpPr>
          <p:nvPr/>
        </p:nvSpPr>
        <p:spPr bwMode="auto">
          <a:xfrm>
            <a:off x="6175375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41</a:t>
            </a:r>
          </a:p>
        </p:txBody>
      </p:sp>
      <p:sp>
        <p:nvSpPr>
          <p:cNvPr id="51214" name="Rectangle 14"/>
          <p:cNvSpPr>
            <a:spLocks noChangeArrowheads="1"/>
          </p:cNvSpPr>
          <p:nvPr/>
        </p:nvSpPr>
        <p:spPr bwMode="auto">
          <a:xfrm>
            <a:off x="5641975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18</a:t>
            </a:r>
          </a:p>
        </p:txBody>
      </p:sp>
      <p:sp>
        <p:nvSpPr>
          <p:cNvPr id="51215" name="Rectangle 15"/>
          <p:cNvSpPr>
            <a:spLocks noChangeArrowheads="1"/>
          </p:cNvSpPr>
          <p:nvPr/>
        </p:nvSpPr>
        <p:spPr bwMode="auto">
          <a:xfrm>
            <a:off x="5108575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32</a:t>
            </a:r>
          </a:p>
        </p:txBody>
      </p:sp>
      <p:sp>
        <p:nvSpPr>
          <p:cNvPr id="51216" name="Rectangle 16"/>
          <p:cNvSpPr>
            <a:spLocks noChangeArrowheads="1"/>
          </p:cNvSpPr>
          <p:nvPr/>
        </p:nvSpPr>
        <p:spPr bwMode="auto">
          <a:xfrm>
            <a:off x="4576763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259089" name="Rectangle 17"/>
          <p:cNvSpPr>
            <a:spLocks noChangeArrowheads="1"/>
          </p:cNvSpPr>
          <p:nvPr/>
        </p:nvSpPr>
        <p:spPr bwMode="auto">
          <a:xfrm>
            <a:off x="6172200" y="2362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41</a:t>
            </a:r>
          </a:p>
        </p:txBody>
      </p:sp>
      <p:sp>
        <p:nvSpPr>
          <p:cNvPr id="259090" name="Rectangle 18"/>
          <p:cNvSpPr>
            <a:spLocks noChangeArrowheads="1"/>
          </p:cNvSpPr>
          <p:nvPr/>
        </p:nvSpPr>
        <p:spPr bwMode="auto">
          <a:xfrm>
            <a:off x="3506788" y="2362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81</a:t>
            </a:r>
          </a:p>
        </p:txBody>
      </p:sp>
      <p:sp>
        <p:nvSpPr>
          <p:cNvPr id="259091" name="Rectangle 19"/>
          <p:cNvSpPr>
            <a:spLocks noChangeArrowheads="1"/>
          </p:cNvSpPr>
          <p:nvPr/>
        </p:nvSpPr>
        <p:spPr bwMode="auto">
          <a:xfrm>
            <a:off x="6172200" y="28956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81</a:t>
            </a:r>
          </a:p>
        </p:txBody>
      </p:sp>
      <p:sp>
        <p:nvSpPr>
          <p:cNvPr id="259092" name="Rectangle 20"/>
          <p:cNvSpPr>
            <a:spLocks noChangeArrowheads="1"/>
          </p:cNvSpPr>
          <p:nvPr/>
        </p:nvSpPr>
        <p:spPr bwMode="auto">
          <a:xfrm>
            <a:off x="3506788" y="28956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41</a:t>
            </a:r>
          </a:p>
        </p:txBody>
      </p:sp>
      <p:sp>
        <p:nvSpPr>
          <p:cNvPr id="259093" name="Text Box 21"/>
          <p:cNvSpPr txBox="1">
            <a:spLocks noChangeArrowheads="1"/>
          </p:cNvSpPr>
          <p:nvPr/>
        </p:nvSpPr>
        <p:spPr bwMode="auto">
          <a:xfrm>
            <a:off x="4675188" y="2667000"/>
            <a:ext cx="86201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</a:rPr>
              <a:t>Swap</a:t>
            </a:r>
          </a:p>
        </p:txBody>
      </p:sp>
      <p:sp>
        <p:nvSpPr>
          <p:cNvPr id="259094" name="Rectangle 22"/>
          <p:cNvSpPr>
            <a:spLocks noChangeArrowheads="1"/>
          </p:cNvSpPr>
          <p:nvPr/>
        </p:nvSpPr>
        <p:spPr bwMode="auto">
          <a:xfrm>
            <a:off x="6707188" y="3352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77</a:t>
            </a:r>
          </a:p>
        </p:txBody>
      </p:sp>
      <p:sp>
        <p:nvSpPr>
          <p:cNvPr id="259095" name="Rectangle 23"/>
          <p:cNvSpPr>
            <a:spLocks noChangeArrowheads="1"/>
          </p:cNvSpPr>
          <p:nvPr/>
        </p:nvSpPr>
        <p:spPr bwMode="auto">
          <a:xfrm>
            <a:off x="4041775" y="3352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94</a:t>
            </a:r>
          </a:p>
        </p:txBody>
      </p:sp>
      <p:sp>
        <p:nvSpPr>
          <p:cNvPr id="259096" name="Rectangle 24"/>
          <p:cNvSpPr>
            <a:spLocks noChangeArrowheads="1"/>
          </p:cNvSpPr>
          <p:nvPr/>
        </p:nvSpPr>
        <p:spPr bwMode="auto">
          <a:xfrm>
            <a:off x="6707188" y="3886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94</a:t>
            </a:r>
          </a:p>
        </p:txBody>
      </p:sp>
      <p:sp>
        <p:nvSpPr>
          <p:cNvPr id="259097" name="Rectangle 25"/>
          <p:cNvSpPr>
            <a:spLocks noChangeArrowheads="1"/>
          </p:cNvSpPr>
          <p:nvPr/>
        </p:nvSpPr>
        <p:spPr bwMode="auto">
          <a:xfrm>
            <a:off x="4041775" y="3886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77</a:t>
            </a:r>
          </a:p>
        </p:txBody>
      </p:sp>
      <p:sp>
        <p:nvSpPr>
          <p:cNvPr id="259098" name="Text Box 26"/>
          <p:cNvSpPr txBox="1">
            <a:spLocks noChangeArrowheads="1"/>
          </p:cNvSpPr>
          <p:nvPr/>
        </p:nvSpPr>
        <p:spPr bwMode="auto">
          <a:xfrm>
            <a:off x="5210175" y="3581400"/>
            <a:ext cx="8620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</a:rPr>
              <a:t>Swap</a:t>
            </a:r>
          </a:p>
        </p:txBody>
      </p:sp>
      <p:sp>
        <p:nvSpPr>
          <p:cNvPr id="259099" name="Rectangle 27"/>
          <p:cNvSpPr>
            <a:spLocks noChangeArrowheads="1"/>
          </p:cNvSpPr>
          <p:nvPr/>
        </p:nvSpPr>
        <p:spPr bwMode="auto">
          <a:xfrm>
            <a:off x="7313613" y="44196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75</a:t>
            </a:r>
          </a:p>
        </p:txBody>
      </p:sp>
      <p:sp>
        <p:nvSpPr>
          <p:cNvPr id="259100" name="Rectangle 28"/>
          <p:cNvSpPr>
            <a:spLocks noChangeArrowheads="1"/>
          </p:cNvSpPr>
          <p:nvPr/>
        </p:nvSpPr>
        <p:spPr bwMode="auto">
          <a:xfrm>
            <a:off x="4648200" y="44196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259101" name="Text Box 29"/>
          <p:cNvSpPr txBox="1">
            <a:spLocks noChangeArrowheads="1"/>
          </p:cNvSpPr>
          <p:nvPr/>
        </p:nvSpPr>
        <p:spPr bwMode="auto">
          <a:xfrm>
            <a:off x="5934075" y="4419600"/>
            <a:ext cx="6254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</a:rPr>
              <a:t>OK</a:t>
            </a:r>
          </a:p>
        </p:txBody>
      </p:sp>
      <p:sp>
        <p:nvSpPr>
          <p:cNvPr id="259102" name="Rectangle 30"/>
          <p:cNvSpPr>
            <a:spLocks noChangeArrowheads="1"/>
          </p:cNvSpPr>
          <p:nvPr/>
        </p:nvSpPr>
        <p:spPr bwMode="auto">
          <a:xfrm>
            <a:off x="7848600" y="49530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15</a:t>
            </a:r>
          </a:p>
        </p:txBody>
      </p:sp>
      <p:sp>
        <p:nvSpPr>
          <p:cNvPr id="259103" name="Rectangle 31"/>
          <p:cNvSpPr>
            <a:spLocks noChangeArrowheads="1"/>
          </p:cNvSpPr>
          <p:nvPr/>
        </p:nvSpPr>
        <p:spPr bwMode="auto">
          <a:xfrm>
            <a:off x="5183188" y="49530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32</a:t>
            </a:r>
          </a:p>
        </p:txBody>
      </p:sp>
      <p:sp>
        <p:nvSpPr>
          <p:cNvPr id="259104" name="Rectangle 32"/>
          <p:cNvSpPr>
            <a:spLocks noChangeArrowheads="1"/>
          </p:cNvSpPr>
          <p:nvPr/>
        </p:nvSpPr>
        <p:spPr bwMode="auto">
          <a:xfrm>
            <a:off x="7848600" y="5486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32</a:t>
            </a:r>
          </a:p>
        </p:txBody>
      </p:sp>
      <p:sp>
        <p:nvSpPr>
          <p:cNvPr id="259105" name="Rectangle 33"/>
          <p:cNvSpPr>
            <a:spLocks noChangeArrowheads="1"/>
          </p:cNvSpPr>
          <p:nvPr/>
        </p:nvSpPr>
        <p:spPr bwMode="auto">
          <a:xfrm>
            <a:off x="5183188" y="5486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15</a:t>
            </a:r>
          </a:p>
        </p:txBody>
      </p:sp>
      <p:sp>
        <p:nvSpPr>
          <p:cNvPr id="259106" name="Text Box 34"/>
          <p:cNvSpPr txBox="1">
            <a:spLocks noChangeArrowheads="1"/>
          </p:cNvSpPr>
          <p:nvPr/>
        </p:nvSpPr>
        <p:spPr bwMode="auto">
          <a:xfrm>
            <a:off x="6351588" y="5257800"/>
            <a:ext cx="86201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</a:rPr>
              <a:t>Swap</a:t>
            </a:r>
          </a:p>
        </p:txBody>
      </p:sp>
      <p:sp>
        <p:nvSpPr>
          <p:cNvPr id="259107" name="Rectangle 35"/>
          <p:cNvSpPr>
            <a:spLocks noChangeArrowheads="1"/>
          </p:cNvSpPr>
          <p:nvPr/>
        </p:nvSpPr>
        <p:spPr bwMode="auto">
          <a:xfrm>
            <a:off x="839788" y="28956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24</a:t>
            </a:r>
          </a:p>
        </p:txBody>
      </p:sp>
      <p:sp>
        <p:nvSpPr>
          <p:cNvPr id="259108" name="Text Box 36"/>
          <p:cNvSpPr txBox="1">
            <a:spLocks noChangeArrowheads="1"/>
          </p:cNvSpPr>
          <p:nvPr/>
        </p:nvSpPr>
        <p:spPr bwMode="auto">
          <a:xfrm>
            <a:off x="2125663" y="2895600"/>
            <a:ext cx="6254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chemeClr val="bg2"/>
                </a:solidFill>
              </a:rPr>
              <a:t>OK</a:t>
            </a:r>
          </a:p>
        </p:txBody>
      </p:sp>
      <p:sp>
        <p:nvSpPr>
          <p:cNvPr id="259109" name="Rectangle 37"/>
          <p:cNvSpPr>
            <a:spLocks noChangeArrowheads="1"/>
          </p:cNvSpPr>
          <p:nvPr/>
        </p:nvSpPr>
        <p:spPr bwMode="auto">
          <a:xfrm>
            <a:off x="1371600" y="3886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259110" name="Text Box 38"/>
          <p:cNvSpPr txBox="1">
            <a:spLocks noChangeArrowheads="1"/>
          </p:cNvSpPr>
          <p:nvPr/>
        </p:nvSpPr>
        <p:spPr bwMode="auto">
          <a:xfrm>
            <a:off x="2657475" y="3886200"/>
            <a:ext cx="6254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</a:rPr>
              <a:t>OK</a:t>
            </a:r>
          </a:p>
        </p:txBody>
      </p:sp>
      <p:sp>
        <p:nvSpPr>
          <p:cNvPr id="259111" name="Rectangle 39"/>
          <p:cNvSpPr>
            <a:spLocks noChangeArrowheads="1"/>
          </p:cNvSpPr>
          <p:nvPr/>
        </p:nvSpPr>
        <p:spPr bwMode="auto">
          <a:xfrm>
            <a:off x="2514600" y="54864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28</a:t>
            </a:r>
          </a:p>
        </p:txBody>
      </p:sp>
      <p:sp>
        <p:nvSpPr>
          <p:cNvPr id="259112" name="Rectangle 40"/>
          <p:cNvSpPr>
            <a:spLocks noChangeArrowheads="1"/>
          </p:cNvSpPr>
          <p:nvPr/>
        </p:nvSpPr>
        <p:spPr bwMode="auto">
          <a:xfrm>
            <a:off x="5180013" y="6019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28</a:t>
            </a:r>
          </a:p>
        </p:txBody>
      </p:sp>
      <p:sp>
        <p:nvSpPr>
          <p:cNvPr id="259113" name="Rectangle 41"/>
          <p:cNvSpPr>
            <a:spLocks noChangeArrowheads="1"/>
          </p:cNvSpPr>
          <p:nvPr/>
        </p:nvSpPr>
        <p:spPr bwMode="auto">
          <a:xfrm>
            <a:off x="2514600" y="6019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15</a:t>
            </a:r>
          </a:p>
        </p:txBody>
      </p:sp>
      <p:sp>
        <p:nvSpPr>
          <p:cNvPr id="259114" name="Text Box 42"/>
          <p:cNvSpPr txBox="1">
            <a:spLocks noChangeArrowheads="1"/>
          </p:cNvSpPr>
          <p:nvPr/>
        </p:nvSpPr>
        <p:spPr bwMode="auto">
          <a:xfrm>
            <a:off x="3683000" y="5791200"/>
            <a:ext cx="8620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</a:rPr>
              <a:t>Swap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9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9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9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9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9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9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59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59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59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59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59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59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59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59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59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59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59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59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59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59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59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259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259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259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89" grpId="0" animBg="1" autoUpdateAnimBg="0"/>
      <p:bldP spid="259090" grpId="0" animBg="1" autoUpdateAnimBg="0"/>
      <p:bldP spid="259091" grpId="0" animBg="1" autoUpdateAnimBg="0"/>
      <p:bldP spid="259092" grpId="0" animBg="1" autoUpdateAnimBg="0"/>
      <p:bldP spid="259093" grpId="0" build="p" autoUpdateAnimBg="0"/>
      <p:bldP spid="259094" grpId="0" animBg="1" autoUpdateAnimBg="0"/>
      <p:bldP spid="259095" grpId="0" animBg="1" autoUpdateAnimBg="0"/>
      <p:bldP spid="259096" grpId="0" animBg="1" autoUpdateAnimBg="0"/>
      <p:bldP spid="259097" grpId="0" animBg="1" autoUpdateAnimBg="0"/>
      <p:bldP spid="259098" grpId="0" build="p" autoUpdateAnimBg="0"/>
      <p:bldP spid="259099" grpId="0" animBg="1" autoUpdateAnimBg="0"/>
      <p:bldP spid="259100" grpId="0" animBg="1" autoUpdateAnimBg="0"/>
      <p:bldP spid="259101" grpId="0" build="p" autoUpdateAnimBg="0"/>
      <p:bldP spid="259102" grpId="0" animBg="1" autoUpdateAnimBg="0"/>
      <p:bldP spid="259103" grpId="0" animBg="1" autoUpdateAnimBg="0"/>
      <p:bldP spid="259104" grpId="0" animBg="1" autoUpdateAnimBg="0"/>
      <p:bldP spid="259105" grpId="0" animBg="1" autoUpdateAnimBg="0"/>
      <p:bldP spid="259106" grpId="0" build="p" autoUpdateAnimBg="0"/>
      <p:bldP spid="259107" grpId="0" animBg="1" autoUpdateAnimBg="0"/>
      <p:bldP spid="259108" grpId="0" build="p" autoUpdateAnimBg="0"/>
      <p:bldP spid="259109" grpId="0" animBg="1" autoUpdateAnimBg="0"/>
      <p:bldP spid="259110" grpId="0" build="p" autoUpdateAnimBg="0"/>
      <p:bldP spid="259111" grpId="0" animBg="1" autoUpdateAnimBg="0"/>
      <p:bldP spid="259112" grpId="0" animBg="1" autoUpdateAnimBg="0"/>
      <p:bldP spid="259113" grpId="0" animBg="1" autoUpdateAnimBg="0"/>
      <p:bldP spid="25911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15E60-21D4-4789-B697-455C80679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Creating Sorting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F4971-E216-4B52-B28E-1BC10020D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Sorting method is given a List or array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public static &lt;T&gt; void sort(List&lt;T&gt; list)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public static &lt;T&gt; void sort(T[] </a:t>
            </a:r>
            <a:r>
              <a:rPr lang="en-CA" sz="2400" dirty="0" err="1">
                <a:solidFill>
                  <a:schemeClr val="accent1"/>
                </a:solidFill>
              </a:rPr>
              <a:t>arr</a:t>
            </a:r>
            <a:r>
              <a:rPr lang="en-CA" sz="2400" dirty="0">
                <a:solidFill>
                  <a:schemeClr val="accent1"/>
                </a:solidFill>
              </a:rPr>
              <a:t>)</a:t>
            </a:r>
          </a:p>
          <a:p>
            <a:pPr lvl="1"/>
            <a:r>
              <a:rPr lang="en-CA" dirty="0"/>
              <a:t>allows </a:t>
            </a:r>
            <a:r>
              <a:rPr lang="en-CA" i="1" dirty="0"/>
              <a:t>any</a:t>
            </a:r>
            <a:r>
              <a:rPr lang="en-CA" dirty="0"/>
              <a:t> sort of List / array</a:t>
            </a:r>
          </a:p>
          <a:p>
            <a:pPr lvl="1"/>
            <a:r>
              <a:rPr lang="en-CA" dirty="0"/>
              <a:t>but not every kind of List can be sorted!</a:t>
            </a:r>
          </a:p>
          <a:p>
            <a:pPr lvl="1"/>
            <a:r>
              <a:rPr lang="en-CA" dirty="0"/>
              <a:t>need to be able to compare elements</a:t>
            </a:r>
          </a:p>
          <a:p>
            <a:pPr lvl="2"/>
            <a:r>
              <a:rPr lang="en-CA" dirty="0"/>
              <a:t>see which one comes before which other one</a:t>
            </a:r>
          </a:p>
          <a:p>
            <a:pPr lvl="1"/>
            <a:r>
              <a:rPr lang="en-CA" dirty="0"/>
              <a:t>base type needs to implement Comparable</a:t>
            </a:r>
          </a:p>
        </p:txBody>
      </p:sp>
    </p:spTree>
    <p:extLst>
      <p:ext uri="{BB962C8B-B14F-4D97-AF65-F5344CB8AC3E}">
        <p14:creationId xmlns:p14="http://schemas.microsoft.com/office/powerpoint/2010/main" val="261716529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Shell Sort: Gap = 5 (cont)</a:t>
            </a:r>
          </a:p>
        </p:txBody>
      </p:sp>
      <p:sp>
        <p:nvSpPr>
          <p:cNvPr id="260113" name="Rectangle 17"/>
          <p:cNvSpPr>
            <a:spLocks noGrp="1" noChangeArrowheads="1"/>
          </p:cNvSpPr>
          <p:nvPr>
            <p:ph idx="1"/>
          </p:nvPr>
        </p:nvSpPr>
        <p:spPr>
          <a:xfrm>
            <a:off x="685800" y="2438400"/>
            <a:ext cx="7772400" cy="365760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List is now “5-sorted”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4043363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77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3511550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41</a:t>
            </a: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2978150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12</a:t>
            </a:r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2444750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15</a:t>
            </a:r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1912938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11</a:t>
            </a:r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1379538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846138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24</a:t>
            </a:r>
          </a:p>
        </p:txBody>
      </p:sp>
      <p:sp>
        <p:nvSpPr>
          <p:cNvPr id="52234" name="Rectangle 10"/>
          <p:cNvSpPr>
            <a:spLocks noChangeArrowheads="1"/>
          </p:cNvSpPr>
          <p:nvPr/>
        </p:nvSpPr>
        <p:spPr bwMode="auto">
          <a:xfrm>
            <a:off x="7772400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32</a:t>
            </a:r>
          </a:p>
        </p:txBody>
      </p:sp>
      <p:sp>
        <p:nvSpPr>
          <p:cNvPr id="52235" name="Rectangle 11"/>
          <p:cNvSpPr>
            <a:spLocks noChangeArrowheads="1"/>
          </p:cNvSpPr>
          <p:nvPr/>
        </p:nvSpPr>
        <p:spPr bwMode="auto">
          <a:xfrm>
            <a:off x="7240588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75</a:t>
            </a:r>
          </a:p>
        </p:txBody>
      </p:sp>
      <p:sp>
        <p:nvSpPr>
          <p:cNvPr id="52236" name="Rectangle 12"/>
          <p:cNvSpPr>
            <a:spLocks noChangeArrowheads="1"/>
          </p:cNvSpPr>
          <p:nvPr/>
        </p:nvSpPr>
        <p:spPr bwMode="auto">
          <a:xfrm>
            <a:off x="6707188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94</a:t>
            </a:r>
          </a:p>
        </p:txBody>
      </p:sp>
      <p:sp>
        <p:nvSpPr>
          <p:cNvPr id="52237" name="Rectangle 13"/>
          <p:cNvSpPr>
            <a:spLocks noChangeArrowheads="1"/>
          </p:cNvSpPr>
          <p:nvPr/>
        </p:nvSpPr>
        <p:spPr bwMode="auto">
          <a:xfrm>
            <a:off x="6175375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81</a:t>
            </a:r>
          </a:p>
        </p:txBody>
      </p:sp>
      <p:sp>
        <p:nvSpPr>
          <p:cNvPr id="52238" name="Rectangle 14"/>
          <p:cNvSpPr>
            <a:spLocks noChangeArrowheads="1"/>
          </p:cNvSpPr>
          <p:nvPr/>
        </p:nvSpPr>
        <p:spPr bwMode="auto">
          <a:xfrm>
            <a:off x="5641975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18</a:t>
            </a:r>
          </a:p>
        </p:txBody>
      </p:sp>
      <p:sp>
        <p:nvSpPr>
          <p:cNvPr id="52239" name="Rectangle 15"/>
          <p:cNvSpPr>
            <a:spLocks noChangeArrowheads="1"/>
          </p:cNvSpPr>
          <p:nvPr/>
        </p:nvSpPr>
        <p:spPr bwMode="auto">
          <a:xfrm>
            <a:off x="5108575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28</a:t>
            </a:r>
          </a:p>
        </p:txBody>
      </p:sp>
      <p:sp>
        <p:nvSpPr>
          <p:cNvPr id="52240" name="Rectangle 16"/>
          <p:cNvSpPr>
            <a:spLocks noChangeArrowheads="1"/>
          </p:cNvSpPr>
          <p:nvPr/>
        </p:nvSpPr>
        <p:spPr bwMode="auto">
          <a:xfrm>
            <a:off x="4576763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475656" y="3657600"/>
            <a:ext cx="5861050" cy="457200"/>
            <a:chOff x="869" y="2304"/>
            <a:chExt cx="3692" cy="288"/>
          </a:xfrm>
        </p:grpSpPr>
        <p:sp>
          <p:nvSpPr>
            <p:cNvPr id="52258" name="Rectangle 19"/>
            <p:cNvSpPr>
              <a:spLocks noChangeArrowheads="1"/>
            </p:cNvSpPr>
            <p:nvPr/>
          </p:nvSpPr>
          <p:spPr bwMode="auto">
            <a:xfrm>
              <a:off x="2547" y="2304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77</a:t>
              </a:r>
            </a:p>
          </p:txBody>
        </p:sp>
        <p:sp>
          <p:nvSpPr>
            <p:cNvPr id="52259" name="Rectangle 20"/>
            <p:cNvSpPr>
              <a:spLocks noChangeArrowheads="1"/>
            </p:cNvSpPr>
            <p:nvPr/>
          </p:nvSpPr>
          <p:spPr bwMode="auto">
            <a:xfrm>
              <a:off x="869" y="2304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17</a:t>
              </a:r>
            </a:p>
          </p:txBody>
        </p:sp>
        <p:sp>
          <p:nvSpPr>
            <p:cNvPr id="52260" name="Rectangle 21"/>
            <p:cNvSpPr>
              <a:spLocks noChangeArrowheads="1"/>
            </p:cNvSpPr>
            <p:nvPr/>
          </p:nvSpPr>
          <p:spPr bwMode="auto">
            <a:xfrm>
              <a:off x="4225" y="2304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94</a:t>
              </a:r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952798" y="3134816"/>
            <a:ext cx="5862637" cy="457200"/>
            <a:chOff x="533" y="1968"/>
            <a:chExt cx="3693" cy="288"/>
          </a:xfrm>
        </p:grpSpPr>
        <p:sp>
          <p:nvSpPr>
            <p:cNvPr id="52255" name="Rectangle 23"/>
            <p:cNvSpPr>
              <a:spLocks noChangeArrowheads="1"/>
            </p:cNvSpPr>
            <p:nvPr/>
          </p:nvSpPr>
          <p:spPr bwMode="auto">
            <a:xfrm>
              <a:off x="2212" y="196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41</a:t>
              </a:r>
            </a:p>
          </p:txBody>
        </p:sp>
        <p:sp>
          <p:nvSpPr>
            <p:cNvPr id="52256" name="Rectangle 24"/>
            <p:cNvSpPr>
              <a:spLocks noChangeArrowheads="1"/>
            </p:cNvSpPr>
            <p:nvPr/>
          </p:nvSpPr>
          <p:spPr bwMode="auto">
            <a:xfrm>
              <a:off x="533" y="196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24</a:t>
              </a:r>
            </a:p>
          </p:txBody>
        </p:sp>
        <p:sp>
          <p:nvSpPr>
            <p:cNvPr id="52257" name="Rectangle 25"/>
            <p:cNvSpPr>
              <a:spLocks noChangeArrowheads="1"/>
            </p:cNvSpPr>
            <p:nvPr/>
          </p:nvSpPr>
          <p:spPr bwMode="auto">
            <a:xfrm>
              <a:off x="3890" y="196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81</a:t>
              </a:r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3102967" y="5257800"/>
            <a:ext cx="3197225" cy="457200"/>
            <a:chOff x="1876" y="3312"/>
            <a:chExt cx="2014" cy="288"/>
          </a:xfrm>
        </p:grpSpPr>
        <p:sp>
          <p:nvSpPr>
            <p:cNvPr id="52253" name="Rectangle 27"/>
            <p:cNvSpPr>
              <a:spLocks noChangeArrowheads="1"/>
            </p:cNvSpPr>
            <p:nvPr/>
          </p:nvSpPr>
          <p:spPr bwMode="auto">
            <a:xfrm>
              <a:off x="1876" y="3312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12</a:t>
              </a:r>
            </a:p>
          </p:txBody>
        </p:sp>
        <p:sp>
          <p:nvSpPr>
            <p:cNvPr id="52254" name="Rectangle 28"/>
            <p:cNvSpPr>
              <a:spLocks noChangeArrowheads="1"/>
            </p:cNvSpPr>
            <p:nvPr/>
          </p:nvSpPr>
          <p:spPr bwMode="auto">
            <a:xfrm>
              <a:off x="3554" y="3312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18</a:t>
              </a:r>
            </a:p>
          </p:txBody>
        </p:sp>
      </p:grp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2555776" y="4724400"/>
            <a:ext cx="5861050" cy="457200"/>
            <a:chOff x="1540" y="2976"/>
            <a:chExt cx="3692" cy="288"/>
          </a:xfrm>
        </p:grpSpPr>
        <p:sp>
          <p:nvSpPr>
            <p:cNvPr id="52250" name="Rectangle 30"/>
            <p:cNvSpPr>
              <a:spLocks noChangeArrowheads="1"/>
            </p:cNvSpPr>
            <p:nvPr/>
          </p:nvSpPr>
          <p:spPr bwMode="auto">
            <a:xfrm>
              <a:off x="1540" y="297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15</a:t>
              </a:r>
            </a:p>
          </p:txBody>
        </p:sp>
        <p:sp>
          <p:nvSpPr>
            <p:cNvPr id="52251" name="Rectangle 31"/>
            <p:cNvSpPr>
              <a:spLocks noChangeArrowheads="1"/>
            </p:cNvSpPr>
            <p:nvPr/>
          </p:nvSpPr>
          <p:spPr bwMode="auto">
            <a:xfrm>
              <a:off x="4896" y="297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32</a:t>
              </a:r>
            </a:p>
          </p:txBody>
        </p:sp>
        <p:sp>
          <p:nvSpPr>
            <p:cNvPr id="52252" name="Rectangle 32"/>
            <p:cNvSpPr>
              <a:spLocks noChangeArrowheads="1"/>
            </p:cNvSpPr>
            <p:nvPr/>
          </p:nvSpPr>
          <p:spPr bwMode="auto">
            <a:xfrm>
              <a:off x="3218" y="297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28</a:t>
              </a:r>
            </a:p>
          </p:txBody>
        </p:sp>
      </p:grp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2023318" y="4191000"/>
            <a:ext cx="5861050" cy="457200"/>
            <a:chOff x="1205" y="2640"/>
            <a:chExt cx="3692" cy="288"/>
          </a:xfrm>
        </p:grpSpPr>
        <p:sp>
          <p:nvSpPr>
            <p:cNvPr id="52247" name="Rectangle 34"/>
            <p:cNvSpPr>
              <a:spLocks noChangeArrowheads="1"/>
            </p:cNvSpPr>
            <p:nvPr/>
          </p:nvSpPr>
          <p:spPr bwMode="auto">
            <a:xfrm>
              <a:off x="1205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11</a:t>
              </a:r>
            </a:p>
          </p:txBody>
        </p:sp>
        <p:sp>
          <p:nvSpPr>
            <p:cNvPr id="52248" name="Rectangle 35"/>
            <p:cNvSpPr>
              <a:spLocks noChangeArrowheads="1"/>
            </p:cNvSpPr>
            <p:nvPr/>
          </p:nvSpPr>
          <p:spPr bwMode="auto">
            <a:xfrm>
              <a:off x="4561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75</a:t>
              </a:r>
            </a:p>
          </p:txBody>
        </p:sp>
        <p:sp>
          <p:nvSpPr>
            <p:cNvPr id="52249" name="Rectangle 36"/>
            <p:cNvSpPr>
              <a:spLocks noChangeArrowheads="1"/>
            </p:cNvSpPr>
            <p:nvPr/>
          </p:nvSpPr>
          <p:spPr bwMode="auto">
            <a:xfrm>
              <a:off x="2883" y="2640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29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5C5D8B4D-0B7C-CAD7-0494-DA5F943EA476}"/>
              </a:ext>
            </a:extLst>
          </p:cNvPr>
          <p:cNvSpPr txBox="1"/>
          <p:nvPr/>
        </p:nvSpPr>
        <p:spPr>
          <a:xfrm>
            <a:off x="2411760" y="3132584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bg2"/>
                </a:solidFill>
              </a:rPr>
              <a:t>&lt;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E071A8-2823-CFDB-0CA5-C5331D0968A6}"/>
              </a:ext>
            </a:extLst>
          </p:cNvPr>
          <p:cNvSpPr txBox="1"/>
          <p:nvPr/>
        </p:nvSpPr>
        <p:spPr>
          <a:xfrm>
            <a:off x="2933980" y="3615407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bg2"/>
                </a:solidFill>
              </a:rPr>
              <a:t>&lt;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9C5521-1097-A2F4-E4BB-EC42798A4F6F}"/>
              </a:ext>
            </a:extLst>
          </p:cNvPr>
          <p:cNvSpPr txBox="1"/>
          <p:nvPr/>
        </p:nvSpPr>
        <p:spPr>
          <a:xfrm>
            <a:off x="3456199" y="4191471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bg2"/>
                </a:solidFill>
              </a:rPr>
              <a:t>&lt;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C26497-E63D-A635-4E17-F303319D8870}"/>
              </a:ext>
            </a:extLst>
          </p:cNvPr>
          <p:cNvSpPr txBox="1"/>
          <p:nvPr/>
        </p:nvSpPr>
        <p:spPr>
          <a:xfrm>
            <a:off x="3978418" y="4695527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bg2"/>
                </a:solidFill>
              </a:rPr>
              <a:t>&lt;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C40A79-EDF4-FA00-4446-7659A4894EDD}"/>
              </a:ext>
            </a:extLst>
          </p:cNvPr>
          <p:cNvSpPr txBox="1"/>
          <p:nvPr/>
        </p:nvSpPr>
        <p:spPr>
          <a:xfrm>
            <a:off x="4500638" y="5229200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bg2"/>
                </a:solidFill>
              </a:rPr>
              <a:t>&lt;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D929A7-529E-3C84-476C-5E79AA319C36}"/>
              </a:ext>
            </a:extLst>
          </p:cNvPr>
          <p:cNvSpPr txBox="1"/>
          <p:nvPr/>
        </p:nvSpPr>
        <p:spPr>
          <a:xfrm>
            <a:off x="4997078" y="3132584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bg2"/>
                </a:solidFill>
              </a:rPr>
              <a:t>&lt;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0E52F4D-8673-9AF8-2EF9-7DA0F8E3E19D}"/>
              </a:ext>
            </a:extLst>
          </p:cNvPr>
          <p:cNvSpPr txBox="1"/>
          <p:nvPr/>
        </p:nvSpPr>
        <p:spPr>
          <a:xfrm>
            <a:off x="5531140" y="3598639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bg2"/>
                </a:solidFill>
              </a:rPr>
              <a:t>&lt;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E1AF4E7-1524-2812-CEE9-B6609559DC9C}"/>
              </a:ext>
            </a:extLst>
          </p:cNvPr>
          <p:cNvSpPr txBox="1"/>
          <p:nvPr/>
        </p:nvSpPr>
        <p:spPr>
          <a:xfrm>
            <a:off x="6065202" y="4174703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bg2"/>
                </a:solidFill>
              </a:rPr>
              <a:t>&lt;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366C1A-E1FD-621B-F2A4-1B4C5E0A04D7}"/>
              </a:ext>
            </a:extLst>
          </p:cNvPr>
          <p:cNvSpPr txBox="1"/>
          <p:nvPr/>
        </p:nvSpPr>
        <p:spPr>
          <a:xfrm>
            <a:off x="6599263" y="4678759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bg2"/>
                </a:solidFill>
              </a:rPr>
              <a:t>&lt;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Shell Sort: Gap = 3</a:t>
            </a:r>
          </a:p>
        </p:txBody>
      </p:sp>
      <p:sp>
        <p:nvSpPr>
          <p:cNvPr id="261137" name="Rectangle 17"/>
          <p:cNvSpPr>
            <a:spLocks noGrp="1" noChangeArrowheads="1"/>
          </p:cNvSpPr>
          <p:nvPr>
            <p:ph idx="1"/>
          </p:nvPr>
        </p:nvSpPr>
        <p:spPr>
          <a:xfrm>
            <a:off x="685800" y="2438400"/>
            <a:ext cx="7772400" cy="365760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Continue with a smaller gap</a:t>
            </a: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4043363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77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3511550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41</a:t>
            </a: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2978150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12</a:t>
            </a:r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2444750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15</a:t>
            </a: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1912938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11</a:t>
            </a:r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1379538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846138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24</a:t>
            </a:r>
          </a:p>
        </p:txBody>
      </p:sp>
      <p:sp>
        <p:nvSpPr>
          <p:cNvPr id="53258" name="Rectangle 10"/>
          <p:cNvSpPr>
            <a:spLocks noChangeArrowheads="1"/>
          </p:cNvSpPr>
          <p:nvPr/>
        </p:nvSpPr>
        <p:spPr bwMode="auto">
          <a:xfrm>
            <a:off x="7772400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32</a:t>
            </a:r>
          </a:p>
        </p:txBody>
      </p:sp>
      <p:sp>
        <p:nvSpPr>
          <p:cNvPr id="53259" name="Rectangle 11"/>
          <p:cNvSpPr>
            <a:spLocks noChangeArrowheads="1"/>
          </p:cNvSpPr>
          <p:nvPr/>
        </p:nvSpPr>
        <p:spPr bwMode="auto">
          <a:xfrm>
            <a:off x="7240588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75</a:t>
            </a:r>
          </a:p>
        </p:txBody>
      </p:sp>
      <p:sp>
        <p:nvSpPr>
          <p:cNvPr id="53260" name="Rectangle 12"/>
          <p:cNvSpPr>
            <a:spLocks noChangeArrowheads="1"/>
          </p:cNvSpPr>
          <p:nvPr/>
        </p:nvSpPr>
        <p:spPr bwMode="auto">
          <a:xfrm>
            <a:off x="6707188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94</a:t>
            </a:r>
          </a:p>
        </p:txBody>
      </p:sp>
      <p:sp>
        <p:nvSpPr>
          <p:cNvPr id="53261" name="Rectangle 13"/>
          <p:cNvSpPr>
            <a:spLocks noChangeArrowheads="1"/>
          </p:cNvSpPr>
          <p:nvPr/>
        </p:nvSpPr>
        <p:spPr bwMode="auto">
          <a:xfrm>
            <a:off x="6175375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81</a:t>
            </a:r>
          </a:p>
        </p:txBody>
      </p:sp>
      <p:sp>
        <p:nvSpPr>
          <p:cNvPr id="53262" name="Rectangle 14"/>
          <p:cNvSpPr>
            <a:spLocks noChangeArrowheads="1"/>
          </p:cNvSpPr>
          <p:nvPr/>
        </p:nvSpPr>
        <p:spPr bwMode="auto">
          <a:xfrm>
            <a:off x="5641975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18</a:t>
            </a:r>
          </a:p>
        </p:txBody>
      </p:sp>
      <p:sp>
        <p:nvSpPr>
          <p:cNvPr id="53263" name="Rectangle 15"/>
          <p:cNvSpPr>
            <a:spLocks noChangeArrowheads="1"/>
          </p:cNvSpPr>
          <p:nvPr/>
        </p:nvSpPr>
        <p:spPr bwMode="auto">
          <a:xfrm>
            <a:off x="5108575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28</a:t>
            </a:r>
          </a:p>
        </p:txBody>
      </p:sp>
      <p:sp>
        <p:nvSpPr>
          <p:cNvPr id="53264" name="Rectangle 16"/>
          <p:cNvSpPr>
            <a:spLocks noChangeArrowheads="1"/>
          </p:cNvSpPr>
          <p:nvPr/>
        </p:nvSpPr>
        <p:spPr bwMode="auto">
          <a:xfrm>
            <a:off x="4576763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53266" name="Rectangle 18"/>
          <p:cNvSpPr>
            <a:spLocks noChangeArrowheads="1"/>
          </p:cNvSpPr>
          <p:nvPr/>
        </p:nvSpPr>
        <p:spPr bwMode="auto">
          <a:xfrm>
            <a:off x="3994150" y="3124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77</a:t>
            </a:r>
          </a:p>
        </p:txBody>
      </p:sp>
      <p:sp>
        <p:nvSpPr>
          <p:cNvPr id="53267" name="Rectangle 19"/>
          <p:cNvSpPr>
            <a:spLocks noChangeArrowheads="1"/>
          </p:cNvSpPr>
          <p:nvPr/>
        </p:nvSpPr>
        <p:spPr bwMode="auto">
          <a:xfrm>
            <a:off x="3511550" y="41910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41</a:t>
            </a:r>
          </a:p>
        </p:txBody>
      </p:sp>
      <p:sp>
        <p:nvSpPr>
          <p:cNvPr id="53268" name="Rectangle 20"/>
          <p:cNvSpPr>
            <a:spLocks noChangeArrowheads="1"/>
          </p:cNvSpPr>
          <p:nvPr/>
        </p:nvSpPr>
        <p:spPr bwMode="auto">
          <a:xfrm>
            <a:off x="2978150" y="36576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12</a:t>
            </a:r>
          </a:p>
        </p:txBody>
      </p:sp>
      <p:sp>
        <p:nvSpPr>
          <p:cNvPr id="53269" name="Rectangle 21"/>
          <p:cNvSpPr>
            <a:spLocks noChangeArrowheads="1"/>
          </p:cNvSpPr>
          <p:nvPr/>
        </p:nvSpPr>
        <p:spPr bwMode="auto">
          <a:xfrm>
            <a:off x="2444750" y="3124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15</a:t>
            </a:r>
          </a:p>
        </p:txBody>
      </p:sp>
      <p:sp>
        <p:nvSpPr>
          <p:cNvPr id="53270" name="Rectangle 22"/>
          <p:cNvSpPr>
            <a:spLocks noChangeArrowheads="1"/>
          </p:cNvSpPr>
          <p:nvPr/>
        </p:nvSpPr>
        <p:spPr bwMode="auto">
          <a:xfrm>
            <a:off x="1912938" y="41910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11</a:t>
            </a:r>
          </a:p>
        </p:txBody>
      </p:sp>
      <p:sp>
        <p:nvSpPr>
          <p:cNvPr id="53271" name="Rectangle 23"/>
          <p:cNvSpPr>
            <a:spLocks noChangeArrowheads="1"/>
          </p:cNvSpPr>
          <p:nvPr/>
        </p:nvSpPr>
        <p:spPr bwMode="auto">
          <a:xfrm>
            <a:off x="1379538" y="36576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53272" name="Rectangle 24"/>
          <p:cNvSpPr>
            <a:spLocks noChangeArrowheads="1"/>
          </p:cNvSpPr>
          <p:nvPr/>
        </p:nvSpPr>
        <p:spPr bwMode="auto">
          <a:xfrm>
            <a:off x="846138" y="3124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24</a:t>
            </a:r>
          </a:p>
        </p:txBody>
      </p:sp>
      <p:sp>
        <p:nvSpPr>
          <p:cNvPr id="53273" name="Rectangle 25"/>
          <p:cNvSpPr>
            <a:spLocks noChangeArrowheads="1"/>
          </p:cNvSpPr>
          <p:nvPr/>
        </p:nvSpPr>
        <p:spPr bwMode="auto">
          <a:xfrm>
            <a:off x="7772400" y="36576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32</a:t>
            </a:r>
          </a:p>
        </p:txBody>
      </p:sp>
      <p:sp>
        <p:nvSpPr>
          <p:cNvPr id="53274" name="Rectangle 26"/>
          <p:cNvSpPr>
            <a:spLocks noChangeArrowheads="1"/>
          </p:cNvSpPr>
          <p:nvPr/>
        </p:nvSpPr>
        <p:spPr bwMode="auto">
          <a:xfrm>
            <a:off x="7240588" y="3124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75</a:t>
            </a:r>
          </a:p>
        </p:txBody>
      </p:sp>
      <p:sp>
        <p:nvSpPr>
          <p:cNvPr id="53275" name="Rectangle 27"/>
          <p:cNvSpPr>
            <a:spLocks noChangeArrowheads="1"/>
          </p:cNvSpPr>
          <p:nvPr/>
        </p:nvSpPr>
        <p:spPr bwMode="auto">
          <a:xfrm>
            <a:off x="6707188" y="41910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94</a:t>
            </a:r>
          </a:p>
        </p:txBody>
      </p:sp>
      <p:sp>
        <p:nvSpPr>
          <p:cNvPr id="53276" name="Rectangle 28"/>
          <p:cNvSpPr>
            <a:spLocks noChangeArrowheads="1"/>
          </p:cNvSpPr>
          <p:nvPr/>
        </p:nvSpPr>
        <p:spPr bwMode="auto">
          <a:xfrm>
            <a:off x="6175375" y="36576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81</a:t>
            </a:r>
          </a:p>
        </p:txBody>
      </p:sp>
      <p:sp>
        <p:nvSpPr>
          <p:cNvPr id="53277" name="Rectangle 29"/>
          <p:cNvSpPr>
            <a:spLocks noChangeArrowheads="1"/>
          </p:cNvSpPr>
          <p:nvPr/>
        </p:nvSpPr>
        <p:spPr bwMode="auto">
          <a:xfrm>
            <a:off x="5641975" y="3124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18</a:t>
            </a:r>
          </a:p>
        </p:txBody>
      </p:sp>
      <p:sp>
        <p:nvSpPr>
          <p:cNvPr id="53278" name="Rectangle 30"/>
          <p:cNvSpPr>
            <a:spLocks noChangeArrowheads="1"/>
          </p:cNvSpPr>
          <p:nvPr/>
        </p:nvSpPr>
        <p:spPr bwMode="auto">
          <a:xfrm>
            <a:off x="5108575" y="41910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28</a:t>
            </a:r>
          </a:p>
        </p:txBody>
      </p:sp>
      <p:sp>
        <p:nvSpPr>
          <p:cNvPr id="53279" name="Rectangle 31"/>
          <p:cNvSpPr>
            <a:spLocks noChangeArrowheads="1"/>
          </p:cNvSpPr>
          <p:nvPr/>
        </p:nvSpPr>
        <p:spPr bwMode="auto">
          <a:xfrm>
            <a:off x="4576763" y="36576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1112838" y="3581400"/>
            <a:ext cx="1598612" cy="1905000"/>
            <a:chOff x="701" y="2256"/>
            <a:chExt cx="1007" cy="1200"/>
          </a:xfrm>
        </p:grpSpPr>
        <p:sp>
          <p:nvSpPr>
            <p:cNvPr id="53298" name="Text Box 33"/>
            <p:cNvSpPr txBox="1">
              <a:spLocks noChangeArrowheads="1"/>
            </p:cNvSpPr>
            <p:nvPr/>
          </p:nvSpPr>
          <p:spPr bwMode="auto">
            <a:xfrm>
              <a:off x="1137" y="3168"/>
              <a:ext cx="543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dirty="0">
                  <a:solidFill>
                    <a:schemeClr val="bg2"/>
                  </a:solidFill>
                </a:rPr>
                <a:t>Swap</a:t>
              </a:r>
            </a:p>
          </p:txBody>
        </p:sp>
        <p:cxnSp>
          <p:nvCxnSpPr>
            <p:cNvPr id="53299" name="AutoShape 34"/>
            <p:cNvCxnSpPr>
              <a:cxnSpLocks noChangeShapeType="1"/>
              <a:stCxn id="53298" idx="1"/>
              <a:endCxn id="53272" idx="2"/>
            </p:cNvCxnSpPr>
            <p:nvPr/>
          </p:nvCxnSpPr>
          <p:spPr bwMode="auto">
            <a:xfrm rot="10800000">
              <a:off x="701" y="2256"/>
              <a:ext cx="436" cy="1056"/>
            </a:xfrm>
            <a:prstGeom prst="bentConnector2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53300" name="AutoShape 35"/>
            <p:cNvCxnSpPr>
              <a:cxnSpLocks noChangeShapeType="1"/>
              <a:stCxn id="53298" idx="3"/>
              <a:endCxn id="53269" idx="2"/>
            </p:cNvCxnSpPr>
            <p:nvPr/>
          </p:nvCxnSpPr>
          <p:spPr bwMode="auto">
            <a:xfrm flipV="1">
              <a:off x="1680" y="2256"/>
              <a:ext cx="28" cy="1056"/>
            </a:xfrm>
            <a:prstGeom prst="bentConnector2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1646238" y="4114800"/>
            <a:ext cx="1598612" cy="1828800"/>
            <a:chOff x="1037" y="2592"/>
            <a:chExt cx="1007" cy="1152"/>
          </a:xfrm>
        </p:grpSpPr>
        <p:sp>
          <p:nvSpPr>
            <p:cNvPr id="53295" name="Text Box 37"/>
            <p:cNvSpPr txBox="1">
              <a:spLocks noChangeArrowheads="1"/>
            </p:cNvSpPr>
            <p:nvPr/>
          </p:nvSpPr>
          <p:spPr bwMode="auto">
            <a:xfrm>
              <a:off x="1425" y="3456"/>
              <a:ext cx="543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dirty="0">
                  <a:solidFill>
                    <a:schemeClr val="bg2"/>
                  </a:solidFill>
                </a:rPr>
                <a:t>Swap</a:t>
              </a:r>
            </a:p>
          </p:txBody>
        </p:sp>
        <p:cxnSp>
          <p:nvCxnSpPr>
            <p:cNvPr id="53296" name="AutoShape 38"/>
            <p:cNvCxnSpPr>
              <a:cxnSpLocks noChangeShapeType="1"/>
              <a:stCxn id="53295" idx="3"/>
              <a:endCxn id="53268" idx="2"/>
            </p:cNvCxnSpPr>
            <p:nvPr/>
          </p:nvCxnSpPr>
          <p:spPr bwMode="auto">
            <a:xfrm flipV="1">
              <a:off x="1968" y="2592"/>
              <a:ext cx="76" cy="1008"/>
            </a:xfrm>
            <a:prstGeom prst="bentConnector2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53297" name="AutoShape 39"/>
            <p:cNvCxnSpPr>
              <a:cxnSpLocks noChangeShapeType="1"/>
              <a:stCxn id="53295" idx="1"/>
              <a:endCxn id="53271" idx="2"/>
            </p:cNvCxnSpPr>
            <p:nvPr/>
          </p:nvCxnSpPr>
          <p:spPr bwMode="auto">
            <a:xfrm rot="10800000">
              <a:off x="1037" y="2592"/>
              <a:ext cx="388" cy="1008"/>
            </a:xfrm>
            <a:prstGeom prst="bentConnector2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2179638" y="4648200"/>
            <a:ext cx="1598612" cy="609600"/>
            <a:chOff x="1373" y="2928"/>
            <a:chExt cx="1007" cy="384"/>
          </a:xfrm>
        </p:grpSpPr>
        <p:sp>
          <p:nvSpPr>
            <p:cNvPr id="53292" name="Text Box 41"/>
            <p:cNvSpPr txBox="1">
              <a:spLocks noChangeArrowheads="1"/>
            </p:cNvSpPr>
            <p:nvPr/>
          </p:nvSpPr>
          <p:spPr bwMode="auto">
            <a:xfrm>
              <a:off x="1680" y="3024"/>
              <a:ext cx="394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dirty="0">
                  <a:solidFill>
                    <a:schemeClr val="bg2"/>
                  </a:solidFill>
                </a:rPr>
                <a:t>OK</a:t>
              </a:r>
            </a:p>
          </p:txBody>
        </p:sp>
        <p:cxnSp>
          <p:nvCxnSpPr>
            <p:cNvPr id="53293" name="AutoShape 42"/>
            <p:cNvCxnSpPr>
              <a:cxnSpLocks noChangeShapeType="1"/>
              <a:stCxn id="53292" idx="3"/>
              <a:endCxn id="53267" idx="2"/>
            </p:cNvCxnSpPr>
            <p:nvPr/>
          </p:nvCxnSpPr>
          <p:spPr bwMode="auto">
            <a:xfrm flipV="1">
              <a:off x="2074" y="2928"/>
              <a:ext cx="306" cy="240"/>
            </a:xfrm>
            <a:prstGeom prst="bentConnector2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53294" name="AutoShape 43"/>
            <p:cNvCxnSpPr>
              <a:cxnSpLocks noChangeShapeType="1"/>
              <a:stCxn id="53292" idx="1"/>
              <a:endCxn id="53270" idx="2"/>
            </p:cNvCxnSpPr>
            <p:nvPr/>
          </p:nvCxnSpPr>
          <p:spPr bwMode="auto">
            <a:xfrm rot="10800000">
              <a:off x="1373" y="2928"/>
              <a:ext cx="307" cy="240"/>
            </a:xfrm>
            <a:prstGeom prst="bentConnector2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3946525" y="3581400"/>
            <a:ext cx="625475" cy="2057400"/>
            <a:chOff x="2486" y="2256"/>
            <a:chExt cx="394" cy="1296"/>
          </a:xfrm>
        </p:grpSpPr>
        <p:sp>
          <p:nvSpPr>
            <p:cNvPr id="53290" name="Text Box 45"/>
            <p:cNvSpPr txBox="1">
              <a:spLocks noChangeArrowheads="1"/>
            </p:cNvSpPr>
            <p:nvPr/>
          </p:nvSpPr>
          <p:spPr bwMode="auto">
            <a:xfrm>
              <a:off x="2486" y="3264"/>
              <a:ext cx="394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dirty="0">
                  <a:solidFill>
                    <a:schemeClr val="bg2"/>
                  </a:solidFill>
                </a:rPr>
                <a:t>OK</a:t>
              </a:r>
            </a:p>
          </p:txBody>
        </p:sp>
        <p:cxnSp>
          <p:nvCxnSpPr>
            <p:cNvPr id="53291" name="AutoShape 46"/>
            <p:cNvCxnSpPr>
              <a:cxnSpLocks noChangeShapeType="1"/>
              <a:stCxn id="53290" idx="0"/>
              <a:endCxn id="53266" idx="2"/>
            </p:cNvCxnSpPr>
            <p:nvPr/>
          </p:nvCxnSpPr>
          <p:spPr bwMode="auto">
            <a:xfrm rot="-5400000">
              <a:off x="2180" y="2759"/>
              <a:ext cx="1008" cy="1"/>
            </a:xfrm>
            <a:prstGeom prst="bentConnector3">
              <a:avLst>
                <a:gd name="adj1" fmla="val 50000"/>
              </a:avLst>
            </a:prstGeom>
            <a:noFill/>
            <a:ln w="12700">
              <a:solidFill>
                <a:schemeClr val="bg2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6" name="Group 47"/>
          <p:cNvGrpSpPr>
            <a:grpSpLocks/>
          </p:cNvGrpSpPr>
          <p:nvPr/>
        </p:nvGrpSpPr>
        <p:grpSpPr bwMode="auto">
          <a:xfrm>
            <a:off x="4495800" y="4114800"/>
            <a:ext cx="625475" cy="1905000"/>
            <a:chOff x="2832" y="2592"/>
            <a:chExt cx="394" cy="1200"/>
          </a:xfrm>
        </p:grpSpPr>
        <p:sp>
          <p:nvSpPr>
            <p:cNvPr id="53288" name="Text Box 48"/>
            <p:cNvSpPr txBox="1">
              <a:spLocks noChangeArrowheads="1"/>
            </p:cNvSpPr>
            <p:nvPr/>
          </p:nvSpPr>
          <p:spPr bwMode="auto">
            <a:xfrm>
              <a:off x="2832" y="3504"/>
              <a:ext cx="394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dirty="0">
                  <a:solidFill>
                    <a:schemeClr val="bg2"/>
                  </a:solidFill>
                </a:rPr>
                <a:t>OK</a:t>
              </a:r>
            </a:p>
          </p:txBody>
        </p:sp>
        <p:cxnSp>
          <p:nvCxnSpPr>
            <p:cNvPr id="53289" name="AutoShape 49"/>
            <p:cNvCxnSpPr>
              <a:cxnSpLocks noChangeShapeType="1"/>
              <a:stCxn id="53288" idx="0"/>
              <a:endCxn id="53279" idx="2"/>
            </p:cNvCxnSpPr>
            <p:nvPr/>
          </p:nvCxnSpPr>
          <p:spPr bwMode="auto">
            <a:xfrm rot="-5400000">
              <a:off x="2584" y="3037"/>
              <a:ext cx="912" cy="22"/>
            </a:xfrm>
            <a:prstGeom prst="bentConnector3">
              <a:avLst>
                <a:gd name="adj1" fmla="val 50000"/>
              </a:avLst>
            </a:prstGeom>
            <a:noFill/>
            <a:ln w="12700">
              <a:solidFill>
                <a:schemeClr val="bg2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7" name="Group 50"/>
          <p:cNvGrpSpPr>
            <a:grpSpLocks/>
          </p:cNvGrpSpPr>
          <p:nvPr/>
        </p:nvGrpSpPr>
        <p:grpSpPr bwMode="auto">
          <a:xfrm>
            <a:off x="4648200" y="4648200"/>
            <a:ext cx="1446213" cy="1828800"/>
            <a:chOff x="2928" y="2928"/>
            <a:chExt cx="911" cy="1152"/>
          </a:xfrm>
        </p:grpSpPr>
        <p:sp>
          <p:nvSpPr>
            <p:cNvPr id="53286" name="Text Box 51"/>
            <p:cNvSpPr txBox="1">
              <a:spLocks noChangeArrowheads="1"/>
            </p:cNvSpPr>
            <p:nvPr/>
          </p:nvSpPr>
          <p:spPr bwMode="auto">
            <a:xfrm>
              <a:off x="2928" y="3792"/>
              <a:ext cx="911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chemeClr val="bg2"/>
                  </a:solidFill>
                </a:rPr>
                <a:t>Swap (41)</a:t>
              </a:r>
            </a:p>
          </p:txBody>
        </p:sp>
        <p:cxnSp>
          <p:nvCxnSpPr>
            <p:cNvPr id="53287" name="AutoShape 52"/>
            <p:cNvCxnSpPr>
              <a:cxnSpLocks noChangeShapeType="1"/>
              <a:stCxn id="53286" idx="0"/>
              <a:endCxn id="53278" idx="2"/>
            </p:cNvCxnSpPr>
            <p:nvPr/>
          </p:nvCxnSpPr>
          <p:spPr bwMode="auto">
            <a:xfrm rot="-5400000">
              <a:off x="2953" y="3359"/>
              <a:ext cx="864" cy="2"/>
            </a:xfrm>
            <a:prstGeom prst="bentConnector3">
              <a:avLst>
                <a:gd name="adj1" fmla="val 50000"/>
              </a:avLst>
            </a:prstGeom>
            <a:noFill/>
            <a:ln w="12700">
              <a:solidFill>
                <a:schemeClr val="bg2"/>
              </a:solidFill>
              <a:miter lim="800000"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Shell Sort: Gap = 3 (cont)</a:t>
            </a:r>
          </a:p>
        </p:txBody>
      </p:sp>
      <p:sp>
        <p:nvSpPr>
          <p:cNvPr id="262161" name="Rectangle 17"/>
          <p:cNvSpPr>
            <a:spLocks noGrp="1" noChangeArrowheads="1"/>
          </p:cNvSpPr>
          <p:nvPr>
            <p:ph idx="1"/>
          </p:nvPr>
        </p:nvSpPr>
        <p:spPr>
          <a:xfrm>
            <a:off x="685800" y="2438400"/>
            <a:ext cx="7772400" cy="36576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List is now 3-sorted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/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4043363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77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3511550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41</a:t>
            </a:r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2978150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12</a:t>
            </a: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2444750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15</a:t>
            </a:r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1912938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11</a:t>
            </a: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1379538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846138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24</a:t>
            </a:r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7772400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32</a:t>
            </a:r>
          </a:p>
        </p:txBody>
      </p:sp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7240588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75</a:t>
            </a:r>
          </a:p>
        </p:txBody>
      </p:sp>
      <p:sp>
        <p:nvSpPr>
          <p:cNvPr id="54284" name="Rectangle 12"/>
          <p:cNvSpPr>
            <a:spLocks noChangeArrowheads="1"/>
          </p:cNvSpPr>
          <p:nvPr/>
        </p:nvSpPr>
        <p:spPr bwMode="auto">
          <a:xfrm>
            <a:off x="6707188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94</a:t>
            </a:r>
          </a:p>
        </p:txBody>
      </p:sp>
      <p:sp>
        <p:nvSpPr>
          <p:cNvPr id="54285" name="Rectangle 13"/>
          <p:cNvSpPr>
            <a:spLocks noChangeArrowheads="1"/>
          </p:cNvSpPr>
          <p:nvPr/>
        </p:nvSpPr>
        <p:spPr bwMode="auto">
          <a:xfrm>
            <a:off x="6175375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81</a:t>
            </a:r>
          </a:p>
        </p:txBody>
      </p:sp>
      <p:sp>
        <p:nvSpPr>
          <p:cNvPr id="54286" name="Rectangle 14"/>
          <p:cNvSpPr>
            <a:spLocks noChangeArrowheads="1"/>
          </p:cNvSpPr>
          <p:nvPr/>
        </p:nvSpPr>
        <p:spPr bwMode="auto">
          <a:xfrm>
            <a:off x="5641975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18</a:t>
            </a:r>
          </a:p>
        </p:txBody>
      </p:sp>
      <p:sp>
        <p:nvSpPr>
          <p:cNvPr id="54287" name="Rectangle 15"/>
          <p:cNvSpPr>
            <a:spLocks noChangeArrowheads="1"/>
          </p:cNvSpPr>
          <p:nvPr/>
        </p:nvSpPr>
        <p:spPr bwMode="auto">
          <a:xfrm>
            <a:off x="5108575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28</a:t>
            </a:r>
          </a:p>
        </p:txBody>
      </p:sp>
      <p:sp>
        <p:nvSpPr>
          <p:cNvPr id="54288" name="Rectangle 16"/>
          <p:cNvSpPr>
            <a:spLocks noChangeArrowheads="1"/>
          </p:cNvSpPr>
          <p:nvPr/>
        </p:nvSpPr>
        <p:spPr bwMode="auto">
          <a:xfrm>
            <a:off x="4576763" y="18288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sp>
        <p:nvSpPr>
          <p:cNvPr id="54290" name="Rectangle 18"/>
          <p:cNvSpPr>
            <a:spLocks noChangeArrowheads="1"/>
          </p:cNvSpPr>
          <p:nvPr/>
        </p:nvSpPr>
        <p:spPr bwMode="auto">
          <a:xfrm>
            <a:off x="3994150" y="3124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24</a:t>
            </a:r>
          </a:p>
        </p:txBody>
      </p:sp>
      <p:sp>
        <p:nvSpPr>
          <p:cNvPr id="54291" name="Rectangle 19"/>
          <p:cNvSpPr>
            <a:spLocks noChangeArrowheads="1"/>
          </p:cNvSpPr>
          <p:nvPr/>
        </p:nvSpPr>
        <p:spPr bwMode="auto">
          <a:xfrm>
            <a:off x="3511550" y="41910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28</a:t>
            </a:r>
          </a:p>
        </p:txBody>
      </p:sp>
      <p:sp>
        <p:nvSpPr>
          <p:cNvPr id="54292" name="Rectangle 20"/>
          <p:cNvSpPr>
            <a:spLocks noChangeArrowheads="1"/>
          </p:cNvSpPr>
          <p:nvPr/>
        </p:nvSpPr>
        <p:spPr bwMode="auto">
          <a:xfrm>
            <a:off x="2978150" y="36576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54293" name="Rectangle 21"/>
          <p:cNvSpPr>
            <a:spLocks noChangeArrowheads="1"/>
          </p:cNvSpPr>
          <p:nvPr/>
        </p:nvSpPr>
        <p:spPr bwMode="auto">
          <a:xfrm>
            <a:off x="2444750" y="3124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18</a:t>
            </a:r>
          </a:p>
        </p:txBody>
      </p:sp>
      <p:sp>
        <p:nvSpPr>
          <p:cNvPr id="54294" name="Rectangle 22"/>
          <p:cNvSpPr>
            <a:spLocks noChangeArrowheads="1"/>
          </p:cNvSpPr>
          <p:nvPr/>
        </p:nvSpPr>
        <p:spPr bwMode="auto">
          <a:xfrm>
            <a:off x="1912938" y="41910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11</a:t>
            </a:r>
          </a:p>
        </p:txBody>
      </p:sp>
      <p:sp>
        <p:nvSpPr>
          <p:cNvPr id="54295" name="Rectangle 23"/>
          <p:cNvSpPr>
            <a:spLocks noChangeArrowheads="1"/>
          </p:cNvSpPr>
          <p:nvPr/>
        </p:nvSpPr>
        <p:spPr bwMode="auto">
          <a:xfrm>
            <a:off x="1379538" y="36576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12</a:t>
            </a:r>
          </a:p>
        </p:txBody>
      </p:sp>
      <p:sp>
        <p:nvSpPr>
          <p:cNvPr id="54296" name="Rectangle 24"/>
          <p:cNvSpPr>
            <a:spLocks noChangeArrowheads="1"/>
          </p:cNvSpPr>
          <p:nvPr/>
        </p:nvSpPr>
        <p:spPr bwMode="auto">
          <a:xfrm>
            <a:off x="846138" y="3124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15</a:t>
            </a:r>
          </a:p>
        </p:txBody>
      </p:sp>
      <p:sp>
        <p:nvSpPr>
          <p:cNvPr id="54297" name="Rectangle 25"/>
          <p:cNvSpPr>
            <a:spLocks noChangeArrowheads="1"/>
          </p:cNvSpPr>
          <p:nvPr/>
        </p:nvSpPr>
        <p:spPr bwMode="auto">
          <a:xfrm>
            <a:off x="7772400" y="36576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81</a:t>
            </a:r>
          </a:p>
        </p:txBody>
      </p:sp>
      <p:sp>
        <p:nvSpPr>
          <p:cNvPr id="54298" name="Rectangle 26"/>
          <p:cNvSpPr>
            <a:spLocks noChangeArrowheads="1"/>
          </p:cNvSpPr>
          <p:nvPr/>
        </p:nvSpPr>
        <p:spPr bwMode="auto">
          <a:xfrm>
            <a:off x="7240588" y="3124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77</a:t>
            </a:r>
          </a:p>
        </p:txBody>
      </p:sp>
      <p:sp>
        <p:nvSpPr>
          <p:cNvPr id="54299" name="Rectangle 27"/>
          <p:cNvSpPr>
            <a:spLocks noChangeArrowheads="1"/>
          </p:cNvSpPr>
          <p:nvPr/>
        </p:nvSpPr>
        <p:spPr bwMode="auto">
          <a:xfrm>
            <a:off x="6707188" y="41910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94</a:t>
            </a:r>
          </a:p>
        </p:txBody>
      </p:sp>
      <p:sp>
        <p:nvSpPr>
          <p:cNvPr id="54300" name="Rectangle 28"/>
          <p:cNvSpPr>
            <a:spLocks noChangeArrowheads="1"/>
          </p:cNvSpPr>
          <p:nvPr/>
        </p:nvSpPr>
        <p:spPr bwMode="auto">
          <a:xfrm>
            <a:off x="6175375" y="36576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32</a:t>
            </a:r>
          </a:p>
        </p:txBody>
      </p:sp>
      <p:sp>
        <p:nvSpPr>
          <p:cNvPr id="54301" name="Rectangle 29"/>
          <p:cNvSpPr>
            <a:spLocks noChangeArrowheads="1"/>
          </p:cNvSpPr>
          <p:nvPr/>
        </p:nvSpPr>
        <p:spPr bwMode="auto">
          <a:xfrm>
            <a:off x="5641975" y="31242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75</a:t>
            </a:r>
          </a:p>
        </p:txBody>
      </p:sp>
      <p:sp>
        <p:nvSpPr>
          <p:cNvPr id="54302" name="Rectangle 30"/>
          <p:cNvSpPr>
            <a:spLocks noChangeArrowheads="1"/>
          </p:cNvSpPr>
          <p:nvPr/>
        </p:nvSpPr>
        <p:spPr bwMode="auto">
          <a:xfrm>
            <a:off x="5108575" y="41910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41</a:t>
            </a:r>
          </a:p>
        </p:txBody>
      </p:sp>
      <p:sp>
        <p:nvSpPr>
          <p:cNvPr id="54303" name="Rectangle 31"/>
          <p:cNvSpPr>
            <a:spLocks noChangeArrowheads="1"/>
          </p:cNvSpPr>
          <p:nvPr/>
        </p:nvSpPr>
        <p:spPr bwMode="auto">
          <a:xfrm>
            <a:off x="4576763" y="36576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838200" y="1828800"/>
            <a:ext cx="7459663" cy="457200"/>
            <a:chOff x="528" y="1152"/>
            <a:chExt cx="4699" cy="288"/>
          </a:xfrm>
        </p:grpSpPr>
        <p:sp>
          <p:nvSpPr>
            <p:cNvPr id="54305" name="Rectangle 39"/>
            <p:cNvSpPr>
              <a:spLocks noChangeArrowheads="1"/>
            </p:cNvSpPr>
            <p:nvPr/>
          </p:nvSpPr>
          <p:spPr bwMode="auto">
            <a:xfrm>
              <a:off x="2542" y="1152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24</a:t>
              </a:r>
            </a:p>
          </p:txBody>
        </p:sp>
        <p:sp>
          <p:nvSpPr>
            <p:cNvPr id="54306" name="Rectangle 40"/>
            <p:cNvSpPr>
              <a:spLocks noChangeArrowheads="1"/>
            </p:cNvSpPr>
            <p:nvPr/>
          </p:nvSpPr>
          <p:spPr bwMode="auto">
            <a:xfrm>
              <a:off x="2207" y="1152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28</a:t>
              </a:r>
            </a:p>
          </p:txBody>
        </p:sp>
        <p:sp>
          <p:nvSpPr>
            <p:cNvPr id="54307" name="Rectangle 41"/>
            <p:cNvSpPr>
              <a:spLocks noChangeArrowheads="1"/>
            </p:cNvSpPr>
            <p:nvPr/>
          </p:nvSpPr>
          <p:spPr bwMode="auto">
            <a:xfrm>
              <a:off x="1871" y="1152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17</a:t>
              </a:r>
            </a:p>
          </p:txBody>
        </p:sp>
        <p:sp>
          <p:nvSpPr>
            <p:cNvPr id="54308" name="Rectangle 42"/>
            <p:cNvSpPr>
              <a:spLocks noChangeArrowheads="1"/>
            </p:cNvSpPr>
            <p:nvPr/>
          </p:nvSpPr>
          <p:spPr bwMode="auto">
            <a:xfrm>
              <a:off x="1535" y="1152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18</a:t>
              </a:r>
            </a:p>
          </p:txBody>
        </p:sp>
        <p:sp>
          <p:nvSpPr>
            <p:cNvPr id="54309" name="Rectangle 43"/>
            <p:cNvSpPr>
              <a:spLocks noChangeArrowheads="1"/>
            </p:cNvSpPr>
            <p:nvPr/>
          </p:nvSpPr>
          <p:spPr bwMode="auto">
            <a:xfrm>
              <a:off x="1200" y="1152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11</a:t>
              </a:r>
            </a:p>
          </p:txBody>
        </p:sp>
        <p:sp>
          <p:nvSpPr>
            <p:cNvPr id="54310" name="Rectangle 44"/>
            <p:cNvSpPr>
              <a:spLocks noChangeArrowheads="1"/>
            </p:cNvSpPr>
            <p:nvPr/>
          </p:nvSpPr>
          <p:spPr bwMode="auto">
            <a:xfrm>
              <a:off x="864" y="1152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12</a:t>
              </a:r>
            </a:p>
          </p:txBody>
        </p:sp>
        <p:sp>
          <p:nvSpPr>
            <p:cNvPr id="54311" name="Rectangle 45"/>
            <p:cNvSpPr>
              <a:spLocks noChangeArrowheads="1"/>
            </p:cNvSpPr>
            <p:nvPr/>
          </p:nvSpPr>
          <p:spPr bwMode="auto">
            <a:xfrm>
              <a:off x="528" y="1152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15</a:t>
              </a:r>
            </a:p>
          </p:txBody>
        </p:sp>
        <p:sp>
          <p:nvSpPr>
            <p:cNvPr id="54312" name="Rectangle 46"/>
            <p:cNvSpPr>
              <a:spLocks noChangeArrowheads="1"/>
            </p:cNvSpPr>
            <p:nvPr/>
          </p:nvSpPr>
          <p:spPr bwMode="auto">
            <a:xfrm>
              <a:off x="4891" y="1152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81</a:t>
              </a:r>
            </a:p>
          </p:txBody>
        </p:sp>
        <p:sp>
          <p:nvSpPr>
            <p:cNvPr id="54313" name="Rectangle 47"/>
            <p:cNvSpPr>
              <a:spLocks noChangeArrowheads="1"/>
            </p:cNvSpPr>
            <p:nvPr/>
          </p:nvSpPr>
          <p:spPr bwMode="auto">
            <a:xfrm>
              <a:off x="4556" y="1152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77</a:t>
              </a:r>
            </a:p>
          </p:txBody>
        </p:sp>
        <p:sp>
          <p:nvSpPr>
            <p:cNvPr id="54314" name="Rectangle 48"/>
            <p:cNvSpPr>
              <a:spLocks noChangeArrowheads="1"/>
            </p:cNvSpPr>
            <p:nvPr/>
          </p:nvSpPr>
          <p:spPr bwMode="auto">
            <a:xfrm>
              <a:off x="4220" y="1152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94</a:t>
              </a:r>
            </a:p>
          </p:txBody>
        </p:sp>
        <p:sp>
          <p:nvSpPr>
            <p:cNvPr id="54315" name="Rectangle 49"/>
            <p:cNvSpPr>
              <a:spLocks noChangeArrowheads="1"/>
            </p:cNvSpPr>
            <p:nvPr/>
          </p:nvSpPr>
          <p:spPr bwMode="auto">
            <a:xfrm>
              <a:off x="3885" y="1152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32</a:t>
              </a:r>
            </a:p>
          </p:txBody>
        </p:sp>
        <p:sp>
          <p:nvSpPr>
            <p:cNvPr id="54316" name="Rectangle 50"/>
            <p:cNvSpPr>
              <a:spLocks noChangeArrowheads="1"/>
            </p:cNvSpPr>
            <p:nvPr/>
          </p:nvSpPr>
          <p:spPr bwMode="auto">
            <a:xfrm>
              <a:off x="3549" y="1152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75</a:t>
              </a:r>
            </a:p>
          </p:txBody>
        </p:sp>
        <p:sp>
          <p:nvSpPr>
            <p:cNvPr id="54317" name="Rectangle 51"/>
            <p:cNvSpPr>
              <a:spLocks noChangeArrowheads="1"/>
            </p:cNvSpPr>
            <p:nvPr/>
          </p:nvSpPr>
          <p:spPr bwMode="auto">
            <a:xfrm>
              <a:off x="3213" y="1152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41</a:t>
              </a:r>
            </a:p>
          </p:txBody>
        </p:sp>
        <p:sp>
          <p:nvSpPr>
            <p:cNvPr id="54318" name="Rectangle 52"/>
            <p:cNvSpPr>
              <a:spLocks noChangeArrowheads="1"/>
            </p:cNvSpPr>
            <p:nvPr/>
          </p:nvSpPr>
          <p:spPr bwMode="auto">
            <a:xfrm>
              <a:off x="2878" y="1152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29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Shell Sort: Gap = 1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438400"/>
            <a:ext cx="7772400" cy="3657600"/>
          </a:xfrm>
        </p:spPr>
        <p:txBody>
          <a:bodyPr/>
          <a:lstStyle/>
          <a:p>
            <a:pPr>
              <a:tabLst>
                <a:tab pos="2919413" algn="l"/>
              </a:tabLst>
              <a:defRPr/>
            </a:pPr>
            <a:r>
              <a:rPr lang="en-US" altLang="en-US"/>
              <a:t>Now it’s just normal insertion sort</a:t>
            </a:r>
          </a:p>
          <a:p>
            <a:pPr lvl="1">
              <a:tabLst>
                <a:tab pos="2919413" algn="l"/>
              </a:tabLst>
              <a:defRPr/>
            </a:pPr>
            <a:r>
              <a:rPr lang="en-US" altLang="en-US"/>
              <a:t>but everything’s “pretty close” to where it’s going to end up</a:t>
            </a:r>
          </a:p>
          <a:p>
            <a:pPr>
              <a:tabLst>
                <a:tab pos="2919413" algn="l"/>
              </a:tabLst>
              <a:defRPr/>
            </a:pPr>
            <a:endParaRPr lang="en-US" altLang="en-US"/>
          </a:p>
          <a:p>
            <a:pPr>
              <a:tabLst>
                <a:tab pos="2919413" algn="l"/>
              </a:tabLst>
              <a:defRPr/>
            </a:pPr>
            <a:r>
              <a:rPr lang="en-US" altLang="en-US"/>
              <a:t>Number of assignments:</a:t>
            </a:r>
          </a:p>
          <a:p>
            <a:pPr lvl="1">
              <a:tabLst>
                <a:tab pos="2919413" algn="l"/>
              </a:tabLst>
              <a:defRPr/>
            </a:pPr>
            <a:r>
              <a:rPr lang="en-US" altLang="en-US"/>
              <a:t>shell sort:	13 + 13 + 15 =  41</a:t>
            </a:r>
          </a:p>
          <a:p>
            <a:pPr lvl="1">
              <a:tabLst>
                <a:tab pos="2919413" algn="l"/>
              </a:tabLst>
              <a:defRPr/>
            </a:pPr>
            <a:r>
              <a:rPr lang="en-US" altLang="en-US"/>
              <a:t>insertion sort:	57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4035425" y="19050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24</a:t>
            </a: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3503613" y="19050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28</a:t>
            </a: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2970213" y="19050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17</a:t>
            </a:r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2436813" y="19050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18</a:t>
            </a: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1905000" y="19050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11</a:t>
            </a:r>
          </a:p>
        </p:txBody>
      </p:sp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1371600" y="19050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12</a:t>
            </a:r>
          </a:p>
        </p:txBody>
      </p:sp>
      <p:sp>
        <p:nvSpPr>
          <p:cNvPr id="55306" name="Rectangle 10"/>
          <p:cNvSpPr>
            <a:spLocks noChangeArrowheads="1"/>
          </p:cNvSpPr>
          <p:nvPr/>
        </p:nvSpPr>
        <p:spPr bwMode="auto">
          <a:xfrm>
            <a:off x="838200" y="19050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15</a:t>
            </a: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7764463" y="19050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81</a:t>
            </a:r>
          </a:p>
        </p:txBody>
      </p:sp>
      <p:sp>
        <p:nvSpPr>
          <p:cNvPr id="55308" name="Rectangle 12"/>
          <p:cNvSpPr>
            <a:spLocks noChangeArrowheads="1"/>
          </p:cNvSpPr>
          <p:nvPr/>
        </p:nvSpPr>
        <p:spPr bwMode="auto">
          <a:xfrm>
            <a:off x="7232650" y="19050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77</a:t>
            </a:r>
          </a:p>
        </p:txBody>
      </p:sp>
      <p:sp>
        <p:nvSpPr>
          <p:cNvPr id="55309" name="Rectangle 13"/>
          <p:cNvSpPr>
            <a:spLocks noChangeArrowheads="1"/>
          </p:cNvSpPr>
          <p:nvPr/>
        </p:nvSpPr>
        <p:spPr bwMode="auto">
          <a:xfrm>
            <a:off x="6699250" y="19050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94</a:t>
            </a:r>
          </a:p>
        </p:txBody>
      </p:sp>
      <p:sp>
        <p:nvSpPr>
          <p:cNvPr id="55310" name="Rectangle 14"/>
          <p:cNvSpPr>
            <a:spLocks noChangeArrowheads="1"/>
          </p:cNvSpPr>
          <p:nvPr/>
        </p:nvSpPr>
        <p:spPr bwMode="auto">
          <a:xfrm>
            <a:off x="6167438" y="19050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32</a:t>
            </a:r>
          </a:p>
        </p:txBody>
      </p:sp>
      <p:sp>
        <p:nvSpPr>
          <p:cNvPr id="55311" name="Rectangle 15"/>
          <p:cNvSpPr>
            <a:spLocks noChangeArrowheads="1"/>
          </p:cNvSpPr>
          <p:nvPr/>
        </p:nvSpPr>
        <p:spPr bwMode="auto">
          <a:xfrm>
            <a:off x="5634038" y="19050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75</a:t>
            </a:r>
          </a:p>
        </p:txBody>
      </p:sp>
      <p:sp>
        <p:nvSpPr>
          <p:cNvPr id="55312" name="Rectangle 16"/>
          <p:cNvSpPr>
            <a:spLocks noChangeArrowheads="1"/>
          </p:cNvSpPr>
          <p:nvPr/>
        </p:nvSpPr>
        <p:spPr bwMode="auto">
          <a:xfrm>
            <a:off x="5100638" y="19050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41</a:t>
            </a:r>
          </a:p>
        </p:txBody>
      </p:sp>
      <p:sp>
        <p:nvSpPr>
          <p:cNvPr id="55313" name="Rectangle 17"/>
          <p:cNvSpPr>
            <a:spLocks noChangeArrowheads="1"/>
          </p:cNvSpPr>
          <p:nvPr/>
        </p:nvSpPr>
        <p:spPr bwMode="auto">
          <a:xfrm>
            <a:off x="4568825" y="1905000"/>
            <a:ext cx="533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/>
              <a:t>29</a:t>
            </a:r>
          </a:p>
        </p:txBody>
      </p:sp>
      <p:grpSp>
        <p:nvGrpSpPr>
          <p:cNvPr id="55314" name="Group 40"/>
          <p:cNvGrpSpPr>
            <a:grpSpLocks/>
          </p:cNvGrpSpPr>
          <p:nvPr/>
        </p:nvGrpSpPr>
        <p:grpSpPr bwMode="auto">
          <a:xfrm>
            <a:off x="838200" y="3962400"/>
            <a:ext cx="7459663" cy="457200"/>
            <a:chOff x="528" y="2496"/>
            <a:chExt cx="4699" cy="288"/>
          </a:xfrm>
        </p:grpSpPr>
        <p:sp>
          <p:nvSpPr>
            <p:cNvPr id="55318" name="Rectangle 18"/>
            <p:cNvSpPr>
              <a:spLocks noChangeArrowheads="1"/>
            </p:cNvSpPr>
            <p:nvPr/>
          </p:nvSpPr>
          <p:spPr bwMode="auto">
            <a:xfrm>
              <a:off x="528" y="249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15</a:t>
              </a:r>
            </a:p>
          </p:txBody>
        </p:sp>
        <p:sp>
          <p:nvSpPr>
            <p:cNvPr id="55319" name="Rectangle 19"/>
            <p:cNvSpPr>
              <a:spLocks noChangeArrowheads="1"/>
            </p:cNvSpPr>
            <p:nvPr/>
          </p:nvSpPr>
          <p:spPr bwMode="auto">
            <a:xfrm>
              <a:off x="864" y="249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15</a:t>
              </a:r>
            </a:p>
          </p:txBody>
        </p:sp>
        <p:sp>
          <p:nvSpPr>
            <p:cNvPr id="55320" name="Rectangle 20"/>
            <p:cNvSpPr>
              <a:spLocks noChangeArrowheads="1"/>
            </p:cNvSpPr>
            <p:nvPr/>
          </p:nvSpPr>
          <p:spPr bwMode="auto">
            <a:xfrm>
              <a:off x="528" y="249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12</a:t>
              </a:r>
            </a:p>
          </p:txBody>
        </p:sp>
        <p:sp>
          <p:nvSpPr>
            <p:cNvPr id="55321" name="Rectangle 21"/>
            <p:cNvSpPr>
              <a:spLocks noChangeArrowheads="1"/>
            </p:cNvSpPr>
            <p:nvPr/>
          </p:nvSpPr>
          <p:spPr bwMode="auto">
            <a:xfrm>
              <a:off x="1200" y="249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15</a:t>
              </a:r>
            </a:p>
          </p:txBody>
        </p:sp>
        <p:sp>
          <p:nvSpPr>
            <p:cNvPr id="55322" name="Rectangle 22"/>
            <p:cNvSpPr>
              <a:spLocks noChangeArrowheads="1"/>
            </p:cNvSpPr>
            <p:nvPr/>
          </p:nvSpPr>
          <p:spPr bwMode="auto">
            <a:xfrm>
              <a:off x="864" y="249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12</a:t>
              </a:r>
            </a:p>
          </p:txBody>
        </p:sp>
        <p:sp>
          <p:nvSpPr>
            <p:cNvPr id="55323" name="Rectangle 23"/>
            <p:cNvSpPr>
              <a:spLocks noChangeArrowheads="1"/>
            </p:cNvSpPr>
            <p:nvPr/>
          </p:nvSpPr>
          <p:spPr bwMode="auto">
            <a:xfrm>
              <a:off x="528" y="249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11</a:t>
              </a:r>
            </a:p>
          </p:txBody>
        </p:sp>
        <p:sp>
          <p:nvSpPr>
            <p:cNvPr id="55324" name="Rectangle 24"/>
            <p:cNvSpPr>
              <a:spLocks noChangeArrowheads="1"/>
            </p:cNvSpPr>
            <p:nvPr/>
          </p:nvSpPr>
          <p:spPr bwMode="auto">
            <a:xfrm>
              <a:off x="1535" y="249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18</a:t>
              </a:r>
            </a:p>
          </p:txBody>
        </p:sp>
        <p:sp>
          <p:nvSpPr>
            <p:cNvPr id="55325" name="Rectangle 25"/>
            <p:cNvSpPr>
              <a:spLocks noChangeArrowheads="1"/>
            </p:cNvSpPr>
            <p:nvPr/>
          </p:nvSpPr>
          <p:spPr bwMode="auto">
            <a:xfrm>
              <a:off x="1871" y="249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18</a:t>
              </a:r>
            </a:p>
          </p:txBody>
        </p:sp>
        <p:sp>
          <p:nvSpPr>
            <p:cNvPr id="55326" name="Rectangle 26"/>
            <p:cNvSpPr>
              <a:spLocks noChangeArrowheads="1"/>
            </p:cNvSpPr>
            <p:nvPr/>
          </p:nvSpPr>
          <p:spPr bwMode="auto">
            <a:xfrm>
              <a:off x="1535" y="249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17</a:t>
              </a:r>
            </a:p>
          </p:txBody>
        </p:sp>
        <p:sp>
          <p:nvSpPr>
            <p:cNvPr id="55327" name="Rectangle 27"/>
            <p:cNvSpPr>
              <a:spLocks noChangeArrowheads="1"/>
            </p:cNvSpPr>
            <p:nvPr/>
          </p:nvSpPr>
          <p:spPr bwMode="auto">
            <a:xfrm>
              <a:off x="2207" y="249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28</a:t>
              </a:r>
            </a:p>
          </p:txBody>
        </p:sp>
        <p:sp>
          <p:nvSpPr>
            <p:cNvPr id="55328" name="Rectangle 28"/>
            <p:cNvSpPr>
              <a:spLocks noChangeArrowheads="1"/>
            </p:cNvSpPr>
            <p:nvPr/>
          </p:nvSpPr>
          <p:spPr bwMode="auto">
            <a:xfrm>
              <a:off x="2542" y="249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28</a:t>
              </a:r>
            </a:p>
          </p:txBody>
        </p:sp>
        <p:sp>
          <p:nvSpPr>
            <p:cNvPr id="55329" name="Rectangle 29"/>
            <p:cNvSpPr>
              <a:spLocks noChangeArrowheads="1"/>
            </p:cNvSpPr>
            <p:nvPr/>
          </p:nvSpPr>
          <p:spPr bwMode="auto">
            <a:xfrm>
              <a:off x="2207" y="249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24</a:t>
              </a:r>
            </a:p>
          </p:txBody>
        </p:sp>
        <p:sp>
          <p:nvSpPr>
            <p:cNvPr id="55330" name="Rectangle 30"/>
            <p:cNvSpPr>
              <a:spLocks noChangeArrowheads="1"/>
            </p:cNvSpPr>
            <p:nvPr/>
          </p:nvSpPr>
          <p:spPr bwMode="auto">
            <a:xfrm>
              <a:off x="3213" y="249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41</a:t>
              </a:r>
            </a:p>
          </p:txBody>
        </p:sp>
        <p:sp>
          <p:nvSpPr>
            <p:cNvPr id="55331" name="Rectangle 31"/>
            <p:cNvSpPr>
              <a:spLocks noChangeArrowheads="1"/>
            </p:cNvSpPr>
            <p:nvPr/>
          </p:nvSpPr>
          <p:spPr bwMode="auto">
            <a:xfrm>
              <a:off x="2878" y="249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29</a:t>
              </a:r>
            </a:p>
          </p:txBody>
        </p:sp>
        <p:sp>
          <p:nvSpPr>
            <p:cNvPr id="55332" name="Rectangle 32"/>
            <p:cNvSpPr>
              <a:spLocks noChangeArrowheads="1"/>
            </p:cNvSpPr>
            <p:nvPr/>
          </p:nvSpPr>
          <p:spPr bwMode="auto">
            <a:xfrm>
              <a:off x="3549" y="249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75</a:t>
              </a:r>
            </a:p>
          </p:txBody>
        </p:sp>
        <p:sp>
          <p:nvSpPr>
            <p:cNvPr id="55333" name="Rectangle 33"/>
            <p:cNvSpPr>
              <a:spLocks noChangeArrowheads="1"/>
            </p:cNvSpPr>
            <p:nvPr/>
          </p:nvSpPr>
          <p:spPr bwMode="auto">
            <a:xfrm>
              <a:off x="4220" y="249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94</a:t>
              </a:r>
            </a:p>
          </p:txBody>
        </p:sp>
        <p:sp>
          <p:nvSpPr>
            <p:cNvPr id="55334" name="Rectangle 34"/>
            <p:cNvSpPr>
              <a:spLocks noChangeArrowheads="1"/>
            </p:cNvSpPr>
            <p:nvPr/>
          </p:nvSpPr>
          <p:spPr bwMode="auto">
            <a:xfrm>
              <a:off x="3885" y="249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75</a:t>
              </a:r>
            </a:p>
          </p:txBody>
        </p:sp>
        <p:sp>
          <p:nvSpPr>
            <p:cNvPr id="55335" name="Rectangle 35"/>
            <p:cNvSpPr>
              <a:spLocks noChangeArrowheads="1"/>
            </p:cNvSpPr>
            <p:nvPr/>
          </p:nvSpPr>
          <p:spPr bwMode="auto">
            <a:xfrm>
              <a:off x="3549" y="249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32</a:t>
              </a:r>
            </a:p>
          </p:txBody>
        </p:sp>
        <p:sp>
          <p:nvSpPr>
            <p:cNvPr id="55336" name="Rectangle 36"/>
            <p:cNvSpPr>
              <a:spLocks noChangeArrowheads="1"/>
            </p:cNvSpPr>
            <p:nvPr/>
          </p:nvSpPr>
          <p:spPr bwMode="auto">
            <a:xfrm>
              <a:off x="4556" y="249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94</a:t>
              </a:r>
            </a:p>
          </p:txBody>
        </p:sp>
        <p:sp>
          <p:nvSpPr>
            <p:cNvPr id="55337" name="Rectangle 37"/>
            <p:cNvSpPr>
              <a:spLocks noChangeArrowheads="1"/>
            </p:cNvSpPr>
            <p:nvPr/>
          </p:nvSpPr>
          <p:spPr bwMode="auto">
            <a:xfrm>
              <a:off x="4220" y="249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77</a:t>
              </a:r>
            </a:p>
          </p:txBody>
        </p:sp>
        <p:sp>
          <p:nvSpPr>
            <p:cNvPr id="55338" name="Rectangle 38"/>
            <p:cNvSpPr>
              <a:spLocks noChangeArrowheads="1"/>
            </p:cNvSpPr>
            <p:nvPr/>
          </p:nvSpPr>
          <p:spPr bwMode="auto">
            <a:xfrm>
              <a:off x="4891" y="249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94</a:t>
              </a:r>
            </a:p>
          </p:txBody>
        </p:sp>
        <p:sp>
          <p:nvSpPr>
            <p:cNvPr id="55339" name="Rectangle 39"/>
            <p:cNvSpPr>
              <a:spLocks noChangeArrowheads="1"/>
            </p:cNvSpPr>
            <p:nvPr/>
          </p:nvSpPr>
          <p:spPr bwMode="auto">
            <a:xfrm>
              <a:off x="4556" y="2496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81</a:t>
              </a:r>
            </a:p>
          </p:txBody>
        </p:sp>
      </p:grpSp>
      <p:cxnSp>
        <p:nvCxnSpPr>
          <p:cNvPr id="263210" name="AutoShape 42"/>
          <p:cNvCxnSpPr>
            <a:cxnSpLocks noChangeShapeType="1"/>
            <a:stCxn id="55306" idx="2"/>
            <a:endCxn id="55321" idx="0"/>
          </p:cNvCxnSpPr>
          <p:nvPr/>
        </p:nvCxnSpPr>
        <p:spPr bwMode="auto">
          <a:xfrm rot="16200000" flipH="1">
            <a:off x="838200" y="2628900"/>
            <a:ext cx="1600200" cy="1066800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263211" name="AutoShape 43"/>
          <p:cNvCxnSpPr>
            <a:cxnSpLocks noChangeShapeType="1"/>
            <a:stCxn id="55309" idx="2"/>
            <a:endCxn id="55338" idx="0"/>
          </p:cNvCxnSpPr>
          <p:nvPr/>
        </p:nvCxnSpPr>
        <p:spPr bwMode="auto">
          <a:xfrm rot="16200000" flipH="1">
            <a:off x="6698457" y="2629693"/>
            <a:ext cx="1600200" cy="1065213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263212" name="AutoShape 44"/>
          <p:cNvCxnSpPr>
            <a:cxnSpLocks noChangeShapeType="1"/>
            <a:stCxn id="55304" idx="2"/>
            <a:endCxn id="55323" idx="0"/>
          </p:cNvCxnSpPr>
          <p:nvPr/>
        </p:nvCxnSpPr>
        <p:spPr bwMode="auto">
          <a:xfrm rot="5400000">
            <a:off x="838200" y="2628900"/>
            <a:ext cx="1600200" cy="1066800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3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63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63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Gap Sizes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7483475" algn="r"/>
              </a:tabLst>
              <a:defRPr/>
            </a:pPr>
            <a:r>
              <a:rPr lang="en-US" altLang="en-US" dirty="0"/>
              <a:t>Any descending sequence will do</a:t>
            </a:r>
          </a:p>
          <a:p>
            <a:pPr lvl="1">
              <a:tabLst>
                <a:tab pos="7483475" algn="r"/>
              </a:tabLst>
              <a:defRPr/>
            </a:pPr>
            <a:r>
              <a:rPr lang="en-US" altLang="en-US" dirty="0"/>
              <a:t>so long as it ends at 1</a:t>
            </a:r>
          </a:p>
          <a:p>
            <a:pPr>
              <a:tabLst>
                <a:tab pos="7483475" algn="r"/>
              </a:tabLst>
              <a:defRPr/>
            </a:pPr>
            <a:r>
              <a:rPr lang="en-US" altLang="en-US" dirty="0"/>
              <a:t>Some sequences:</a:t>
            </a:r>
          </a:p>
          <a:p>
            <a:pPr lvl="1">
              <a:tabLst>
                <a:tab pos="7483475" algn="r"/>
              </a:tabLst>
              <a:defRPr/>
            </a:pPr>
            <a:r>
              <a:rPr lang="en-US" altLang="en-US" dirty="0"/>
              <a:t>N/2, N/4, N/8, …, 1 	</a:t>
            </a:r>
            <a:r>
              <a:rPr lang="en-US" altLang="en-US" i="1" dirty="0">
                <a:solidFill>
                  <a:schemeClr val="accent1"/>
                </a:solidFill>
              </a:rPr>
              <a:t>not especially good</a:t>
            </a:r>
            <a:endParaRPr lang="en-US" altLang="en-US" dirty="0">
              <a:solidFill>
                <a:schemeClr val="accent1"/>
              </a:solidFill>
            </a:endParaRPr>
          </a:p>
          <a:p>
            <a:pPr lvl="1">
              <a:tabLst>
                <a:tab pos="7483475" algn="r"/>
              </a:tabLst>
              <a:defRPr/>
            </a:pPr>
            <a:r>
              <a:rPr lang="en-US" altLang="en-US" dirty="0"/>
              <a:t>A = 2</a:t>
            </a:r>
            <a:r>
              <a:rPr lang="en-US" altLang="en-US" baseline="30000" dirty="0">
                <a:sym typeface="Symbol" pitchFamily="18" charset="2"/>
              </a:rPr>
              <a:t></a:t>
            </a:r>
            <a:r>
              <a:rPr lang="en-US" altLang="en-US" baseline="30000" dirty="0"/>
              <a:t>log N</a:t>
            </a:r>
            <a:r>
              <a:rPr lang="en-US" altLang="en-US" baseline="30000" dirty="0">
                <a:sym typeface="Symbol" pitchFamily="18" charset="2"/>
              </a:rPr>
              <a:t></a:t>
            </a:r>
            <a:r>
              <a:rPr lang="en-US" altLang="en-US" dirty="0"/>
              <a:t> – 1, A/2, A/4, …, 1 </a:t>
            </a:r>
            <a:endParaRPr lang="en-US" altLang="en-US" i="1" dirty="0">
              <a:solidFill>
                <a:srgbClr val="FFFF00"/>
              </a:solidFill>
            </a:endParaRPr>
          </a:p>
          <a:p>
            <a:pPr lvl="1">
              <a:tabLst>
                <a:tab pos="7483475" algn="r"/>
              </a:tabLst>
              <a:defRPr/>
            </a:pPr>
            <a:r>
              <a:rPr lang="en-US" altLang="en-US" dirty="0"/>
              <a:t>N/3, N/9, N/27, …, 1 </a:t>
            </a:r>
            <a:endParaRPr lang="en-US" altLang="en-US" i="1" dirty="0">
              <a:solidFill>
                <a:srgbClr val="FFFF00"/>
              </a:solidFill>
            </a:endParaRPr>
          </a:p>
          <a:p>
            <a:pPr lvl="1">
              <a:tabLst>
                <a:tab pos="7483475" algn="r"/>
              </a:tabLst>
              <a:defRPr/>
            </a:pPr>
            <a:r>
              <a:rPr lang="en-US" altLang="en-US" dirty="0"/>
              <a:t>…</a:t>
            </a:r>
            <a:r>
              <a:rPr lang="en-US" altLang="en-US" i="1" dirty="0"/>
              <a:t>	</a:t>
            </a:r>
            <a:r>
              <a:rPr lang="en-US" altLang="en-US" i="1" dirty="0">
                <a:solidFill>
                  <a:schemeClr val="accent1"/>
                </a:solidFill>
              </a:rPr>
              <a:t>other sequences may be even better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Gap Sizes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876800"/>
          </a:xfrm>
        </p:spPr>
        <p:txBody>
          <a:bodyPr/>
          <a:lstStyle/>
          <a:p>
            <a:pPr lvl="1">
              <a:tabLst>
                <a:tab pos="7542213" algn="r"/>
              </a:tabLst>
              <a:defRPr/>
            </a:pPr>
            <a:endParaRPr lang="en-US" altLang="en-US" dirty="0"/>
          </a:p>
          <a:p>
            <a:pPr>
              <a:tabLst>
                <a:tab pos="7542213" algn="r"/>
              </a:tabLst>
              <a:defRPr/>
            </a:pPr>
            <a:r>
              <a:rPr lang="en-US" altLang="en-US" dirty="0"/>
              <a:t>N = 13	</a:t>
            </a:r>
            <a:r>
              <a:rPr lang="en-US" altLang="en-US" sz="2800" i="1" dirty="0">
                <a:solidFill>
                  <a:schemeClr val="accent1"/>
                </a:solidFill>
              </a:rPr>
              <a:t>insertion sort = 52 comps, 65 </a:t>
            </a:r>
            <a:r>
              <a:rPr lang="en-US" altLang="en-US" sz="2800" i="1" dirty="0" err="1">
                <a:solidFill>
                  <a:schemeClr val="accent1"/>
                </a:solidFill>
              </a:rPr>
              <a:t>asgns</a:t>
            </a:r>
            <a:endParaRPr lang="en-US" altLang="en-US" sz="2800" i="1" dirty="0">
              <a:solidFill>
                <a:schemeClr val="accent1"/>
              </a:solidFill>
            </a:endParaRPr>
          </a:p>
          <a:p>
            <a:pPr lvl="1">
              <a:tabLst>
                <a:tab pos="7542213" algn="r"/>
              </a:tabLst>
              <a:defRPr/>
            </a:pPr>
            <a:r>
              <a:rPr lang="en-US" altLang="en-US" dirty="0"/>
              <a:t>1</a:t>
            </a:r>
            <a:r>
              <a:rPr lang="en-US" altLang="en-US" baseline="30000" dirty="0"/>
              <a:t>st</a:t>
            </a:r>
            <a:r>
              <a:rPr lang="en-US" altLang="en-US" dirty="0"/>
              <a:t> gap sequence:  6, 3, 1	</a:t>
            </a:r>
            <a:r>
              <a:rPr lang="en-US" altLang="en-US" i="1" dirty="0">
                <a:solidFill>
                  <a:schemeClr val="accent1"/>
                </a:solidFill>
              </a:rPr>
              <a:t>41 comps, 77 </a:t>
            </a:r>
            <a:r>
              <a:rPr lang="en-US" altLang="en-US" i="1" dirty="0" err="1">
                <a:solidFill>
                  <a:schemeClr val="accent1"/>
                </a:solidFill>
              </a:rPr>
              <a:t>asgns</a:t>
            </a:r>
            <a:endParaRPr lang="en-US" altLang="en-US" i="1" dirty="0">
              <a:solidFill>
                <a:schemeClr val="accent1"/>
              </a:solidFill>
            </a:endParaRPr>
          </a:p>
          <a:p>
            <a:pPr lvl="1">
              <a:tabLst>
                <a:tab pos="7542213" algn="r"/>
              </a:tabLst>
              <a:defRPr/>
            </a:pPr>
            <a:r>
              <a:rPr lang="en-US" altLang="en-US" dirty="0"/>
              <a:t>2</a:t>
            </a:r>
            <a:r>
              <a:rPr lang="en-US" altLang="en-US" baseline="30000" dirty="0"/>
              <a:t>nd</a:t>
            </a:r>
            <a:r>
              <a:rPr lang="en-US" altLang="en-US" dirty="0"/>
              <a:t> gap sequence:  7, 3, 1	</a:t>
            </a:r>
            <a:r>
              <a:rPr lang="en-US" altLang="en-US" i="1" dirty="0">
                <a:solidFill>
                  <a:schemeClr val="accent1"/>
                </a:solidFill>
              </a:rPr>
              <a:t>46 comps, 81 </a:t>
            </a:r>
            <a:r>
              <a:rPr lang="en-US" altLang="en-US" i="1" dirty="0" err="1">
                <a:solidFill>
                  <a:schemeClr val="accent1"/>
                </a:solidFill>
              </a:rPr>
              <a:t>asgns</a:t>
            </a:r>
            <a:endParaRPr lang="en-US" altLang="en-US" i="1" dirty="0">
              <a:solidFill>
                <a:schemeClr val="accent1"/>
              </a:solidFill>
            </a:endParaRPr>
          </a:p>
          <a:p>
            <a:pPr lvl="1">
              <a:tabLst>
                <a:tab pos="7542213" algn="r"/>
              </a:tabLst>
              <a:defRPr/>
            </a:pPr>
            <a:r>
              <a:rPr lang="en-US" altLang="en-US" dirty="0"/>
              <a:t>3</a:t>
            </a:r>
            <a:r>
              <a:rPr lang="en-US" altLang="en-US" baseline="30000" dirty="0"/>
              <a:t>rd</a:t>
            </a:r>
            <a:r>
              <a:rPr lang="en-US" altLang="en-US" dirty="0"/>
              <a:t> gap sequence:  4, 1	</a:t>
            </a:r>
            <a:r>
              <a:rPr lang="en-US" altLang="en-US" i="1" dirty="0">
                <a:solidFill>
                  <a:schemeClr val="accent1"/>
                </a:solidFill>
              </a:rPr>
              <a:t>37 comps, 63 </a:t>
            </a:r>
            <a:r>
              <a:rPr lang="en-US" altLang="en-US" i="1" dirty="0" err="1">
                <a:solidFill>
                  <a:schemeClr val="accent1"/>
                </a:solidFill>
              </a:rPr>
              <a:t>asgns</a:t>
            </a:r>
            <a:endParaRPr lang="en-US" altLang="en-US" i="1" dirty="0">
              <a:solidFill>
                <a:schemeClr val="accent1"/>
              </a:solidFill>
            </a:endParaRPr>
          </a:p>
          <a:p>
            <a:pPr>
              <a:tabLst>
                <a:tab pos="7542213" algn="r"/>
              </a:tabLst>
              <a:defRPr/>
            </a:pPr>
            <a:r>
              <a:rPr lang="en-US" altLang="en-US" dirty="0"/>
              <a:t>N = 130 (random values)	</a:t>
            </a:r>
            <a:r>
              <a:rPr lang="en-US" altLang="en-US" sz="2800" i="1" dirty="0">
                <a:solidFill>
                  <a:schemeClr val="accent1"/>
                </a:solidFill>
              </a:rPr>
              <a:t>4487c, 4618a</a:t>
            </a:r>
          </a:p>
          <a:p>
            <a:pPr lvl="1">
              <a:tabLst>
                <a:tab pos="7542213" algn="r"/>
              </a:tabLst>
              <a:defRPr/>
            </a:pPr>
            <a:r>
              <a:rPr lang="en-US" altLang="en-US" dirty="0"/>
              <a:t>1</a:t>
            </a:r>
            <a:r>
              <a:rPr lang="en-US" altLang="en-US" baseline="30000" dirty="0"/>
              <a:t>st</a:t>
            </a:r>
            <a:r>
              <a:rPr lang="en-US" altLang="en-US" dirty="0"/>
              <a:t>:  65, 32, 16, 8, 4, 2, 1	</a:t>
            </a:r>
            <a:r>
              <a:rPr lang="en-US" altLang="en-US" i="1" dirty="0">
                <a:solidFill>
                  <a:schemeClr val="accent1"/>
                </a:solidFill>
              </a:rPr>
              <a:t>1383c, 2236a</a:t>
            </a:r>
          </a:p>
          <a:p>
            <a:pPr lvl="1">
              <a:tabLst>
                <a:tab pos="7542213" algn="r"/>
              </a:tabLst>
              <a:defRPr/>
            </a:pPr>
            <a:r>
              <a:rPr lang="en-US" altLang="en-US" dirty="0"/>
              <a:t>2</a:t>
            </a:r>
            <a:r>
              <a:rPr lang="en-US" altLang="en-US" baseline="30000" dirty="0"/>
              <a:t>nd</a:t>
            </a:r>
            <a:r>
              <a:rPr lang="en-US" altLang="en-US" dirty="0"/>
              <a:t>:  127, 63, 31, 15, 7, 3, 1	</a:t>
            </a:r>
            <a:r>
              <a:rPr lang="en-US" altLang="en-US" i="1" dirty="0">
                <a:solidFill>
                  <a:schemeClr val="accent1"/>
                </a:solidFill>
              </a:rPr>
              <a:t>1059c, 1792a</a:t>
            </a:r>
          </a:p>
          <a:p>
            <a:pPr lvl="1">
              <a:tabLst>
                <a:tab pos="7542213" algn="r"/>
              </a:tabLst>
              <a:defRPr/>
            </a:pPr>
            <a:r>
              <a:rPr lang="en-US" altLang="en-US" dirty="0"/>
              <a:t>3</a:t>
            </a:r>
            <a:r>
              <a:rPr lang="en-US" altLang="en-US" baseline="30000" dirty="0"/>
              <a:t>rd</a:t>
            </a:r>
            <a:r>
              <a:rPr lang="en-US" altLang="en-US" dirty="0"/>
              <a:t>:  43, 14, 4, 1	</a:t>
            </a:r>
            <a:r>
              <a:rPr lang="en-US" altLang="en-US" i="1" dirty="0">
                <a:solidFill>
                  <a:schemeClr val="accent1"/>
                </a:solidFill>
              </a:rPr>
              <a:t>1082c, 1592a</a:t>
            </a:r>
          </a:p>
        </p:txBody>
      </p:sp>
      <p:grpSp>
        <p:nvGrpSpPr>
          <p:cNvPr id="57348" name="Group 18"/>
          <p:cNvGrpSpPr>
            <a:grpSpLocks/>
          </p:cNvGrpSpPr>
          <p:nvPr/>
        </p:nvGrpSpPr>
        <p:grpSpPr bwMode="auto">
          <a:xfrm>
            <a:off x="1108075" y="1981200"/>
            <a:ext cx="6927850" cy="457200"/>
            <a:chOff x="533" y="1248"/>
            <a:chExt cx="4364" cy="288"/>
          </a:xfrm>
        </p:grpSpPr>
        <p:sp>
          <p:nvSpPr>
            <p:cNvPr id="57349" name="Rectangle 4"/>
            <p:cNvSpPr>
              <a:spLocks noChangeArrowheads="1"/>
            </p:cNvSpPr>
            <p:nvPr/>
          </p:nvSpPr>
          <p:spPr bwMode="auto">
            <a:xfrm>
              <a:off x="2547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17</a:t>
              </a:r>
            </a:p>
          </p:txBody>
        </p:sp>
        <p:sp>
          <p:nvSpPr>
            <p:cNvPr id="57350" name="Rectangle 5"/>
            <p:cNvSpPr>
              <a:spLocks noChangeArrowheads="1"/>
            </p:cNvSpPr>
            <p:nvPr/>
          </p:nvSpPr>
          <p:spPr bwMode="auto">
            <a:xfrm>
              <a:off x="2212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24</a:t>
              </a:r>
            </a:p>
          </p:txBody>
        </p:sp>
        <p:sp>
          <p:nvSpPr>
            <p:cNvPr id="57351" name="Rectangle 6"/>
            <p:cNvSpPr>
              <a:spLocks noChangeArrowheads="1"/>
            </p:cNvSpPr>
            <p:nvPr/>
          </p:nvSpPr>
          <p:spPr bwMode="auto">
            <a:xfrm>
              <a:off x="1876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12</a:t>
              </a:r>
            </a:p>
          </p:txBody>
        </p:sp>
        <p:sp>
          <p:nvSpPr>
            <p:cNvPr id="57352" name="Rectangle 7"/>
            <p:cNvSpPr>
              <a:spLocks noChangeArrowheads="1"/>
            </p:cNvSpPr>
            <p:nvPr/>
          </p:nvSpPr>
          <p:spPr bwMode="auto">
            <a:xfrm>
              <a:off x="1540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32</a:t>
              </a:r>
            </a:p>
          </p:txBody>
        </p:sp>
        <p:sp>
          <p:nvSpPr>
            <p:cNvPr id="57353" name="Rectangle 8"/>
            <p:cNvSpPr>
              <a:spLocks noChangeArrowheads="1"/>
            </p:cNvSpPr>
            <p:nvPr/>
          </p:nvSpPr>
          <p:spPr bwMode="auto">
            <a:xfrm>
              <a:off x="1205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11</a:t>
              </a:r>
            </a:p>
          </p:txBody>
        </p:sp>
        <p:sp>
          <p:nvSpPr>
            <p:cNvPr id="57354" name="Rectangle 9"/>
            <p:cNvSpPr>
              <a:spLocks noChangeArrowheads="1"/>
            </p:cNvSpPr>
            <p:nvPr/>
          </p:nvSpPr>
          <p:spPr bwMode="auto">
            <a:xfrm>
              <a:off x="869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94</a:t>
              </a:r>
            </a:p>
          </p:txBody>
        </p:sp>
        <p:sp>
          <p:nvSpPr>
            <p:cNvPr id="57355" name="Rectangle 10"/>
            <p:cNvSpPr>
              <a:spLocks noChangeArrowheads="1"/>
            </p:cNvSpPr>
            <p:nvPr/>
          </p:nvSpPr>
          <p:spPr bwMode="auto">
            <a:xfrm>
              <a:off x="533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81</a:t>
              </a:r>
            </a:p>
          </p:txBody>
        </p:sp>
        <p:sp>
          <p:nvSpPr>
            <p:cNvPr id="57356" name="Rectangle 12"/>
            <p:cNvSpPr>
              <a:spLocks noChangeArrowheads="1"/>
            </p:cNvSpPr>
            <p:nvPr/>
          </p:nvSpPr>
          <p:spPr bwMode="auto">
            <a:xfrm>
              <a:off x="4561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15</a:t>
              </a:r>
            </a:p>
          </p:txBody>
        </p:sp>
        <p:sp>
          <p:nvSpPr>
            <p:cNvPr id="57357" name="Rectangle 13"/>
            <p:cNvSpPr>
              <a:spLocks noChangeArrowheads="1"/>
            </p:cNvSpPr>
            <p:nvPr/>
          </p:nvSpPr>
          <p:spPr bwMode="auto">
            <a:xfrm>
              <a:off x="4225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77</a:t>
              </a:r>
            </a:p>
          </p:txBody>
        </p:sp>
        <p:sp>
          <p:nvSpPr>
            <p:cNvPr id="57358" name="Rectangle 14"/>
            <p:cNvSpPr>
              <a:spLocks noChangeArrowheads="1"/>
            </p:cNvSpPr>
            <p:nvPr/>
          </p:nvSpPr>
          <p:spPr bwMode="auto">
            <a:xfrm>
              <a:off x="3890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41</a:t>
              </a:r>
            </a:p>
          </p:txBody>
        </p:sp>
        <p:sp>
          <p:nvSpPr>
            <p:cNvPr id="57359" name="Rectangle 15"/>
            <p:cNvSpPr>
              <a:spLocks noChangeArrowheads="1"/>
            </p:cNvSpPr>
            <p:nvPr/>
          </p:nvSpPr>
          <p:spPr bwMode="auto">
            <a:xfrm>
              <a:off x="3554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18</a:t>
              </a:r>
            </a:p>
          </p:txBody>
        </p:sp>
        <p:sp>
          <p:nvSpPr>
            <p:cNvPr id="57360" name="Rectangle 16"/>
            <p:cNvSpPr>
              <a:spLocks noChangeArrowheads="1"/>
            </p:cNvSpPr>
            <p:nvPr/>
          </p:nvSpPr>
          <p:spPr bwMode="auto">
            <a:xfrm>
              <a:off x="3218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28</a:t>
              </a:r>
            </a:p>
          </p:txBody>
        </p:sp>
        <p:sp>
          <p:nvSpPr>
            <p:cNvPr id="57361" name="Rectangle 17"/>
            <p:cNvSpPr>
              <a:spLocks noChangeArrowheads="1"/>
            </p:cNvSpPr>
            <p:nvPr/>
          </p:nvSpPr>
          <p:spPr bwMode="auto">
            <a:xfrm>
              <a:off x="2883" y="1248"/>
              <a:ext cx="336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en-US"/>
                <a:t>29</a:t>
              </a:r>
            </a:p>
          </p:txBody>
        </p:sp>
      </p:grp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Shell Sort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8077200" cy="4267200"/>
          </a:xfrm>
        </p:spPr>
        <p:txBody>
          <a:bodyPr/>
          <a:lstStyle/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2450" algn="l"/>
                <a:tab pos="2278063" algn="l"/>
                <a:tab pos="2741613" algn="l"/>
                <a:tab pos="7775575" algn="r"/>
              </a:tabLst>
              <a:defRPr/>
            </a:pPr>
            <a:r>
              <a:rPr lang="en-US" altLang="en-US" sz="2800" dirty="0"/>
              <a:t>to </a:t>
            </a:r>
            <a:r>
              <a:rPr lang="en-US" altLang="en-US" sz="2800" dirty="0" err="1"/>
              <a:t>ShellSort</a:t>
            </a:r>
            <a:r>
              <a:rPr lang="en-US" altLang="en-US" sz="2800" dirty="0"/>
              <a:t>( List a )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2450" algn="l"/>
                <a:tab pos="2278063" algn="l"/>
                <a:tab pos="2741613" algn="l"/>
                <a:tab pos="7775575" algn="r"/>
              </a:tabLst>
              <a:defRPr/>
            </a:pPr>
            <a:r>
              <a:rPr lang="en-US" altLang="en-US" sz="2800" dirty="0"/>
              <a:t>	gap </a:t>
            </a:r>
            <a:r>
              <a:rPr lang="en-US" altLang="en-US" sz="2800" dirty="0">
                <a:sym typeface="Wingdings" pitchFamily="2" charset="2"/>
              </a:rPr>
              <a:t> Length(a) </a:t>
            </a:r>
            <a:r>
              <a:rPr lang="en-US" altLang="en-US" sz="2800" dirty="0">
                <a:sym typeface="Symbol" pitchFamily="18" charset="2"/>
              </a:rPr>
              <a:t></a:t>
            </a:r>
            <a:r>
              <a:rPr lang="en-US" altLang="en-US" sz="2800" dirty="0">
                <a:sym typeface="Wingdings" pitchFamily="2" charset="2"/>
              </a:rPr>
              <a:t> 2;</a:t>
            </a:r>
            <a:r>
              <a:rPr lang="en-US" altLang="en-US" sz="2800" dirty="0">
                <a:solidFill>
                  <a:srgbClr val="FFFF00"/>
                </a:solidFill>
                <a:sym typeface="Wingdings" pitchFamily="2" charset="2"/>
              </a:rPr>
              <a:t>	</a:t>
            </a:r>
            <a:r>
              <a:rPr lang="en-US" altLang="en-US" sz="2800" dirty="0">
                <a:solidFill>
                  <a:schemeClr val="accent1"/>
                </a:solidFill>
                <a:sym typeface="Wingdings" pitchFamily="2" charset="2"/>
              </a:rPr>
              <a:t>/* or …</a:t>
            </a:r>
            <a:r>
              <a:rPr lang="en-US" altLang="en-US" sz="2800" dirty="0">
                <a:solidFill>
                  <a:schemeClr val="accent1"/>
                </a:solidFill>
              </a:rPr>
              <a:t> */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2450" algn="l"/>
                <a:tab pos="2278063" algn="l"/>
                <a:tab pos="2741613" algn="l"/>
                <a:tab pos="7775575" algn="r"/>
              </a:tabLst>
              <a:defRPr/>
            </a:pPr>
            <a:r>
              <a:rPr lang="en-US" altLang="en-US" sz="2800" dirty="0"/>
              <a:t>	while (gap </a:t>
            </a:r>
            <a:r>
              <a:rPr lang="en-US" altLang="en-US" sz="2800" dirty="0">
                <a:sym typeface="Symbol" pitchFamily="18" charset="2"/>
              </a:rPr>
              <a:t></a:t>
            </a:r>
            <a:r>
              <a:rPr lang="en-US" altLang="en-US" sz="2800" dirty="0"/>
              <a:t> 1)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2450" algn="l"/>
                <a:tab pos="2278063" algn="l"/>
                <a:tab pos="2741613" algn="l"/>
                <a:tab pos="7775575" algn="r"/>
              </a:tabLst>
              <a:defRPr/>
            </a:pPr>
            <a:r>
              <a:rPr lang="en-US" altLang="en-US" sz="2800" dirty="0">
                <a:solidFill>
                  <a:schemeClr val="accent1"/>
                </a:solidFill>
              </a:rPr>
              <a:t>		if (gap % 2 == 0) ++gap;	/* much better! */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2450" algn="l"/>
                <a:tab pos="2278063" algn="l"/>
                <a:tab pos="2741613" algn="l"/>
                <a:tab pos="7775575" algn="r"/>
              </a:tabLst>
              <a:defRPr/>
            </a:pPr>
            <a:r>
              <a:rPr lang="en-US" altLang="en-US" sz="2800" dirty="0"/>
              <a:t>		for </a:t>
            </a:r>
            <a:r>
              <a:rPr lang="en-US" altLang="en-US" sz="2800" dirty="0" err="1"/>
              <a:t>i</a:t>
            </a:r>
            <a:r>
              <a:rPr lang="en-US" altLang="en-US" sz="2800" dirty="0"/>
              <a:t> </a:t>
            </a:r>
            <a:r>
              <a:rPr lang="en-US" altLang="en-US" sz="2800" dirty="0">
                <a:sym typeface="Wingdings" pitchFamily="2" charset="2"/>
              </a:rPr>
              <a:t> </a:t>
            </a:r>
            <a:r>
              <a:rPr lang="en-US" altLang="en-US" sz="2800" dirty="0"/>
              <a:t>gap .. Length(a)–1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2450" algn="l"/>
                <a:tab pos="2278063" algn="l"/>
                <a:tab pos="2741613" algn="l"/>
                <a:tab pos="7775575" algn="r"/>
              </a:tabLst>
              <a:defRPr/>
            </a:pPr>
            <a:r>
              <a:rPr lang="en-US" altLang="en-US" sz="2800" dirty="0"/>
              <a:t>			p </a:t>
            </a:r>
            <a:r>
              <a:rPr lang="en-US" altLang="en-US" sz="2800" dirty="0">
                <a:sym typeface="Wingdings" pitchFamily="2" charset="2"/>
              </a:rPr>
              <a:t> </a:t>
            </a:r>
            <a:r>
              <a:rPr lang="en-US" altLang="en-US" sz="2800" dirty="0" err="1">
                <a:sym typeface="Wingdings" pitchFamily="2" charset="2"/>
              </a:rPr>
              <a:t>i</a:t>
            </a:r>
            <a:r>
              <a:rPr lang="en-US" altLang="en-US" sz="2800" dirty="0">
                <a:sym typeface="Wingdings" pitchFamily="2" charset="2"/>
              </a:rPr>
              <a:t>,		</a:t>
            </a:r>
            <a:r>
              <a:rPr lang="en-US" altLang="en-US" sz="2800" dirty="0"/>
              <a:t>temp </a:t>
            </a:r>
            <a:r>
              <a:rPr lang="en-US" altLang="en-US" sz="2800" dirty="0">
                <a:sym typeface="Wingdings" pitchFamily="2" charset="2"/>
              </a:rPr>
              <a:t> a[p];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2450" algn="l"/>
                <a:tab pos="2278063" algn="l"/>
                <a:tab pos="2741613" algn="l"/>
                <a:tab pos="7775575" algn="r"/>
              </a:tabLst>
              <a:defRPr/>
            </a:pPr>
            <a:r>
              <a:rPr lang="en-US" altLang="en-US" sz="2800" dirty="0"/>
              <a:t>			while (p </a:t>
            </a:r>
            <a:r>
              <a:rPr lang="en-US" altLang="en-US" sz="2800" dirty="0">
                <a:sym typeface="Symbol" pitchFamily="18" charset="2"/>
              </a:rPr>
              <a:t></a:t>
            </a:r>
            <a:r>
              <a:rPr lang="en-US" altLang="en-US" sz="2800" dirty="0"/>
              <a:t> gap  &amp;&amp;  a[p–gap] &gt; temp)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2450" algn="l"/>
                <a:tab pos="2278063" algn="l"/>
                <a:tab pos="2741613" algn="l"/>
                <a:tab pos="7775575" algn="r"/>
              </a:tabLst>
              <a:defRPr/>
            </a:pPr>
            <a:r>
              <a:rPr lang="en-US" altLang="en-US" sz="2800" dirty="0"/>
              <a:t>				a[p] </a:t>
            </a:r>
            <a:r>
              <a:rPr lang="en-US" altLang="en-US" sz="2800" dirty="0">
                <a:sym typeface="Wingdings" pitchFamily="2" charset="2"/>
              </a:rPr>
              <a:t></a:t>
            </a:r>
            <a:r>
              <a:rPr lang="en-US" altLang="en-US" sz="2800" dirty="0"/>
              <a:t> a[p–gap],  p </a:t>
            </a:r>
            <a:r>
              <a:rPr lang="en-US" altLang="en-US" sz="2800" dirty="0">
                <a:sym typeface="Wingdings" pitchFamily="2" charset="2"/>
              </a:rPr>
              <a:t> p–gap;</a:t>
            </a:r>
            <a:endParaRPr lang="en-US" altLang="en-US" sz="2800" dirty="0"/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2450" algn="l"/>
                <a:tab pos="2278063" algn="l"/>
                <a:tab pos="2741613" algn="l"/>
                <a:tab pos="7775575" algn="r"/>
              </a:tabLst>
              <a:defRPr/>
            </a:pPr>
            <a:r>
              <a:rPr lang="en-US" altLang="en-US" sz="2800" dirty="0"/>
              <a:t>			a[p] </a:t>
            </a:r>
            <a:r>
              <a:rPr lang="en-US" altLang="en-US" sz="2800" dirty="0">
                <a:sym typeface="Wingdings" pitchFamily="2" charset="2"/>
              </a:rPr>
              <a:t></a:t>
            </a:r>
            <a:r>
              <a:rPr lang="en-US" altLang="en-US" sz="2800" dirty="0"/>
              <a:t> temp;</a:t>
            </a:r>
          </a:p>
          <a:p>
            <a:pPr marL="466725" indent="-466725">
              <a:spcBef>
                <a:spcPct val="0"/>
              </a:spcBef>
              <a:buFont typeface="Monotype Sorts" pitchFamily="2" charset="2"/>
              <a:buNone/>
              <a:tabLst>
                <a:tab pos="914400" algn="l"/>
                <a:tab pos="1379538" algn="l"/>
                <a:tab pos="1822450" algn="l"/>
                <a:tab pos="2278063" algn="l"/>
                <a:tab pos="2741613" algn="l"/>
                <a:tab pos="7775575" algn="r"/>
              </a:tabLst>
              <a:defRPr/>
            </a:pPr>
            <a:r>
              <a:rPr lang="en-US" altLang="en-US" sz="2800" dirty="0"/>
              <a:t>		gap </a:t>
            </a:r>
            <a:r>
              <a:rPr lang="en-US" altLang="en-US" sz="2800" dirty="0">
                <a:sym typeface="Wingdings" pitchFamily="2" charset="2"/>
              </a:rPr>
              <a:t> gap </a:t>
            </a:r>
            <a:r>
              <a:rPr lang="en-US" altLang="en-US" sz="2800" dirty="0">
                <a:sym typeface="Symbol" pitchFamily="18" charset="2"/>
              </a:rPr>
              <a:t></a:t>
            </a:r>
            <a:r>
              <a:rPr lang="en-US" altLang="en-US" sz="2800" dirty="0">
                <a:sym typeface="Wingdings" pitchFamily="2" charset="2"/>
              </a:rPr>
              <a:t> 2;	</a:t>
            </a:r>
            <a:r>
              <a:rPr lang="en-US" altLang="en-US" sz="2800" dirty="0">
                <a:solidFill>
                  <a:schemeClr val="accent1"/>
                </a:solidFill>
                <a:sym typeface="Wingdings" pitchFamily="2" charset="2"/>
              </a:rPr>
              <a:t>/* or … */</a:t>
            </a:r>
          </a:p>
        </p:txBody>
      </p:sp>
    </p:spTree>
  </p:cSld>
  <p:clrMapOvr>
    <a:masterClrMapping/>
  </p:clrMapOvr>
  <p:transition spd="slow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Exercise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Show the evolution of the following arrays under shell sort.  Use length/3 as the starting gap, and cut gap in half each time:</a:t>
            </a:r>
          </a:p>
          <a:p>
            <a:pPr lvl="1">
              <a:defRPr/>
            </a:pPr>
            <a:r>
              <a:rPr lang="en-US" altLang="en-US" dirty="0"/>
              <a:t>[15, 3, 21, 45, 7, 17, 4]</a:t>
            </a:r>
          </a:p>
          <a:p>
            <a:pPr lvl="1">
              <a:defRPr/>
            </a:pPr>
            <a:r>
              <a:rPr lang="en-US" altLang="en-US" dirty="0">
                <a:sym typeface="Wingdings" pitchFamily="2" charset="2"/>
              </a:rPr>
              <a:t>[13, 11, 20, 15, 16, 6, 5, 8]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Complexity of Shell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Depends on the gap sequence</a:t>
            </a:r>
          </a:p>
          <a:p>
            <a:pPr lvl="1">
              <a:defRPr/>
            </a:pPr>
            <a:r>
              <a:rPr lang="en-CA" dirty="0"/>
              <a:t>O(N</a:t>
            </a:r>
            <a:r>
              <a:rPr lang="en-CA" baseline="30000" dirty="0"/>
              <a:t>2</a:t>
            </a:r>
            <a:r>
              <a:rPr lang="en-CA" dirty="0"/>
              <a:t>) for </a:t>
            </a:r>
            <a:r>
              <a:rPr lang="en-US" altLang="en-US" dirty="0">
                <a:sym typeface="Symbol" pitchFamily="18" charset="2"/>
              </a:rPr>
              <a:t>N/</a:t>
            </a:r>
            <a:r>
              <a:rPr lang="en-US" altLang="en-US" dirty="0">
                <a:sym typeface="Wingdings" pitchFamily="2" charset="2"/>
              </a:rPr>
              <a:t>2 version</a:t>
            </a:r>
          </a:p>
          <a:p>
            <a:pPr lvl="2">
              <a:defRPr/>
            </a:pPr>
            <a:r>
              <a:rPr lang="en-US" dirty="0">
                <a:sym typeface="Wingdings" pitchFamily="2" charset="2"/>
              </a:rPr>
              <a:t>O(N</a:t>
            </a:r>
            <a:r>
              <a:rPr lang="en-US" baseline="30000" dirty="0">
                <a:sym typeface="Wingdings" pitchFamily="2" charset="2"/>
              </a:rPr>
              <a:t>3/2</a:t>
            </a:r>
            <a:r>
              <a:rPr lang="en-US" dirty="0">
                <a:sym typeface="Wingdings" pitchFamily="2" charset="2"/>
              </a:rPr>
              <a:t>) if we do the only-odd-numbers version</a:t>
            </a:r>
          </a:p>
          <a:p>
            <a:pPr lvl="1">
              <a:defRPr/>
            </a:pPr>
            <a:r>
              <a:rPr lang="en-US" dirty="0">
                <a:sym typeface="Wingdings" pitchFamily="2" charset="2"/>
              </a:rPr>
              <a:t>O(N</a:t>
            </a:r>
            <a:r>
              <a:rPr lang="en-US" baseline="30000" dirty="0">
                <a:sym typeface="Wingdings" pitchFamily="2" charset="2"/>
              </a:rPr>
              <a:t>3/2</a:t>
            </a:r>
            <a:r>
              <a:rPr lang="en-US" dirty="0">
                <a:sym typeface="Wingdings" pitchFamily="2" charset="2"/>
              </a:rPr>
              <a:t>) for </a:t>
            </a:r>
            <a:r>
              <a:rPr lang="en-US" altLang="en-US" dirty="0"/>
              <a:t>2</a:t>
            </a:r>
            <a:r>
              <a:rPr lang="en-US" altLang="en-US" baseline="30000" dirty="0">
                <a:sym typeface="Symbol" pitchFamily="18" charset="2"/>
              </a:rPr>
              <a:t></a:t>
            </a:r>
            <a:r>
              <a:rPr lang="en-US" altLang="en-US" baseline="30000" dirty="0"/>
              <a:t>log N</a:t>
            </a:r>
            <a:r>
              <a:rPr lang="en-US" altLang="en-US" baseline="30000" dirty="0">
                <a:sym typeface="Symbol" pitchFamily="18" charset="2"/>
              </a:rPr>
              <a:t></a:t>
            </a:r>
            <a:r>
              <a:rPr lang="en-US" altLang="en-US" dirty="0"/>
              <a:t> – 1 </a:t>
            </a:r>
            <a:r>
              <a:rPr lang="en-US" dirty="0">
                <a:sym typeface="Wingdings" pitchFamily="2" charset="2"/>
              </a:rPr>
              <a:t>version</a:t>
            </a:r>
          </a:p>
          <a:p>
            <a:pPr lvl="2">
              <a:defRPr/>
            </a:pPr>
            <a:r>
              <a:rPr lang="en-US" dirty="0">
                <a:sym typeface="Wingdings" pitchFamily="2" charset="2"/>
              </a:rPr>
              <a:t>…, 63, 31, 15, 7, 3, 1</a:t>
            </a:r>
          </a:p>
          <a:p>
            <a:pPr lvl="2">
              <a:defRPr/>
            </a:pPr>
            <a:r>
              <a:rPr lang="en-US" dirty="0">
                <a:sym typeface="Wingdings" pitchFamily="2" charset="2"/>
              </a:rPr>
              <a:t>some others have this as well</a:t>
            </a:r>
          </a:p>
          <a:p>
            <a:pPr lvl="1">
              <a:defRPr/>
            </a:pPr>
            <a:r>
              <a:rPr lang="en-US" dirty="0">
                <a:sym typeface="Wingdings" pitchFamily="2" charset="2"/>
              </a:rPr>
              <a:t>some versions have O(N</a:t>
            </a:r>
            <a:r>
              <a:rPr lang="en-US" baseline="30000" dirty="0">
                <a:sym typeface="Wingdings" pitchFamily="2" charset="2"/>
              </a:rPr>
              <a:t>4/3</a:t>
            </a:r>
            <a:r>
              <a:rPr lang="en-US" dirty="0">
                <a:sym typeface="Wingdings" pitchFamily="2" charset="2"/>
              </a:rPr>
              <a:t>)</a:t>
            </a:r>
          </a:p>
          <a:p>
            <a:pPr lvl="1">
              <a:defRPr/>
            </a:pPr>
            <a:r>
              <a:rPr lang="en-US" dirty="0">
                <a:sym typeface="Wingdings" pitchFamily="2" charset="2"/>
              </a:rPr>
              <a:t>one version has O(N</a:t>
            </a:r>
            <a:r>
              <a:rPr lang="en-US" baseline="30000" dirty="0">
                <a:sym typeface="Wingdings" pitchFamily="2" charset="2"/>
              </a:rPr>
              <a:t>1+sqrt(8ln(5/2)/</a:t>
            </a:r>
            <a:r>
              <a:rPr lang="en-US" baseline="30000" dirty="0" err="1">
                <a:sym typeface="Wingdings" pitchFamily="2" charset="2"/>
              </a:rPr>
              <a:t>ln</a:t>
            </a:r>
            <a:r>
              <a:rPr lang="en-US" baseline="30000" dirty="0">
                <a:sym typeface="Wingdings" pitchFamily="2" charset="2"/>
              </a:rPr>
              <a:t>(N))</a:t>
            </a:r>
            <a:r>
              <a:rPr lang="en-US" dirty="0">
                <a:sym typeface="Wingdings" pitchFamily="2" charset="2"/>
              </a:rPr>
              <a:t>)</a:t>
            </a:r>
          </a:p>
          <a:p>
            <a:pPr lvl="1">
              <a:defRPr/>
            </a:pPr>
            <a:r>
              <a:rPr lang="en-US" dirty="0">
                <a:sym typeface="Wingdings" pitchFamily="2" charset="2"/>
              </a:rPr>
              <a:t>others we don’t even know!</a:t>
            </a:r>
            <a:endParaRPr lang="en-CA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All those sort methods O(N</a:t>
            </a:r>
            <a:r>
              <a:rPr lang="en-CA" baseline="30000" dirty="0"/>
              <a:t>2</a:t>
            </a:r>
            <a:r>
              <a:rPr lang="en-CA" dirty="0"/>
              <a:t>) in worst case</a:t>
            </a:r>
          </a:p>
          <a:p>
            <a:pPr lvl="1">
              <a:defRPr/>
            </a:pPr>
            <a:r>
              <a:rPr lang="en-CA" dirty="0"/>
              <a:t>doubling size of array quadruples time</a:t>
            </a:r>
          </a:p>
          <a:p>
            <a:pPr lvl="1">
              <a:defRPr/>
            </a:pPr>
            <a:r>
              <a:rPr lang="en-CA" dirty="0"/>
              <a:t>Shell sort can be O(N</a:t>
            </a:r>
            <a:r>
              <a:rPr lang="en-CA" baseline="30000" dirty="0"/>
              <a:t>3/2</a:t>
            </a:r>
            <a:r>
              <a:rPr lang="en-CA" dirty="0"/>
              <a:t>), but still not great</a:t>
            </a:r>
          </a:p>
          <a:p>
            <a:pPr>
              <a:defRPr/>
            </a:pPr>
            <a:r>
              <a:rPr lang="en-CA" dirty="0"/>
              <a:t>Want something better!</a:t>
            </a:r>
          </a:p>
          <a:p>
            <a:pPr>
              <a:defRPr/>
            </a:pPr>
            <a:r>
              <a:rPr lang="en-CA" dirty="0"/>
              <a:t>Splitting in two helps for searching</a:t>
            </a:r>
          </a:p>
          <a:p>
            <a:pPr lvl="1">
              <a:defRPr/>
            </a:pPr>
            <a:r>
              <a:rPr lang="en-CA" dirty="0"/>
              <a:t>also for heaps</a:t>
            </a:r>
          </a:p>
          <a:p>
            <a:pPr>
              <a:defRPr/>
            </a:pPr>
            <a:r>
              <a:rPr lang="en-CA" dirty="0"/>
              <a:t>Methods that split list into two parts and sort each part separately might be better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30C4E-5B9A-4673-9EAB-C1128D05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Restricting Types in &lt;&gt;s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54291-6C59-4300-B435-1A153D1E77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Try this: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public static void sort(List&lt;Comparable&gt; list)</a:t>
            </a:r>
            <a:endParaRPr lang="en-CA" dirty="0">
              <a:solidFill>
                <a:schemeClr val="accent1"/>
              </a:solidFill>
            </a:endParaRPr>
          </a:p>
          <a:p>
            <a:pPr lvl="1"/>
            <a:r>
              <a:rPr lang="en-CA" dirty="0"/>
              <a:t>doesn’t accept List&lt;Integer&gt;:</a:t>
            </a:r>
          </a:p>
          <a:p>
            <a:pPr lvl="2"/>
            <a:r>
              <a:rPr lang="en-CA" dirty="0"/>
              <a:t>List&lt;Integer&gt; can only hold Integers</a:t>
            </a:r>
          </a:p>
          <a:p>
            <a:pPr lvl="2"/>
            <a:r>
              <a:rPr lang="en-CA" dirty="0"/>
              <a:t>List&lt;Comparable&gt; can hold any comparable things</a:t>
            </a:r>
          </a:p>
          <a:p>
            <a:r>
              <a:rPr lang="en-CA" dirty="0"/>
              <a:t>What about this?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public static &lt;T&gt; void sort(List&lt;Comparable&lt;T&gt;&gt; list)</a:t>
            </a:r>
            <a:endParaRPr lang="en-CA" dirty="0">
              <a:solidFill>
                <a:schemeClr val="accent1"/>
              </a:solidFill>
            </a:endParaRPr>
          </a:p>
          <a:p>
            <a:pPr lvl="1"/>
            <a:r>
              <a:rPr lang="en-CA" dirty="0"/>
              <a:t>still doesn’t accept List&lt;Integer&gt;:</a:t>
            </a:r>
          </a:p>
          <a:p>
            <a:pPr lvl="2"/>
            <a:r>
              <a:rPr lang="en-CA" dirty="0"/>
              <a:t>“cannot infer type variable(s) T”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06D078-8D76-4189-AAB2-F26A6A7F5A0C}"/>
              </a:ext>
            </a:extLst>
          </p:cNvPr>
          <p:cNvSpPr txBox="1"/>
          <p:nvPr/>
        </p:nvSpPr>
        <p:spPr>
          <a:xfrm>
            <a:off x="5890325" y="6381328"/>
            <a:ext cx="32183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>
                <a:solidFill>
                  <a:schemeClr val="bg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NOTE: these don’t work!</a:t>
            </a:r>
          </a:p>
        </p:txBody>
      </p:sp>
    </p:spTree>
    <p:extLst>
      <p:ext uri="{BB962C8B-B14F-4D97-AF65-F5344CB8AC3E}">
        <p14:creationId xmlns:p14="http://schemas.microsoft.com/office/powerpoint/2010/main" val="313683269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Next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Quick review of recursion</a:t>
            </a:r>
          </a:p>
          <a:p>
            <a:r>
              <a:rPr lang="en-CA" dirty="0"/>
              <a:t>Recursive sorting methods</a:t>
            </a:r>
          </a:p>
          <a:p>
            <a:pPr lvl="1"/>
            <a:r>
              <a:rPr lang="en-CA" dirty="0"/>
              <a:t>merge sort</a:t>
            </a:r>
          </a:p>
          <a:p>
            <a:pPr lvl="1"/>
            <a:r>
              <a:rPr lang="en-CA" dirty="0"/>
              <a:t>quick sort</a:t>
            </a:r>
          </a:p>
          <a:p>
            <a:r>
              <a:rPr lang="en-CA" dirty="0"/>
              <a:t>Non-recursive splitting</a:t>
            </a:r>
          </a:p>
          <a:p>
            <a:pPr lvl="1"/>
            <a:r>
              <a:rPr lang="en-CA" dirty="0"/>
              <a:t>heap sort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30C4E-5B9A-4673-9EAB-C1128D05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Restricting Types in &lt;&gt;s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54291-6C59-4300-B435-1A153D1E77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Need to say what T can be: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… &lt;T extends Comparable&lt;T&gt;&gt; void sort(List&lt;T&gt; list)</a:t>
            </a:r>
          </a:p>
          <a:p>
            <a:pPr lvl="1"/>
            <a:r>
              <a:rPr lang="en-CA" dirty="0"/>
              <a:t>elements of List are of type T</a:t>
            </a:r>
          </a:p>
          <a:p>
            <a:pPr lvl="1"/>
            <a:r>
              <a:rPr lang="en-CA" dirty="0"/>
              <a:t>objects of type T can be compared to each other</a:t>
            </a:r>
          </a:p>
          <a:p>
            <a:pPr lvl="1"/>
            <a:r>
              <a:rPr lang="en-CA" dirty="0"/>
              <a:t>elements of List can be compared to each other</a:t>
            </a:r>
          </a:p>
          <a:p>
            <a:r>
              <a:rPr lang="en-CA" dirty="0"/>
              <a:t>Works with List&lt;Integer&gt;</a:t>
            </a:r>
          </a:p>
          <a:p>
            <a:pPr lvl="1"/>
            <a:r>
              <a:rPr lang="en-CA" dirty="0"/>
              <a:t>with </a:t>
            </a:r>
            <a:r>
              <a:rPr lang="en-CA" i="1" dirty="0"/>
              <a:t>any</a:t>
            </a:r>
            <a:r>
              <a:rPr lang="en-CA" dirty="0"/>
              <a:t> T that implements Comparable&lt;T&gt;</a:t>
            </a:r>
          </a:p>
          <a:p>
            <a:pPr lvl="1"/>
            <a:r>
              <a:rPr lang="en-CA" dirty="0"/>
              <a:t>that implements Comparable&lt;</a:t>
            </a:r>
            <a:r>
              <a:rPr lang="en-CA" i="1" dirty="0"/>
              <a:t>T</a:t>
            </a:r>
            <a:r>
              <a:rPr lang="en-CA" dirty="0"/>
              <a:t>&gt;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B0B40-C566-490F-B55C-C8E5BD5853AD}"/>
              </a:ext>
            </a:extLst>
          </p:cNvPr>
          <p:cNvSpPr txBox="1"/>
          <p:nvPr/>
        </p:nvSpPr>
        <p:spPr>
          <a:xfrm>
            <a:off x="4710322" y="6381328"/>
            <a:ext cx="4398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>
                <a:solidFill>
                  <a:schemeClr val="bg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NOTE: this isn’t quite right, either!</a:t>
            </a:r>
          </a:p>
        </p:txBody>
      </p:sp>
    </p:spTree>
    <p:extLst>
      <p:ext uri="{BB962C8B-B14F-4D97-AF65-F5344CB8AC3E}">
        <p14:creationId xmlns:p14="http://schemas.microsoft.com/office/powerpoint/2010/main" val="1414814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C14C1-E42B-447F-8166-FC0AD5187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Restrictions and 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86ECE-03A6-4E2C-AEA6-838F2DB9A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Person implements Comparable&lt;Person&gt;</a:t>
            </a:r>
          </a:p>
          <a:p>
            <a:pPr lvl="1"/>
            <a:r>
              <a:rPr lang="en-CA" dirty="0"/>
              <a:t>sort people by their name</a:t>
            </a:r>
          </a:p>
          <a:p>
            <a:r>
              <a:rPr lang="en-CA" dirty="0"/>
              <a:t>Student extends Person</a:t>
            </a:r>
          </a:p>
          <a:p>
            <a:pPr lvl="1"/>
            <a:r>
              <a:rPr lang="en-CA" dirty="0"/>
              <a:t>.: implements Comparable&lt;Person&gt;</a:t>
            </a:r>
          </a:p>
          <a:p>
            <a:pPr lvl="1"/>
            <a:r>
              <a:rPr lang="en-CA" dirty="0"/>
              <a:t>BUT that’s NOT Comparable&lt;</a:t>
            </a:r>
            <a:r>
              <a:rPr lang="en-CA" i="1" dirty="0"/>
              <a:t>Student</a:t>
            </a:r>
            <a:r>
              <a:rPr lang="en-CA" dirty="0"/>
              <a:t>&gt;</a:t>
            </a:r>
          </a:p>
          <a:p>
            <a:pPr lvl="2"/>
            <a:r>
              <a:rPr lang="en-CA" dirty="0"/>
              <a:t>Student </a:t>
            </a:r>
            <a:r>
              <a:rPr lang="en-CA" i="1" dirty="0"/>
              <a:t>does not </a:t>
            </a:r>
            <a:r>
              <a:rPr lang="en-CA" dirty="0"/>
              <a:t>implement Comparable&lt;Student&gt;</a:t>
            </a:r>
          </a:p>
          <a:p>
            <a:pPr lvl="2"/>
            <a:r>
              <a:rPr lang="en-CA" dirty="0"/>
              <a:t>we cannot sort a List&lt;Student&gt;</a:t>
            </a:r>
          </a:p>
          <a:p>
            <a:pPr lvl="2"/>
            <a:r>
              <a:rPr lang="en-CA" i="1" dirty="0"/>
              <a:t>even </a:t>
            </a:r>
            <a:r>
              <a:rPr lang="en-CA" i="1" dirty="0" err="1"/>
              <a:t>tho</a:t>
            </a:r>
            <a:r>
              <a:rPr lang="en-CA" i="1" dirty="0"/>
              <a:t>’ </a:t>
            </a:r>
            <a:r>
              <a:rPr lang="en-CA" dirty="0"/>
              <a:t>Students are Persons and we </a:t>
            </a:r>
            <a:r>
              <a:rPr lang="en-CA" i="1" dirty="0"/>
              <a:t>can</a:t>
            </a:r>
            <a:r>
              <a:rPr lang="en-CA" dirty="0"/>
              <a:t> sort a List&lt;Person&gt;</a:t>
            </a:r>
          </a:p>
        </p:txBody>
      </p:sp>
    </p:spTree>
    <p:extLst>
      <p:ext uri="{BB962C8B-B14F-4D97-AF65-F5344CB8AC3E}">
        <p14:creationId xmlns:p14="http://schemas.microsoft.com/office/powerpoint/2010/main" val="182270142"/>
      </p:ext>
    </p:extLst>
  </p:cSld>
  <p:clrMapOvr>
    <a:masterClrMapping/>
  </p:clrMapOvr>
</p:sld>
</file>

<file path=ppt/theme/theme1.xml><?xml version="1.0" encoding="utf-8"?>
<a:theme xmlns:a="http://schemas.openxmlformats.org/drawingml/2006/main" name="06loop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06loop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06loop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loop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2024-08-Analysis</Template>
  <TotalTime>1881893</TotalTime>
  <Pages>31</Pages>
  <Words>4691</Words>
  <Application>Microsoft Office PowerPoint</Application>
  <PresentationFormat>On-screen Show (4:3)</PresentationFormat>
  <Paragraphs>866</Paragraphs>
  <Slides>70</Slides>
  <Notes>61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8" baseType="lpstr">
      <vt:lpstr>Arial</vt:lpstr>
      <vt:lpstr>Calibri Light</vt:lpstr>
      <vt:lpstr>Courier New</vt:lpstr>
      <vt:lpstr>Monotype Sorts</vt:lpstr>
      <vt:lpstr>Symbol</vt:lpstr>
      <vt:lpstr>Times New Roman</vt:lpstr>
      <vt:lpstr>Wingdings</vt:lpstr>
      <vt:lpstr>06loops</vt:lpstr>
      <vt:lpstr>Simple Sorting Methods</vt:lpstr>
      <vt:lpstr>Outline</vt:lpstr>
      <vt:lpstr>Searching</vt:lpstr>
      <vt:lpstr>O(N) vs. O(log N)</vt:lpstr>
      <vt:lpstr>Measuring Work in Sorting</vt:lpstr>
      <vt:lpstr>Creating Sorting Methods</vt:lpstr>
      <vt:lpstr>Restricting Types in &lt;&gt;s</vt:lpstr>
      <vt:lpstr>Restricting Types in &lt;&gt;s</vt:lpstr>
      <vt:lpstr>Restrictions and Inheritance</vt:lpstr>
      <vt:lpstr>Restricting Types &amp; Inheritance</vt:lpstr>
      <vt:lpstr>T extends Something</vt:lpstr>
      <vt:lpstr>Exercise</vt:lpstr>
      <vt:lpstr>Some Simple Sorting Methods</vt:lpstr>
      <vt:lpstr>Bubble Sort</vt:lpstr>
      <vt:lpstr>Bubble Sort</vt:lpstr>
      <vt:lpstr>Bubble Sort</vt:lpstr>
      <vt:lpstr>Generic Bubble Sort</vt:lpstr>
      <vt:lpstr>Bubble Sort Complexity</vt:lpstr>
      <vt:lpstr>Bubble Sort Considered Bad</vt:lpstr>
      <vt:lpstr>Exercise</vt:lpstr>
      <vt:lpstr>Selection Sort</vt:lpstr>
      <vt:lpstr>Selection Sort</vt:lpstr>
      <vt:lpstr>Selection Sort Top-Level Trace</vt:lpstr>
      <vt:lpstr>Selection Sort Top-Level Trace</vt:lpstr>
      <vt:lpstr>Selection Sort Top-Level Trace</vt:lpstr>
      <vt:lpstr>Selection Sort Top-Level Trace</vt:lpstr>
      <vt:lpstr>Selection Sort Top-Level Trace</vt:lpstr>
      <vt:lpstr>Exercise</vt:lpstr>
      <vt:lpstr>Finding the Smallest</vt:lpstr>
      <vt:lpstr>Selection Sort</vt:lpstr>
      <vt:lpstr>Exercise</vt:lpstr>
      <vt:lpstr>Work in Selection Sort</vt:lpstr>
      <vt:lpstr>Counting Ops in Selection Sort</vt:lpstr>
      <vt:lpstr>Magnitude of Selection Sort</vt:lpstr>
      <vt:lpstr>Insertion Sort</vt:lpstr>
      <vt:lpstr>Insertion Sort</vt:lpstr>
      <vt:lpstr>Insertion Sort, Top Level Loop</vt:lpstr>
      <vt:lpstr>Insertion Sort Top-Level Trace</vt:lpstr>
      <vt:lpstr>Insertion Sort Top-Level Trace</vt:lpstr>
      <vt:lpstr>Insertion Sort Top-Level Trace</vt:lpstr>
      <vt:lpstr>Insertion Sort Top-Level Trace</vt:lpstr>
      <vt:lpstr>Insertion Sort Top-Level Trace</vt:lpstr>
      <vt:lpstr>Exercise</vt:lpstr>
      <vt:lpstr>Insertion on Pass i</vt:lpstr>
      <vt:lpstr>Insertion on Pass 2 Trace</vt:lpstr>
      <vt:lpstr>Insertion on Pass 2 Trace</vt:lpstr>
      <vt:lpstr>Insertion Sort Pseudo-Code</vt:lpstr>
      <vt:lpstr>Exercise</vt:lpstr>
      <vt:lpstr>Work in Insertion Sort</vt:lpstr>
      <vt:lpstr>Counting Ops in Insertion Sort</vt:lpstr>
      <vt:lpstr>Counting Ops in Insertion Sort</vt:lpstr>
      <vt:lpstr>Average Case Analysis</vt:lpstr>
      <vt:lpstr>Comparing Selection &amp; Insertion</vt:lpstr>
      <vt:lpstr>Average Selection &amp; Insertion</vt:lpstr>
      <vt:lpstr>Choosing Which to Use</vt:lpstr>
      <vt:lpstr>Exercise</vt:lpstr>
      <vt:lpstr>Shell Sort</vt:lpstr>
      <vt:lpstr>Shell Sort: Gap = 5</vt:lpstr>
      <vt:lpstr>Shell Sort: Gap = 5 (cont)</vt:lpstr>
      <vt:lpstr>Shell Sort: Gap = 5 (cont)</vt:lpstr>
      <vt:lpstr>Shell Sort: Gap = 3</vt:lpstr>
      <vt:lpstr>Shell Sort: Gap = 3 (cont)</vt:lpstr>
      <vt:lpstr>Shell Sort: Gap = 1</vt:lpstr>
      <vt:lpstr>Gap Sizes</vt:lpstr>
      <vt:lpstr>Gap Sizes</vt:lpstr>
      <vt:lpstr>Shell Sort</vt:lpstr>
      <vt:lpstr>Exercise</vt:lpstr>
      <vt:lpstr>Complexity of Shell Sort</vt:lpstr>
      <vt:lpstr>Comments</vt:lpstr>
      <vt:lpstr>Next Time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Looping</dc:title>
  <dc:creator>mark</dc:creator>
  <cp:lastModifiedBy>Mark Young</cp:lastModifiedBy>
  <cp:revision>74</cp:revision>
  <cp:lastPrinted>1601-01-01T00:00:00Z</cp:lastPrinted>
  <dcterms:created xsi:type="dcterms:W3CDTF">1998-05-26T02:22:10Z</dcterms:created>
  <dcterms:modified xsi:type="dcterms:W3CDTF">2024-03-07T18:14:51Z</dcterms:modified>
</cp:coreProperties>
</file>