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charts/chart1.xml" ContentType="application/vnd.openxmlformats-officedocument.drawingml.chart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64"/>
  </p:notesMasterIdLst>
  <p:handoutMasterIdLst>
    <p:handoutMasterId r:id="rId65"/>
  </p:handoutMasterIdLst>
  <p:sldIdLst>
    <p:sldId id="657" r:id="rId2"/>
    <p:sldId id="890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863" r:id="rId17"/>
    <p:sldId id="864" r:id="rId18"/>
    <p:sldId id="781" r:id="rId19"/>
    <p:sldId id="782" r:id="rId20"/>
    <p:sldId id="783" r:id="rId21"/>
    <p:sldId id="784" r:id="rId22"/>
    <p:sldId id="785" r:id="rId23"/>
    <p:sldId id="786" r:id="rId24"/>
    <p:sldId id="787" r:id="rId25"/>
    <p:sldId id="788" r:id="rId26"/>
    <p:sldId id="789" r:id="rId27"/>
    <p:sldId id="790" r:id="rId28"/>
    <p:sldId id="791" r:id="rId29"/>
    <p:sldId id="792" r:id="rId30"/>
    <p:sldId id="793" r:id="rId31"/>
    <p:sldId id="794" r:id="rId32"/>
    <p:sldId id="795" r:id="rId33"/>
    <p:sldId id="796" r:id="rId34"/>
    <p:sldId id="797" r:id="rId35"/>
    <p:sldId id="798" r:id="rId36"/>
    <p:sldId id="799" r:id="rId37"/>
    <p:sldId id="800" r:id="rId38"/>
    <p:sldId id="801" r:id="rId39"/>
    <p:sldId id="802" r:id="rId40"/>
    <p:sldId id="803" r:id="rId41"/>
    <p:sldId id="804" r:id="rId42"/>
    <p:sldId id="805" r:id="rId43"/>
    <p:sldId id="806" r:id="rId44"/>
    <p:sldId id="807" r:id="rId45"/>
    <p:sldId id="808" r:id="rId46"/>
    <p:sldId id="809" r:id="rId47"/>
    <p:sldId id="810" r:id="rId48"/>
    <p:sldId id="811" r:id="rId49"/>
    <p:sldId id="812" r:id="rId50"/>
    <p:sldId id="813" r:id="rId51"/>
    <p:sldId id="893" r:id="rId52"/>
    <p:sldId id="894" r:id="rId53"/>
    <p:sldId id="815" r:id="rId54"/>
    <p:sldId id="816" r:id="rId55"/>
    <p:sldId id="817" r:id="rId56"/>
    <p:sldId id="818" r:id="rId57"/>
    <p:sldId id="819" r:id="rId58"/>
    <p:sldId id="895" r:id="rId59"/>
    <p:sldId id="897" r:id="rId60"/>
    <p:sldId id="898" r:id="rId61"/>
    <p:sldId id="899" r:id="rId62"/>
    <p:sldId id="820" r:id="rId6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D8C3E-046D-4010-984F-3412E20A42AA}" v="8" dt="2024-03-15T14:54:43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26" autoAdjust="0"/>
    <p:restoredTop sz="93868" autoAdjust="0"/>
  </p:normalViewPr>
  <p:slideViewPr>
    <p:cSldViewPr>
      <p:cViewPr varScale="1">
        <p:scale>
          <a:sx n="102" d="100"/>
          <a:sy n="102" d="100"/>
        </p:scale>
        <p:origin x="134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00B8C310-B8EE-4EFB-97AC-E14D1139820F}"/>
    <pc:docChg chg="undo custSel addSld modSld">
      <pc:chgData name="Mark Young" userId="055a4c4f-05b9-4cd6-bda8-0cc88b7b58d3" providerId="ADAL" clId="{00B8C310-B8EE-4EFB-97AC-E14D1139820F}" dt="2021-08-05T15:19:47.103" v="386" actId="20577"/>
      <pc:docMkLst>
        <pc:docMk/>
      </pc:docMkLst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65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657"/>
            <ac:spMk id="61337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6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68"/>
            <ac:spMk id="14950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68"/>
            <ac:spMk id="14950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6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69"/>
            <ac:spMk id="8499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69"/>
            <ac:spMk id="8499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0"/>
            <ac:spMk id="8601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0"/>
            <ac:spMk id="8601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1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1"/>
            <ac:spMk id="8704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1"/>
            <ac:spMk id="8704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2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2"/>
            <ac:spMk id="8806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2"/>
            <ac:spMk id="8806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3"/>
            <ac:spMk id="8909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3"/>
            <ac:spMk id="8909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4"/>
            <ac:spMk id="9011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4"/>
            <ac:spMk id="9011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5"/>
            <ac:spMk id="9113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5"/>
            <ac:spMk id="9113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6"/>
            <ac:spMk id="9216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6"/>
            <ac:spMk id="9216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7"/>
            <ac:spMk id="9318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7"/>
            <ac:spMk id="9318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8"/>
            <ac:spMk id="9421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8"/>
            <ac:spMk id="9421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7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9"/>
            <ac:spMk id="9523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79"/>
            <ac:spMk id="9523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0"/>
            <ac:spMk id="96258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1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1"/>
            <ac:spMk id="98306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2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2"/>
            <ac:spMk id="10035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2"/>
            <ac:spMk id="10035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3"/>
            <ac:spMk id="10137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3"/>
            <ac:spMk id="10137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4"/>
            <ac:spMk id="10547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4"/>
            <ac:spMk id="10547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5"/>
            <ac:spMk id="10649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5"/>
            <ac:spMk id="10649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6"/>
            <ac:spMk id="15360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6"/>
            <ac:spMk id="15360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7"/>
            <ac:spMk id="15565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7"/>
            <ac:spMk id="15565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8"/>
            <ac:spMk id="15667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8"/>
            <ac:spMk id="15667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8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9"/>
            <ac:spMk id="15769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89"/>
            <ac:spMk id="15769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0"/>
            <ac:spMk id="10752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0"/>
            <ac:spMk id="10752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1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1"/>
            <ac:spMk id="14541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1"/>
            <ac:spMk id="14541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2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2"/>
            <ac:spMk id="14848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2"/>
            <ac:spMk id="14848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3"/>
            <ac:spMk id="14233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3"/>
            <ac:spMk id="14233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4"/>
            <ac:spMk id="14336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4"/>
            <ac:spMk id="14336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5"/>
            <ac:spMk id="11161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5"/>
            <ac:spMk id="11161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6"/>
            <ac:spMk id="15974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6"/>
            <ac:spMk id="15974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7"/>
            <ac:spMk id="16179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7"/>
            <ac:spMk id="16179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8"/>
            <ac:spMk id="16077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8"/>
            <ac:spMk id="16077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79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799"/>
            <ac:spMk id="175106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0"/>
            <ac:spMk id="11264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0"/>
            <ac:spMk id="11264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1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1"/>
            <ac:spMk id="11366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1"/>
            <ac:spMk id="11366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2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2"/>
            <ac:spMk id="11571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2"/>
            <ac:spMk id="11571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3"/>
            <ac:spMk id="15872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3"/>
            <ac:spMk id="15872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4"/>
            <ac:spMk id="16281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4"/>
            <ac:spMk id="16281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5"/>
            <ac:spMk id="16589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5"/>
            <ac:spMk id="16589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6"/>
            <ac:spMk id="16691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6"/>
            <ac:spMk id="16691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7"/>
            <ac:spMk id="16793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7"/>
            <ac:spMk id="16793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8"/>
            <ac:spMk id="15053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8"/>
            <ac:spMk id="15053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0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9"/>
            <ac:spMk id="12288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09"/>
            <ac:spMk id="122883" creationId="{00000000-0000-0000-0000-000000000000}"/>
          </ac:spMkLst>
        </pc:spChg>
      </pc:sldChg>
      <pc:sldChg chg="modSp mod">
        <pc:chgData name="Mark Young" userId="055a4c4f-05b9-4cd6-bda8-0cc88b7b58d3" providerId="ADAL" clId="{00B8C310-B8EE-4EFB-97AC-E14D1139820F}" dt="2021-08-04T17:16:19.478" v="73" actId="20577"/>
        <pc:sldMkLst>
          <pc:docMk/>
          <pc:sldMk cId="0" sldId="81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0"/>
            <ac:spMk id="12390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16:19.478" v="73" actId="20577"/>
          <ac:spMkLst>
            <pc:docMk/>
            <pc:sldMk cId="0" sldId="810"/>
            <ac:spMk id="12390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1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1"/>
            <ac:spMk id="12493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1"/>
            <ac:spMk id="12493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2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2"/>
            <ac:spMk id="184322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3"/>
            <ac:spMk id="182274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5"/>
            <ac:spMk id="13005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5"/>
            <ac:spMk id="13005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6"/>
            <ac:spMk id="132098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7"/>
            <ac:spMk id="13312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7"/>
            <ac:spMk id="13312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1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8"/>
            <ac:spMk id="134146" creationId="{00000000-0000-0000-0000-000000000000}"/>
          </ac:spMkLst>
        </pc:spChg>
      </pc:sldChg>
      <pc:sldChg chg="modSp mod">
        <pc:chgData name="Mark Young" userId="055a4c4f-05b9-4cd6-bda8-0cc88b7b58d3" providerId="ADAL" clId="{00B8C310-B8EE-4EFB-97AC-E14D1139820F}" dt="2021-08-04T17:20:40.931" v="84" actId="115"/>
        <pc:sldMkLst>
          <pc:docMk/>
          <pc:sldMk cId="0" sldId="81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19"/>
            <ac:spMk id="13517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20:40.931" v="84" actId="115"/>
          <ac:spMkLst>
            <pc:docMk/>
            <pc:sldMk cId="0" sldId="819"/>
            <ac:spMk id="13517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2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20"/>
            <ac:spMk id="59394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3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4"/>
            <ac:spMk id="9523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4"/>
            <ac:spMk id="9523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5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5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6"/>
            <ac:spMk id="54374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6"/>
            <ac:spMk id="54374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7"/>
            <ac:spMk id="54477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7"/>
            <ac:spMk id="54477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8"/>
            <ac:spMk id="545794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6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9"/>
            <ac:spMk id="54681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69"/>
            <ac:spMk id="54681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0"/>
            <ac:spMk id="54784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0"/>
            <ac:spMk id="54784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1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1"/>
            <ac:spMk id="57037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1"/>
            <ac:spMk id="57037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2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2"/>
            <ac:spMk id="548866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2"/>
            <ac:spMk id="548867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3"/>
            <ac:spMk id="549890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4"/>
            <ac:spMk id="550914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5"/>
            <ac:spMk id="551938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5"/>
            <ac:spMk id="551939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6"/>
            <ac:spMk id="571394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6"/>
            <ac:spMk id="571395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7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7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8"/>
            <ac:spMk id="57344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78"/>
            <ac:spMk id="57344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89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89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8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90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0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93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3"/>
            <ac:spMk id="182274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94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4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0B8C310-B8EE-4EFB-97AC-E14D1139820F}" dt="2021-08-04T17:21:26.893" v="86" actId="115"/>
        <pc:sldMkLst>
          <pc:docMk/>
          <pc:sldMk cId="0" sldId="895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5"/>
            <ac:spMk id="135170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21:26.893" v="86" actId="115"/>
          <ac:spMkLst>
            <pc:docMk/>
            <pc:sldMk cId="0" sldId="895"/>
            <ac:spMk id="135171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96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6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97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7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7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0B8C310-B8EE-4EFB-97AC-E14D1139820F}" dt="2021-08-04T17:07:57.497" v="0"/>
        <pc:sldMkLst>
          <pc:docMk/>
          <pc:sldMk cId="0" sldId="898"/>
        </pc:sldMkLst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8"/>
            <ac:spMk id="2" creationId="{00000000-0000-0000-0000-000000000000}"/>
          </ac:spMkLst>
        </pc:spChg>
        <pc:spChg chg="mod">
          <ac:chgData name="Mark Young" userId="055a4c4f-05b9-4cd6-bda8-0cc88b7b58d3" providerId="ADAL" clId="{00B8C310-B8EE-4EFB-97AC-E14D1139820F}" dt="2021-08-04T17:07:57.497" v="0"/>
          <ac:spMkLst>
            <pc:docMk/>
            <pc:sldMk cId="0" sldId="898"/>
            <ac:spMk id="3" creationId="{00000000-0000-0000-0000-000000000000}"/>
          </ac:spMkLst>
        </pc:spChg>
      </pc:sldChg>
      <pc:sldChg chg="modSp new mod">
        <pc:chgData name="Mark Young" userId="055a4c4f-05b9-4cd6-bda8-0cc88b7b58d3" providerId="ADAL" clId="{00B8C310-B8EE-4EFB-97AC-E14D1139820F}" dt="2021-08-05T15:19:47.103" v="386" actId="20577"/>
        <pc:sldMkLst>
          <pc:docMk/>
          <pc:sldMk cId="3770619086" sldId="899"/>
        </pc:sldMkLst>
        <pc:spChg chg="mod">
          <ac:chgData name="Mark Young" userId="055a4c4f-05b9-4cd6-bda8-0cc88b7b58d3" providerId="ADAL" clId="{00B8C310-B8EE-4EFB-97AC-E14D1139820F}" dt="2021-08-04T17:25:53.299" v="108" actId="20577"/>
          <ac:spMkLst>
            <pc:docMk/>
            <pc:sldMk cId="3770619086" sldId="899"/>
            <ac:spMk id="2" creationId="{BD4043D0-4FFE-4D38-B338-273E928FD8D1}"/>
          </ac:spMkLst>
        </pc:spChg>
        <pc:spChg chg="mod">
          <ac:chgData name="Mark Young" userId="055a4c4f-05b9-4cd6-bda8-0cc88b7b58d3" providerId="ADAL" clId="{00B8C310-B8EE-4EFB-97AC-E14D1139820F}" dt="2021-08-05T15:19:47.103" v="386" actId="20577"/>
          <ac:spMkLst>
            <pc:docMk/>
            <pc:sldMk cId="3770619086" sldId="899"/>
            <ac:spMk id="3" creationId="{7F8826AA-B5B9-4E39-B8B4-9E2DAE6B76DC}"/>
          </ac:spMkLst>
        </pc:spChg>
      </pc:sldChg>
    </pc:docChg>
  </pc:docChgLst>
  <pc:docChgLst>
    <pc:chgData name="Mark Young" userId="055a4c4f-05b9-4cd6-bda8-0cc88b7b58d3" providerId="ADAL" clId="{0F2D8C3E-046D-4010-984F-3412E20A42AA}"/>
    <pc:docChg chg="delSld modSld">
      <pc:chgData name="Mark Young" userId="055a4c4f-05b9-4cd6-bda8-0cc88b7b58d3" providerId="ADAL" clId="{0F2D8C3E-046D-4010-984F-3412E20A42AA}" dt="2024-03-15T14:59:29.044" v="124" actId="207"/>
      <pc:docMkLst>
        <pc:docMk/>
      </pc:docMkLst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65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657"/>
            <ac:spMk id="613379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6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68"/>
            <ac:spMk id="14950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68"/>
            <ac:spMk id="149507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6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69"/>
            <ac:spMk id="849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69"/>
            <ac:spMk id="84995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0"/>
            <ac:spMk id="8601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0"/>
            <ac:spMk id="86019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1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1"/>
            <ac:spMk id="8704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1"/>
            <ac:spMk id="87043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2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2"/>
            <ac:spMk id="8806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2"/>
            <ac:spMk id="88067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3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3"/>
            <ac:spMk id="8909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3"/>
            <ac:spMk id="89091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4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4"/>
            <ac:spMk id="9011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4"/>
            <ac:spMk id="90115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5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5"/>
            <ac:spMk id="9113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5"/>
            <ac:spMk id="91139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6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6"/>
            <ac:spMk id="9216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6"/>
            <ac:spMk id="92163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7"/>
            <ac:spMk id="9318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7"/>
            <ac:spMk id="93187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8"/>
            <ac:spMk id="9421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8"/>
            <ac:spMk id="94211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7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9"/>
            <ac:spMk id="9523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79"/>
            <ac:spMk id="95235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0"/>
            <ac:spMk id="96258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2:27.242" v="9" actId="207"/>
        <pc:sldMkLst>
          <pc:docMk/>
          <pc:sldMk cId="0" sldId="781"/>
        </pc:sldMkLst>
        <pc:spChg chg="mod">
          <ac:chgData name="Mark Young" userId="055a4c4f-05b9-4cd6-bda8-0cc88b7b58d3" providerId="ADAL" clId="{0F2D8C3E-046D-4010-984F-3412E20A42AA}" dt="2024-03-15T14:42:27.242" v="9" actId="207"/>
          <ac:spMkLst>
            <pc:docMk/>
            <pc:sldMk cId="0" sldId="781"/>
            <ac:spMk id="3686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1"/>
            <ac:spMk id="98306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2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2"/>
            <ac:spMk id="10035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2"/>
            <ac:spMk id="100355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2:45.869" v="10" actId="207"/>
        <pc:sldMkLst>
          <pc:docMk/>
          <pc:sldMk cId="0" sldId="783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3"/>
            <ac:spMk id="10137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2:45.869" v="10" actId="207"/>
          <ac:spMkLst>
            <pc:docMk/>
            <pc:sldMk cId="0" sldId="783"/>
            <ac:spMk id="101379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4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4"/>
            <ac:spMk id="10547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4"/>
            <ac:spMk id="105475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5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5"/>
            <ac:spMk id="1064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5"/>
            <ac:spMk id="106499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6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6"/>
            <ac:spMk id="15360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6"/>
            <ac:spMk id="153603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7"/>
            <ac:spMk id="1556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7"/>
            <ac:spMk id="155651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8"/>
            <ac:spMk id="15667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8"/>
            <ac:spMk id="156675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8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9"/>
            <ac:spMk id="1576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89"/>
            <ac:spMk id="157699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8:38.201" v="56" actId="208"/>
        <pc:sldMkLst>
          <pc:docMk/>
          <pc:sldMk cId="0" sldId="790"/>
        </pc:sldMkLst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27.805" v="55" actId="208"/>
          <ac:spMkLst>
            <pc:docMk/>
            <pc:sldMk cId="0" sldId="790"/>
            <ac:spMk id="5530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0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38.201" v="56" actId="208"/>
          <ac:spMkLst>
            <pc:docMk/>
            <pc:sldMk cId="0" sldId="790"/>
            <ac:spMk id="5531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3:36.920" v="11" actId="207"/>
          <ac:spMkLst>
            <pc:docMk/>
            <pc:sldMk cId="0" sldId="790"/>
            <ac:spMk id="5531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3:36.920" v="11" actId="207"/>
          <ac:spMkLst>
            <pc:docMk/>
            <pc:sldMk cId="0" sldId="790"/>
            <ac:spMk id="5531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4:01.753" v="12" actId="208"/>
          <ac:spMkLst>
            <pc:docMk/>
            <pc:sldMk cId="0" sldId="790"/>
            <ac:spMk id="5531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3:36.920" v="11" actId="207"/>
          <ac:spMkLst>
            <pc:docMk/>
            <pc:sldMk cId="0" sldId="790"/>
            <ac:spMk id="5532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0"/>
            <ac:spMk id="10752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0"/>
            <ac:spMk id="10752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7:56.452" v="54" actId="208"/>
        <pc:sldMkLst>
          <pc:docMk/>
          <pc:sldMk cId="0" sldId="791"/>
        </pc:sldMkLst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4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4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5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4:11.666" v="13" actId="208"/>
          <ac:spMkLst>
            <pc:docMk/>
            <pc:sldMk cId="0" sldId="791"/>
            <ac:spMk id="5736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6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7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56.452" v="54" actId="208"/>
          <ac:spMkLst>
            <pc:docMk/>
            <pc:sldMk cId="0" sldId="791"/>
            <ac:spMk id="5737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1"/>
            <ac:spMk id="14541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1"/>
            <ac:spMk id="145411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9:02.159" v="59"/>
        <pc:sldMkLst>
          <pc:docMk/>
          <pc:sldMk cId="0" sldId="792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2"/>
            <ac:spMk id="14848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8:53.353" v="57" actId="207"/>
          <ac:spMkLst>
            <pc:docMk/>
            <pc:sldMk cId="0" sldId="792"/>
            <ac:spMk id="14848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02.159" v="59"/>
          <ac:spMkLst>
            <pc:docMk/>
            <pc:sldMk cId="0" sldId="792"/>
            <ac:spMk id="148484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9:31.635" v="62" actId="207"/>
        <pc:sldMkLst>
          <pc:docMk/>
          <pc:sldMk cId="0" sldId="793"/>
        </pc:sldMkLst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4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4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4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4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4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4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16.327" v="60" actId="208"/>
          <ac:spMkLst>
            <pc:docMk/>
            <pc:sldMk cId="0" sldId="793"/>
            <ac:spMk id="6145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5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26.271" v="61" actId="208"/>
          <ac:spMkLst>
            <pc:docMk/>
            <pc:sldMk cId="0" sldId="793"/>
            <ac:spMk id="6146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31.635" v="62" actId="207"/>
          <ac:spMkLst>
            <pc:docMk/>
            <pc:sldMk cId="0" sldId="793"/>
            <ac:spMk id="6146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31.635" v="62" actId="207"/>
          <ac:spMkLst>
            <pc:docMk/>
            <pc:sldMk cId="0" sldId="793"/>
            <ac:spMk id="6146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4:23.457" v="14" actId="208"/>
          <ac:spMkLst>
            <pc:docMk/>
            <pc:sldMk cId="0" sldId="793"/>
            <ac:spMk id="6146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31.635" v="62" actId="207"/>
          <ac:spMkLst>
            <pc:docMk/>
            <pc:sldMk cId="0" sldId="793"/>
            <ac:spMk id="6146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3"/>
            <ac:spMk id="14233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3"/>
            <ac:spMk id="142339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794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4"/>
            <ac:spMk id="14336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4"/>
            <ac:spMk id="14336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9:42.520" v="63" actId="208"/>
        <pc:sldMkLst>
          <pc:docMk/>
          <pc:sldMk cId="0" sldId="795"/>
        </pc:sldMkLst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4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5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42.520" v="63" actId="208"/>
          <ac:spMkLst>
            <pc:docMk/>
            <pc:sldMk cId="0" sldId="795"/>
            <ac:spMk id="6556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5"/>
            <ac:spMk id="11161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5"/>
            <ac:spMk id="111619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0:11.258" v="66" actId="208"/>
        <pc:sldMkLst>
          <pc:docMk/>
          <pc:sldMk cId="0" sldId="796"/>
        </pc:sldMkLst>
        <pc:spChg chg="mod">
          <ac:chgData name="Mark Young" userId="055a4c4f-05b9-4cd6-bda8-0cc88b7b58d3" providerId="ADAL" clId="{0F2D8C3E-046D-4010-984F-3412E20A42AA}" dt="2024-03-15T14:50:11.258" v="66" actId="208"/>
          <ac:spMkLst>
            <pc:docMk/>
            <pc:sldMk cId="0" sldId="796"/>
            <ac:spMk id="675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11.258" v="66" actId="208"/>
          <ac:spMkLst>
            <pc:docMk/>
            <pc:sldMk cId="0" sldId="796"/>
            <ac:spMk id="6759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59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59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5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59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60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60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60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04.330" v="65" actId="208"/>
          <ac:spMkLst>
            <pc:docMk/>
            <pc:sldMk cId="0" sldId="796"/>
            <ac:spMk id="6760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0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0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0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0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0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0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1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9:59.266" v="64" actId="208"/>
          <ac:spMkLst>
            <pc:docMk/>
            <pc:sldMk cId="0" sldId="796"/>
            <ac:spMk id="6761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6"/>
            <ac:spMk id="15974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6"/>
            <ac:spMk id="159747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0:33.968" v="67" actId="208"/>
        <pc:sldMkLst>
          <pc:docMk/>
          <pc:sldMk cId="0" sldId="797"/>
        </pc:sldMkLst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4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4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4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4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4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4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5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6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33.968" v="67" actId="208"/>
          <ac:spMkLst>
            <pc:docMk/>
            <pc:sldMk cId="0" sldId="797"/>
            <ac:spMk id="6966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7"/>
            <ac:spMk id="1617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7"/>
            <ac:spMk id="161795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0:57.004" v="68" actId="208"/>
        <pc:sldMkLst>
          <pc:docMk/>
          <pc:sldMk cId="0" sldId="798"/>
        </pc:sldMkLst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8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69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0:57.004" v="68" actId="208"/>
          <ac:spMkLst>
            <pc:docMk/>
            <pc:sldMk cId="0" sldId="798"/>
            <ac:spMk id="7170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8"/>
            <ac:spMk id="1607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8"/>
            <ac:spMk id="160771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1:12.508" v="71" actId="207"/>
        <pc:sldMkLst>
          <pc:docMk/>
          <pc:sldMk cId="0" sldId="79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799"/>
            <ac:spMk id="17510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12.508" v="71" actId="207"/>
          <ac:spMkLst>
            <pc:docMk/>
            <pc:sldMk cId="0" sldId="799"/>
            <ac:spMk id="175107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0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0"/>
            <ac:spMk id="11264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0"/>
            <ac:spMk id="11264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1:23.583" v="72" actId="208"/>
        <pc:sldMkLst>
          <pc:docMk/>
          <pc:sldMk cId="0" sldId="801"/>
        </pc:sldMkLst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2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2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3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3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3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3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3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3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4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23.583" v="72" actId="208"/>
          <ac:spMkLst>
            <pc:docMk/>
            <pc:sldMk cId="0" sldId="801"/>
            <ac:spMk id="7785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1"/>
            <ac:spMk id="11366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1"/>
            <ac:spMk id="113667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1:36.441" v="73" actId="208"/>
        <pc:sldMkLst>
          <pc:docMk/>
          <pc:sldMk cId="0" sldId="802"/>
        </pc:sldMkLst>
        <pc:spChg chg="mod">
          <ac:chgData name="Mark Young" userId="055a4c4f-05b9-4cd6-bda8-0cc88b7b58d3" providerId="ADAL" clId="{0F2D8C3E-046D-4010-984F-3412E20A42AA}" dt="2024-03-15T14:44:38.344" v="15" actId="208"/>
          <ac:spMkLst>
            <pc:docMk/>
            <pc:sldMk cId="0" sldId="802"/>
            <ac:spMk id="2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4:42.666" v="16" actId="208"/>
          <ac:spMkLst>
            <pc:docMk/>
            <pc:sldMk cId="0" sldId="802"/>
            <ac:spMk id="2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4:46.043" v="17" actId="208"/>
          <ac:spMkLst>
            <pc:docMk/>
            <pc:sldMk cId="0" sldId="802"/>
            <ac:spMk id="2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4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8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36.441" v="73" actId="208"/>
          <ac:spMkLst>
            <pc:docMk/>
            <pc:sldMk cId="0" sldId="802"/>
            <ac:spMk id="798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2"/>
            <ac:spMk id="11571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2"/>
            <ac:spMk id="115715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2:07.188" v="78" actId="208"/>
        <pc:sldMkLst>
          <pc:docMk/>
          <pc:sldMk cId="0" sldId="803"/>
        </pc:sldMkLst>
        <pc:spChg chg="mod">
          <ac:chgData name="Mark Young" userId="055a4c4f-05b9-4cd6-bda8-0cc88b7b58d3" providerId="ADAL" clId="{0F2D8C3E-046D-4010-984F-3412E20A42AA}" dt="2024-03-15T14:51:56.694" v="76" actId="207"/>
          <ac:spMkLst>
            <pc:docMk/>
            <pc:sldMk cId="0" sldId="803"/>
            <ac:spMk id="8192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56.694" v="76" actId="207"/>
          <ac:spMkLst>
            <pc:docMk/>
            <pc:sldMk cId="0" sldId="803"/>
            <ac:spMk id="8192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56.694" v="76" actId="207"/>
          <ac:spMkLst>
            <pc:docMk/>
            <pc:sldMk cId="0" sldId="803"/>
            <ac:spMk id="8192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07.188" v="78" actId="208"/>
          <ac:spMkLst>
            <pc:docMk/>
            <pc:sldMk cId="0" sldId="803"/>
            <ac:spMk id="8193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03.998" v="77" actId="208"/>
          <ac:spMkLst>
            <pc:docMk/>
            <pc:sldMk cId="0" sldId="803"/>
            <ac:spMk id="8193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3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3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3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3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3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4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4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45.196" v="74" actId="208"/>
          <ac:spMkLst>
            <pc:docMk/>
            <pc:sldMk cId="0" sldId="803"/>
            <ac:spMk id="8194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3"/>
            <ac:spMk id="15872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3"/>
            <ac:spMk id="15872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1:51.247" v="75" actId="207"/>
          <ac:spMkLst>
            <pc:docMk/>
            <pc:sldMk cId="0" sldId="803"/>
            <ac:spMk id="158743" creationId="{00000000-0000-0000-0000-000000000000}"/>
          </ac:spMkLst>
        </pc:spChg>
        <pc:grpChg chg="mod">
          <ac:chgData name="Mark Young" userId="055a4c4f-05b9-4cd6-bda8-0cc88b7b58d3" providerId="ADAL" clId="{0F2D8C3E-046D-4010-984F-3412E20A42AA}" dt="2024-03-15T14:51:51.247" v="75" actId="207"/>
          <ac:grpSpMkLst>
            <pc:docMk/>
            <pc:sldMk cId="0" sldId="803"/>
            <ac:grpSpMk id="3" creationId="{00000000-0000-0000-0000-000000000000}"/>
          </ac:grpSpMkLst>
        </pc:grpChg>
        <pc:grpChg chg="mod">
          <ac:chgData name="Mark Young" userId="055a4c4f-05b9-4cd6-bda8-0cc88b7b58d3" providerId="ADAL" clId="{0F2D8C3E-046D-4010-984F-3412E20A42AA}" dt="2024-03-15T14:51:51.247" v="75" actId="207"/>
          <ac:grpSpMkLst>
            <pc:docMk/>
            <pc:sldMk cId="0" sldId="803"/>
            <ac:grpSpMk id="4" creationId="{00000000-0000-0000-0000-000000000000}"/>
          </ac:grpSpMkLst>
        </pc:grpChg>
      </pc:sldChg>
      <pc:sldChg chg="modSp mod">
        <pc:chgData name="Mark Young" userId="055a4c4f-05b9-4cd6-bda8-0cc88b7b58d3" providerId="ADAL" clId="{0F2D8C3E-046D-4010-984F-3412E20A42AA}" dt="2024-03-15T14:52:37.803" v="83" actId="207"/>
        <pc:sldMkLst>
          <pc:docMk/>
          <pc:sldMk cId="0" sldId="804"/>
        </pc:sldMkLst>
        <pc:spChg chg="mod">
          <ac:chgData name="Mark Young" userId="055a4c4f-05b9-4cd6-bda8-0cc88b7b58d3" providerId="ADAL" clId="{0F2D8C3E-046D-4010-984F-3412E20A42AA}" dt="2024-03-15T14:52:17.306" v="79" actId="207"/>
          <ac:spMkLst>
            <pc:docMk/>
            <pc:sldMk cId="0" sldId="804"/>
            <ac:spMk id="8397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17.306" v="79" actId="207"/>
          <ac:spMkLst>
            <pc:docMk/>
            <pc:sldMk cId="0" sldId="804"/>
            <ac:spMk id="8397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17.306" v="79" actId="207"/>
          <ac:spMkLst>
            <pc:docMk/>
            <pc:sldMk cId="0" sldId="804"/>
            <ac:spMk id="8397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7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7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37.803" v="83" actId="207"/>
          <ac:spMkLst>
            <pc:docMk/>
            <pc:sldMk cId="0" sldId="804"/>
            <ac:spMk id="8398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8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9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9.450" v="81" actId="208"/>
          <ac:spMkLst>
            <pc:docMk/>
            <pc:sldMk cId="0" sldId="804"/>
            <ac:spMk id="8399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4"/>
            <ac:spMk id="16281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4"/>
            <ac:spMk id="16281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23.018" v="80" actId="207"/>
          <ac:spMkLst>
            <pc:docMk/>
            <pc:sldMk cId="0" sldId="804"/>
            <ac:spMk id="162836" creationId="{00000000-0000-0000-0000-000000000000}"/>
          </ac:spMkLst>
        </pc:spChg>
        <pc:cxnChg chg="mod">
          <ac:chgData name="Mark Young" userId="055a4c4f-05b9-4cd6-bda8-0cc88b7b58d3" providerId="ADAL" clId="{0F2D8C3E-046D-4010-984F-3412E20A42AA}" dt="2024-03-15T14:52:29.450" v="81" actId="208"/>
          <ac:cxnSpMkLst>
            <pc:docMk/>
            <pc:sldMk cId="0" sldId="804"/>
            <ac:cxnSpMk id="162834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2:29.450" v="81" actId="208"/>
          <ac:cxnSpMkLst>
            <pc:docMk/>
            <pc:sldMk cId="0" sldId="804"/>
            <ac:cxnSpMk id="162835" creationId="{00000000-0000-0000-0000-000000000000}"/>
          </ac:cxnSpMkLst>
        </pc:cxnChg>
      </pc:sldChg>
      <pc:sldChg chg="modSp mod">
        <pc:chgData name="Mark Young" userId="055a4c4f-05b9-4cd6-bda8-0cc88b7b58d3" providerId="ADAL" clId="{0F2D8C3E-046D-4010-984F-3412E20A42AA}" dt="2024-03-15T14:53:51.516" v="88" actId="208"/>
        <pc:sldMkLst>
          <pc:docMk/>
          <pc:sldMk cId="0" sldId="805"/>
        </pc:sldMkLst>
        <pc:spChg chg="mod">
          <ac:chgData name="Mark Young" userId="055a4c4f-05b9-4cd6-bda8-0cc88b7b58d3" providerId="ADAL" clId="{0F2D8C3E-046D-4010-984F-3412E20A42AA}" dt="2024-03-15T14:52:58.896" v="85" actId="207"/>
          <ac:spMkLst>
            <pc:docMk/>
            <pc:sldMk cId="0" sldId="805"/>
            <ac:spMk id="8602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58.896" v="85" actId="207"/>
          <ac:spMkLst>
            <pc:docMk/>
            <pc:sldMk cId="0" sldId="805"/>
            <ac:spMk id="8602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58.896" v="85" actId="207"/>
          <ac:spMkLst>
            <pc:docMk/>
            <pc:sldMk cId="0" sldId="805"/>
            <ac:spMk id="8602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3:11.944" v="86" actId="208"/>
          <ac:spMkLst>
            <pc:docMk/>
            <pc:sldMk cId="0" sldId="805"/>
            <ac:spMk id="8602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3:11.944" v="86" actId="208"/>
          <ac:spMkLst>
            <pc:docMk/>
            <pc:sldMk cId="0" sldId="805"/>
            <ac:spMk id="8602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2:53.956" v="84" actId="207"/>
          <ac:spMkLst>
            <pc:docMk/>
            <pc:sldMk cId="0" sldId="805"/>
            <ac:spMk id="8602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3:15.886" v="87" actId="208"/>
          <ac:spMkLst>
            <pc:docMk/>
            <pc:sldMk cId="0" sldId="805"/>
            <ac:spMk id="8602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5"/>
            <ac:spMk id="16589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5"/>
            <ac:spMk id="165891" creationId="{00000000-0000-0000-0000-000000000000}"/>
          </ac:spMkLst>
        </pc:spChg>
        <pc:cxnChg chg="mod">
          <ac:chgData name="Mark Young" userId="055a4c4f-05b9-4cd6-bda8-0cc88b7b58d3" providerId="ADAL" clId="{0F2D8C3E-046D-4010-984F-3412E20A42AA}" dt="2024-03-15T14:53:11.944" v="86" actId="208"/>
          <ac:cxnSpMkLst>
            <pc:docMk/>
            <pc:sldMk cId="0" sldId="805"/>
            <ac:cxnSpMk id="86026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3:51.516" v="88" actId="208"/>
          <ac:cxnSpMkLst>
            <pc:docMk/>
            <pc:sldMk cId="0" sldId="805"/>
            <ac:cxnSpMk id="86027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3:51.516" v="88" actId="208"/>
          <ac:cxnSpMkLst>
            <pc:docMk/>
            <pc:sldMk cId="0" sldId="805"/>
            <ac:cxnSpMk id="165912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3:11.944" v="86" actId="208"/>
          <ac:cxnSpMkLst>
            <pc:docMk/>
            <pc:sldMk cId="0" sldId="805"/>
            <ac:cxnSpMk id="165913" creationId="{00000000-0000-0000-0000-000000000000}"/>
          </ac:cxnSpMkLst>
        </pc:cxnChg>
      </pc:sldChg>
      <pc:sldChg chg="modSp mod">
        <pc:chgData name="Mark Young" userId="055a4c4f-05b9-4cd6-bda8-0cc88b7b58d3" providerId="ADAL" clId="{0F2D8C3E-046D-4010-984F-3412E20A42AA}" dt="2024-03-15T14:54:43.879" v="91" actId="207"/>
        <pc:sldMkLst>
          <pc:docMk/>
          <pc:sldMk cId="0" sldId="806"/>
        </pc:sldMkLst>
        <pc:spChg chg="mod">
          <ac:chgData name="Mark Young" userId="055a4c4f-05b9-4cd6-bda8-0cc88b7b58d3" providerId="ADAL" clId="{0F2D8C3E-046D-4010-984F-3412E20A42AA}" dt="2024-03-15T14:54:30.183" v="89" actId="207"/>
          <ac:spMkLst>
            <pc:docMk/>
            <pc:sldMk cId="0" sldId="806"/>
            <ac:spMk id="8806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0.183" v="89" actId="207"/>
          <ac:spMkLst>
            <pc:docMk/>
            <pc:sldMk cId="0" sldId="806"/>
            <ac:spMk id="880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0.183" v="89" actId="207"/>
          <ac:spMkLst>
            <pc:docMk/>
            <pc:sldMk cId="0" sldId="806"/>
            <ac:spMk id="8807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7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7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7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7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36.279" v="90" actId="208"/>
          <ac:spMkLst>
            <pc:docMk/>
            <pc:sldMk cId="0" sldId="806"/>
            <ac:spMk id="8808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6"/>
            <ac:spMk id="16691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6"/>
            <ac:spMk id="16691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4:43.879" v="91" actId="207"/>
          <ac:spMkLst>
            <pc:docMk/>
            <pc:sldMk cId="0" sldId="806"/>
            <ac:spMk id="166932" creationId="{00000000-0000-0000-0000-000000000000}"/>
          </ac:spMkLst>
        </pc:spChg>
        <pc:cxnChg chg="mod">
          <ac:chgData name="Mark Young" userId="055a4c4f-05b9-4cd6-bda8-0cc88b7b58d3" providerId="ADAL" clId="{0F2D8C3E-046D-4010-984F-3412E20A42AA}" dt="2024-03-15T14:54:36.279" v="90" actId="208"/>
          <ac:cxnSpMkLst>
            <pc:docMk/>
            <pc:sldMk cId="0" sldId="806"/>
            <ac:cxnSpMk id="88074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4:36.279" v="90" actId="208"/>
          <ac:cxnSpMkLst>
            <pc:docMk/>
            <pc:sldMk cId="0" sldId="806"/>
            <ac:cxnSpMk id="88077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4:36.279" v="90" actId="208"/>
          <ac:cxnSpMkLst>
            <pc:docMk/>
            <pc:sldMk cId="0" sldId="806"/>
            <ac:cxnSpMk id="88078" creationId="{00000000-0000-0000-0000-000000000000}"/>
          </ac:cxnSpMkLst>
        </pc:cxnChg>
      </pc:sldChg>
      <pc:sldChg chg="modSp mod">
        <pc:chgData name="Mark Young" userId="055a4c4f-05b9-4cd6-bda8-0cc88b7b58d3" providerId="ADAL" clId="{0F2D8C3E-046D-4010-984F-3412E20A42AA}" dt="2024-03-15T14:55:23.034" v="94" actId="207"/>
        <pc:sldMkLst>
          <pc:docMk/>
          <pc:sldMk cId="0" sldId="807"/>
        </pc:sldMkLst>
        <pc:spChg chg="mod">
          <ac:chgData name="Mark Young" userId="055a4c4f-05b9-4cd6-bda8-0cc88b7b58d3" providerId="ADAL" clId="{0F2D8C3E-046D-4010-984F-3412E20A42AA}" dt="2024-03-15T14:55:23.034" v="94" actId="207"/>
          <ac:spMkLst>
            <pc:docMk/>
            <pc:sldMk cId="0" sldId="807"/>
            <ac:spMk id="9011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23.034" v="94" actId="207"/>
          <ac:spMkLst>
            <pc:docMk/>
            <pc:sldMk cId="0" sldId="807"/>
            <ac:spMk id="9011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23.034" v="94" actId="207"/>
          <ac:spMkLst>
            <pc:docMk/>
            <pc:sldMk cId="0" sldId="807"/>
            <ac:spMk id="9011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2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2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08.913" v="92" actId="207"/>
          <ac:spMkLst>
            <pc:docMk/>
            <pc:sldMk cId="0" sldId="807"/>
            <ac:spMk id="9012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2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2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2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3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3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3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3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3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17.949" v="93" actId="208"/>
          <ac:spMkLst>
            <pc:docMk/>
            <pc:sldMk cId="0" sldId="807"/>
            <ac:spMk id="9013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7"/>
            <ac:spMk id="16793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7"/>
            <ac:spMk id="167939" creationId="{00000000-0000-0000-0000-000000000000}"/>
          </ac:spMkLst>
        </pc:spChg>
        <pc:cxnChg chg="mod">
          <ac:chgData name="Mark Young" userId="055a4c4f-05b9-4cd6-bda8-0cc88b7b58d3" providerId="ADAL" clId="{0F2D8C3E-046D-4010-984F-3412E20A42AA}" dt="2024-03-15T14:55:17.949" v="93" actId="208"/>
          <ac:cxnSpMkLst>
            <pc:docMk/>
            <pc:sldMk cId="0" sldId="807"/>
            <ac:cxnSpMk id="90122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5:17.949" v="93" actId="208"/>
          <ac:cxnSpMkLst>
            <pc:docMk/>
            <pc:sldMk cId="0" sldId="807"/>
            <ac:cxnSpMk id="90123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5:17.949" v="93" actId="208"/>
          <ac:cxnSpMkLst>
            <pc:docMk/>
            <pc:sldMk cId="0" sldId="807"/>
            <ac:cxnSpMk id="90126" creationId="{00000000-0000-0000-0000-000000000000}"/>
          </ac:cxnSpMkLst>
        </pc:cxnChg>
        <pc:cxnChg chg="mod">
          <ac:chgData name="Mark Young" userId="055a4c4f-05b9-4cd6-bda8-0cc88b7b58d3" providerId="ADAL" clId="{0F2D8C3E-046D-4010-984F-3412E20A42AA}" dt="2024-03-15T14:55:17.949" v="93" actId="208"/>
          <ac:cxnSpMkLst>
            <pc:docMk/>
            <pc:sldMk cId="0" sldId="807"/>
            <ac:cxnSpMk id="90127" creationId="{00000000-0000-0000-0000-000000000000}"/>
          </ac:cxnSpMkLst>
        </pc:cxnChg>
      </pc:sldChg>
      <pc:sldChg chg="modSp mod">
        <pc:chgData name="Mark Young" userId="055a4c4f-05b9-4cd6-bda8-0cc88b7b58d3" providerId="ADAL" clId="{0F2D8C3E-046D-4010-984F-3412E20A42AA}" dt="2024-03-15T14:55:44.737" v="95" actId="207"/>
        <pc:sldMkLst>
          <pc:docMk/>
          <pc:sldMk cId="0" sldId="80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8"/>
            <ac:spMk id="15053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5:44.737" v="95" actId="207"/>
          <ac:spMkLst>
            <pc:docMk/>
            <pc:sldMk cId="0" sldId="808"/>
            <ac:spMk id="150531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0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9"/>
            <ac:spMk id="12288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09"/>
            <ac:spMk id="122883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1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0"/>
            <ac:spMk id="12390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0"/>
            <ac:spMk id="123907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6:18.088" v="97" actId="208"/>
        <pc:sldMkLst>
          <pc:docMk/>
          <pc:sldMk cId="0" sldId="811"/>
        </pc:sldMkLst>
        <pc:spChg chg="mod">
          <ac:chgData name="Mark Young" userId="055a4c4f-05b9-4cd6-bda8-0cc88b7b58d3" providerId="ADAL" clId="{0F2D8C3E-046D-4010-984F-3412E20A42AA}" dt="2024-03-15T14:56:13.444" v="96" actId="207"/>
          <ac:spMkLst>
            <pc:docMk/>
            <pc:sldMk cId="0" sldId="811"/>
            <ac:spMk id="9830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18.088" v="97" actId="208"/>
          <ac:spMkLst>
            <pc:docMk/>
            <pc:sldMk cId="0" sldId="811"/>
            <ac:spMk id="9830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1"/>
            <ac:spMk id="12493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1"/>
            <ac:spMk id="124931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6:33.337" v="98" actId="208"/>
        <pc:sldMkLst>
          <pc:docMk/>
          <pc:sldMk cId="0" sldId="812"/>
        </pc:sldMkLst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6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7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8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39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40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40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40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6:33.337" v="98" actId="208"/>
          <ac:spMkLst>
            <pc:docMk/>
            <pc:sldMk cId="0" sldId="812"/>
            <ac:spMk id="10040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2"/>
            <ac:spMk id="184322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13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3"/>
            <ac:spMk id="182274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15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5"/>
            <ac:spMk id="13005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5"/>
            <ac:spMk id="130051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16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6"/>
            <ac:spMk id="132098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1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7"/>
            <ac:spMk id="13312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7"/>
            <ac:spMk id="133123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1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8"/>
            <ac:spMk id="134146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8:49.675" v="115" actId="20577"/>
        <pc:sldMkLst>
          <pc:docMk/>
          <pc:sldMk cId="0" sldId="81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19"/>
            <ac:spMk id="1351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8:49.675" v="115" actId="20577"/>
          <ac:spMkLst>
            <pc:docMk/>
            <pc:sldMk cId="0" sldId="819"/>
            <ac:spMk id="135171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2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20"/>
            <ac:spMk id="59394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0:42.391" v="4" actId="207"/>
        <pc:sldMkLst>
          <pc:docMk/>
          <pc:sldMk cId="0" sldId="863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3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0:42.391" v="4" actId="207"/>
          <ac:spMkLst>
            <pc:docMk/>
            <pc:sldMk cId="0" sldId="863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1:28.410" v="8" actId="207"/>
        <pc:sldMkLst>
          <pc:docMk/>
          <pc:sldMk cId="0" sldId="864"/>
        </pc:sldMkLst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4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4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65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6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6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6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6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7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7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9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9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9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99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10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101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10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103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8.410" v="8" actId="207"/>
          <ac:spMkLst>
            <pc:docMk/>
            <pc:sldMk cId="0" sldId="864"/>
            <ac:spMk id="10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1:23.095" v="6" actId="208"/>
          <ac:spMkLst>
            <pc:docMk/>
            <pc:sldMk cId="0" sldId="864"/>
            <ac:spMk id="34867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4"/>
            <ac:spMk id="9523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4"/>
            <ac:spMk id="95235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65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5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5"/>
            <ac:spMk id="3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66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6"/>
            <ac:spMk id="54374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6"/>
            <ac:spMk id="543747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6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7"/>
            <ac:spMk id="5447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7"/>
            <ac:spMk id="544771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6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8"/>
            <ac:spMk id="545794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6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9"/>
            <ac:spMk id="54681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69"/>
            <ac:spMk id="546819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0"/>
            <ac:spMk id="54784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0"/>
            <ac:spMk id="547843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1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1"/>
            <ac:spMk id="5703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1"/>
            <ac:spMk id="570371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2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2"/>
            <ac:spMk id="548866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2"/>
            <ac:spMk id="548867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3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3"/>
            <ac:spMk id="549890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4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4"/>
            <ac:spMk id="550914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5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5"/>
            <ac:spMk id="551938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5"/>
            <ac:spMk id="551939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6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6"/>
            <ac:spMk id="57139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6"/>
            <ac:spMk id="571395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7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7"/>
            <ac:spMk id="3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7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8"/>
            <ac:spMk id="57344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78"/>
            <ac:spMk id="573443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8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89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8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90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0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0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7:09.706" v="99" actId="207"/>
        <pc:sldMkLst>
          <pc:docMk/>
          <pc:sldMk cId="0" sldId="893"/>
        </pc:sldMkLst>
        <pc:spChg chg="mod">
          <ac:chgData name="Mark Young" userId="055a4c4f-05b9-4cd6-bda8-0cc88b7b58d3" providerId="ADAL" clId="{0F2D8C3E-046D-4010-984F-3412E20A42AA}" dt="2024-03-15T14:57:09.706" v="99" actId="207"/>
          <ac:spMkLst>
            <pc:docMk/>
            <pc:sldMk cId="0" sldId="893"/>
            <ac:spMk id="4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3"/>
            <ac:spMk id="182274" creationId="{00000000-0000-0000-0000-000000000000}"/>
          </ac:spMkLst>
        </pc:spChg>
      </pc:sldChg>
      <pc:sldChg chg="modSp">
        <pc:chgData name="Mark Young" userId="055a4c4f-05b9-4cd6-bda8-0cc88b7b58d3" providerId="ADAL" clId="{0F2D8C3E-046D-4010-984F-3412E20A42AA}" dt="2024-03-15T14:39:09.415" v="0"/>
        <pc:sldMkLst>
          <pc:docMk/>
          <pc:sldMk cId="0" sldId="894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4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59:29.044" v="124" actId="207"/>
        <pc:sldMkLst>
          <pc:docMk/>
          <pc:sldMk cId="0" sldId="895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5"/>
            <ac:spMk id="135170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59:29.044" v="124" actId="207"/>
          <ac:spMkLst>
            <pc:docMk/>
            <pc:sldMk cId="0" sldId="895"/>
            <ac:spMk id="135171" creationId="{00000000-0000-0000-0000-000000000000}"/>
          </ac:spMkLst>
        </pc:spChg>
      </pc:sldChg>
      <pc:sldChg chg="modSp del">
        <pc:chgData name="Mark Young" userId="055a4c4f-05b9-4cd6-bda8-0cc88b7b58d3" providerId="ADAL" clId="{0F2D8C3E-046D-4010-984F-3412E20A42AA}" dt="2024-03-15T14:45:48.262" v="18" actId="47"/>
        <pc:sldMkLst>
          <pc:docMk/>
          <pc:sldMk cId="0" sldId="896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6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6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6:22.586" v="46" actId="20577"/>
        <pc:sldMkLst>
          <pc:docMk/>
          <pc:sldMk cId="0" sldId="897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7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6:22.586" v="46" actId="20577"/>
          <ac:spMkLst>
            <pc:docMk/>
            <pc:sldMk cId="0" sldId="89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7:04.544" v="51" actId="6549"/>
        <pc:sldMkLst>
          <pc:docMk/>
          <pc:sldMk cId="0" sldId="898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0" sldId="898"/>
            <ac:spMk id="2" creationId="{00000000-0000-0000-0000-000000000000}"/>
          </ac:spMkLst>
        </pc:spChg>
        <pc:spChg chg="mod">
          <ac:chgData name="Mark Young" userId="055a4c4f-05b9-4cd6-bda8-0cc88b7b58d3" providerId="ADAL" clId="{0F2D8C3E-046D-4010-984F-3412E20A42AA}" dt="2024-03-15T14:47:04.544" v="51" actId="6549"/>
          <ac:spMkLst>
            <pc:docMk/>
            <pc:sldMk cId="0" sldId="89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0F2D8C3E-046D-4010-984F-3412E20A42AA}" dt="2024-03-15T14:47:23.808" v="53" actId="20577"/>
        <pc:sldMkLst>
          <pc:docMk/>
          <pc:sldMk cId="3770619086" sldId="899"/>
        </pc:sldMkLst>
        <pc:spChg chg="mod">
          <ac:chgData name="Mark Young" userId="055a4c4f-05b9-4cd6-bda8-0cc88b7b58d3" providerId="ADAL" clId="{0F2D8C3E-046D-4010-984F-3412E20A42AA}" dt="2024-03-15T14:39:09.415" v="0"/>
          <ac:spMkLst>
            <pc:docMk/>
            <pc:sldMk cId="3770619086" sldId="899"/>
            <ac:spMk id="2" creationId="{BD4043D0-4FFE-4D38-B338-273E928FD8D1}"/>
          </ac:spMkLst>
        </pc:spChg>
        <pc:spChg chg="mod">
          <ac:chgData name="Mark Young" userId="055a4c4f-05b9-4cd6-bda8-0cc88b7b58d3" providerId="ADAL" clId="{0F2D8C3E-046D-4010-984F-3412E20A42AA}" dt="2024-03-15T14:47:23.808" v="53" actId="20577"/>
          <ac:spMkLst>
            <pc:docMk/>
            <pc:sldMk cId="3770619086" sldId="899"/>
            <ac:spMk id="3" creationId="{7F8826AA-B5B9-4E39-B8B4-9E2DAE6B76DC}"/>
          </ac:spMkLst>
        </pc:spChg>
      </pc:sldChg>
    </pc:docChg>
  </pc:docChgLst>
  <pc:docChgLst>
    <pc:chgData name="Mark Young" userId="055a4c4f-05b9-4cd6-bda8-0cc88b7b58d3" providerId="ADAL" clId="{CE5E00B7-8220-4CAF-80F2-06E6C9D1106C}"/>
    <pc:docChg chg="modSld">
      <pc:chgData name="Mark Young" userId="055a4c4f-05b9-4cd6-bda8-0cc88b7b58d3" providerId="ADAL" clId="{CE5E00B7-8220-4CAF-80F2-06E6C9D1106C}" dt="2023-03-21T12:33:57.881" v="38" actId="20577"/>
      <pc:docMkLst>
        <pc:docMk/>
      </pc:docMkLst>
      <pc:sldChg chg="modSp mod">
        <pc:chgData name="Mark Young" userId="055a4c4f-05b9-4cd6-bda8-0cc88b7b58d3" providerId="ADAL" clId="{CE5E00B7-8220-4CAF-80F2-06E6C9D1106C}" dt="2023-03-21T12:33:57.881" v="38" actId="20577"/>
        <pc:sldMkLst>
          <pc:docMk/>
          <pc:sldMk cId="0" sldId="808"/>
        </pc:sldMkLst>
        <pc:spChg chg="mod">
          <ac:chgData name="Mark Young" userId="055a4c4f-05b9-4cd6-bda8-0cc88b7b58d3" providerId="ADAL" clId="{CE5E00B7-8220-4CAF-80F2-06E6C9D1106C}" dt="2023-03-21T12:33:57.881" v="38" actId="20577"/>
          <ac:spMkLst>
            <pc:docMk/>
            <pc:sldMk cId="0" sldId="808"/>
            <ac:spMk id="15053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T(N)</c:v>
          </c:tx>
          <c:marker>
            <c:symbol val="none"/>
          </c:marker>
          <c:cat>
            <c:numRef>
              <c:f>Sheet2!$A$2:$A$10001</c:f>
              <c:numCache>
                <c:formatCode>General</c:formatCode>
                <c:ptCount val="100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  <c:pt idx="3239">
                  <c:v>3240</c:v>
                </c:pt>
                <c:pt idx="3240">
                  <c:v>3241</c:v>
                </c:pt>
                <c:pt idx="3241">
                  <c:v>3242</c:v>
                </c:pt>
                <c:pt idx="3242">
                  <c:v>3243</c:v>
                </c:pt>
                <c:pt idx="3243">
                  <c:v>3244</c:v>
                </c:pt>
                <c:pt idx="3244">
                  <c:v>3245</c:v>
                </c:pt>
                <c:pt idx="3245">
                  <c:v>3246</c:v>
                </c:pt>
                <c:pt idx="3246">
                  <c:v>3247</c:v>
                </c:pt>
                <c:pt idx="3247">
                  <c:v>3248</c:v>
                </c:pt>
                <c:pt idx="3248">
                  <c:v>3249</c:v>
                </c:pt>
                <c:pt idx="3249">
                  <c:v>3250</c:v>
                </c:pt>
                <c:pt idx="3250">
                  <c:v>3251</c:v>
                </c:pt>
                <c:pt idx="3251">
                  <c:v>3252</c:v>
                </c:pt>
                <c:pt idx="3252">
                  <c:v>3253</c:v>
                </c:pt>
                <c:pt idx="3253">
                  <c:v>3254</c:v>
                </c:pt>
                <c:pt idx="3254">
                  <c:v>3255</c:v>
                </c:pt>
                <c:pt idx="3255">
                  <c:v>3256</c:v>
                </c:pt>
                <c:pt idx="3256">
                  <c:v>3257</c:v>
                </c:pt>
                <c:pt idx="3257">
                  <c:v>3258</c:v>
                </c:pt>
                <c:pt idx="3258">
                  <c:v>3259</c:v>
                </c:pt>
                <c:pt idx="3259">
                  <c:v>3260</c:v>
                </c:pt>
                <c:pt idx="3260">
                  <c:v>3261</c:v>
                </c:pt>
                <c:pt idx="3261">
                  <c:v>3262</c:v>
                </c:pt>
                <c:pt idx="3262">
                  <c:v>3263</c:v>
                </c:pt>
                <c:pt idx="3263">
                  <c:v>3264</c:v>
                </c:pt>
                <c:pt idx="3264">
                  <c:v>3265</c:v>
                </c:pt>
                <c:pt idx="3265">
                  <c:v>3266</c:v>
                </c:pt>
                <c:pt idx="3266">
                  <c:v>3267</c:v>
                </c:pt>
                <c:pt idx="3267">
                  <c:v>3268</c:v>
                </c:pt>
                <c:pt idx="3268">
                  <c:v>3269</c:v>
                </c:pt>
                <c:pt idx="3269">
                  <c:v>3270</c:v>
                </c:pt>
                <c:pt idx="3270">
                  <c:v>3271</c:v>
                </c:pt>
                <c:pt idx="3271">
                  <c:v>3272</c:v>
                </c:pt>
                <c:pt idx="3272">
                  <c:v>3273</c:v>
                </c:pt>
                <c:pt idx="3273">
                  <c:v>3274</c:v>
                </c:pt>
                <c:pt idx="3274">
                  <c:v>3275</c:v>
                </c:pt>
                <c:pt idx="3275">
                  <c:v>3276</c:v>
                </c:pt>
                <c:pt idx="3276">
                  <c:v>3277</c:v>
                </c:pt>
                <c:pt idx="3277">
                  <c:v>3278</c:v>
                </c:pt>
                <c:pt idx="3278">
                  <c:v>3279</c:v>
                </c:pt>
                <c:pt idx="3279">
                  <c:v>3280</c:v>
                </c:pt>
                <c:pt idx="3280">
                  <c:v>3281</c:v>
                </c:pt>
                <c:pt idx="3281">
                  <c:v>3282</c:v>
                </c:pt>
                <c:pt idx="3282">
                  <c:v>3283</c:v>
                </c:pt>
                <c:pt idx="3283">
                  <c:v>3284</c:v>
                </c:pt>
                <c:pt idx="3284">
                  <c:v>3285</c:v>
                </c:pt>
                <c:pt idx="3285">
                  <c:v>3286</c:v>
                </c:pt>
                <c:pt idx="3286">
                  <c:v>3287</c:v>
                </c:pt>
                <c:pt idx="3287">
                  <c:v>3288</c:v>
                </c:pt>
                <c:pt idx="3288">
                  <c:v>3289</c:v>
                </c:pt>
                <c:pt idx="3289">
                  <c:v>3290</c:v>
                </c:pt>
                <c:pt idx="3290">
                  <c:v>3291</c:v>
                </c:pt>
                <c:pt idx="3291">
                  <c:v>3292</c:v>
                </c:pt>
                <c:pt idx="3292">
                  <c:v>3293</c:v>
                </c:pt>
                <c:pt idx="3293">
                  <c:v>3294</c:v>
                </c:pt>
                <c:pt idx="3294">
                  <c:v>3295</c:v>
                </c:pt>
                <c:pt idx="3295">
                  <c:v>3296</c:v>
                </c:pt>
                <c:pt idx="3296">
                  <c:v>3297</c:v>
                </c:pt>
                <c:pt idx="3297">
                  <c:v>3298</c:v>
                </c:pt>
                <c:pt idx="3298">
                  <c:v>3299</c:v>
                </c:pt>
                <c:pt idx="3299">
                  <c:v>3300</c:v>
                </c:pt>
                <c:pt idx="3300">
                  <c:v>3301</c:v>
                </c:pt>
                <c:pt idx="3301">
                  <c:v>3302</c:v>
                </c:pt>
                <c:pt idx="3302">
                  <c:v>3303</c:v>
                </c:pt>
                <c:pt idx="3303">
                  <c:v>3304</c:v>
                </c:pt>
                <c:pt idx="3304">
                  <c:v>3305</c:v>
                </c:pt>
                <c:pt idx="3305">
                  <c:v>3306</c:v>
                </c:pt>
                <c:pt idx="3306">
                  <c:v>3307</c:v>
                </c:pt>
                <c:pt idx="3307">
                  <c:v>3308</c:v>
                </c:pt>
                <c:pt idx="3308">
                  <c:v>3309</c:v>
                </c:pt>
                <c:pt idx="3309">
                  <c:v>3310</c:v>
                </c:pt>
                <c:pt idx="3310">
                  <c:v>3311</c:v>
                </c:pt>
                <c:pt idx="3311">
                  <c:v>3312</c:v>
                </c:pt>
                <c:pt idx="3312">
                  <c:v>3313</c:v>
                </c:pt>
                <c:pt idx="3313">
                  <c:v>3314</c:v>
                </c:pt>
                <c:pt idx="3314">
                  <c:v>3315</c:v>
                </c:pt>
                <c:pt idx="3315">
                  <c:v>3316</c:v>
                </c:pt>
                <c:pt idx="3316">
                  <c:v>3317</c:v>
                </c:pt>
                <c:pt idx="3317">
                  <c:v>3318</c:v>
                </c:pt>
                <c:pt idx="3318">
                  <c:v>3319</c:v>
                </c:pt>
                <c:pt idx="3319">
                  <c:v>3320</c:v>
                </c:pt>
                <c:pt idx="3320">
                  <c:v>3321</c:v>
                </c:pt>
                <c:pt idx="3321">
                  <c:v>3322</c:v>
                </c:pt>
                <c:pt idx="3322">
                  <c:v>3323</c:v>
                </c:pt>
                <c:pt idx="3323">
                  <c:v>3324</c:v>
                </c:pt>
                <c:pt idx="3324">
                  <c:v>3325</c:v>
                </c:pt>
                <c:pt idx="3325">
                  <c:v>3326</c:v>
                </c:pt>
                <c:pt idx="3326">
                  <c:v>3327</c:v>
                </c:pt>
                <c:pt idx="3327">
                  <c:v>3328</c:v>
                </c:pt>
                <c:pt idx="3328">
                  <c:v>3329</c:v>
                </c:pt>
                <c:pt idx="3329">
                  <c:v>3330</c:v>
                </c:pt>
                <c:pt idx="3330">
                  <c:v>3331</c:v>
                </c:pt>
                <c:pt idx="3331">
                  <c:v>3332</c:v>
                </c:pt>
                <c:pt idx="3332">
                  <c:v>3333</c:v>
                </c:pt>
                <c:pt idx="3333">
                  <c:v>3334</c:v>
                </c:pt>
                <c:pt idx="3334">
                  <c:v>3335</c:v>
                </c:pt>
                <c:pt idx="3335">
                  <c:v>3336</c:v>
                </c:pt>
                <c:pt idx="3336">
                  <c:v>3337</c:v>
                </c:pt>
                <c:pt idx="3337">
                  <c:v>3338</c:v>
                </c:pt>
                <c:pt idx="3338">
                  <c:v>3339</c:v>
                </c:pt>
                <c:pt idx="3339">
                  <c:v>3340</c:v>
                </c:pt>
                <c:pt idx="3340">
                  <c:v>3341</c:v>
                </c:pt>
                <c:pt idx="3341">
                  <c:v>3342</c:v>
                </c:pt>
                <c:pt idx="3342">
                  <c:v>3343</c:v>
                </c:pt>
                <c:pt idx="3343">
                  <c:v>3344</c:v>
                </c:pt>
                <c:pt idx="3344">
                  <c:v>3345</c:v>
                </c:pt>
                <c:pt idx="3345">
                  <c:v>3346</c:v>
                </c:pt>
                <c:pt idx="3346">
                  <c:v>3347</c:v>
                </c:pt>
                <c:pt idx="3347">
                  <c:v>3348</c:v>
                </c:pt>
                <c:pt idx="3348">
                  <c:v>3349</c:v>
                </c:pt>
                <c:pt idx="3349">
                  <c:v>3350</c:v>
                </c:pt>
                <c:pt idx="3350">
                  <c:v>3351</c:v>
                </c:pt>
                <c:pt idx="3351">
                  <c:v>3352</c:v>
                </c:pt>
                <c:pt idx="3352">
                  <c:v>3353</c:v>
                </c:pt>
                <c:pt idx="3353">
                  <c:v>3354</c:v>
                </c:pt>
                <c:pt idx="3354">
                  <c:v>3355</c:v>
                </c:pt>
                <c:pt idx="3355">
                  <c:v>3356</c:v>
                </c:pt>
                <c:pt idx="3356">
                  <c:v>3357</c:v>
                </c:pt>
                <c:pt idx="3357">
                  <c:v>3358</c:v>
                </c:pt>
                <c:pt idx="3358">
                  <c:v>3359</c:v>
                </c:pt>
                <c:pt idx="3359">
                  <c:v>3360</c:v>
                </c:pt>
                <c:pt idx="3360">
                  <c:v>3361</c:v>
                </c:pt>
                <c:pt idx="3361">
                  <c:v>3362</c:v>
                </c:pt>
                <c:pt idx="3362">
                  <c:v>3363</c:v>
                </c:pt>
                <c:pt idx="3363">
                  <c:v>3364</c:v>
                </c:pt>
                <c:pt idx="3364">
                  <c:v>3365</c:v>
                </c:pt>
                <c:pt idx="3365">
                  <c:v>3366</c:v>
                </c:pt>
                <c:pt idx="3366">
                  <c:v>3367</c:v>
                </c:pt>
                <c:pt idx="3367">
                  <c:v>3368</c:v>
                </c:pt>
                <c:pt idx="3368">
                  <c:v>3369</c:v>
                </c:pt>
                <c:pt idx="3369">
                  <c:v>3370</c:v>
                </c:pt>
                <c:pt idx="3370">
                  <c:v>3371</c:v>
                </c:pt>
                <c:pt idx="3371">
                  <c:v>3372</c:v>
                </c:pt>
                <c:pt idx="3372">
                  <c:v>3373</c:v>
                </c:pt>
                <c:pt idx="3373">
                  <c:v>3374</c:v>
                </c:pt>
                <c:pt idx="3374">
                  <c:v>3375</c:v>
                </c:pt>
                <c:pt idx="3375">
                  <c:v>3376</c:v>
                </c:pt>
                <c:pt idx="3376">
                  <c:v>3377</c:v>
                </c:pt>
                <c:pt idx="3377">
                  <c:v>3378</c:v>
                </c:pt>
                <c:pt idx="3378">
                  <c:v>3379</c:v>
                </c:pt>
                <c:pt idx="3379">
                  <c:v>3380</c:v>
                </c:pt>
                <c:pt idx="3380">
                  <c:v>3381</c:v>
                </c:pt>
                <c:pt idx="3381">
                  <c:v>3382</c:v>
                </c:pt>
                <c:pt idx="3382">
                  <c:v>3383</c:v>
                </c:pt>
                <c:pt idx="3383">
                  <c:v>3384</c:v>
                </c:pt>
                <c:pt idx="3384">
                  <c:v>3385</c:v>
                </c:pt>
                <c:pt idx="3385">
                  <c:v>3386</c:v>
                </c:pt>
                <c:pt idx="3386">
                  <c:v>3387</c:v>
                </c:pt>
                <c:pt idx="3387">
                  <c:v>3388</c:v>
                </c:pt>
                <c:pt idx="3388">
                  <c:v>3389</c:v>
                </c:pt>
                <c:pt idx="3389">
                  <c:v>3390</c:v>
                </c:pt>
                <c:pt idx="3390">
                  <c:v>3391</c:v>
                </c:pt>
                <c:pt idx="3391">
                  <c:v>3392</c:v>
                </c:pt>
                <c:pt idx="3392">
                  <c:v>3393</c:v>
                </c:pt>
                <c:pt idx="3393">
                  <c:v>3394</c:v>
                </c:pt>
                <c:pt idx="3394">
                  <c:v>3395</c:v>
                </c:pt>
                <c:pt idx="3395">
                  <c:v>3396</c:v>
                </c:pt>
                <c:pt idx="3396">
                  <c:v>3397</c:v>
                </c:pt>
                <c:pt idx="3397">
                  <c:v>3398</c:v>
                </c:pt>
                <c:pt idx="3398">
                  <c:v>3399</c:v>
                </c:pt>
                <c:pt idx="3399">
                  <c:v>3400</c:v>
                </c:pt>
                <c:pt idx="3400">
                  <c:v>3401</c:v>
                </c:pt>
                <c:pt idx="3401">
                  <c:v>3402</c:v>
                </c:pt>
                <c:pt idx="3402">
                  <c:v>3403</c:v>
                </c:pt>
                <c:pt idx="3403">
                  <c:v>3404</c:v>
                </c:pt>
                <c:pt idx="3404">
                  <c:v>3405</c:v>
                </c:pt>
                <c:pt idx="3405">
                  <c:v>3406</c:v>
                </c:pt>
                <c:pt idx="3406">
                  <c:v>3407</c:v>
                </c:pt>
                <c:pt idx="3407">
                  <c:v>3408</c:v>
                </c:pt>
                <c:pt idx="3408">
                  <c:v>3409</c:v>
                </c:pt>
                <c:pt idx="3409">
                  <c:v>3410</c:v>
                </c:pt>
                <c:pt idx="3410">
                  <c:v>3411</c:v>
                </c:pt>
                <c:pt idx="3411">
                  <c:v>3412</c:v>
                </c:pt>
                <c:pt idx="3412">
                  <c:v>3413</c:v>
                </c:pt>
                <c:pt idx="3413">
                  <c:v>3414</c:v>
                </c:pt>
                <c:pt idx="3414">
                  <c:v>3415</c:v>
                </c:pt>
                <c:pt idx="3415">
                  <c:v>3416</c:v>
                </c:pt>
                <c:pt idx="3416">
                  <c:v>3417</c:v>
                </c:pt>
                <c:pt idx="3417">
                  <c:v>3418</c:v>
                </c:pt>
                <c:pt idx="3418">
                  <c:v>3419</c:v>
                </c:pt>
                <c:pt idx="3419">
                  <c:v>3420</c:v>
                </c:pt>
                <c:pt idx="3420">
                  <c:v>3421</c:v>
                </c:pt>
                <c:pt idx="3421">
                  <c:v>3422</c:v>
                </c:pt>
                <c:pt idx="3422">
                  <c:v>3423</c:v>
                </c:pt>
                <c:pt idx="3423">
                  <c:v>3424</c:v>
                </c:pt>
                <c:pt idx="3424">
                  <c:v>3425</c:v>
                </c:pt>
                <c:pt idx="3425">
                  <c:v>3426</c:v>
                </c:pt>
                <c:pt idx="3426">
                  <c:v>3427</c:v>
                </c:pt>
                <c:pt idx="3427">
                  <c:v>3428</c:v>
                </c:pt>
                <c:pt idx="3428">
                  <c:v>3429</c:v>
                </c:pt>
                <c:pt idx="3429">
                  <c:v>3430</c:v>
                </c:pt>
                <c:pt idx="3430">
                  <c:v>3431</c:v>
                </c:pt>
                <c:pt idx="3431">
                  <c:v>3432</c:v>
                </c:pt>
                <c:pt idx="3432">
                  <c:v>3433</c:v>
                </c:pt>
                <c:pt idx="3433">
                  <c:v>3434</c:v>
                </c:pt>
                <c:pt idx="3434">
                  <c:v>3435</c:v>
                </c:pt>
                <c:pt idx="3435">
                  <c:v>3436</c:v>
                </c:pt>
                <c:pt idx="3436">
                  <c:v>3437</c:v>
                </c:pt>
                <c:pt idx="3437">
                  <c:v>3438</c:v>
                </c:pt>
                <c:pt idx="3438">
                  <c:v>3439</c:v>
                </c:pt>
                <c:pt idx="3439">
                  <c:v>3440</c:v>
                </c:pt>
                <c:pt idx="3440">
                  <c:v>3441</c:v>
                </c:pt>
                <c:pt idx="3441">
                  <c:v>3442</c:v>
                </c:pt>
                <c:pt idx="3442">
                  <c:v>3443</c:v>
                </c:pt>
                <c:pt idx="3443">
                  <c:v>3444</c:v>
                </c:pt>
                <c:pt idx="3444">
                  <c:v>3445</c:v>
                </c:pt>
                <c:pt idx="3445">
                  <c:v>3446</c:v>
                </c:pt>
                <c:pt idx="3446">
                  <c:v>3447</c:v>
                </c:pt>
                <c:pt idx="3447">
                  <c:v>3448</c:v>
                </c:pt>
                <c:pt idx="3448">
                  <c:v>3449</c:v>
                </c:pt>
                <c:pt idx="3449">
                  <c:v>3450</c:v>
                </c:pt>
                <c:pt idx="3450">
                  <c:v>3451</c:v>
                </c:pt>
                <c:pt idx="3451">
                  <c:v>3452</c:v>
                </c:pt>
                <c:pt idx="3452">
                  <c:v>3453</c:v>
                </c:pt>
                <c:pt idx="3453">
                  <c:v>3454</c:v>
                </c:pt>
                <c:pt idx="3454">
                  <c:v>3455</c:v>
                </c:pt>
                <c:pt idx="3455">
                  <c:v>3456</c:v>
                </c:pt>
                <c:pt idx="3456">
                  <c:v>3457</c:v>
                </c:pt>
                <c:pt idx="3457">
                  <c:v>3458</c:v>
                </c:pt>
                <c:pt idx="3458">
                  <c:v>3459</c:v>
                </c:pt>
                <c:pt idx="3459">
                  <c:v>3460</c:v>
                </c:pt>
                <c:pt idx="3460">
                  <c:v>3461</c:v>
                </c:pt>
                <c:pt idx="3461">
                  <c:v>3462</c:v>
                </c:pt>
                <c:pt idx="3462">
                  <c:v>3463</c:v>
                </c:pt>
                <c:pt idx="3463">
                  <c:v>3464</c:v>
                </c:pt>
                <c:pt idx="3464">
                  <c:v>3465</c:v>
                </c:pt>
                <c:pt idx="3465">
                  <c:v>3466</c:v>
                </c:pt>
                <c:pt idx="3466">
                  <c:v>3467</c:v>
                </c:pt>
                <c:pt idx="3467">
                  <c:v>3468</c:v>
                </c:pt>
                <c:pt idx="3468">
                  <c:v>3469</c:v>
                </c:pt>
                <c:pt idx="3469">
                  <c:v>3470</c:v>
                </c:pt>
                <c:pt idx="3470">
                  <c:v>3471</c:v>
                </c:pt>
                <c:pt idx="3471">
                  <c:v>3472</c:v>
                </c:pt>
                <c:pt idx="3472">
                  <c:v>3473</c:v>
                </c:pt>
                <c:pt idx="3473">
                  <c:v>3474</c:v>
                </c:pt>
                <c:pt idx="3474">
                  <c:v>3475</c:v>
                </c:pt>
                <c:pt idx="3475">
                  <c:v>3476</c:v>
                </c:pt>
                <c:pt idx="3476">
                  <c:v>3477</c:v>
                </c:pt>
                <c:pt idx="3477">
                  <c:v>3478</c:v>
                </c:pt>
                <c:pt idx="3478">
                  <c:v>3479</c:v>
                </c:pt>
                <c:pt idx="3479">
                  <c:v>3480</c:v>
                </c:pt>
                <c:pt idx="3480">
                  <c:v>3481</c:v>
                </c:pt>
                <c:pt idx="3481">
                  <c:v>3482</c:v>
                </c:pt>
                <c:pt idx="3482">
                  <c:v>3483</c:v>
                </c:pt>
                <c:pt idx="3483">
                  <c:v>3484</c:v>
                </c:pt>
                <c:pt idx="3484">
                  <c:v>3485</c:v>
                </c:pt>
                <c:pt idx="3485">
                  <c:v>3486</c:v>
                </c:pt>
                <c:pt idx="3486">
                  <c:v>3487</c:v>
                </c:pt>
                <c:pt idx="3487">
                  <c:v>3488</c:v>
                </c:pt>
                <c:pt idx="3488">
                  <c:v>3489</c:v>
                </c:pt>
                <c:pt idx="3489">
                  <c:v>3490</c:v>
                </c:pt>
                <c:pt idx="3490">
                  <c:v>3491</c:v>
                </c:pt>
                <c:pt idx="3491">
                  <c:v>3492</c:v>
                </c:pt>
                <c:pt idx="3492">
                  <c:v>3493</c:v>
                </c:pt>
                <c:pt idx="3493">
                  <c:v>3494</c:v>
                </c:pt>
                <c:pt idx="3494">
                  <c:v>3495</c:v>
                </c:pt>
                <c:pt idx="3495">
                  <c:v>3496</c:v>
                </c:pt>
                <c:pt idx="3496">
                  <c:v>3497</c:v>
                </c:pt>
                <c:pt idx="3497">
                  <c:v>3498</c:v>
                </c:pt>
                <c:pt idx="3498">
                  <c:v>3499</c:v>
                </c:pt>
                <c:pt idx="3499">
                  <c:v>3500</c:v>
                </c:pt>
                <c:pt idx="3500">
                  <c:v>3501</c:v>
                </c:pt>
                <c:pt idx="3501">
                  <c:v>3502</c:v>
                </c:pt>
                <c:pt idx="3502">
                  <c:v>3503</c:v>
                </c:pt>
                <c:pt idx="3503">
                  <c:v>3504</c:v>
                </c:pt>
                <c:pt idx="3504">
                  <c:v>3505</c:v>
                </c:pt>
                <c:pt idx="3505">
                  <c:v>3506</c:v>
                </c:pt>
                <c:pt idx="3506">
                  <c:v>3507</c:v>
                </c:pt>
                <c:pt idx="3507">
                  <c:v>3508</c:v>
                </c:pt>
                <c:pt idx="3508">
                  <c:v>3509</c:v>
                </c:pt>
                <c:pt idx="3509">
                  <c:v>3510</c:v>
                </c:pt>
                <c:pt idx="3510">
                  <c:v>3511</c:v>
                </c:pt>
                <c:pt idx="3511">
                  <c:v>3512</c:v>
                </c:pt>
                <c:pt idx="3512">
                  <c:v>3513</c:v>
                </c:pt>
                <c:pt idx="3513">
                  <c:v>3514</c:v>
                </c:pt>
                <c:pt idx="3514">
                  <c:v>3515</c:v>
                </c:pt>
                <c:pt idx="3515">
                  <c:v>3516</c:v>
                </c:pt>
                <c:pt idx="3516">
                  <c:v>3517</c:v>
                </c:pt>
                <c:pt idx="3517">
                  <c:v>3518</c:v>
                </c:pt>
                <c:pt idx="3518">
                  <c:v>3519</c:v>
                </c:pt>
                <c:pt idx="3519">
                  <c:v>3520</c:v>
                </c:pt>
                <c:pt idx="3520">
                  <c:v>3521</c:v>
                </c:pt>
                <c:pt idx="3521">
                  <c:v>3522</c:v>
                </c:pt>
                <c:pt idx="3522">
                  <c:v>3523</c:v>
                </c:pt>
                <c:pt idx="3523">
                  <c:v>3524</c:v>
                </c:pt>
                <c:pt idx="3524">
                  <c:v>3525</c:v>
                </c:pt>
                <c:pt idx="3525">
                  <c:v>3526</c:v>
                </c:pt>
                <c:pt idx="3526">
                  <c:v>3527</c:v>
                </c:pt>
                <c:pt idx="3527">
                  <c:v>3528</c:v>
                </c:pt>
                <c:pt idx="3528">
                  <c:v>3529</c:v>
                </c:pt>
                <c:pt idx="3529">
                  <c:v>3530</c:v>
                </c:pt>
                <c:pt idx="3530">
                  <c:v>3531</c:v>
                </c:pt>
                <c:pt idx="3531">
                  <c:v>3532</c:v>
                </c:pt>
                <c:pt idx="3532">
                  <c:v>3533</c:v>
                </c:pt>
                <c:pt idx="3533">
                  <c:v>3534</c:v>
                </c:pt>
                <c:pt idx="3534">
                  <c:v>3535</c:v>
                </c:pt>
                <c:pt idx="3535">
                  <c:v>3536</c:v>
                </c:pt>
                <c:pt idx="3536">
                  <c:v>3537</c:v>
                </c:pt>
                <c:pt idx="3537">
                  <c:v>3538</c:v>
                </c:pt>
                <c:pt idx="3538">
                  <c:v>3539</c:v>
                </c:pt>
                <c:pt idx="3539">
                  <c:v>3540</c:v>
                </c:pt>
                <c:pt idx="3540">
                  <c:v>3541</c:v>
                </c:pt>
                <c:pt idx="3541">
                  <c:v>3542</c:v>
                </c:pt>
                <c:pt idx="3542">
                  <c:v>3543</c:v>
                </c:pt>
                <c:pt idx="3543">
                  <c:v>3544</c:v>
                </c:pt>
                <c:pt idx="3544">
                  <c:v>3545</c:v>
                </c:pt>
                <c:pt idx="3545">
                  <c:v>3546</c:v>
                </c:pt>
                <c:pt idx="3546">
                  <c:v>3547</c:v>
                </c:pt>
                <c:pt idx="3547">
                  <c:v>3548</c:v>
                </c:pt>
                <c:pt idx="3548">
                  <c:v>3549</c:v>
                </c:pt>
                <c:pt idx="3549">
                  <c:v>3550</c:v>
                </c:pt>
                <c:pt idx="3550">
                  <c:v>3551</c:v>
                </c:pt>
                <c:pt idx="3551">
                  <c:v>3552</c:v>
                </c:pt>
                <c:pt idx="3552">
                  <c:v>3553</c:v>
                </c:pt>
                <c:pt idx="3553">
                  <c:v>3554</c:v>
                </c:pt>
                <c:pt idx="3554">
                  <c:v>3555</c:v>
                </c:pt>
                <c:pt idx="3555">
                  <c:v>3556</c:v>
                </c:pt>
                <c:pt idx="3556">
                  <c:v>3557</c:v>
                </c:pt>
                <c:pt idx="3557">
                  <c:v>3558</c:v>
                </c:pt>
                <c:pt idx="3558">
                  <c:v>3559</c:v>
                </c:pt>
                <c:pt idx="3559">
                  <c:v>3560</c:v>
                </c:pt>
                <c:pt idx="3560">
                  <c:v>3561</c:v>
                </c:pt>
                <c:pt idx="3561">
                  <c:v>3562</c:v>
                </c:pt>
                <c:pt idx="3562">
                  <c:v>3563</c:v>
                </c:pt>
                <c:pt idx="3563">
                  <c:v>3564</c:v>
                </c:pt>
                <c:pt idx="3564">
                  <c:v>3565</c:v>
                </c:pt>
                <c:pt idx="3565">
                  <c:v>3566</c:v>
                </c:pt>
                <c:pt idx="3566">
                  <c:v>3567</c:v>
                </c:pt>
                <c:pt idx="3567">
                  <c:v>3568</c:v>
                </c:pt>
                <c:pt idx="3568">
                  <c:v>3569</c:v>
                </c:pt>
                <c:pt idx="3569">
                  <c:v>3570</c:v>
                </c:pt>
                <c:pt idx="3570">
                  <c:v>3571</c:v>
                </c:pt>
                <c:pt idx="3571">
                  <c:v>3572</c:v>
                </c:pt>
                <c:pt idx="3572">
                  <c:v>3573</c:v>
                </c:pt>
                <c:pt idx="3573">
                  <c:v>3574</c:v>
                </c:pt>
                <c:pt idx="3574">
                  <c:v>3575</c:v>
                </c:pt>
                <c:pt idx="3575">
                  <c:v>3576</c:v>
                </c:pt>
                <c:pt idx="3576">
                  <c:v>3577</c:v>
                </c:pt>
                <c:pt idx="3577">
                  <c:v>3578</c:v>
                </c:pt>
                <c:pt idx="3578">
                  <c:v>3579</c:v>
                </c:pt>
                <c:pt idx="3579">
                  <c:v>3580</c:v>
                </c:pt>
                <c:pt idx="3580">
                  <c:v>3581</c:v>
                </c:pt>
                <c:pt idx="3581">
                  <c:v>3582</c:v>
                </c:pt>
                <c:pt idx="3582">
                  <c:v>3583</c:v>
                </c:pt>
                <c:pt idx="3583">
                  <c:v>3584</c:v>
                </c:pt>
                <c:pt idx="3584">
                  <c:v>3585</c:v>
                </c:pt>
                <c:pt idx="3585">
                  <c:v>3586</c:v>
                </c:pt>
                <c:pt idx="3586">
                  <c:v>3587</c:v>
                </c:pt>
                <c:pt idx="3587">
                  <c:v>3588</c:v>
                </c:pt>
                <c:pt idx="3588">
                  <c:v>3589</c:v>
                </c:pt>
                <c:pt idx="3589">
                  <c:v>3590</c:v>
                </c:pt>
                <c:pt idx="3590">
                  <c:v>3591</c:v>
                </c:pt>
                <c:pt idx="3591">
                  <c:v>3592</c:v>
                </c:pt>
                <c:pt idx="3592">
                  <c:v>3593</c:v>
                </c:pt>
                <c:pt idx="3593">
                  <c:v>3594</c:v>
                </c:pt>
                <c:pt idx="3594">
                  <c:v>3595</c:v>
                </c:pt>
                <c:pt idx="3595">
                  <c:v>3596</c:v>
                </c:pt>
                <c:pt idx="3596">
                  <c:v>3597</c:v>
                </c:pt>
                <c:pt idx="3597">
                  <c:v>3598</c:v>
                </c:pt>
                <c:pt idx="3598">
                  <c:v>3599</c:v>
                </c:pt>
                <c:pt idx="3599">
                  <c:v>3600</c:v>
                </c:pt>
                <c:pt idx="3600">
                  <c:v>3601</c:v>
                </c:pt>
                <c:pt idx="3601">
                  <c:v>3602</c:v>
                </c:pt>
                <c:pt idx="3602">
                  <c:v>3603</c:v>
                </c:pt>
                <c:pt idx="3603">
                  <c:v>3604</c:v>
                </c:pt>
                <c:pt idx="3604">
                  <c:v>3605</c:v>
                </c:pt>
                <c:pt idx="3605">
                  <c:v>3606</c:v>
                </c:pt>
                <c:pt idx="3606">
                  <c:v>3607</c:v>
                </c:pt>
                <c:pt idx="3607">
                  <c:v>3608</c:v>
                </c:pt>
                <c:pt idx="3608">
                  <c:v>3609</c:v>
                </c:pt>
                <c:pt idx="3609">
                  <c:v>3610</c:v>
                </c:pt>
                <c:pt idx="3610">
                  <c:v>3611</c:v>
                </c:pt>
                <c:pt idx="3611">
                  <c:v>3612</c:v>
                </c:pt>
                <c:pt idx="3612">
                  <c:v>3613</c:v>
                </c:pt>
                <c:pt idx="3613">
                  <c:v>3614</c:v>
                </c:pt>
                <c:pt idx="3614">
                  <c:v>3615</c:v>
                </c:pt>
                <c:pt idx="3615">
                  <c:v>3616</c:v>
                </c:pt>
                <c:pt idx="3616">
                  <c:v>3617</c:v>
                </c:pt>
                <c:pt idx="3617">
                  <c:v>3618</c:v>
                </c:pt>
                <c:pt idx="3618">
                  <c:v>3619</c:v>
                </c:pt>
                <c:pt idx="3619">
                  <c:v>3620</c:v>
                </c:pt>
                <c:pt idx="3620">
                  <c:v>3621</c:v>
                </c:pt>
                <c:pt idx="3621">
                  <c:v>3622</c:v>
                </c:pt>
                <c:pt idx="3622">
                  <c:v>3623</c:v>
                </c:pt>
                <c:pt idx="3623">
                  <c:v>3624</c:v>
                </c:pt>
                <c:pt idx="3624">
                  <c:v>3625</c:v>
                </c:pt>
                <c:pt idx="3625">
                  <c:v>3626</c:v>
                </c:pt>
                <c:pt idx="3626">
                  <c:v>3627</c:v>
                </c:pt>
                <c:pt idx="3627">
                  <c:v>3628</c:v>
                </c:pt>
                <c:pt idx="3628">
                  <c:v>3629</c:v>
                </c:pt>
                <c:pt idx="3629">
                  <c:v>3630</c:v>
                </c:pt>
                <c:pt idx="3630">
                  <c:v>3631</c:v>
                </c:pt>
                <c:pt idx="3631">
                  <c:v>3632</c:v>
                </c:pt>
                <c:pt idx="3632">
                  <c:v>3633</c:v>
                </c:pt>
                <c:pt idx="3633">
                  <c:v>3634</c:v>
                </c:pt>
                <c:pt idx="3634">
                  <c:v>3635</c:v>
                </c:pt>
                <c:pt idx="3635">
                  <c:v>3636</c:v>
                </c:pt>
                <c:pt idx="3636">
                  <c:v>3637</c:v>
                </c:pt>
                <c:pt idx="3637">
                  <c:v>3638</c:v>
                </c:pt>
                <c:pt idx="3638">
                  <c:v>3639</c:v>
                </c:pt>
                <c:pt idx="3639">
                  <c:v>3640</c:v>
                </c:pt>
                <c:pt idx="3640">
                  <c:v>3641</c:v>
                </c:pt>
                <c:pt idx="3641">
                  <c:v>3642</c:v>
                </c:pt>
                <c:pt idx="3642">
                  <c:v>3643</c:v>
                </c:pt>
                <c:pt idx="3643">
                  <c:v>3644</c:v>
                </c:pt>
                <c:pt idx="3644">
                  <c:v>3645</c:v>
                </c:pt>
                <c:pt idx="3645">
                  <c:v>3646</c:v>
                </c:pt>
                <c:pt idx="3646">
                  <c:v>3647</c:v>
                </c:pt>
                <c:pt idx="3647">
                  <c:v>3648</c:v>
                </c:pt>
                <c:pt idx="3648">
                  <c:v>3649</c:v>
                </c:pt>
                <c:pt idx="3649">
                  <c:v>3650</c:v>
                </c:pt>
                <c:pt idx="3650">
                  <c:v>3651</c:v>
                </c:pt>
                <c:pt idx="3651">
                  <c:v>3652</c:v>
                </c:pt>
                <c:pt idx="3652">
                  <c:v>3653</c:v>
                </c:pt>
                <c:pt idx="3653">
                  <c:v>3654</c:v>
                </c:pt>
                <c:pt idx="3654">
                  <c:v>3655</c:v>
                </c:pt>
                <c:pt idx="3655">
                  <c:v>3656</c:v>
                </c:pt>
                <c:pt idx="3656">
                  <c:v>3657</c:v>
                </c:pt>
                <c:pt idx="3657">
                  <c:v>3658</c:v>
                </c:pt>
                <c:pt idx="3658">
                  <c:v>3659</c:v>
                </c:pt>
                <c:pt idx="3659">
                  <c:v>3660</c:v>
                </c:pt>
                <c:pt idx="3660">
                  <c:v>3661</c:v>
                </c:pt>
                <c:pt idx="3661">
                  <c:v>3662</c:v>
                </c:pt>
                <c:pt idx="3662">
                  <c:v>3663</c:v>
                </c:pt>
                <c:pt idx="3663">
                  <c:v>3664</c:v>
                </c:pt>
                <c:pt idx="3664">
                  <c:v>3665</c:v>
                </c:pt>
                <c:pt idx="3665">
                  <c:v>3666</c:v>
                </c:pt>
                <c:pt idx="3666">
                  <c:v>3667</c:v>
                </c:pt>
                <c:pt idx="3667">
                  <c:v>3668</c:v>
                </c:pt>
                <c:pt idx="3668">
                  <c:v>3669</c:v>
                </c:pt>
                <c:pt idx="3669">
                  <c:v>3670</c:v>
                </c:pt>
                <c:pt idx="3670">
                  <c:v>3671</c:v>
                </c:pt>
                <c:pt idx="3671">
                  <c:v>3672</c:v>
                </c:pt>
                <c:pt idx="3672">
                  <c:v>3673</c:v>
                </c:pt>
                <c:pt idx="3673">
                  <c:v>3674</c:v>
                </c:pt>
                <c:pt idx="3674">
                  <c:v>3675</c:v>
                </c:pt>
                <c:pt idx="3675">
                  <c:v>3676</c:v>
                </c:pt>
                <c:pt idx="3676">
                  <c:v>3677</c:v>
                </c:pt>
                <c:pt idx="3677">
                  <c:v>3678</c:v>
                </c:pt>
                <c:pt idx="3678">
                  <c:v>3679</c:v>
                </c:pt>
                <c:pt idx="3679">
                  <c:v>3680</c:v>
                </c:pt>
                <c:pt idx="3680">
                  <c:v>3681</c:v>
                </c:pt>
                <c:pt idx="3681">
                  <c:v>3682</c:v>
                </c:pt>
                <c:pt idx="3682">
                  <c:v>3683</c:v>
                </c:pt>
                <c:pt idx="3683">
                  <c:v>3684</c:v>
                </c:pt>
                <c:pt idx="3684">
                  <c:v>3685</c:v>
                </c:pt>
                <c:pt idx="3685">
                  <c:v>3686</c:v>
                </c:pt>
                <c:pt idx="3686">
                  <c:v>3687</c:v>
                </c:pt>
                <c:pt idx="3687">
                  <c:v>3688</c:v>
                </c:pt>
                <c:pt idx="3688">
                  <c:v>3689</c:v>
                </c:pt>
                <c:pt idx="3689">
                  <c:v>3690</c:v>
                </c:pt>
                <c:pt idx="3690">
                  <c:v>3691</c:v>
                </c:pt>
                <c:pt idx="3691">
                  <c:v>3692</c:v>
                </c:pt>
                <c:pt idx="3692">
                  <c:v>3693</c:v>
                </c:pt>
                <c:pt idx="3693">
                  <c:v>3694</c:v>
                </c:pt>
                <c:pt idx="3694">
                  <c:v>3695</c:v>
                </c:pt>
                <c:pt idx="3695">
                  <c:v>3696</c:v>
                </c:pt>
                <c:pt idx="3696">
                  <c:v>3697</c:v>
                </c:pt>
                <c:pt idx="3697">
                  <c:v>3698</c:v>
                </c:pt>
                <c:pt idx="3698">
                  <c:v>3699</c:v>
                </c:pt>
                <c:pt idx="3699">
                  <c:v>3700</c:v>
                </c:pt>
                <c:pt idx="3700">
                  <c:v>3701</c:v>
                </c:pt>
                <c:pt idx="3701">
                  <c:v>3702</c:v>
                </c:pt>
                <c:pt idx="3702">
                  <c:v>3703</c:v>
                </c:pt>
                <c:pt idx="3703">
                  <c:v>3704</c:v>
                </c:pt>
                <c:pt idx="3704">
                  <c:v>3705</c:v>
                </c:pt>
                <c:pt idx="3705">
                  <c:v>3706</c:v>
                </c:pt>
                <c:pt idx="3706">
                  <c:v>3707</c:v>
                </c:pt>
                <c:pt idx="3707">
                  <c:v>3708</c:v>
                </c:pt>
                <c:pt idx="3708">
                  <c:v>3709</c:v>
                </c:pt>
                <c:pt idx="3709">
                  <c:v>3710</c:v>
                </c:pt>
                <c:pt idx="3710">
                  <c:v>3711</c:v>
                </c:pt>
                <c:pt idx="3711">
                  <c:v>3712</c:v>
                </c:pt>
                <c:pt idx="3712">
                  <c:v>3713</c:v>
                </c:pt>
                <c:pt idx="3713">
                  <c:v>3714</c:v>
                </c:pt>
                <c:pt idx="3714">
                  <c:v>3715</c:v>
                </c:pt>
                <c:pt idx="3715">
                  <c:v>3716</c:v>
                </c:pt>
                <c:pt idx="3716">
                  <c:v>3717</c:v>
                </c:pt>
                <c:pt idx="3717">
                  <c:v>3718</c:v>
                </c:pt>
                <c:pt idx="3718">
                  <c:v>3719</c:v>
                </c:pt>
                <c:pt idx="3719">
                  <c:v>3720</c:v>
                </c:pt>
                <c:pt idx="3720">
                  <c:v>3721</c:v>
                </c:pt>
                <c:pt idx="3721">
                  <c:v>3722</c:v>
                </c:pt>
                <c:pt idx="3722">
                  <c:v>3723</c:v>
                </c:pt>
                <c:pt idx="3723">
                  <c:v>3724</c:v>
                </c:pt>
                <c:pt idx="3724">
                  <c:v>3725</c:v>
                </c:pt>
                <c:pt idx="3725">
                  <c:v>3726</c:v>
                </c:pt>
                <c:pt idx="3726">
                  <c:v>3727</c:v>
                </c:pt>
                <c:pt idx="3727">
                  <c:v>3728</c:v>
                </c:pt>
                <c:pt idx="3728">
                  <c:v>3729</c:v>
                </c:pt>
                <c:pt idx="3729">
                  <c:v>3730</c:v>
                </c:pt>
                <c:pt idx="3730">
                  <c:v>3731</c:v>
                </c:pt>
                <c:pt idx="3731">
                  <c:v>3732</c:v>
                </c:pt>
                <c:pt idx="3732">
                  <c:v>3733</c:v>
                </c:pt>
                <c:pt idx="3733">
                  <c:v>3734</c:v>
                </c:pt>
                <c:pt idx="3734">
                  <c:v>3735</c:v>
                </c:pt>
                <c:pt idx="3735">
                  <c:v>3736</c:v>
                </c:pt>
                <c:pt idx="3736">
                  <c:v>3737</c:v>
                </c:pt>
                <c:pt idx="3737">
                  <c:v>3738</c:v>
                </c:pt>
                <c:pt idx="3738">
                  <c:v>3739</c:v>
                </c:pt>
                <c:pt idx="3739">
                  <c:v>3740</c:v>
                </c:pt>
                <c:pt idx="3740">
                  <c:v>3741</c:v>
                </c:pt>
                <c:pt idx="3741">
                  <c:v>3742</c:v>
                </c:pt>
                <c:pt idx="3742">
                  <c:v>3743</c:v>
                </c:pt>
                <c:pt idx="3743">
                  <c:v>3744</c:v>
                </c:pt>
                <c:pt idx="3744">
                  <c:v>3745</c:v>
                </c:pt>
                <c:pt idx="3745">
                  <c:v>3746</c:v>
                </c:pt>
                <c:pt idx="3746">
                  <c:v>3747</c:v>
                </c:pt>
                <c:pt idx="3747">
                  <c:v>3748</c:v>
                </c:pt>
                <c:pt idx="3748">
                  <c:v>3749</c:v>
                </c:pt>
                <c:pt idx="3749">
                  <c:v>3750</c:v>
                </c:pt>
                <c:pt idx="3750">
                  <c:v>3751</c:v>
                </c:pt>
                <c:pt idx="3751">
                  <c:v>3752</c:v>
                </c:pt>
                <c:pt idx="3752">
                  <c:v>3753</c:v>
                </c:pt>
                <c:pt idx="3753">
                  <c:v>3754</c:v>
                </c:pt>
                <c:pt idx="3754">
                  <c:v>3755</c:v>
                </c:pt>
                <c:pt idx="3755">
                  <c:v>3756</c:v>
                </c:pt>
                <c:pt idx="3756">
                  <c:v>3757</c:v>
                </c:pt>
                <c:pt idx="3757">
                  <c:v>3758</c:v>
                </c:pt>
                <c:pt idx="3758">
                  <c:v>3759</c:v>
                </c:pt>
                <c:pt idx="3759">
                  <c:v>3760</c:v>
                </c:pt>
                <c:pt idx="3760">
                  <c:v>3761</c:v>
                </c:pt>
                <c:pt idx="3761">
                  <c:v>3762</c:v>
                </c:pt>
                <c:pt idx="3762">
                  <c:v>3763</c:v>
                </c:pt>
                <c:pt idx="3763">
                  <c:v>3764</c:v>
                </c:pt>
                <c:pt idx="3764">
                  <c:v>3765</c:v>
                </c:pt>
                <c:pt idx="3765">
                  <c:v>3766</c:v>
                </c:pt>
                <c:pt idx="3766">
                  <c:v>3767</c:v>
                </c:pt>
                <c:pt idx="3767">
                  <c:v>3768</c:v>
                </c:pt>
                <c:pt idx="3768">
                  <c:v>3769</c:v>
                </c:pt>
                <c:pt idx="3769">
                  <c:v>3770</c:v>
                </c:pt>
                <c:pt idx="3770">
                  <c:v>3771</c:v>
                </c:pt>
                <c:pt idx="3771">
                  <c:v>3772</c:v>
                </c:pt>
                <c:pt idx="3772">
                  <c:v>3773</c:v>
                </c:pt>
                <c:pt idx="3773">
                  <c:v>3774</c:v>
                </c:pt>
                <c:pt idx="3774">
                  <c:v>3775</c:v>
                </c:pt>
                <c:pt idx="3775">
                  <c:v>3776</c:v>
                </c:pt>
                <c:pt idx="3776">
                  <c:v>3777</c:v>
                </c:pt>
                <c:pt idx="3777">
                  <c:v>3778</c:v>
                </c:pt>
                <c:pt idx="3778">
                  <c:v>3779</c:v>
                </c:pt>
                <c:pt idx="3779">
                  <c:v>3780</c:v>
                </c:pt>
                <c:pt idx="3780">
                  <c:v>3781</c:v>
                </c:pt>
                <c:pt idx="3781">
                  <c:v>3782</c:v>
                </c:pt>
                <c:pt idx="3782">
                  <c:v>3783</c:v>
                </c:pt>
                <c:pt idx="3783">
                  <c:v>3784</c:v>
                </c:pt>
                <c:pt idx="3784">
                  <c:v>3785</c:v>
                </c:pt>
                <c:pt idx="3785">
                  <c:v>3786</c:v>
                </c:pt>
                <c:pt idx="3786">
                  <c:v>3787</c:v>
                </c:pt>
                <c:pt idx="3787">
                  <c:v>3788</c:v>
                </c:pt>
                <c:pt idx="3788">
                  <c:v>3789</c:v>
                </c:pt>
                <c:pt idx="3789">
                  <c:v>3790</c:v>
                </c:pt>
                <c:pt idx="3790">
                  <c:v>3791</c:v>
                </c:pt>
                <c:pt idx="3791">
                  <c:v>3792</c:v>
                </c:pt>
                <c:pt idx="3792">
                  <c:v>3793</c:v>
                </c:pt>
                <c:pt idx="3793">
                  <c:v>3794</c:v>
                </c:pt>
                <c:pt idx="3794">
                  <c:v>3795</c:v>
                </c:pt>
                <c:pt idx="3795">
                  <c:v>3796</c:v>
                </c:pt>
                <c:pt idx="3796">
                  <c:v>3797</c:v>
                </c:pt>
                <c:pt idx="3797">
                  <c:v>3798</c:v>
                </c:pt>
                <c:pt idx="3798">
                  <c:v>3799</c:v>
                </c:pt>
                <c:pt idx="3799">
                  <c:v>3800</c:v>
                </c:pt>
                <c:pt idx="3800">
                  <c:v>3801</c:v>
                </c:pt>
                <c:pt idx="3801">
                  <c:v>3802</c:v>
                </c:pt>
                <c:pt idx="3802">
                  <c:v>3803</c:v>
                </c:pt>
                <c:pt idx="3803">
                  <c:v>3804</c:v>
                </c:pt>
                <c:pt idx="3804">
                  <c:v>3805</c:v>
                </c:pt>
                <c:pt idx="3805">
                  <c:v>3806</c:v>
                </c:pt>
                <c:pt idx="3806">
                  <c:v>3807</c:v>
                </c:pt>
                <c:pt idx="3807">
                  <c:v>3808</c:v>
                </c:pt>
                <c:pt idx="3808">
                  <c:v>3809</c:v>
                </c:pt>
                <c:pt idx="3809">
                  <c:v>3810</c:v>
                </c:pt>
                <c:pt idx="3810">
                  <c:v>3811</c:v>
                </c:pt>
                <c:pt idx="3811">
                  <c:v>3812</c:v>
                </c:pt>
                <c:pt idx="3812">
                  <c:v>3813</c:v>
                </c:pt>
                <c:pt idx="3813">
                  <c:v>3814</c:v>
                </c:pt>
                <c:pt idx="3814">
                  <c:v>3815</c:v>
                </c:pt>
                <c:pt idx="3815">
                  <c:v>3816</c:v>
                </c:pt>
                <c:pt idx="3816">
                  <c:v>3817</c:v>
                </c:pt>
                <c:pt idx="3817">
                  <c:v>3818</c:v>
                </c:pt>
                <c:pt idx="3818">
                  <c:v>3819</c:v>
                </c:pt>
                <c:pt idx="3819">
                  <c:v>3820</c:v>
                </c:pt>
                <c:pt idx="3820">
                  <c:v>3821</c:v>
                </c:pt>
                <c:pt idx="3821">
                  <c:v>3822</c:v>
                </c:pt>
                <c:pt idx="3822">
                  <c:v>3823</c:v>
                </c:pt>
                <c:pt idx="3823">
                  <c:v>3824</c:v>
                </c:pt>
                <c:pt idx="3824">
                  <c:v>3825</c:v>
                </c:pt>
                <c:pt idx="3825">
                  <c:v>3826</c:v>
                </c:pt>
                <c:pt idx="3826">
                  <c:v>3827</c:v>
                </c:pt>
                <c:pt idx="3827">
                  <c:v>3828</c:v>
                </c:pt>
                <c:pt idx="3828">
                  <c:v>3829</c:v>
                </c:pt>
                <c:pt idx="3829">
                  <c:v>3830</c:v>
                </c:pt>
                <c:pt idx="3830">
                  <c:v>3831</c:v>
                </c:pt>
                <c:pt idx="3831">
                  <c:v>3832</c:v>
                </c:pt>
                <c:pt idx="3832">
                  <c:v>3833</c:v>
                </c:pt>
                <c:pt idx="3833">
                  <c:v>3834</c:v>
                </c:pt>
                <c:pt idx="3834">
                  <c:v>3835</c:v>
                </c:pt>
                <c:pt idx="3835">
                  <c:v>3836</c:v>
                </c:pt>
                <c:pt idx="3836">
                  <c:v>3837</c:v>
                </c:pt>
                <c:pt idx="3837">
                  <c:v>3838</c:v>
                </c:pt>
                <c:pt idx="3838">
                  <c:v>3839</c:v>
                </c:pt>
                <c:pt idx="3839">
                  <c:v>3840</c:v>
                </c:pt>
                <c:pt idx="3840">
                  <c:v>3841</c:v>
                </c:pt>
                <c:pt idx="3841">
                  <c:v>3842</c:v>
                </c:pt>
                <c:pt idx="3842">
                  <c:v>3843</c:v>
                </c:pt>
                <c:pt idx="3843">
                  <c:v>3844</c:v>
                </c:pt>
                <c:pt idx="3844">
                  <c:v>3845</c:v>
                </c:pt>
                <c:pt idx="3845">
                  <c:v>3846</c:v>
                </c:pt>
                <c:pt idx="3846">
                  <c:v>3847</c:v>
                </c:pt>
                <c:pt idx="3847">
                  <c:v>3848</c:v>
                </c:pt>
                <c:pt idx="3848">
                  <c:v>3849</c:v>
                </c:pt>
                <c:pt idx="3849">
                  <c:v>3850</c:v>
                </c:pt>
                <c:pt idx="3850">
                  <c:v>3851</c:v>
                </c:pt>
                <c:pt idx="3851">
                  <c:v>3852</c:v>
                </c:pt>
                <c:pt idx="3852">
                  <c:v>3853</c:v>
                </c:pt>
                <c:pt idx="3853">
                  <c:v>3854</c:v>
                </c:pt>
                <c:pt idx="3854">
                  <c:v>3855</c:v>
                </c:pt>
                <c:pt idx="3855">
                  <c:v>3856</c:v>
                </c:pt>
                <c:pt idx="3856">
                  <c:v>3857</c:v>
                </c:pt>
                <c:pt idx="3857">
                  <c:v>3858</c:v>
                </c:pt>
                <c:pt idx="3858">
                  <c:v>3859</c:v>
                </c:pt>
                <c:pt idx="3859">
                  <c:v>3860</c:v>
                </c:pt>
                <c:pt idx="3860">
                  <c:v>3861</c:v>
                </c:pt>
                <c:pt idx="3861">
                  <c:v>3862</c:v>
                </c:pt>
                <c:pt idx="3862">
                  <c:v>3863</c:v>
                </c:pt>
                <c:pt idx="3863">
                  <c:v>3864</c:v>
                </c:pt>
                <c:pt idx="3864">
                  <c:v>3865</c:v>
                </c:pt>
                <c:pt idx="3865">
                  <c:v>3866</c:v>
                </c:pt>
                <c:pt idx="3866">
                  <c:v>3867</c:v>
                </c:pt>
                <c:pt idx="3867">
                  <c:v>3868</c:v>
                </c:pt>
                <c:pt idx="3868">
                  <c:v>3869</c:v>
                </c:pt>
                <c:pt idx="3869">
                  <c:v>3870</c:v>
                </c:pt>
                <c:pt idx="3870">
                  <c:v>3871</c:v>
                </c:pt>
                <c:pt idx="3871">
                  <c:v>3872</c:v>
                </c:pt>
                <c:pt idx="3872">
                  <c:v>3873</c:v>
                </c:pt>
                <c:pt idx="3873">
                  <c:v>3874</c:v>
                </c:pt>
                <c:pt idx="3874">
                  <c:v>3875</c:v>
                </c:pt>
                <c:pt idx="3875">
                  <c:v>3876</c:v>
                </c:pt>
                <c:pt idx="3876">
                  <c:v>3877</c:v>
                </c:pt>
                <c:pt idx="3877">
                  <c:v>3878</c:v>
                </c:pt>
                <c:pt idx="3878">
                  <c:v>3879</c:v>
                </c:pt>
                <c:pt idx="3879">
                  <c:v>3880</c:v>
                </c:pt>
                <c:pt idx="3880">
                  <c:v>3881</c:v>
                </c:pt>
                <c:pt idx="3881">
                  <c:v>3882</c:v>
                </c:pt>
                <c:pt idx="3882">
                  <c:v>3883</c:v>
                </c:pt>
                <c:pt idx="3883">
                  <c:v>3884</c:v>
                </c:pt>
                <c:pt idx="3884">
                  <c:v>3885</c:v>
                </c:pt>
                <c:pt idx="3885">
                  <c:v>3886</c:v>
                </c:pt>
                <c:pt idx="3886">
                  <c:v>3887</c:v>
                </c:pt>
                <c:pt idx="3887">
                  <c:v>3888</c:v>
                </c:pt>
                <c:pt idx="3888">
                  <c:v>3889</c:v>
                </c:pt>
                <c:pt idx="3889">
                  <c:v>3890</c:v>
                </c:pt>
                <c:pt idx="3890">
                  <c:v>3891</c:v>
                </c:pt>
                <c:pt idx="3891">
                  <c:v>3892</c:v>
                </c:pt>
                <c:pt idx="3892">
                  <c:v>3893</c:v>
                </c:pt>
                <c:pt idx="3893">
                  <c:v>3894</c:v>
                </c:pt>
                <c:pt idx="3894">
                  <c:v>3895</c:v>
                </c:pt>
                <c:pt idx="3895">
                  <c:v>3896</c:v>
                </c:pt>
                <c:pt idx="3896">
                  <c:v>3897</c:v>
                </c:pt>
                <c:pt idx="3897">
                  <c:v>3898</c:v>
                </c:pt>
                <c:pt idx="3898">
                  <c:v>3899</c:v>
                </c:pt>
                <c:pt idx="3899">
                  <c:v>3900</c:v>
                </c:pt>
                <c:pt idx="3900">
                  <c:v>3901</c:v>
                </c:pt>
                <c:pt idx="3901">
                  <c:v>3902</c:v>
                </c:pt>
                <c:pt idx="3902">
                  <c:v>3903</c:v>
                </c:pt>
                <c:pt idx="3903">
                  <c:v>3904</c:v>
                </c:pt>
                <c:pt idx="3904">
                  <c:v>3905</c:v>
                </c:pt>
                <c:pt idx="3905">
                  <c:v>3906</c:v>
                </c:pt>
                <c:pt idx="3906">
                  <c:v>3907</c:v>
                </c:pt>
                <c:pt idx="3907">
                  <c:v>3908</c:v>
                </c:pt>
                <c:pt idx="3908">
                  <c:v>3909</c:v>
                </c:pt>
                <c:pt idx="3909">
                  <c:v>3910</c:v>
                </c:pt>
                <c:pt idx="3910">
                  <c:v>3911</c:v>
                </c:pt>
                <c:pt idx="3911">
                  <c:v>3912</c:v>
                </c:pt>
                <c:pt idx="3912">
                  <c:v>3913</c:v>
                </c:pt>
                <c:pt idx="3913">
                  <c:v>3914</c:v>
                </c:pt>
                <c:pt idx="3914">
                  <c:v>3915</c:v>
                </c:pt>
                <c:pt idx="3915">
                  <c:v>3916</c:v>
                </c:pt>
                <c:pt idx="3916">
                  <c:v>3917</c:v>
                </c:pt>
                <c:pt idx="3917">
                  <c:v>3918</c:v>
                </c:pt>
                <c:pt idx="3918">
                  <c:v>3919</c:v>
                </c:pt>
                <c:pt idx="3919">
                  <c:v>3920</c:v>
                </c:pt>
                <c:pt idx="3920">
                  <c:v>3921</c:v>
                </c:pt>
                <c:pt idx="3921">
                  <c:v>3922</c:v>
                </c:pt>
                <c:pt idx="3922">
                  <c:v>3923</c:v>
                </c:pt>
                <c:pt idx="3923">
                  <c:v>3924</c:v>
                </c:pt>
                <c:pt idx="3924">
                  <c:v>3925</c:v>
                </c:pt>
                <c:pt idx="3925">
                  <c:v>3926</c:v>
                </c:pt>
                <c:pt idx="3926">
                  <c:v>3927</c:v>
                </c:pt>
                <c:pt idx="3927">
                  <c:v>3928</c:v>
                </c:pt>
                <c:pt idx="3928">
                  <c:v>3929</c:v>
                </c:pt>
                <c:pt idx="3929">
                  <c:v>3930</c:v>
                </c:pt>
                <c:pt idx="3930">
                  <c:v>3931</c:v>
                </c:pt>
                <c:pt idx="3931">
                  <c:v>3932</c:v>
                </c:pt>
                <c:pt idx="3932">
                  <c:v>3933</c:v>
                </c:pt>
                <c:pt idx="3933">
                  <c:v>3934</c:v>
                </c:pt>
                <c:pt idx="3934">
                  <c:v>3935</c:v>
                </c:pt>
                <c:pt idx="3935">
                  <c:v>3936</c:v>
                </c:pt>
                <c:pt idx="3936">
                  <c:v>3937</c:v>
                </c:pt>
                <c:pt idx="3937">
                  <c:v>3938</c:v>
                </c:pt>
                <c:pt idx="3938">
                  <c:v>3939</c:v>
                </c:pt>
                <c:pt idx="3939">
                  <c:v>3940</c:v>
                </c:pt>
                <c:pt idx="3940">
                  <c:v>3941</c:v>
                </c:pt>
                <c:pt idx="3941">
                  <c:v>3942</c:v>
                </c:pt>
                <c:pt idx="3942">
                  <c:v>3943</c:v>
                </c:pt>
                <c:pt idx="3943">
                  <c:v>3944</c:v>
                </c:pt>
                <c:pt idx="3944">
                  <c:v>3945</c:v>
                </c:pt>
                <c:pt idx="3945">
                  <c:v>3946</c:v>
                </c:pt>
                <c:pt idx="3946">
                  <c:v>3947</c:v>
                </c:pt>
                <c:pt idx="3947">
                  <c:v>3948</c:v>
                </c:pt>
                <c:pt idx="3948">
                  <c:v>3949</c:v>
                </c:pt>
                <c:pt idx="3949">
                  <c:v>3950</c:v>
                </c:pt>
                <c:pt idx="3950">
                  <c:v>3951</c:v>
                </c:pt>
                <c:pt idx="3951">
                  <c:v>3952</c:v>
                </c:pt>
                <c:pt idx="3952">
                  <c:v>3953</c:v>
                </c:pt>
                <c:pt idx="3953">
                  <c:v>3954</c:v>
                </c:pt>
                <c:pt idx="3954">
                  <c:v>3955</c:v>
                </c:pt>
                <c:pt idx="3955">
                  <c:v>3956</c:v>
                </c:pt>
                <c:pt idx="3956">
                  <c:v>3957</c:v>
                </c:pt>
                <c:pt idx="3957">
                  <c:v>3958</c:v>
                </c:pt>
                <c:pt idx="3958">
                  <c:v>3959</c:v>
                </c:pt>
                <c:pt idx="3959">
                  <c:v>3960</c:v>
                </c:pt>
                <c:pt idx="3960">
                  <c:v>3961</c:v>
                </c:pt>
                <c:pt idx="3961">
                  <c:v>3962</c:v>
                </c:pt>
                <c:pt idx="3962">
                  <c:v>3963</c:v>
                </c:pt>
                <c:pt idx="3963">
                  <c:v>3964</c:v>
                </c:pt>
                <c:pt idx="3964">
                  <c:v>3965</c:v>
                </c:pt>
                <c:pt idx="3965">
                  <c:v>3966</c:v>
                </c:pt>
                <c:pt idx="3966">
                  <c:v>3967</c:v>
                </c:pt>
                <c:pt idx="3967">
                  <c:v>3968</c:v>
                </c:pt>
                <c:pt idx="3968">
                  <c:v>3969</c:v>
                </c:pt>
                <c:pt idx="3969">
                  <c:v>3970</c:v>
                </c:pt>
                <c:pt idx="3970">
                  <c:v>3971</c:v>
                </c:pt>
                <c:pt idx="3971">
                  <c:v>3972</c:v>
                </c:pt>
                <c:pt idx="3972">
                  <c:v>3973</c:v>
                </c:pt>
                <c:pt idx="3973">
                  <c:v>3974</c:v>
                </c:pt>
                <c:pt idx="3974">
                  <c:v>3975</c:v>
                </c:pt>
                <c:pt idx="3975">
                  <c:v>3976</c:v>
                </c:pt>
                <c:pt idx="3976">
                  <c:v>3977</c:v>
                </c:pt>
                <c:pt idx="3977">
                  <c:v>3978</c:v>
                </c:pt>
                <c:pt idx="3978">
                  <c:v>3979</c:v>
                </c:pt>
                <c:pt idx="3979">
                  <c:v>3980</c:v>
                </c:pt>
                <c:pt idx="3980">
                  <c:v>3981</c:v>
                </c:pt>
                <c:pt idx="3981">
                  <c:v>3982</c:v>
                </c:pt>
                <c:pt idx="3982">
                  <c:v>3983</c:v>
                </c:pt>
                <c:pt idx="3983">
                  <c:v>3984</c:v>
                </c:pt>
                <c:pt idx="3984">
                  <c:v>3985</c:v>
                </c:pt>
                <c:pt idx="3985">
                  <c:v>3986</c:v>
                </c:pt>
                <c:pt idx="3986">
                  <c:v>3987</c:v>
                </c:pt>
                <c:pt idx="3987">
                  <c:v>3988</c:v>
                </c:pt>
                <c:pt idx="3988">
                  <c:v>3989</c:v>
                </c:pt>
                <c:pt idx="3989">
                  <c:v>3990</c:v>
                </c:pt>
                <c:pt idx="3990">
                  <c:v>3991</c:v>
                </c:pt>
                <c:pt idx="3991">
                  <c:v>3992</c:v>
                </c:pt>
                <c:pt idx="3992">
                  <c:v>3993</c:v>
                </c:pt>
                <c:pt idx="3993">
                  <c:v>3994</c:v>
                </c:pt>
                <c:pt idx="3994">
                  <c:v>3995</c:v>
                </c:pt>
                <c:pt idx="3995">
                  <c:v>3996</c:v>
                </c:pt>
                <c:pt idx="3996">
                  <c:v>3997</c:v>
                </c:pt>
                <c:pt idx="3997">
                  <c:v>3998</c:v>
                </c:pt>
                <c:pt idx="3998">
                  <c:v>3999</c:v>
                </c:pt>
                <c:pt idx="3999">
                  <c:v>4000</c:v>
                </c:pt>
                <c:pt idx="4000">
                  <c:v>4001</c:v>
                </c:pt>
                <c:pt idx="4001">
                  <c:v>4002</c:v>
                </c:pt>
                <c:pt idx="4002">
                  <c:v>4003</c:v>
                </c:pt>
                <c:pt idx="4003">
                  <c:v>4004</c:v>
                </c:pt>
                <c:pt idx="4004">
                  <c:v>4005</c:v>
                </c:pt>
                <c:pt idx="4005">
                  <c:v>4006</c:v>
                </c:pt>
                <c:pt idx="4006">
                  <c:v>4007</c:v>
                </c:pt>
                <c:pt idx="4007">
                  <c:v>4008</c:v>
                </c:pt>
                <c:pt idx="4008">
                  <c:v>4009</c:v>
                </c:pt>
                <c:pt idx="4009">
                  <c:v>4010</c:v>
                </c:pt>
                <c:pt idx="4010">
                  <c:v>4011</c:v>
                </c:pt>
                <c:pt idx="4011">
                  <c:v>4012</c:v>
                </c:pt>
                <c:pt idx="4012">
                  <c:v>4013</c:v>
                </c:pt>
                <c:pt idx="4013">
                  <c:v>4014</c:v>
                </c:pt>
                <c:pt idx="4014">
                  <c:v>4015</c:v>
                </c:pt>
                <c:pt idx="4015">
                  <c:v>4016</c:v>
                </c:pt>
                <c:pt idx="4016">
                  <c:v>4017</c:v>
                </c:pt>
                <c:pt idx="4017">
                  <c:v>4018</c:v>
                </c:pt>
                <c:pt idx="4018">
                  <c:v>4019</c:v>
                </c:pt>
                <c:pt idx="4019">
                  <c:v>4020</c:v>
                </c:pt>
                <c:pt idx="4020">
                  <c:v>4021</c:v>
                </c:pt>
                <c:pt idx="4021">
                  <c:v>4022</c:v>
                </c:pt>
                <c:pt idx="4022">
                  <c:v>4023</c:v>
                </c:pt>
                <c:pt idx="4023">
                  <c:v>4024</c:v>
                </c:pt>
                <c:pt idx="4024">
                  <c:v>4025</c:v>
                </c:pt>
                <c:pt idx="4025">
                  <c:v>4026</c:v>
                </c:pt>
                <c:pt idx="4026">
                  <c:v>4027</c:v>
                </c:pt>
                <c:pt idx="4027">
                  <c:v>4028</c:v>
                </c:pt>
                <c:pt idx="4028">
                  <c:v>4029</c:v>
                </c:pt>
                <c:pt idx="4029">
                  <c:v>4030</c:v>
                </c:pt>
                <c:pt idx="4030">
                  <c:v>4031</c:v>
                </c:pt>
                <c:pt idx="4031">
                  <c:v>4032</c:v>
                </c:pt>
                <c:pt idx="4032">
                  <c:v>4033</c:v>
                </c:pt>
                <c:pt idx="4033">
                  <c:v>4034</c:v>
                </c:pt>
                <c:pt idx="4034">
                  <c:v>4035</c:v>
                </c:pt>
                <c:pt idx="4035">
                  <c:v>4036</c:v>
                </c:pt>
                <c:pt idx="4036">
                  <c:v>4037</c:v>
                </c:pt>
                <c:pt idx="4037">
                  <c:v>4038</c:v>
                </c:pt>
                <c:pt idx="4038">
                  <c:v>4039</c:v>
                </c:pt>
                <c:pt idx="4039">
                  <c:v>4040</c:v>
                </c:pt>
                <c:pt idx="4040">
                  <c:v>4041</c:v>
                </c:pt>
                <c:pt idx="4041">
                  <c:v>4042</c:v>
                </c:pt>
                <c:pt idx="4042">
                  <c:v>4043</c:v>
                </c:pt>
                <c:pt idx="4043">
                  <c:v>4044</c:v>
                </c:pt>
                <c:pt idx="4044">
                  <c:v>4045</c:v>
                </c:pt>
                <c:pt idx="4045">
                  <c:v>4046</c:v>
                </c:pt>
                <c:pt idx="4046">
                  <c:v>4047</c:v>
                </c:pt>
                <c:pt idx="4047">
                  <c:v>4048</c:v>
                </c:pt>
                <c:pt idx="4048">
                  <c:v>4049</c:v>
                </c:pt>
                <c:pt idx="4049">
                  <c:v>4050</c:v>
                </c:pt>
                <c:pt idx="4050">
                  <c:v>4051</c:v>
                </c:pt>
                <c:pt idx="4051">
                  <c:v>4052</c:v>
                </c:pt>
                <c:pt idx="4052">
                  <c:v>4053</c:v>
                </c:pt>
                <c:pt idx="4053">
                  <c:v>4054</c:v>
                </c:pt>
                <c:pt idx="4054">
                  <c:v>4055</c:v>
                </c:pt>
                <c:pt idx="4055">
                  <c:v>4056</c:v>
                </c:pt>
                <c:pt idx="4056">
                  <c:v>4057</c:v>
                </c:pt>
                <c:pt idx="4057">
                  <c:v>4058</c:v>
                </c:pt>
                <c:pt idx="4058">
                  <c:v>4059</c:v>
                </c:pt>
                <c:pt idx="4059">
                  <c:v>4060</c:v>
                </c:pt>
                <c:pt idx="4060">
                  <c:v>4061</c:v>
                </c:pt>
                <c:pt idx="4061">
                  <c:v>4062</c:v>
                </c:pt>
                <c:pt idx="4062">
                  <c:v>4063</c:v>
                </c:pt>
                <c:pt idx="4063">
                  <c:v>4064</c:v>
                </c:pt>
                <c:pt idx="4064">
                  <c:v>4065</c:v>
                </c:pt>
                <c:pt idx="4065">
                  <c:v>4066</c:v>
                </c:pt>
                <c:pt idx="4066">
                  <c:v>4067</c:v>
                </c:pt>
                <c:pt idx="4067">
                  <c:v>4068</c:v>
                </c:pt>
                <c:pt idx="4068">
                  <c:v>4069</c:v>
                </c:pt>
                <c:pt idx="4069">
                  <c:v>4070</c:v>
                </c:pt>
                <c:pt idx="4070">
                  <c:v>4071</c:v>
                </c:pt>
                <c:pt idx="4071">
                  <c:v>4072</c:v>
                </c:pt>
                <c:pt idx="4072">
                  <c:v>4073</c:v>
                </c:pt>
                <c:pt idx="4073">
                  <c:v>4074</c:v>
                </c:pt>
                <c:pt idx="4074">
                  <c:v>4075</c:v>
                </c:pt>
                <c:pt idx="4075">
                  <c:v>4076</c:v>
                </c:pt>
                <c:pt idx="4076">
                  <c:v>4077</c:v>
                </c:pt>
                <c:pt idx="4077">
                  <c:v>4078</c:v>
                </c:pt>
                <c:pt idx="4078">
                  <c:v>4079</c:v>
                </c:pt>
                <c:pt idx="4079">
                  <c:v>4080</c:v>
                </c:pt>
                <c:pt idx="4080">
                  <c:v>4081</c:v>
                </c:pt>
                <c:pt idx="4081">
                  <c:v>4082</c:v>
                </c:pt>
                <c:pt idx="4082">
                  <c:v>4083</c:v>
                </c:pt>
                <c:pt idx="4083">
                  <c:v>4084</c:v>
                </c:pt>
                <c:pt idx="4084">
                  <c:v>4085</c:v>
                </c:pt>
                <c:pt idx="4085">
                  <c:v>4086</c:v>
                </c:pt>
                <c:pt idx="4086">
                  <c:v>4087</c:v>
                </c:pt>
                <c:pt idx="4087">
                  <c:v>4088</c:v>
                </c:pt>
                <c:pt idx="4088">
                  <c:v>4089</c:v>
                </c:pt>
                <c:pt idx="4089">
                  <c:v>4090</c:v>
                </c:pt>
                <c:pt idx="4090">
                  <c:v>4091</c:v>
                </c:pt>
                <c:pt idx="4091">
                  <c:v>4092</c:v>
                </c:pt>
                <c:pt idx="4092">
                  <c:v>4093</c:v>
                </c:pt>
                <c:pt idx="4093">
                  <c:v>4094</c:v>
                </c:pt>
                <c:pt idx="4094">
                  <c:v>4095</c:v>
                </c:pt>
                <c:pt idx="4095">
                  <c:v>4096</c:v>
                </c:pt>
                <c:pt idx="4096">
                  <c:v>4097</c:v>
                </c:pt>
                <c:pt idx="4097">
                  <c:v>4098</c:v>
                </c:pt>
                <c:pt idx="4098">
                  <c:v>4099</c:v>
                </c:pt>
                <c:pt idx="4099">
                  <c:v>4100</c:v>
                </c:pt>
                <c:pt idx="4100">
                  <c:v>4101</c:v>
                </c:pt>
                <c:pt idx="4101">
                  <c:v>4102</c:v>
                </c:pt>
                <c:pt idx="4102">
                  <c:v>4103</c:v>
                </c:pt>
                <c:pt idx="4103">
                  <c:v>4104</c:v>
                </c:pt>
                <c:pt idx="4104">
                  <c:v>4105</c:v>
                </c:pt>
                <c:pt idx="4105">
                  <c:v>4106</c:v>
                </c:pt>
                <c:pt idx="4106">
                  <c:v>4107</c:v>
                </c:pt>
                <c:pt idx="4107">
                  <c:v>4108</c:v>
                </c:pt>
                <c:pt idx="4108">
                  <c:v>4109</c:v>
                </c:pt>
                <c:pt idx="4109">
                  <c:v>4110</c:v>
                </c:pt>
                <c:pt idx="4110">
                  <c:v>4111</c:v>
                </c:pt>
                <c:pt idx="4111">
                  <c:v>4112</c:v>
                </c:pt>
                <c:pt idx="4112">
                  <c:v>4113</c:v>
                </c:pt>
                <c:pt idx="4113">
                  <c:v>4114</c:v>
                </c:pt>
                <c:pt idx="4114">
                  <c:v>4115</c:v>
                </c:pt>
                <c:pt idx="4115">
                  <c:v>4116</c:v>
                </c:pt>
                <c:pt idx="4116">
                  <c:v>4117</c:v>
                </c:pt>
                <c:pt idx="4117">
                  <c:v>4118</c:v>
                </c:pt>
                <c:pt idx="4118">
                  <c:v>4119</c:v>
                </c:pt>
                <c:pt idx="4119">
                  <c:v>4120</c:v>
                </c:pt>
                <c:pt idx="4120">
                  <c:v>4121</c:v>
                </c:pt>
                <c:pt idx="4121">
                  <c:v>4122</c:v>
                </c:pt>
                <c:pt idx="4122">
                  <c:v>4123</c:v>
                </c:pt>
                <c:pt idx="4123">
                  <c:v>4124</c:v>
                </c:pt>
                <c:pt idx="4124">
                  <c:v>4125</c:v>
                </c:pt>
                <c:pt idx="4125">
                  <c:v>4126</c:v>
                </c:pt>
                <c:pt idx="4126">
                  <c:v>4127</c:v>
                </c:pt>
                <c:pt idx="4127">
                  <c:v>4128</c:v>
                </c:pt>
                <c:pt idx="4128">
                  <c:v>4129</c:v>
                </c:pt>
                <c:pt idx="4129">
                  <c:v>4130</c:v>
                </c:pt>
                <c:pt idx="4130">
                  <c:v>4131</c:v>
                </c:pt>
                <c:pt idx="4131">
                  <c:v>4132</c:v>
                </c:pt>
                <c:pt idx="4132">
                  <c:v>4133</c:v>
                </c:pt>
                <c:pt idx="4133">
                  <c:v>4134</c:v>
                </c:pt>
                <c:pt idx="4134">
                  <c:v>4135</c:v>
                </c:pt>
                <c:pt idx="4135">
                  <c:v>4136</c:v>
                </c:pt>
                <c:pt idx="4136">
                  <c:v>4137</c:v>
                </c:pt>
                <c:pt idx="4137">
                  <c:v>4138</c:v>
                </c:pt>
                <c:pt idx="4138">
                  <c:v>4139</c:v>
                </c:pt>
                <c:pt idx="4139">
                  <c:v>4140</c:v>
                </c:pt>
                <c:pt idx="4140">
                  <c:v>4141</c:v>
                </c:pt>
                <c:pt idx="4141">
                  <c:v>4142</c:v>
                </c:pt>
                <c:pt idx="4142">
                  <c:v>4143</c:v>
                </c:pt>
                <c:pt idx="4143">
                  <c:v>4144</c:v>
                </c:pt>
                <c:pt idx="4144">
                  <c:v>4145</c:v>
                </c:pt>
                <c:pt idx="4145">
                  <c:v>4146</c:v>
                </c:pt>
                <c:pt idx="4146">
                  <c:v>4147</c:v>
                </c:pt>
                <c:pt idx="4147">
                  <c:v>4148</c:v>
                </c:pt>
                <c:pt idx="4148">
                  <c:v>4149</c:v>
                </c:pt>
                <c:pt idx="4149">
                  <c:v>4150</c:v>
                </c:pt>
                <c:pt idx="4150">
                  <c:v>4151</c:v>
                </c:pt>
                <c:pt idx="4151">
                  <c:v>4152</c:v>
                </c:pt>
                <c:pt idx="4152">
                  <c:v>4153</c:v>
                </c:pt>
                <c:pt idx="4153">
                  <c:v>4154</c:v>
                </c:pt>
                <c:pt idx="4154">
                  <c:v>4155</c:v>
                </c:pt>
                <c:pt idx="4155">
                  <c:v>4156</c:v>
                </c:pt>
                <c:pt idx="4156">
                  <c:v>4157</c:v>
                </c:pt>
                <c:pt idx="4157">
                  <c:v>4158</c:v>
                </c:pt>
                <c:pt idx="4158">
                  <c:v>4159</c:v>
                </c:pt>
                <c:pt idx="4159">
                  <c:v>4160</c:v>
                </c:pt>
                <c:pt idx="4160">
                  <c:v>4161</c:v>
                </c:pt>
                <c:pt idx="4161">
                  <c:v>4162</c:v>
                </c:pt>
                <c:pt idx="4162">
                  <c:v>4163</c:v>
                </c:pt>
                <c:pt idx="4163">
                  <c:v>4164</c:v>
                </c:pt>
                <c:pt idx="4164">
                  <c:v>4165</c:v>
                </c:pt>
                <c:pt idx="4165">
                  <c:v>4166</c:v>
                </c:pt>
                <c:pt idx="4166">
                  <c:v>4167</c:v>
                </c:pt>
                <c:pt idx="4167">
                  <c:v>4168</c:v>
                </c:pt>
                <c:pt idx="4168">
                  <c:v>4169</c:v>
                </c:pt>
                <c:pt idx="4169">
                  <c:v>4170</c:v>
                </c:pt>
                <c:pt idx="4170">
                  <c:v>4171</c:v>
                </c:pt>
                <c:pt idx="4171">
                  <c:v>4172</c:v>
                </c:pt>
                <c:pt idx="4172">
                  <c:v>4173</c:v>
                </c:pt>
                <c:pt idx="4173">
                  <c:v>4174</c:v>
                </c:pt>
                <c:pt idx="4174">
                  <c:v>4175</c:v>
                </c:pt>
                <c:pt idx="4175">
                  <c:v>4176</c:v>
                </c:pt>
                <c:pt idx="4176">
                  <c:v>4177</c:v>
                </c:pt>
                <c:pt idx="4177">
                  <c:v>4178</c:v>
                </c:pt>
                <c:pt idx="4178">
                  <c:v>4179</c:v>
                </c:pt>
                <c:pt idx="4179">
                  <c:v>4180</c:v>
                </c:pt>
                <c:pt idx="4180">
                  <c:v>4181</c:v>
                </c:pt>
                <c:pt idx="4181">
                  <c:v>4182</c:v>
                </c:pt>
                <c:pt idx="4182">
                  <c:v>4183</c:v>
                </c:pt>
                <c:pt idx="4183">
                  <c:v>4184</c:v>
                </c:pt>
                <c:pt idx="4184">
                  <c:v>4185</c:v>
                </c:pt>
                <c:pt idx="4185">
                  <c:v>4186</c:v>
                </c:pt>
                <c:pt idx="4186">
                  <c:v>4187</c:v>
                </c:pt>
                <c:pt idx="4187">
                  <c:v>4188</c:v>
                </c:pt>
                <c:pt idx="4188">
                  <c:v>4189</c:v>
                </c:pt>
                <c:pt idx="4189">
                  <c:v>4190</c:v>
                </c:pt>
                <c:pt idx="4190">
                  <c:v>4191</c:v>
                </c:pt>
                <c:pt idx="4191">
                  <c:v>4192</c:v>
                </c:pt>
                <c:pt idx="4192">
                  <c:v>4193</c:v>
                </c:pt>
                <c:pt idx="4193">
                  <c:v>4194</c:v>
                </c:pt>
                <c:pt idx="4194">
                  <c:v>4195</c:v>
                </c:pt>
                <c:pt idx="4195">
                  <c:v>4196</c:v>
                </c:pt>
                <c:pt idx="4196">
                  <c:v>4197</c:v>
                </c:pt>
                <c:pt idx="4197">
                  <c:v>4198</c:v>
                </c:pt>
                <c:pt idx="4198">
                  <c:v>4199</c:v>
                </c:pt>
                <c:pt idx="4199">
                  <c:v>4200</c:v>
                </c:pt>
                <c:pt idx="4200">
                  <c:v>4201</c:v>
                </c:pt>
                <c:pt idx="4201">
                  <c:v>4202</c:v>
                </c:pt>
                <c:pt idx="4202">
                  <c:v>4203</c:v>
                </c:pt>
                <c:pt idx="4203">
                  <c:v>4204</c:v>
                </c:pt>
                <c:pt idx="4204">
                  <c:v>4205</c:v>
                </c:pt>
                <c:pt idx="4205">
                  <c:v>4206</c:v>
                </c:pt>
                <c:pt idx="4206">
                  <c:v>4207</c:v>
                </c:pt>
                <c:pt idx="4207">
                  <c:v>4208</c:v>
                </c:pt>
                <c:pt idx="4208">
                  <c:v>4209</c:v>
                </c:pt>
                <c:pt idx="4209">
                  <c:v>4210</c:v>
                </c:pt>
                <c:pt idx="4210">
                  <c:v>4211</c:v>
                </c:pt>
                <c:pt idx="4211">
                  <c:v>4212</c:v>
                </c:pt>
                <c:pt idx="4212">
                  <c:v>4213</c:v>
                </c:pt>
                <c:pt idx="4213">
                  <c:v>4214</c:v>
                </c:pt>
                <c:pt idx="4214">
                  <c:v>4215</c:v>
                </c:pt>
                <c:pt idx="4215">
                  <c:v>4216</c:v>
                </c:pt>
                <c:pt idx="4216">
                  <c:v>4217</c:v>
                </c:pt>
                <c:pt idx="4217">
                  <c:v>4218</c:v>
                </c:pt>
                <c:pt idx="4218">
                  <c:v>4219</c:v>
                </c:pt>
                <c:pt idx="4219">
                  <c:v>4220</c:v>
                </c:pt>
                <c:pt idx="4220">
                  <c:v>4221</c:v>
                </c:pt>
                <c:pt idx="4221">
                  <c:v>4222</c:v>
                </c:pt>
                <c:pt idx="4222">
                  <c:v>4223</c:v>
                </c:pt>
                <c:pt idx="4223">
                  <c:v>4224</c:v>
                </c:pt>
                <c:pt idx="4224">
                  <c:v>4225</c:v>
                </c:pt>
                <c:pt idx="4225">
                  <c:v>4226</c:v>
                </c:pt>
                <c:pt idx="4226">
                  <c:v>4227</c:v>
                </c:pt>
                <c:pt idx="4227">
                  <c:v>4228</c:v>
                </c:pt>
                <c:pt idx="4228">
                  <c:v>4229</c:v>
                </c:pt>
                <c:pt idx="4229">
                  <c:v>4230</c:v>
                </c:pt>
                <c:pt idx="4230">
                  <c:v>4231</c:v>
                </c:pt>
                <c:pt idx="4231">
                  <c:v>4232</c:v>
                </c:pt>
                <c:pt idx="4232">
                  <c:v>4233</c:v>
                </c:pt>
                <c:pt idx="4233">
                  <c:v>4234</c:v>
                </c:pt>
                <c:pt idx="4234">
                  <c:v>4235</c:v>
                </c:pt>
                <c:pt idx="4235">
                  <c:v>4236</c:v>
                </c:pt>
                <c:pt idx="4236">
                  <c:v>4237</c:v>
                </c:pt>
                <c:pt idx="4237">
                  <c:v>4238</c:v>
                </c:pt>
                <c:pt idx="4238">
                  <c:v>4239</c:v>
                </c:pt>
                <c:pt idx="4239">
                  <c:v>4240</c:v>
                </c:pt>
                <c:pt idx="4240">
                  <c:v>4241</c:v>
                </c:pt>
                <c:pt idx="4241">
                  <c:v>4242</c:v>
                </c:pt>
                <c:pt idx="4242">
                  <c:v>4243</c:v>
                </c:pt>
                <c:pt idx="4243">
                  <c:v>4244</c:v>
                </c:pt>
                <c:pt idx="4244">
                  <c:v>4245</c:v>
                </c:pt>
                <c:pt idx="4245">
                  <c:v>4246</c:v>
                </c:pt>
                <c:pt idx="4246">
                  <c:v>4247</c:v>
                </c:pt>
                <c:pt idx="4247">
                  <c:v>4248</c:v>
                </c:pt>
                <c:pt idx="4248">
                  <c:v>4249</c:v>
                </c:pt>
                <c:pt idx="4249">
                  <c:v>4250</c:v>
                </c:pt>
                <c:pt idx="4250">
                  <c:v>4251</c:v>
                </c:pt>
                <c:pt idx="4251">
                  <c:v>4252</c:v>
                </c:pt>
                <c:pt idx="4252">
                  <c:v>4253</c:v>
                </c:pt>
                <c:pt idx="4253">
                  <c:v>4254</c:v>
                </c:pt>
                <c:pt idx="4254">
                  <c:v>4255</c:v>
                </c:pt>
                <c:pt idx="4255">
                  <c:v>4256</c:v>
                </c:pt>
                <c:pt idx="4256">
                  <c:v>4257</c:v>
                </c:pt>
                <c:pt idx="4257">
                  <c:v>4258</c:v>
                </c:pt>
                <c:pt idx="4258">
                  <c:v>4259</c:v>
                </c:pt>
                <c:pt idx="4259">
                  <c:v>4260</c:v>
                </c:pt>
                <c:pt idx="4260">
                  <c:v>4261</c:v>
                </c:pt>
                <c:pt idx="4261">
                  <c:v>4262</c:v>
                </c:pt>
                <c:pt idx="4262">
                  <c:v>4263</c:v>
                </c:pt>
                <c:pt idx="4263">
                  <c:v>4264</c:v>
                </c:pt>
                <c:pt idx="4264">
                  <c:v>4265</c:v>
                </c:pt>
                <c:pt idx="4265">
                  <c:v>4266</c:v>
                </c:pt>
                <c:pt idx="4266">
                  <c:v>4267</c:v>
                </c:pt>
                <c:pt idx="4267">
                  <c:v>4268</c:v>
                </c:pt>
                <c:pt idx="4268">
                  <c:v>4269</c:v>
                </c:pt>
                <c:pt idx="4269">
                  <c:v>4270</c:v>
                </c:pt>
                <c:pt idx="4270">
                  <c:v>4271</c:v>
                </c:pt>
                <c:pt idx="4271">
                  <c:v>4272</c:v>
                </c:pt>
                <c:pt idx="4272">
                  <c:v>4273</c:v>
                </c:pt>
                <c:pt idx="4273">
                  <c:v>4274</c:v>
                </c:pt>
                <c:pt idx="4274">
                  <c:v>4275</c:v>
                </c:pt>
                <c:pt idx="4275">
                  <c:v>4276</c:v>
                </c:pt>
                <c:pt idx="4276">
                  <c:v>4277</c:v>
                </c:pt>
                <c:pt idx="4277">
                  <c:v>4278</c:v>
                </c:pt>
                <c:pt idx="4278">
                  <c:v>4279</c:v>
                </c:pt>
                <c:pt idx="4279">
                  <c:v>4280</c:v>
                </c:pt>
                <c:pt idx="4280">
                  <c:v>4281</c:v>
                </c:pt>
                <c:pt idx="4281">
                  <c:v>4282</c:v>
                </c:pt>
                <c:pt idx="4282">
                  <c:v>4283</c:v>
                </c:pt>
                <c:pt idx="4283">
                  <c:v>4284</c:v>
                </c:pt>
                <c:pt idx="4284">
                  <c:v>4285</c:v>
                </c:pt>
                <c:pt idx="4285">
                  <c:v>4286</c:v>
                </c:pt>
                <c:pt idx="4286">
                  <c:v>4287</c:v>
                </c:pt>
                <c:pt idx="4287">
                  <c:v>4288</c:v>
                </c:pt>
                <c:pt idx="4288">
                  <c:v>4289</c:v>
                </c:pt>
                <c:pt idx="4289">
                  <c:v>4290</c:v>
                </c:pt>
                <c:pt idx="4290">
                  <c:v>4291</c:v>
                </c:pt>
                <c:pt idx="4291">
                  <c:v>4292</c:v>
                </c:pt>
                <c:pt idx="4292">
                  <c:v>4293</c:v>
                </c:pt>
                <c:pt idx="4293">
                  <c:v>4294</c:v>
                </c:pt>
                <c:pt idx="4294">
                  <c:v>4295</c:v>
                </c:pt>
                <c:pt idx="4295">
                  <c:v>4296</c:v>
                </c:pt>
                <c:pt idx="4296">
                  <c:v>4297</c:v>
                </c:pt>
                <c:pt idx="4297">
                  <c:v>4298</c:v>
                </c:pt>
                <c:pt idx="4298">
                  <c:v>4299</c:v>
                </c:pt>
                <c:pt idx="4299">
                  <c:v>4300</c:v>
                </c:pt>
                <c:pt idx="4300">
                  <c:v>4301</c:v>
                </c:pt>
                <c:pt idx="4301">
                  <c:v>4302</c:v>
                </c:pt>
                <c:pt idx="4302">
                  <c:v>4303</c:v>
                </c:pt>
                <c:pt idx="4303">
                  <c:v>4304</c:v>
                </c:pt>
                <c:pt idx="4304">
                  <c:v>4305</c:v>
                </c:pt>
                <c:pt idx="4305">
                  <c:v>4306</c:v>
                </c:pt>
                <c:pt idx="4306">
                  <c:v>4307</c:v>
                </c:pt>
                <c:pt idx="4307">
                  <c:v>4308</c:v>
                </c:pt>
                <c:pt idx="4308">
                  <c:v>4309</c:v>
                </c:pt>
                <c:pt idx="4309">
                  <c:v>4310</c:v>
                </c:pt>
                <c:pt idx="4310">
                  <c:v>4311</c:v>
                </c:pt>
                <c:pt idx="4311">
                  <c:v>4312</c:v>
                </c:pt>
                <c:pt idx="4312">
                  <c:v>4313</c:v>
                </c:pt>
                <c:pt idx="4313">
                  <c:v>4314</c:v>
                </c:pt>
                <c:pt idx="4314">
                  <c:v>4315</c:v>
                </c:pt>
                <c:pt idx="4315">
                  <c:v>4316</c:v>
                </c:pt>
                <c:pt idx="4316">
                  <c:v>4317</c:v>
                </c:pt>
                <c:pt idx="4317">
                  <c:v>4318</c:v>
                </c:pt>
                <c:pt idx="4318">
                  <c:v>4319</c:v>
                </c:pt>
                <c:pt idx="4319">
                  <c:v>4320</c:v>
                </c:pt>
                <c:pt idx="4320">
                  <c:v>4321</c:v>
                </c:pt>
                <c:pt idx="4321">
                  <c:v>4322</c:v>
                </c:pt>
                <c:pt idx="4322">
                  <c:v>4323</c:v>
                </c:pt>
                <c:pt idx="4323">
                  <c:v>4324</c:v>
                </c:pt>
                <c:pt idx="4324">
                  <c:v>4325</c:v>
                </c:pt>
                <c:pt idx="4325">
                  <c:v>4326</c:v>
                </c:pt>
                <c:pt idx="4326">
                  <c:v>4327</c:v>
                </c:pt>
                <c:pt idx="4327">
                  <c:v>4328</c:v>
                </c:pt>
                <c:pt idx="4328">
                  <c:v>4329</c:v>
                </c:pt>
                <c:pt idx="4329">
                  <c:v>4330</c:v>
                </c:pt>
                <c:pt idx="4330">
                  <c:v>4331</c:v>
                </c:pt>
                <c:pt idx="4331">
                  <c:v>4332</c:v>
                </c:pt>
                <c:pt idx="4332">
                  <c:v>4333</c:v>
                </c:pt>
                <c:pt idx="4333">
                  <c:v>4334</c:v>
                </c:pt>
                <c:pt idx="4334">
                  <c:v>4335</c:v>
                </c:pt>
                <c:pt idx="4335">
                  <c:v>4336</c:v>
                </c:pt>
                <c:pt idx="4336">
                  <c:v>4337</c:v>
                </c:pt>
                <c:pt idx="4337">
                  <c:v>4338</c:v>
                </c:pt>
                <c:pt idx="4338">
                  <c:v>4339</c:v>
                </c:pt>
                <c:pt idx="4339">
                  <c:v>4340</c:v>
                </c:pt>
                <c:pt idx="4340">
                  <c:v>4341</c:v>
                </c:pt>
                <c:pt idx="4341">
                  <c:v>4342</c:v>
                </c:pt>
                <c:pt idx="4342">
                  <c:v>4343</c:v>
                </c:pt>
                <c:pt idx="4343">
                  <c:v>4344</c:v>
                </c:pt>
                <c:pt idx="4344">
                  <c:v>4345</c:v>
                </c:pt>
                <c:pt idx="4345">
                  <c:v>4346</c:v>
                </c:pt>
                <c:pt idx="4346">
                  <c:v>4347</c:v>
                </c:pt>
                <c:pt idx="4347">
                  <c:v>4348</c:v>
                </c:pt>
                <c:pt idx="4348">
                  <c:v>4349</c:v>
                </c:pt>
                <c:pt idx="4349">
                  <c:v>4350</c:v>
                </c:pt>
                <c:pt idx="4350">
                  <c:v>4351</c:v>
                </c:pt>
                <c:pt idx="4351">
                  <c:v>4352</c:v>
                </c:pt>
                <c:pt idx="4352">
                  <c:v>4353</c:v>
                </c:pt>
                <c:pt idx="4353">
                  <c:v>4354</c:v>
                </c:pt>
                <c:pt idx="4354">
                  <c:v>4355</c:v>
                </c:pt>
                <c:pt idx="4355">
                  <c:v>4356</c:v>
                </c:pt>
                <c:pt idx="4356">
                  <c:v>4357</c:v>
                </c:pt>
                <c:pt idx="4357">
                  <c:v>4358</c:v>
                </c:pt>
                <c:pt idx="4358">
                  <c:v>4359</c:v>
                </c:pt>
                <c:pt idx="4359">
                  <c:v>4360</c:v>
                </c:pt>
                <c:pt idx="4360">
                  <c:v>4361</c:v>
                </c:pt>
                <c:pt idx="4361">
                  <c:v>4362</c:v>
                </c:pt>
                <c:pt idx="4362">
                  <c:v>4363</c:v>
                </c:pt>
                <c:pt idx="4363">
                  <c:v>4364</c:v>
                </c:pt>
                <c:pt idx="4364">
                  <c:v>4365</c:v>
                </c:pt>
                <c:pt idx="4365">
                  <c:v>4366</c:v>
                </c:pt>
                <c:pt idx="4366">
                  <c:v>4367</c:v>
                </c:pt>
                <c:pt idx="4367">
                  <c:v>4368</c:v>
                </c:pt>
                <c:pt idx="4368">
                  <c:v>4369</c:v>
                </c:pt>
                <c:pt idx="4369">
                  <c:v>4370</c:v>
                </c:pt>
                <c:pt idx="4370">
                  <c:v>4371</c:v>
                </c:pt>
                <c:pt idx="4371">
                  <c:v>4372</c:v>
                </c:pt>
                <c:pt idx="4372">
                  <c:v>4373</c:v>
                </c:pt>
                <c:pt idx="4373">
                  <c:v>4374</c:v>
                </c:pt>
                <c:pt idx="4374">
                  <c:v>4375</c:v>
                </c:pt>
                <c:pt idx="4375">
                  <c:v>4376</c:v>
                </c:pt>
                <c:pt idx="4376">
                  <c:v>4377</c:v>
                </c:pt>
                <c:pt idx="4377">
                  <c:v>4378</c:v>
                </c:pt>
                <c:pt idx="4378">
                  <c:v>4379</c:v>
                </c:pt>
                <c:pt idx="4379">
                  <c:v>4380</c:v>
                </c:pt>
                <c:pt idx="4380">
                  <c:v>4381</c:v>
                </c:pt>
                <c:pt idx="4381">
                  <c:v>4382</c:v>
                </c:pt>
                <c:pt idx="4382">
                  <c:v>4383</c:v>
                </c:pt>
                <c:pt idx="4383">
                  <c:v>4384</c:v>
                </c:pt>
                <c:pt idx="4384">
                  <c:v>4385</c:v>
                </c:pt>
                <c:pt idx="4385">
                  <c:v>4386</c:v>
                </c:pt>
                <c:pt idx="4386">
                  <c:v>4387</c:v>
                </c:pt>
                <c:pt idx="4387">
                  <c:v>4388</c:v>
                </c:pt>
                <c:pt idx="4388">
                  <c:v>4389</c:v>
                </c:pt>
                <c:pt idx="4389">
                  <c:v>4390</c:v>
                </c:pt>
                <c:pt idx="4390">
                  <c:v>4391</c:v>
                </c:pt>
                <c:pt idx="4391">
                  <c:v>4392</c:v>
                </c:pt>
                <c:pt idx="4392">
                  <c:v>4393</c:v>
                </c:pt>
                <c:pt idx="4393">
                  <c:v>4394</c:v>
                </c:pt>
                <c:pt idx="4394">
                  <c:v>4395</c:v>
                </c:pt>
                <c:pt idx="4395">
                  <c:v>4396</c:v>
                </c:pt>
                <c:pt idx="4396">
                  <c:v>4397</c:v>
                </c:pt>
                <c:pt idx="4397">
                  <c:v>4398</c:v>
                </c:pt>
                <c:pt idx="4398">
                  <c:v>4399</c:v>
                </c:pt>
                <c:pt idx="4399">
                  <c:v>4400</c:v>
                </c:pt>
                <c:pt idx="4400">
                  <c:v>4401</c:v>
                </c:pt>
                <c:pt idx="4401">
                  <c:v>4402</c:v>
                </c:pt>
                <c:pt idx="4402">
                  <c:v>4403</c:v>
                </c:pt>
                <c:pt idx="4403">
                  <c:v>4404</c:v>
                </c:pt>
                <c:pt idx="4404">
                  <c:v>4405</c:v>
                </c:pt>
                <c:pt idx="4405">
                  <c:v>4406</c:v>
                </c:pt>
                <c:pt idx="4406">
                  <c:v>4407</c:v>
                </c:pt>
                <c:pt idx="4407">
                  <c:v>4408</c:v>
                </c:pt>
                <c:pt idx="4408">
                  <c:v>4409</c:v>
                </c:pt>
                <c:pt idx="4409">
                  <c:v>4410</c:v>
                </c:pt>
                <c:pt idx="4410">
                  <c:v>4411</c:v>
                </c:pt>
                <c:pt idx="4411">
                  <c:v>4412</c:v>
                </c:pt>
                <c:pt idx="4412">
                  <c:v>4413</c:v>
                </c:pt>
                <c:pt idx="4413">
                  <c:v>4414</c:v>
                </c:pt>
                <c:pt idx="4414">
                  <c:v>4415</c:v>
                </c:pt>
                <c:pt idx="4415">
                  <c:v>4416</c:v>
                </c:pt>
                <c:pt idx="4416">
                  <c:v>4417</c:v>
                </c:pt>
                <c:pt idx="4417">
                  <c:v>4418</c:v>
                </c:pt>
                <c:pt idx="4418">
                  <c:v>4419</c:v>
                </c:pt>
                <c:pt idx="4419">
                  <c:v>4420</c:v>
                </c:pt>
                <c:pt idx="4420">
                  <c:v>4421</c:v>
                </c:pt>
                <c:pt idx="4421">
                  <c:v>4422</c:v>
                </c:pt>
                <c:pt idx="4422">
                  <c:v>4423</c:v>
                </c:pt>
                <c:pt idx="4423">
                  <c:v>4424</c:v>
                </c:pt>
                <c:pt idx="4424">
                  <c:v>4425</c:v>
                </c:pt>
                <c:pt idx="4425">
                  <c:v>4426</c:v>
                </c:pt>
                <c:pt idx="4426">
                  <c:v>4427</c:v>
                </c:pt>
                <c:pt idx="4427">
                  <c:v>4428</c:v>
                </c:pt>
                <c:pt idx="4428">
                  <c:v>4429</c:v>
                </c:pt>
                <c:pt idx="4429">
                  <c:v>4430</c:v>
                </c:pt>
                <c:pt idx="4430">
                  <c:v>4431</c:v>
                </c:pt>
                <c:pt idx="4431">
                  <c:v>4432</c:v>
                </c:pt>
                <c:pt idx="4432">
                  <c:v>4433</c:v>
                </c:pt>
                <c:pt idx="4433">
                  <c:v>4434</c:v>
                </c:pt>
                <c:pt idx="4434">
                  <c:v>4435</c:v>
                </c:pt>
                <c:pt idx="4435">
                  <c:v>4436</c:v>
                </c:pt>
                <c:pt idx="4436">
                  <c:v>4437</c:v>
                </c:pt>
                <c:pt idx="4437">
                  <c:v>4438</c:v>
                </c:pt>
                <c:pt idx="4438">
                  <c:v>4439</c:v>
                </c:pt>
                <c:pt idx="4439">
                  <c:v>4440</c:v>
                </c:pt>
                <c:pt idx="4440">
                  <c:v>4441</c:v>
                </c:pt>
                <c:pt idx="4441">
                  <c:v>4442</c:v>
                </c:pt>
                <c:pt idx="4442">
                  <c:v>4443</c:v>
                </c:pt>
                <c:pt idx="4443">
                  <c:v>4444</c:v>
                </c:pt>
                <c:pt idx="4444">
                  <c:v>4445</c:v>
                </c:pt>
                <c:pt idx="4445">
                  <c:v>4446</c:v>
                </c:pt>
                <c:pt idx="4446">
                  <c:v>4447</c:v>
                </c:pt>
                <c:pt idx="4447">
                  <c:v>4448</c:v>
                </c:pt>
                <c:pt idx="4448">
                  <c:v>4449</c:v>
                </c:pt>
                <c:pt idx="4449">
                  <c:v>4450</c:v>
                </c:pt>
                <c:pt idx="4450">
                  <c:v>4451</c:v>
                </c:pt>
                <c:pt idx="4451">
                  <c:v>4452</c:v>
                </c:pt>
                <c:pt idx="4452">
                  <c:v>4453</c:v>
                </c:pt>
                <c:pt idx="4453">
                  <c:v>4454</c:v>
                </c:pt>
                <c:pt idx="4454">
                  <c:v>4455</c:v>
                </c:pt>
                <c:pt idx="4455">
                  <c:v>4456</c:v>
                </c:pt>
                <c:pt idx="4456">
                  <c:v>4457</c:v>
                </c:pt>
                <c:pt idx="4457">
                  <c:v>4458</c:v>
                </c:pt>
                <c:pt idx="4458">
                  <c:v>4459</c:v>
                </c:pt>
                <c:pt idx="4459">
                  <c:v>4460</c:v>
                </c:pt>
                <c:pt idx="4460">
                  <c:v>4461</c:v>
                </c:pt>
                <c:pt idx="4461">
                  <c:v>4462</c:v>
                </c:pt>
                <c:pt idx="4462">
                  <c:v>4463</c:v>
                </c:pt>
                <c:pt idx="4463">
                  <c:v>4464</c:v>
                </c:pt>
                <c:pt idx="4464">
                  <c:v>4465</c:v>
                </c:pt>
                <c:pt idx="4465">
                  <c:v>4466</c:v>
                </c:pt>
                <c:pt idx="4466">
                  <c:v>4467</c:v>
                </c:pt>
                <c:pt idx="4467">
                  <c:v>4468</c:v>
                </c:pt>
                <c:pt idx="4468">
                  <c:v>4469</c:v>
                </c:pt>
                <c:pt idx="4469">
                  <c:v>4470</c:v>
                </c:pt>
                <c:pt idx="4470">
                  <c:v>4471</c:v>
                </c:pt>
                <c:pt idx="4471">
                  <c:v>4472</c:v>
                </c:pt>
                <c:pt idx="4472">
                  <c:v>4473</c:v>
                </c:pt>
                <c:pt idx="4473">
                  <c:v>4474</c:v>
                </c:pt>
                <c:pt idx="4474">
                  <c:v>4475</c:v>
                </c:pt>
                <c:pt idx="4475">
                  <c:v>4476</c:v>
                </c:pt>
                <c:pt idx="4476">
                  <c:v>4477</c:v>
                </c:pt>
                <c:pt idx="4477">
                  <c:v>4478</c:v>
                </c:pt>
                <c:pt idx="4478">
                  <c:v>4479</c:v>
                </c:pt>
                <c:pt idx="4479">
                  <c:v>4480</c:v>
                </c:pt>
                <c:pt idx="4480">
                  <c:v>4481</c:v>
                </c:pt>
                <c:pt idx="4481">
                  <c:v>4482</c:v>
                </c:pt>
                <c:pt idx="4482">
                  <c:v>4483</c:v>
                </c:pt>
                <c:pt idx="4483">
                  <c:v>4484</c:v>
                </c:pt>
                <c:pt idx="4484">
                  <c:v>4485</c:v>
                </c:pt>
                <c:pt idx="4485">
                  <c:v>4486</c:v>
                </c:pt>
                <c:pt idx="4486">
                  <c:v>4487</c:v>
                </c:pt>
                <c:pt idx="4487">
                  <c:v>4488</c:v>
                </c:pt>
                <c:pt idx="4488">
                  <c:v>4489</c:v>
                </c:pt>
                <c:pt idx="4489">
                  <c:v>4490</c:v>
                </c:pt>
                <c:pt idx="4490">
                  <c:v>4491</c:v>
                </c:pt>
                <c:pt idx="4491">
                  <c:v>4492</c:v>
                </c:pt>
                <c:pt idx="4492">
                  <c:v>4493</c:v>
                </c:pt>
                <c:pt idx="4493">
                  <c:v>4494</c:v>
                </c:pt>
                <c:pt idx="4494">
                  <c:v>4495</c:v>
                </c:pt>
                <c:pt idx="4495">
                  <c:v>4496</c:v>
                </c:pt>
                <c:pt idx="4496">
                  <c:v>4497</c:v>
                </c:pt>
                <c:pt idx="4497">
                  <c:v>4498</c:v>
                </c:pt>
                <c:pt idx="4498">
                  <c:v>4499</c:v>
                </c:pt>
                <c:pt idx="4499">
                  <c:v>4500</c:v>
                </c:pt>
                <c:pt idx="4500">
                  <c:v>4501</c:v>
                </c:pt>
                <c:pt idx="4501">
                  <c:v>4502</c:v>
                </c:pt>
                <c:pt idx="4502">
                  <c:v>4503</c:v>
                </c:pt>
                <c:pt idx="4503">
                  <c:v>4504</c:v>
                </c:pt>
                <c:pt idx="4504">
                  <c:v>4505</c:v>
                </c:pt>
                <c:pt idx="4505">
                  <c:v>4506</c:v>
                </c:pt>
                <c:pt idx="4506">
                  <c:v>4507</c:v>
                </c:pt>
                <c:pt idx="4507">
                  <c:v>4508</c:v>
                </c:pt>
                <c:pt idx="4508">
                  <c:v>4509</c:v>
                </c:pt>
                <c:pt idx="4509">
                  <c:v>4510</c:v>
                </c:pt>
                <c:pt idx="4510">
                  <c:v>4511</c:v>
                </c:pt>
                <c:pt idx="4511">
                  <c:v>4512</c:v>
                </c:pt>
                <c:pt idx="4512">
                  <c:v>4513</c:v>
                </c:pt>
                <c:pt idx="4513">
                  <c:v>4514</c:v>
                </c:pt>
                <c:pt idx="4514">
                  <c:v>4515</c:v>
                </c:pt>
                <c:pt idx="4515">
                  <c:v>4516</c:v>
                </c:pt>
                <c:pt idx="4516">
                  <c:v>4517</c:v>
                </c:pt>
                <c:pt idx="4517">
                  <c:v>4518</c:v>
                </c:pt>
                <c:pt idx="4518">
                  <c:v>4519</c:v>
                </c:pt>
                <c:pt idx="4519">
                  <c:v>4520</c:v>
                </c:pt>
                <c:pt idx="4520">
                  <c:v>4521</c:v>
                </c:pt>
                <c:pt idx="4521">
                  <c:v>4522</c:v>
                </c:pt>
                <c:pt idx="4522">
                  <c:v>4523</c:v>
                </c:pt>
                <c:pt idx="4523">
                  <c:v>4524</c:v>
                </c:pt>
                <c:pt idx="4524">
                  <c:v>4525</c:v>
                </c:pt>
                <c:pt idx="4525">
                  <c:v>4526</c:v>
                </c:pt>
                <c:pt idx="4526">
                  <c:v>4527</c:v>
                </c:pt>
                <c:pt idx="4527">
                  <c:v>4528</c:v>
                </c:pt>
                <c:pt idx="4528">
                  <c:v>4529</c:v>
                </c:pt>
                <c:pt idx="4529">
                  <c:v>4530</c:v>
                </c:pt>
                <c:pt idx="4530">
                  <c:v>4531</c:v>
                </c:pt>
                <c:pt idx="4531">
                  <c:v>4532</c:v>
                </c:pt>
                <c:pt idx="4532">
                  <c:v>4533</c:v>
                </c:pt>
                <c:pt idx="4533">
                  <c:v>4534</c:v>
                </c:pt>
                <c:pt idx="4534">
                  <c:v>4535</c:v>
                </c:pt>
                <c:pt idx="4535">
                  <c:v>4536</c:v>
                </c:pt>
                <c:pt idx="4536">
                  <c:v>4537</c:v>
                </c:pt>
                <c:pt idx="4537">
                  <c:v>4538</c:v>
                </c:pt>
                <c:pt idx="4538">
                  <c:v>4539</c:v>
                </c:pt>
                <c:pt idx="4539">
                  <c:v>4540</c:v>
                </c:pt>
                <c:pt idx="4540">
                  <c:v>4541</c:v>
                </c:pt>
                <c:pt idx="4541">
                  <c:v>4542</c:v>
                </c:pt>
                <c:pt idx="4542">
                  <c:v>4543</c:v>
                </c:pt>
                <c:pt idx="4543">
                  <c:v>4544</c:v>
                </c:pt>
                <c:pt idx="4544">
                  <c:v>4545</c:v>
                </c:pt>
                <c:pt idx="4545">
                  <c:v>4546</c:v>
                </c:pt>
                <c:pt idx="4546">
                  <c:v>4547</c:v>
                </c:pt>
                <c:pt idx="4547">
                  <c:v>4548</c:v>
                </c:pt>
                <c:pt idx="4548">
                  <c:v>4549</c:v>
                </c:pt>
                <c:pt idx="4549">
                  <c:v>4550</c:v>
                </c:pt>
                <c:pt idx="4550">
                  <c:v>4551</c:v>
                </c:pt>
                <c:pt idx="4551">
                  <c:v>4552</c:v>
                </c:pt>
                <c:pt idx="4552">
                  <c:v>4553</c:v>
                </c:pt>
                <c:pt idx="4553">
                  <c:v>4554</c:v>
                </c:pt>
                <c:pt idx="4554">
                  <c:v>4555</c:v>
                </c:pt>
                <c:pt idx="4555">
                  <c:v>4556</c:v>
                </c:pt>
                <c:pt idx="4556">
                  <c:v>4557</c:v>
                </c:pt>
                <c:pt idx="4557">
                  <c:v>4558</c:v>
                </c:pt>
                <c:pt idx="4558">
                  <c:v>4559</c:v>
                </c:pt>
                <c:pt idx="4559">
                  <c:v>4560</c:v>
                </c:pt>
                <c:pt idx="4560">
                  <c:v>4561</c:v>
                </c:pt>
                <c:pt idx="4561">
                  <c:v>4562</c:v>
                </c:pt>
                <c:pt idx="4562">
                  <c:v>4563</c:v>
                </c:pt>
                <c:pt idx="4563">
                  <c:v>4564</c:v>
                </c:pt>
                <c:pt idx="4564">
                  <c:v>4565</c:v>
                </c:pt>
                <c:pt idx="4565">
                  <c:v>4566</c:v>
                </c:pt>
                <c:pt idx="4566">
                  <c:v>4567</c:v>
                </c:pt>
                <c:pt idx="4567">
                  <c:v>4568</c:v>
                </c:pt>
                <c:pt idx="4568">
                  <c:v>4569</c:v>
                </c:pt>
                <c:pt idx="4569">
                  <c:v>4570</c:v>
                </c:pt>
                <c:pt idx="4570">
                  <c:v>4571</c:v>
                </c:pt>
                <c:pt idx="4571">
                  <c:v>4572</c:v>
                </c:pt>
                <c:pt idx="4572">
                  <c:v>4573</c:v>
                </c:pt>
                <c:pt idx="4573">
                  <c:v>4574</c:v>
                </c:pt>
                <c:pt idx="4574">
                  <c:v>4575</c:v>
                </c:pt>
                <c:pt idx="4575">
                  <c:v>4576</c:v>
                </c:pt>
                <c:pt idx="4576">
                  <c:v>4577</c:v>
                </c:pt>
                <c:pt idx="4577">
                  <c:v>4578</c:v>
                </c:pt>
                <c:pt idx="4578">
                  <c:v>4579</c:v>
                </c:pt>
                <c:pt idx="4579">
                  <c:v>4580</c:v>
                </c:pt>
                <c:pt idx="4580">
                  <c:v>4581</c:v>
                </c:pt>
                <c:pt idx="4581">
                  <c:v>4582</c:v>
                </c:pt>
                <c:pt idx="4582">
                  <c:v>4583</c:v>
                </c:pt>
                <c:pt idx="4583">
                  <c:v>4584</c:v>
                </c:pt>
                <c:pt idx="4584">
                  <c:v>4585</c:v>
                </c:pt>
                <c:pt idx="4585">
                  <c:v>4586</c:v>
                </c:pt>
                <c:pt idx="4586">
                  <c:v>4587</c:v>
                </c:pt>
                <c:pt idx="4587">
                  <c:v>4588</c:v>
                </c:pt>
                <c:pt idx="4588">
                  <c:v>4589</c:v>
                </c:pt>
                <c:pt idx="4589">
                  <c:v>4590</c:v>
                </c:pt>
                <c:pt idx="4590">
                  <c:v>4591</c:v>
                </c:pt>
                <c:pt idx="4591">
                  <c:v>4592</c:v>
                </c:pt>
                <c:pt idx="4592">
                  <c:v>4593</c:v>
                </c:pt>
                <c:pt idx="4593">
                  <c:v>4594</c:v>
                </c:pt>
                <c:pt idx="4594">
                  <c:v>4595</c:v>
                </c:pt>
                <c:pt idx="4595">
                  <c:v>4596</c:v>
                </c:pt>
                <c:pt idx="4596">
                  <c:v>4597</c:v>
                </c:pt>
                <c:pt idx="4597">
                  <c:v>4598</c:v>
                </c:pt>
                <c:pt idx="4598">
                  <c:v>4599</c:v>
                </c:pt>
                <c:pt idx="4599">
                  <c:v>4600</c:v>
                </c:pt>
                <c:pt idx="4600">
                  <c:v>4601</c:v>
                </c:pt>
                <c:pt idx="4601">
                  <c:v>4602</c:v>
                </c:pt>
                <c:pt idx="4602">
                  <c:v>4603</c:v>
                </c:pt>
                <c:pt idx="4603">
                  <c:v>4604</c:v>
                </c:pt>
                <c:pt idx="4604">
                  <c:v>4605</c:v>
                </c:pt>
                <c:pt idx="4605">
                  <c:v>4606</c:v>
                </c:pt>
                <c:pt idx="4606">
                  <c:v>4607</c:v>
                </c:pt>
                <c:pt idx="4607">
                  <c:v>4608</c:v>
                </c:pt>
                <c:pt idx="4608">
                  <c:v>4609</c:v>
                </c:pt>
                <c:pt idx="4609">
                  <c:v>4610</c:v>
                </c:pt>
                <c:pt idx="4610">
                  <c:v>4611</c:v>
                </c:pt>
                <c:pt idx="4611">
                  <c:v>4612</c:v>
                </c:pt>
                <c:pt idx="4612">
                  <c:v>4613</c:v>
                </c:pt>
                <c:pt idx="4613">
                  <c:v>4614</c:v>
                </c:pt>
                <c:pt idx="4614">
                  <c:v>4615</c:v>
                </c:pt>
                <c:pt idx="4615">
                  <c:v>4616</c:v>
                </c:pt>
                <c:pt idx="4616">
                  <c:v>4617</c:v>
                </c:pt>
                <c:pt idx="4617">
                  <c:v>4618</c:v>
                </c:pt>
                <c:pt idx="4618">
                  <c:v>4619</c:v>
                </c:pt>
                <c:pt idx="4619">
                  <c:v>4620</c:v>
                </c:pt>
                <c:pt idx="4620">
                  <c:v>4621</c:v>
                </c:pt>
                <c:pt idx="4621">
                  <c:v>4622</c:v>
                </c:pt>
                <c:pt idx="4622">
                  <c:v>4623</c:v>
                </c:pt>
                <c:pt idx="4623">
                  <c:v>4624</c:v>
                </c:pt>
                <c:pt idx="4624">
                  <c:v>4625</c:v>
                </c:pt>
                <c:pt idx="4625">
                  <c:v>4626</c:v>
                </c:pt>
                <c:pt idx="4626">
                  <c:v>4627</c:v>
                </c:pt>
                <c:pt idx="4627">
                  <c:v>4628</c:v>
                </c:pt>
                <c:pt idx="4628">
                  <c:v>4629</c:v>
                </c:pt>
                <c:pt idx="4629">
                  <c:v>4630</c:v>
                </c:pt>
                <c:pt idx="4630">
                  <c:v>4631</c:v>
                </c:pt>
                <c:pt idx="4631">
                  <c:v>4632</c:v>
                </c:pt>
                <c:pt idx="4632">
                  <c:v>4633</c:v>
                </c:pt>
                <c:pt idx="4633">
                  <c:v>4634</c:v>
                </c:pt>
                <c:pt idx="4634">
                  <c:v>4635</c:v>
                </c:pt>
                <c:pt idx="4635">
                  <c:v>4636</c:v>
                </c:pt>
                <c:pt idx="4636">
                  <c:v>4637</c:v>
                </c:pt>
                <c:pt idx="4637">
                  <c:v>4638</c:v>
                </c:pt>
                <c:pt idx="4638">
                  <c:v>4639</c:v>
                </c:pt>
                <c:pt idx="4639">
                  <c:v>4640</c:v>
                </c:pt>
                <c:pt idx="4640">
                  <c:v>4641</c:v>
                </c:pt>
                <c:pt idx="4641">
                  <c:v>4642</c:v>
                </c:pt>
                <c:pt idx="4642">
                  <c:v>4643</c:v>
                </c:pt>
                <c:pt idx="4643">
                  <c:v>4644</c:v>
                </c:pt>
                <c:pt idx="4644">
                  <c:v>4645</c:v>
                </c:pt>
                <c:pt idx="4645">
                  <c:v>4646</c:v>
                </c:pt>
                <c:pt idx="4646">
                  <c:v>4647</c:v>
                </c:pt>
                <c:pt idx="4647">
                  <c:v>4648</c:v>
                </c:pt>
                <c:pt idx="4648">
                  <c:v>4649</c:v>
                </c:pt>
                <c:pt idx="4649">
                  <c:v>4650</c:v>
                </c:pt>
                <c:pt idx="4650">
                  <c:v>4651</c:v>
                </c:pt>
                <c:pt idx="4651">
                  <c:v>4652</c:v>
                </c:pt>
                <c:pt idx="4652">
                  <c:v>4653</c:v>
                </c:pt>
                <c:pt idx="4653">
                  <c:v>4654</c:v>
                </c:pt>
                <c:pt idx="4654">
                  <c:v>4655</c:v>
                </c:pt>
                <c:pt idx="4655">
                  <c:v>4656</c:v>
                </c:pt>
                <c:pt idx="4656">
                  <c:v>4657</c:v>
                </c:pt>
                <c:pt idx="4657">
                  <c:v>4658</c:v>
                </c:pt>
                <c:pt idx="4658">
                  <c:v>4659</c:v>
                </c:pt>
                <c:pt idx="4659">
                  <c:v>4660</c:v>
                </c:pt>
                <c:pt idx="4660">
                  <c:v>4661</c:v>
                </c:pt>
                <c:pt idx="4661">
                  <c:v>4662</c:v>
                </c:pt>
                <c:pt idx="4662">
                  <c:v>4663</c:v>
                </c:pt>
                <c:pt idx="4663">
                  <c:v>4664</c:v>
                </c:pt>
                <c:pt idx="4664">
                  <c:v>4665</c:v>
                </c:pt>
                <c:pt idx="4665">
                  <c:v>4666</c:v>
                </c:pt>
                <c:pt idx="4666">
                  <c:v>4667</c:v>
                </c:pt>
                <c:pt idx="4667">
                  <c:v>4668</c:v>
                </c:pt>
                <c:pt idx="4668">
                  <c:v>4669</c:v>
                </c:pt>
                <c:pt idx="4669">
                  <c:v>4670</c:v>
                </c:pt>
                <c:pt idx="4670">
                  <c:v>4671</c:v>
                </c:pt>
                <c:pt idx="4671">
                  <c:v>4672</c:v>
                </c:pt>
                <c:pt idx="4672">
                  <c:v>4673</c:v>
                </c:pt>
                <c:pt idx="4673">
                  <c:v>4674</c:v>
                </c:pt>
                <c:pt idx="4674">
                  <c:v>4675</c:v>
                </c:pt>
                <c:pt idx="4675">
                  <c:v>4676</c:v>
                </c:pt>
                <c:pt idx="4676">
                  <c:v>4677</c:v>
                </c:pt>
                <c:pt idx="4677">
                  <c:v>4678</c:v>
                </c:pt>
                <c:pt idx="4678">
                  <c:v>4679</c:v>
                </c:pt>
                <c:pt idx="4679">
                  <c:v>4680</c:v>
                </c:pt>
                <c:pt idx="4680">
                  <c:v>4681</c:v>
                </c:pt>
                <c:pt idx="4681">
                  <c:v>4682</c:v>
                </c:pt>
                <c:pt idx="4682">
                  <c:v>4683</c:v>
                </c:pt>
                <c:pt idx="4683">
                  <c:v>4684</c:v>
                </c:pt>
                <c:pt idx="4684">
                  <c:v>4685</c:v>
                </c:pt>
                <c:pt idx="4685">
                  <c:v>4686</c:v>
                </c:pt>
                <c:pt idx="4686">
                  <c:v>4687</c:v>
                </c:pt>
                <c:pt idx="4687">
                  <c:v>4688</c:v>
                </c:pt>
                <c:pt idx="4688">
                  <c:v>4689</c:v>
                </c:pt>
                <c:pt idx="4689">
                  <c:v>4690</c:v>
                </c:pt>
                <c:pt idx="4690">
                  <c:v>4691</c:v>
                </c:pt>
                <c:pt idx="4691">
                  <c:v>4692</c:v>
                </c:pt>
                <c:pt idx="4692">
                  <c:v>4693</c:v>
                </c:pt>
                <c:pt idx="4693">
                  <c:v>4694</c:v>
                </c:pt>
                <c:pt idx="4694">
                  <c:v>4695</c:v>
                </c:pt>
                <c:pt idx="4695">
                  <c:v>4696</c:v>
                </c:pt>
                <c:pt idx="4696">
                  <c:v>4697</c:v>
                </c:pt>
                <c:pt idx="4697">
                  <c:v>4698</c:v>
                </c:pt>
                <c:pt idx="4698">
                  <c:v>4699</c:v>
                </c:pt>
                <c:pt idx="4699">
                  <c:v>4700</c:v>
                </c:pt>
                <c:pt idx="4700">
                  <c:v>4701</c:v>
                </c:pt>
                <c:pt idx="4701">
                  <c:v>4702</c:v>
                </c:pt>
                <c:pt idx="4702">
                  <c:v>4703</c:v>
                </c:pt>
                <c:pt idx="4703">
                  <c:v>4704</c:v>
                </c:pt>
                <c:pt idx="4704">
                  <c:v>4705</c:v>
                </c:pt>
                <c:pt idx="4705">
                  <c:v>4706</c:v>
                </c:pt>
                <c:pt idx="4706">
                  <c:v>4707</c:v>
                </c:pt>
                <c:pt idx="4707">
                  <c:v>4708</c:v>
                </c:pt>
                <c:pt idx="4708">
                  <c:v>4709</c:v>
                </c:pt>
                <c:pt idx="4709">
                  <c:v>4710</c:v>
                </c:pt>
                <c:pt idx="4710">
                  <c:v>4711</c:v>
                </c:pt>
                <c:pt idx="4711">
                  <c:v>4712</c:v>
                </c:pt>
                <c:pt idx="4712">
                  <c:v>4713</c:v>
                </c:pt>
                <c:pt idx="4713">
                  <c:v>4714</c:v>
                </c:pt>
                <c:pt idx="4714">
                  <c:v>4715</c:v>
                </c:pt>
                <c:pt idx="4715">
                  <c:v>4716</c:v>
                </c:pt>
                <c:pt idx="4716">
                  <c:v>4717</c:v>
                </c:pt>
                <c:pt idx="4717">
                  <c:v>4718</c:v>
                </c:pt>
                <c:pt idx="4718">
                  <c:v>4719</c:v>
                </c:pt>
                <c:pt idx="4719">
                  <c:v>4720</c:v>
                </c:pt>
                <c:pt idx="4720">
                  <c:v>4721</c:v>
                </c:pt>
                <c:pt idx="4721">
                  <c:v>4722</c:v>
                </c:pt>
                <c:pt idx="4722">
                  <c:v>4723</c:v>
                </c:pt>
                <c:pt idx="4723">
                  <c:v>4724</c:v>
                </c:pt>
                <c:pt idx="4724">
                  <c:v>4725</c:v>
                </c:pt>
                <c:pt idx="4725">
                  <c:v>4726</c:v>
                </c:pt>
                <c:pt idx="4726">
                  <c:v>4727</c:v>
                </c:pt>
                <c:pt idx="4727">
                  <c:v>4728</c:v>
                </c:pt>
                <c:pt idx="4728">
                  <c:v>4729</c:v>
                </c:pt>
                <c:pt idx="4729">
                  <c:v>4730</c:v>
                </c:pt>
                <c:pt idx="4730">
                  <c:v>4731</c:v>
                </c:pt>
                <c:pt idx="4731">
                  <c:v>4732</c:v>
                </c:pt>
                <c:pt idx="4732">
                  <c:v>4733</c:v>
                </c:pt>
                <c:pt idx="4733">
                  <c:v>4734</c:v>
                </c:pt>
                <c:pt idx="4734">
                  <c:v>4735</c:v>
                </c:pt>
                <c:pt idx="4735">
                  <c:v>4736</c:v>
                </c:pt>
                <c:pt idx="4736">
                  <c:v>4737</c:v>
                </c:pt>
                <c:pt idx="4737">
                  <c:v>4738</c:v>
                </c:pt>
                <c:pt idx="4738">
                  <c:v>4739</c:v>
                </c:pt>
                <c:pt idx="4739">
                  <c:v>4740</c:v>
                </c:pt>
                <c:pt idx="4740">
                  <c:v>4741</c:v>
                </c:pt>
                <c:pt idx="4741">
                  <c:v>4742</c:v>
                </c:pt>
                <c:pt idx="4742">
                  <c:v>4743</c:v>
                </c:pt>
                <c:pt idx="4743">
                  <c:v>4744</c:v>
                </c:pt>
                <c:pt idx="4744">
                  <c:v>4745</c:v>
                </c:pt>
                <c:pt idx="4745">
                  <c:v>4746</c:v>
                </c:pt>
                <c:pt idx="4746">
                  <c:v>4747</c:v>
                </c:pt>
                <c:pt idx="4747">
                  <c:v>4748</c:v>
                </c:pt>
                <c:pt idx="4748">
                  <c:v>4749</c:v>
                </c:pt>
                <c:pt idx="4749">
                  <c:v>4750</c:v>
                </c:pt>
                <c:pt idx="4750">
                  <c:v>4751</c:v>
                </c:pt>
                <c:pt idx="4751">
                  <c:v>4752</c:v>
                </c:pt>
                <c:pt idx="4752">
                  <c:v>4753</c:v>
                </c:pt>
                <c:pt idx="4753">
                  <c:v>4754</c:v>
                </c:pt>
                <c:pt idx="4754">
                  <c:v>4755</c:v>
                </c:pt>
                <c:pt idx="4755">
                  <c:v>4756</c:v>
                </c:pt>
                <c:pt idx="4756">
                  <c:v>4757</c:v>
                </c:pt>
                <c:pt idx="4757">
                  <c:v>4758</c:v>
                </c:pt>
                <c:pt idx="4758">
                  <c:v>4759</c:v>
                </c:pt>
                <c:pt idx="4759">
                  <c:v>4760</c:v>
                </c:pt>
                <c:pt idx="4760">
                  <c:v>4761</c:v>
                </c:pt>
                <c:pt idx="4761">
                  <c:v>4762</c:v>
                </c:pt>
                <c:pt idx="4762">
                  <c:v>4763</c:v>
                </c:pt>
                <c:pt idx="4763">
                  <c:v>4764</c:v>
                </c:pt>
                <c:pt idx="4764">
                  <c:v>4765</c:v>
                </c:pt>
                <c:pt idx="4765">
                  <c:v>4766</c:v>
                </c:pt>
                <c:pt idx="4766">
                  <c:v>4767</c:v>
                </c:pt>
                <c:pt idx="4767">
                  <c:v>4768</c:v>
                </c:pt>
                <c:pt idx="4768">
                  <c:v>4769</c:v>
                </c:pt>
                <c:pt idx="4769">
                  <c:v>4770</c:v>
                </c:pt>
                <c:pt idx="4770">
                  <c:v>4771</c:v>
                </c:pt>
                <c:pt idx="4771">
                  <c:v>4772</c:v>
                </c:pt>
                <c:pt idx="4772">
                  <c:v>4773</c:v>
                </c:pt>
                <c:pt idx="4773">
                  <c:v>4774</c:v>
                </c:pt>
                <c:pt idx="4774">
                  <c:v>4775</c:v>
                </c:pt>
                <c:pt idx="4775">
                  <c:v>4776</c:v>
                </c:pt>
                <c:pt idx="4776">
                  <c:v>4777</c:v>
                </c:pt>
                <c:pt idx="4777">
                  <c:v>4778</c:v>
                </c:pt>
                <c:pt idx="4778">
                  <c:v>4779</c:v>
                </c:pt>
                <c:pt idx="4779">
                  <c:v>4780</c:v>
                </c:pt>
                <c:pt idx="4780">
                  <c:v>4781</c:v>
                </c:pt>
                <c:pt idx="4781">
                  <c:v>4782</c:v>
                </c:pt>
                <c:pt idx="4782">
                  <c:v>4783</c:v>
                </c:pt>
                <c:pt idx="4783">
                  <c:v>4784</c:v>
                </c:pt>
                <c:pt idx="4784">
                  <c:v>4785</c:v>
                </c:pt>
                <c:pt idx="4785">
                  <c:v>4786</c:v>
                </c:pt>
                <c:pt idx="4786">
                  <c:v>4787</c:v>
                </c:pt>
                <c:pt idx="4787">
                  <c:v>4788</c:v>
                </c:pt>
                <c:pt idx="4788">
                  <c:v>4789</c:v>
                </c:pt>
                <c:pt idx="4789">
                  <c:v>4790</c:v>
                </c:pt>
                <c:pt idx="4790">
                  <c:v>4791</c:v>
                </c:pt>
                <c:pt idx="4791">
                  <c:v>4792</c:v>
                </c:pt>
                <c:pt idx="4792">
                  <c:v>4793</c:v>
                </c:pt>
                <c:pt idx="4793">
                  <c:v>4794</c:v>
                </c:pt>
                <c:pt idx="4794">
                  <c:v>4795</c:v>
                </c:pt>
                <c:pt idx="4795">
                  <c:v>4796</c:v>
                </c:pt>
                <c:pt idx="4796">
                  <c:v>4797</c:v>
                </c:pt>
                <c:pt idx="4797">
                  <c:v>4798</c:v>
                </c:pt>
                <c:pt idx="4798">
                  <c:v>4799</c:v>
                </c:pt>
                <c:pt idx="4799">
                  <c:v>4800</c:v>
                </c:pt>
                <c:pt idx="4800">
                  <c:v>4801</c:v>
                </c:pt>
                <c:pt idx="4801">
                  <c:v>4802</c:v>
                </c:pt>
                <c:pt idx="4802">
                  <c:v>4803</c:v>
                </c:pt>
                <c:pt idx="4803">
                  <c:v>4804</c:v>
                </c:pt>
                <c:pt idx="4804">
                  <c:v>4805</c:v>
                </c:pt>
                <c:pt idx="4805">
                  <c:v>4806</c:v>
                </c:pt>
                <c:pt idx="4806">
                  <c:v>4807</c:v>
                </c:pt>
                <c:pt idx="4807">
                  <c:v>4808</c:v>
                </c:pt>
                <c:pt idx="4808">
                  <c:v>4809</c:v>
                </c:pt>
                <c:pt idx="4809">
                  <c:v>4810</c:v>
                </c:pt>
                <c:pt idx="4810">
                  <c:v>4811</c:v>
                </c:pt>
                <c:pt idx="4811">
                  <c:v>4812</c:v>
                </c:pt>
                <c:pt idx="4812">
                  <c:v>4813</c:v>
                </c:pt>
                <c:pt idx="4813">
                  <c:v>4814</c:v>
                </c:pt>
                <c:pt idx="4814">
                  <c:v>4815</c:v>
                </c:pt>
                <c:pt idx="4815">
                  <c:v>4816</c:v>
                </c:pt>
                <c:pt idx="4816">
                  <c:v>4817</c:v>
                </c:pt>
                <c:pt idx="4817">
                  <c:v>4818</c:v>
                </c:pt>
                <c:pt idx="4818">
                  <c:v>4819</c:v>
                </c:pt>
                <c:pt idx="4819">
                  <c:v>4820</c:v>
                </c:pt>
                <c:pt idx="4820">
                  <c:v>4821</c:v>
                </c:pt>
                <c:pt idx="4821">
                  <c:v>4822</c:v>
                </c:pt>
                <c:pt idx="4822">
                  <c:v>4823</c:v>
                </c:pt>
                <c:pt idx="4823">
                  <c:v>4824</c:v>
                </c:pt>
                <c:pt idx="4824">
                  <c:v>4825</c:v>
                </c:pt>
                <c:pt idx="4825">
                  <c:v>4826</c:v>
                </c:pt>
                <c:pt idx="4826">
                  <c:v>4827</c:v>
                </c:pt>
                <c:pt idx="4827">
                  <c:v>4828</c:v>
                </c:pt>
                <c:pt idx="4828">
                  <c:v>4829</c:v>
                </c:pt>
                <c:pt idx="4829">
                  <c:v>4830</c:v>
                </c:pt>
                <c:pt idx="4830">
                  <c:v>4831</c:v>
                </c:pt>
                <c:pt idx="4831">
                  <c:v>4832</c:v>
                </c:pt>
                <c:pt idx="4832">
                  <c:v>4833</c:v>
                </c:pt>
                <c:pt idx="4833">
                  <c:v>4834</c:v>
                </c:pt>
                <c:pt idx="4834">
                  <c:v>4835</c:v>
                </c:pt>
                <c:pt idx="4835">
                  <c:v>4836</c:v>
                </c:pt>
                <c:pt idx="4836">
                  <c:v>4837</c:v>
                </c:pt>
                <c:pt idx="4837">
                  <c:v>4838</c:v>
                </c:pt>
                <c:pt idx="4838">
                  <c:v>4839</c:v>
                </c:pt>
                <c:pt idx="4839">
                  <c:v>4840</c:v>
                </c:pt>
                <c:pt idx="4840">
                  <c:v>4841</c:v>
                </c:pt>
                <c:pt idx="4841">
                  <c:v>4842</c:v>
                </c:pt>
                <c:pt idx="4842">
                  <c:v>4843</c:v>
                </c:pt>
                <c:pt idx="4843">
                  <c:v>4844</c:v>
                </c:pt>
                <c:pt idx="4844">
                  <c:v>4845</c:v>
                </c:pt>
                <c:pt idx="4845">
                  <c:v>4846</c:v>
                </c:pt>
                <c:pt idx="4846">
                  <c:v>4847</c:v>
                </c:pt>
                <c:pt idx="4847">
                  <c:v>4848</c:v>
                </c:pt>
                <c:pt idx="4848">
                  <c:v>4849</c:v>
                </c:pt>
                <c:pt idx="4849">
                  <c:v>4850</c:v>
                </c:pt>
                <c:pt idx="4850">
                  <c:v>4851</c:v>
                </c:pt>
                <c:pt idx="4851">
                  <c:v>4852</c:v>
                </c:pt>
                <c:pt idx="4852">
                  <c:v>4853</c:v>
                </c:pt>
                <c:pt idx="4853">
                  <c:v>4854</c:v>
                </c:pt>
                <c:pt idx="4854">
                  <c:v>4855</c:v>
                </c:pt>
                <c:pt idx="4855">
                  <c:v>4856</c:v>
                </c:pt>
                <c:pt idx="4856">
                  <c:v>4857</c:v>
                </c:pt>
                <c:pt idx="4857">
                  <c:v>4858</c:v>
                </c:pt>
                <c:pt idx="4858">
                  <c:v>4859</c:v>
                </c:pt>
                <c:pt idx="4859">
                  <c:v>4860</c:v>
                </c:pt>
                <c:pt idx="4860">
                  <c:v>4861</c:v>
                </c:pt>
                <c:pt idx="4861">
                  <c:v>4862</c:v>
                </c:pt>
                <c:pt idx="4862">
                  <c:v>4863</c:v>
                </c:pt>
                <c:pt idx="4863">
                  <c:v>4864</c:v>
                </c:pt>
                <c:pt idx="4864">
                  <c:v>4865</c:v>
                </c:pt>
                <c:pt idx="4865">
                  <c:v>4866</c:v>
                </c:pt>
                <c:pt idx="4866">
                  <c:v>4867</c:v>
                </c:pt>
                <c:pt idx="4867">
                  <c:v>4868</c:v>
                </c:pt>
                <c:pt idx="4868">
                  <c:v>4869</c:v>
                </c:pt>
                <c:pt idx="4869">
                  <c:v>4870</c:v>
                </c:pt>
                <c:pt idx="4870">
                  <c:v>4871</c:v>
                </c:pt>
                <c:pt idx="4871">
                  <c:v>4872</c:v>
                </c:pt>
                <c:pt idx="4872">
                  <c:v>4873</c:v>
                </c:pt>
                <c:pt idx="4873">
                  <c:v>4874</c:v>
                </c:pt>
                <c:pt idx="4874">
                  <c:v>4875</c:v>
                </c:pt>
                <c:pt idx="4875">
                  <c:v>4876</c:v>
                </c:pt>
                <c:pt idx="4876">
                  <c:v>4877</c:v>
                </c:pt>
                <c:pt idx="4877">
                  <c:v>4878</c:v>
                </c:pt>
                <c:pt idx="4878">
                  <c:v>4879</c:v>
                </c:pt>
                <c:pt idx="4879">
                  <c:v>4880</c:v>
                </c:pt>
                <c:pt idx="4880">
                  <c:v>4881</c:v>
                </c:pt>
                <c:pt idx="4881">
                  <c:v>4882</c:v>
                </c:pt>
                <c:pt idx="4882">
                  <c:v>4883</c:v>
                </c:pt>
                <c:pt idx="4883">
                  <c:v>4884</c:v>
                </c:pt>
                <c:pt idx="4884">
                  <c:v>4885</c:v>
                </c:pt>
                <c:pt idx="4885">
                  <c:v>4886</c:v>
                </c:pt>
                <c:pt idx="4886">
                  <c:v>4887</c:v>
                </c:pt>
                <c:pt idx="4887">
                  <c:v>4888</c:v>
                </c:pt>
                <c:pt idx="4888">
                  <c:v>4889</c:v>
                </c:pt>
                <c:pt idx="4889">
                  <c:v>4890</c:v>
                </c:pt>
                <c:pt idx="4890">
                  <c:v>4891</c:v>
                </c:pt>
                <c:pt idx="4891">
                  <c:v>4892</c:v>
                </c:pt>
                <c:pt idx="4892">
                  <c:v>4893</c:v>
                </c:pt>
                <c:pt idx="4893">
                  <c:v>4894</c:v>
                </c:pt>
                <c:pt idx="4894">
                  <c:v>4895</c:v>
                </c:pt>
                <c:pt idx="4895">
                  <c:v>4896</c:v>
                </c:pt>
                <c:pt idx="4896">
                  <c:v>4897</c:v>
                </c:pt>
                <c:pt idx="4897">
                  <c:v>4898</c:v>
                </c:pt>
                <c:pt idx="4898">
                  <c:v>4899</c:v>
                </c:pt>
                <c:pt idx="4899">
                  <c:v>4900</c:v>
                </c:pt>
                <c:pt idx="4900">
                  <c:v>4901</c:v>
                </c:pt>
                <c:pt idx="4901">
                  <c:v>4902</c:v>
                </c:pt>
                <c:pt idx="4902">
                  <c:v>4903</c:v>
                </c:pt>
                <c:pt idx="4903">
                  <c:v>4904</c:v>
                </c:pt>
                <c:pt idx="4904">
                  <c:v>4905</c:v>
                </c:pt>
                <c:pt idx="4905">
                  <c:v>4906</c:v>
                </c:pt>
                <c:pt idx="4906">
                  <c:v>4907</c:v>
                </c:pt>
                <c:pt idx="4907">
                  <c:v>4908</c:v>
                </c:pt>
                <c:pt idx="4908">
                  <c:v>4909</c:v>
                </c:pt>
                <c:pt idx="4909">
                  <c:v>4910</c:v>
                </c:pt>
                <c:pt idx="4910">
                  <c:v>4911</c:v>
                </c:pt>
                <c:pt idx="4911">
                  <c:v>4912</c:v>
                </c:pt>
                <c:pt idx="4912">
                  <c:v>4913</c:v>
                </c:pt>
                <c:pt idx="4913">
                  <c:v>4914</c:v>
                </c:pt>
                <c:pt idx="4914">
                  <c:v>4915</c:v>
                </c:pt>
                <c:pt idx="4915">
                  <c:v>4916</c:v>
                </c:pt>
                <c:pt idx="4916">
                  <c:v>4917</c:v>
                </c:pt>
                <c:pt idx="4917">
                  <c:v>4918</c:v>
                </c:pt>
                <c:pt idx="4918">
                  <c:v>4919</c:v>
                </c:pt>
                <c:pt idx="4919">
                  <c:v>4920</c:v>
                </c:pt>
                <c:pt idx="4920">
                  <c:v>4921</c:v>
                </c:pt>
                <c:pt idx="4921">
                  <c:v>4922</c:v>
                </c:pt>
                <c:pt idx="4922">
                  <c:v>4923</c:v>
                </c:pt>
                <c:pt idx="4923">
                  <c:v>4924</c:v>
                </c:pt>
                <c:pt idx="4924">
                  <c:v>4925</c:v>
                </c:pt>
                <c:pt idx="4925">
                  <c:v>4926</c:v>
                </c:pt>
                <c:pt idx="4926">
                  <c:v>4927</c:v>
                </c:pt>
                <c:pt idx="4927">
                  <c:v>4928</c:v>
                </c:pt>
                <c:pt idx="4928">
                  <c:v>4929</c:v>
                </c:pt>
                <c:pt idx="4929">
                  <c:v>4930</c:v>
                </c:pt>
                <c:pt idx="4930">
                  <c:v>4931</c:v>
                </c:pt>
                <c:pt idx="4931">
                  <c:v>4932</c:v>
                </c:pt>
                <c:pt idx="4932">
                  <c:v>4933</c:v>
                </c:pt>
                <c:pt idx="4933">
                  <c:v>4934</c:v>
                </c:pt>
                <c:pt idx="4934">
                  <c:v>4935</c:v>
                </c:pt>
                <c:pt idx="4935">
                  <c:v>4936</c:v>
                </c:pt>
                <c:pt idx="4936">
                  <c:v>4937</c:v>
                </c:pt>
                <c:pt idx="4937">
                  <c:v>4938</c:v>
                </c:pt>
                <c:pt idx="4938">
                  <c:v>4939</c:v>
                </c:pt>
                <c:pt idx="4939">
                  <c:v>4940</c:v>
                </c:pt>
                <c:pt idx="4940">
                  <c:v>4941</c:v>
                </c:pt>
                <c:pt idx="4941">
                  <c:v>4942</c:v>
                </c:pt>
                <c:pt idx="4942">
                  <c:v>4943</c:v>
                </c:pt>
                <c:pt idx="4943">
                  <c:v>4944</c:v>
                </c:pt>
                <c:pt idx="4944">
                  <c:v>4945</c:v>
                </c:pt>
                <c:pt idx="4945">
                  <c:v>4946</c:v>
                </c:pt>
                <c:pt idx="4946">
                  <c:v>4947</c:v>
                </c:pt>
                <c:pt idx="4947">
                  <c:v>4948</c:v>
                </c:pt>
                <c:pt idx="4948">
                  <c:v>4949</c:v>
                </c:pt>
                <c:pt idx="4949">
                  <c:v>4950</c:v>
                </c:pt>
                <c:pt idx="4950">
                  <c:v>4951</c:v>
                </c:pt>
                <c:pt idx="4951">
                  <c:v>4952</c:v>
                </c:pt>
                <c:pt idx="4952">
                  <c:v>4953</c:v>
                </c:pt>
                <c:pt idx="4953">
                  <c:v>4954</c:v>
                </c:pt>
                <c:pt idx="4954">
                  <c:v>4955</c:v>
                </c:pt>
                <c:pt idx="4955">
                  <c:v>4956</c:v>
                </c:pt>
                <c:pt idx="4956">
                  <c:v>4957</c:v>
                </c:pt>
                <c:pt idx="4957">
                  <c:v>4958</c:v>
                </c:pt>
                <c:pt idx="4958">
                  <c:v>4959</c:v>
                </c:pt>
                <c:pt idx="4959">
                  <c:v>4960</c:v>
                </c:pt>
                <c:pt idx="4960">
                  <c:v>4961</c:v>
                </c:pt>
                <c:pt idx="4961">
                  <c:v>4962</c:v>
                </c:pt>
                <c:pt idx="4962">
                  <c:v>4963</c:v>
                </c:pt>
                <c:pt idx="4963">
                  <c:v>4964</c:v>
                </c:pt>
                <c:pt idx="4964">
                  <c:v>4965</c:v>
                </c:pt>
                <c:pt idx="4965">
                  <c:v>4966</c:v>
                </c:pt>
                <c:pt idx="4966">
                  <c:v>4967</c:v>
                </c:pt>
                <c:pt idx="4967">
                  <c:v>4968</c:v>
                </c:pt>
                <c:pt idx="4968">
                  <c:v>4969</c:v>
                </c:pt>
                <c:pt idx="4969">
                  <c:v>4970</c:v>
                </c:pt>
                <c:pt idx="4970">
                  <c:v>4971</c:v>
                </c:pt>
                <c:pt idx="4971">
                  <c:v>4972</c:v>
                </c:pt>
                <c:pt idx="4972">
                  <c:v>4973</c:v>
                </c:pt>
                <c:pt idx="4973">
                  <c:v>4974</c:v>
                </c:pt>
                <c:pt idx="4974">
                  <c:v>4975</c:v>
                </c:pt>
                <c:pt idx="4975">
                  <c:v>4976</c:v>
                </c:pt>
                <c:pt idx="4976">
                  <c:v>4977</c:v>
                </c:pt>
                <c:pt idx="4977">
                  <c:v>4978</c:v>
                </c:pt>
                <c:pt idx="4978">
                  <c:v>4979</c:v>
                </c:pt>
                <c:pt idx="4979">
                  <c:v>4980</c:v>
                </c:pt>
                <c:pt idx="4980">
                  <c:v>4981</c:v>
                </c:pt>
                <c:pt idx="4981">
                  <c:v>4982</c:v>
                </c:pt>
                <c:pt idx="4982">
                  <c:v>4983</c:v>
                </c:pt>
                <c:pt idx="4983">
                  <c:v>4984</c:v>
                </c:pt>
                <c:pt idx="4984">
                  <c:v>4985</c:v>
                </c:pt>
                <c:pt idx="4985">
                  <c:v>4986</c:v>
                </c:pt>
                <c:pt idx="4986">
                  <c:v>4987</c:v>
                </c:pt>
                <c:pt idx="4987">
                  <c:v>4988</c:v>
                </c:pt>
                <c:pt idx="4988">
                  <c:v>4989</c:v>
                </c:pt>
                <c:pt idx="4989">
                  <c:v>4990</c:v>
                </c:pt>
                <c:pt idx="4990">
                  <c:v>4991</c:v>
                </c:pt>
                <c:pt idx="4991">
                  <c:v>4992</c:v>
                </c:pt>
                <c:pt idx="4992">
                  <c:v>4993</c:v>
                </c:pt>
                <c:pt idx="4993">
                  <c:v>4994</c:v>
                </c:pt>
                <c:pt idx="4994">
                  <c:v>4995</c:v>
                </c:pt>
                <c:pt idx="4995">
                  <c:v>4996</c:v>
                </c:pt>
                <c:pt idx="4996">
                  <c:v>4997</c:v>
                </c:pt>
                <c:pt idx="4997">
                  <c:v>4998</c:v>
                </c:pt>
                <c:pt idx="4998">
                  <c:v>4999</c:v>
                </c:pt>
                <c:pt idx="4999">
                  <c:v>5000</c:v>
                </c:pt>
                <c:pt idx="5000">
                  <c:v>5001</c:v>
                </c:pt>
                <c:pt idx="5001">
                  <c:v>5002</c:v>
                </c:pt>
                <c:pt idx="5002">
                  <c:v>5003</c:v>
                </c:pt>
                <c:pt idx="5003">
                  <c:v>5004</c:v>
                </c:pt>
                <c:pt idx="5004">
                  <c:v>5005</c:v>
                </c:pt>
                <c:pt idx="5005">
                  <c:v>5006</c:v>
                </c:pt>
                <c:pt idx="5006">
                  <c:v>5007</c:v>
                </c:pt>
                <c:pt idx="5007">
                  <c:v>5008</c:v>
                </c:pt>
                <c:pt idx="5008">
                  <c:v>5009</c:v>
                </c:pt>
                <c:pt idx="5009">
                  <c:v>5010</c:v>
                </c:pt>
                <c:pt idx="5010">
                  <c:v>5011</c:v>
                </c:pt>
                <c:pt idx="5011">
                  <c:v>5012</c:v>
                </c:pt>
                <c:pt idx="5012">
                  <c:v>5013</c:v>
                </c:pt>
                <c:pt idx="5013">
                  <c:v>5014</c:v>
                </c:pt>
                <c:pt idx="5014">
                  <c:v>5015</c:v>
                </c:pt>
                <c:pt idx="5015">
                  <c:v>5016</c:v>
                </c:pt>
                <c:pt idx="5016">
                  <c:v>5017</c:v>
                </c:pt>
                <c:pt idx="5017">
                  <c:v>5018</c:v>
                </c:pt>
                <c:pt idx="5018">
                  <c:v>5019</c:v>
                </c:pt>
                <c:pt idx="5019">
                  <c:v>5020</c:v>
                </c:pt>
                <c:pt idx="5020">
                  <c:v>5021</c:v>
                </c:pt>
                <c:pt idx="5021">
                  <c:v>5022</c:v>
                </c:pt>
                <c:pt idx="5022">
                  <c:v>5023</c:v>
                </c:pt>
                <c:pt idx="5023">
                  <c:v>5024</c:v>
                </c:pt>
                <c:pt idx="5024">
                  <c:v>5025</c:v>
                </c:pt>
                <c:pt idx="5025">
                  <c:v>5026</c:v>
                </c:pt>
                <c:pt idx="5026">
                  <c:v>5027</c:v>
                </c:pt>
                <c:pt idx="5027">
                  <c:v>5028</c:v>
                </c:pt>
                <c:pt idx="5028">
                  <c:v>5029</c:v>
                </c:pt>
                <c:pt idx="5029">
                  <c:v>5030</c:v>
                </c:pt>
                <c:pt idx="5030">
                  <c:v>5031</c:v>
                </c:pt>
                <c:pt idx="5031">
                  <c:v>5032</c:v>
                </c:pt>
                <c:pt idx="5032">
                  <c:v>5033</c:v>
                </c:pt>
                <c:pt idx="5033">
                  <c:v>5034</c:v>
                </c:pt>
                <c:pt idx="5034">
                  <c:v>5035</c:v>
                </c:pt>
                <c:pt idx="5035">
                  <c:v>5036</c:v>
                </c:pt>
                <c:pt idx="5036">
                  <c:v>5037</c:v>
                </c:pt>
                <c:pt idx="5037">
                  <c:v>5038</c:v>
                </c:pt>
                <c:pt idx="5038">
                  <c:v>5039</c:v>
                </c:pt>
                <c:pt idx="5039">
                  <c:v>5040</c:v>
                </c:pt>
                <c:pt idx="5040">
                  <c:v>5041</c:v>
                </c:pt>
                <c:pt idx="5041">
                  <c:v>5042</c:v>
                </c:pt>
                <c:pt idx="5042">
                  <c:v>5043</c:v>
                </c:pt>
                <c:pt idx="5043">
                  <c:v>5044</c:v>
                </c:pt>
                <c:pt idx="5044">
                  <c:v>5045</c:v>
                </c:pt>
                <c:pt idx="5045">
                  <c:v>5046</c:v>
                </c:pt>
                <c:pt idx="5046">
                  <c:v>5047</c:v>
                </c:pt>
                <c:pt idx="5047">
                  <c:v>5048</c:v>
                </c:pt>
                <c:pt idx="5048">
                  <c:v>5049</c:v>
                </c:pt>
                <c:pt idx="5049">
                  <c:v>5050</c:v>
                </c:pt>
                <c:pt idx="5050">
                  <c:v>5051</c:v>
                </c:pt>
                <c:pt idx="5051">
                  <c:v>5052</c:v>
                </c:pt>
                <c:pt idx="5052">
                  <c:v>5053</c:v>
                </c:pt>
                <c:pt idx="5053">
                  <c:v>5054</c:v>
                </c:pt>
                <c:pt idx="5054">
                  <c:v>5055</c:v>
                </c:pt>
                <c:pt idx="5055">
                  <c:v>5056</c:v>
                </c:pt>
                <c:pt idx="5056">
                  <c:v>5057</c:v>
                </c:pt>
                <c:pt idx="5057">
                  <c:v>5058</c:v>
                </c:pt>
                <c:pt idx="5058">
                  <c:v>5059</c:v>
                </c:pt>
                <c:pt idx="5059">
                  <c:v>5060</c:v>
                </c:pt>
                <c:pt idx="5060">
                  <c:v>5061</c:v>
                </c:pt>
                <c:pt idx="5061">
                  <c:v>5062</c:v>
                </c:pt>
                <c:pt idx="5062">
                  <c:v>5063</c:v>
                </c:pt>
                <c:pt idx="5063">
                  <c:v>5064</c:v>
                </c:pt>
                <c:pt idx="5064">
                  <c:v>5065</c:v>
                </c:pt>
                <c:pt idx="5065">
                  <c:v>5066</c:v>
                </c:pt>
                <c:pt idx="5066">
                  <c:v>5067</c:v>
                </c:pt>
                <c:pt idx="5067">
                  <c:v>5068</c:v>
                </c:pt>
                <c:pt idx="5068">
                  <c:v>5069</c:v>
                </c:pt>
                <c:pt idx="5069">
                  <c:v>5070</c:v>
                </c:pt>
                <c:pt idx="5070">
                  <c:v>5071</c:v>
                </c:pt>
                <c:pt idx="5071">
                  <c:v>5072</c:v>
                </c:pt>
                <c:pt idx="5072">
                  <c:v>5073</c:v>
                </c:pt>
                <c:pt idx="5073">
                  <c:v>5074</c:v>
                </c:pt>
                <c:pt idx="5074">
                  <c:v>5075</c:v>
                </c:pt>
                <c:pt idx="5075">
                  <c:v>5076</c:v>
                </c:pt>
                <c:pt idx="5076">
                  <c:v>5077</c:v>
                </c:pt>
                <c:pt idx="5077">
                  <c:v>5078</c:v>
                </c:pt>
                <c:pt idx="5078">
                  <c:v>5079</c:v>
                </c:pt>
                <c:pt idx="5079">
                  <c:v>5080</c:v>
                </c:pt>
                <c:pt idx="5080">
                  <c:v>5081</c:v>
                </c:pt>
                <c:pt idx="5081">
                  <c:v>5082</c:v>
                </c:pt>
                <c:pt idx="5082">
                  <c:v>5083</c:v>
                </c:pt>
                <c:pt idx="5083">
                  <c:v>5084</c:v>
                </c:pt>
                <c:pt idx="5084">
                  <c:v>5085</c:v>
                </c:pt>
                <c:pt idx="5085">
                  <c:v>5086</c:v>
                </c:pt>
                <c:pt idx="5086">
                  <c:v>5087</c:v>
                </c:pt>
                <c:pt idx="5087">
                  <c:v>5088</c:v>
                </c:pt>
                <c:pt idx="5088">
                  <c:v>5089</c:v>
                </c:pt>
                <c:pt idx="5089">
                  <c:v>5090</c:v>
                </c:pt>
                <c:pt idx="5090">
                  <c:v>5091</c:v>
                </c:pt>
                <c:pt idx="5091">
                  <c:v>5092</c:v>
                </c:pt>
                <c:pt idx="5092">
                  <c:v>5093</c:v>
                </c:pt>
                <c:pt idx="5093">
                  <c:v>5094</c:v>
                </c:pt>
                <c:pt idx="5094">
                  <c:v>5095</c:v>
                </c:pt>
                <c:pt idx="5095">
                  <c:v>5096</c:v>
                </c:pt>
                <c:pt idx="5096">
                  <c:v>5097</c:v>
                </c:pt>
                <c:pt idx="5097">
                  <c:v>5098</c:v>
                </c:pt>
                <c:pt idx="5098">
                  <c:v>5099</c:v>
                </c:pt>
                <c:pt idx="5099">
                  <c:v>5100</c:v>
                </c:pt>
                <c:pt idx="5100">
                  <c:v>5101</c:v>
                </c:pt>
                <c:pt idx="5101">
                  <c:v>5102</c:v>
                </c:pt>
                <c:pt idx="5102">
                  <c:v>5103</c:v>
                </c:pt>
                <c:pt idx="5103">
                  <c:v>5104</c:v>
                </c:pt>
                <c:pt idx="5104">
                  <c:v>5105</c:v>
                </c:pt>
                <c:pt idx="5105">
                  <c:v>5106</c:v>
                </c:pt>
                <c:pt idx="5106">
                  <c:v>5107</c:v>
                </c:pt>
                <c:pt idx="5107">
                  <c:v>5108</c:v>
                </c:pt>
                <c:pt idx="5108">
                  <c:v>5109</c:v>
                </c:pt>
                <c:pt idx="5109">
                  <c:v>5110</c:v>
                </c:pt>
                <c:pt idx="5110">
                  <c:v>5111</c:v>
                </c:pt>
                <c:pt idx="5111">
                  <c:v>5112</c:v>
                </c:pt>
                <c:pt idx="5112">
                  <c:v>5113</c:v>
                </c:pt>
                <c:pt idx="5113">
                  <c:v>5114</c:v>
                </c:pt>
                <c:pt idx="5114">
                  <c:v>5115</c:v>
                </c:pt>
                <c:pt idx="5115">
                  <c:v>5116</c:v>
                </c:pt>
                <c:pt idx="5116">
                  <c:v>5117</c:v>
                </c:pt>
                <c:pt idx="5117">
                  <c:v>5118</c:v>
                </c:pt>
                <c:pt idx="5118">
                  <c:v>5119</c:v>
                </c:pt>
                <c:pt idx="5119">
                  <c:v>5120</c:v>
                </c:pt>
                <c:pt idx="5120">
                  <c:v>5121</c:v>
                </c:pt>
                <c:pt idx="5121">
                  <c:v>5122</c:v>
                </c:pt>
                <c:pt idx="5122">
                  <c:v>5123</c:v>
                </c:pt>
                <c:pt idx="5123">
                  <c:v>5124</c:v>
                </c:pt>
                <c:pt idx="5124">
                  <c:v>5125</c:v>
                </c:pt>
                <c:pt idx="5125">
                  <c:v>5126</c:v>
                </c:pt>
                <c:pt idx="5126">
                  <c:v>5127</c:v>
                </c:pt>
                <c:pt idx="5127">
                  <c:v>5128</c:v>
                </c:pt>
                <c:pt idx="5128">
                  <c:v>5129</c:v>
                </c:pt>
                <c:pt idx="5129">
                  <c:v>5130</c:v>
                </c:pt>
                <c:pt idx="5130">
                  <c:v>5131</c:v>
                </c:pt>
                <c:pt idx="5131">
                  <c:v>5132</c:v>
                </c:pt>
                <c:pt idx="5132">
                  <c:v>5133</c:v>
                </c:pt>
                <c:pt idx="5133">
                  <c:v>5134</c:v>
                </c:pt>
                <c:pt idx="5134">
                  <c:v>5135</c:v>
                </c:pt>
                <c:pt idx="5135">
                  <c:v>5136</c:v>
                </c:pt>
                <c:pt idx="5136">
                  <c:v>5137</c:v>
                </c:pt>
                <c:pt idx="5137">
                  <c:v>5138</c:v>
                </c:pt>
                <c:pt idx="5138">
                  <c:v>5139</c:v>
                </c:pt>
                <c:pt idx="5139">
                  <c:v>5140</c:v>
                </c:pt>
                <c:pt idx="5140">
                  <c:v>5141</c:v>
                </c:pt>
                <c:pt idx="5141">
                  <c:v>5142</c:v>
                </c:pt>
                <c:pt idx="5142">
                  <c:v>5143</c:v>
                </c:pt>
                <c:pt idx="5143">
                  <c:v>5144</c:v>
                </c:pt>
                <c:pt idx="5144">
                  <c:v>5145</c:v>
                </c:pt>
                <c:pt idx="5145">
                  <c:v>5146</c:v>
                </c:pt>
                <c:pt idx="5146">
                  <c:v>5147</c:v>
                </c:pt>
                <c:pt idx="5147">
                  <c:v>5148</c:v>
                </c:pt>
                <c:pt idx="5148">
                  <c:v>5149</c:v>
                </c:pt>
                <c:pt idx="5149">
                  <c:v>5150</c:v>
                </c:pt>
                <c:pt idx="5150">
                  <c:v>5151</c:v>
                </c:pt>
                <c:pt idx="5151">
                  <c:v>5152</c:v>
                </c:pt>
                <c:pt idx="5152">
                  <c:v>5153</c:v>
                </c:pt>
                <c:pt idx="5153">
                  <c:v>5154</c:v>
                </c:pt>
                <c:pt idx="5154">
                  <c:v>5155</c:v>
                </c:pt>
                <c:pt idx="5155">
                  <c:v>5156</c:v>
                </c:pt>
                <c:pt idx="5156">
                  <c:v>5157</c:v>
                </c:pt>
                <c:pt idx="5157">
                  <c:v>5158</c:v>
                </c:pt>
                <c:pt idx="5158">
                  <c:v>5159</c:v>
                </c:pt>
                <c:pt idx="5159">
                  <c:v>5160</c:v>
                </c:pt>
                <c:pt idx="5160">
                  <c:v>5161</c:v>
                </c:pt>
                <c:pt idx="5161">
                  <c:v>5162</c:v>
                </c:pt>
                <c:pt idx="5162">
                  <c:v>5163</c:v>
                </c:pt>
                <c:pt idx="5163">
                  <c:v>5164</c:v>
                </c:pt>
                <c:pt idx="5164">
                  <c:v>5165</c:v>
                </c:pt>
                <c:pt idx="5165">
                  <c:v>5166</c:v>
                </c:pt>
                <c:pt idx="5166">
                  <c:v>5167</c:v>
                </c:pt>
                <c:pt idx="5167">
                  <c:v>5168</c:v>
                </c:pt>
                <c:pt idx="5168">
                  <c:v>5169</c:v>
                </c:pt>
                <c:pt idx="5169">
                  <c:v>5170</c:v>
                </c:pt>
                <c:pt idx="5170">
                  <c:v>5171</c:v>
                </c:pt>
                <c:pt idx="5171">
                  <c:v>5172</c:v>
                </c:pt>
                <c:pt idx="5172">
                  <c:v>5173</c:v>
                </c:pt>
                <c:pt idx="5173">
                  <c:v>5174</c:v>
                </c:pt>
                <c:pt idx="5174">
                  <c:v>5175</c:v>
                </c:pt>
                <c:pt idx="5175">
                  <c:v>5176</c:v>
                </c:pt>
                <c:pt idx="5176">
                  <c:v>5177</c:v>
                </c:pt>
                <c:pt idx="5177">
                  <c:v>5178</c:v>
                </c:pt>
                <c:pt idx="5178">
                  <c:v>5179</c:v>
                </c:pt>
                <c:pt idx="5179">
                  <c:v>5180</c:v>
                </c:pt>
                <c:pt idx="5180">
                  <c:v>5181</c:v>
                </c:pt>
                <c:pt idx="5181">
                  <c:v>5182</c:v>
                </c:pt>
                <c:pt idx="5182">
                  <c:v>5183</c:v>
                </c:pt>
                <c:pt idx="5183">
                  <c:v>5184</c:v>
                </c:pt>
                <c:pt idx="5184">
                  <c:v>5185</c:v>
                </c:pt>
                <c:pt idx="5185">
                  <c:v>5186</c:v>
                </c:pt>
                <c:pt idx="5186">
                  <c:v>5187</c:v>
                </c:pt>
                <c:pt idx="5187">
                  <c:v>5188</c:v>
                </c:pt>
                <c:pt idx="5188">
                  <c:v>5189</c:v>
                </c:pt>
                <c:pt idx="5189">
                  <c:v>5190</c:v>
                </c:pt>
                <c:pt idx="5190">
                  <c:v>5191</c:v>
                </c:pt>
                <c:pt idx="5191">
                  <c:v>5192</c:v>
                </c:pt>
                <c:pt idx="5192">
                  <c:v>5193</c:v>
                </c:pt>
                <c:pt idx="5193">
                  <c:v>5194</c:v>
                </c:pt>
                <c:pt idx="5194">
                  <c:v>5195</c:v>
                </c:pt>
                <c:pt idx="5195">
                  <c:v>5196</c:v>
                </c:pt>
                <c:pt idx="5196">
                  <c:v>5197</c:v>
                </c:pt>
                <c:pt idx="5197">
                  <c:v>5198</c:v>
                </c:pt>
                <c:pt idx="5198">
                  <c:v>5199</c:v>
                </c:pt>
                <c:pt idx="5199">
                  <c:v>5200</c:v>
                </c:pt>
                <c:pt idx="5200">
                  <c:v>5201</c:v>
                </c:pt>
                <c:pt idx="5201">
                  <c:v>5202</c:v>
                </c:pt>
                <c:pt idx="5202">
                  <c:v>5203</c:v>
                </c:pt>
                <c:pt idx="5203">
                  <c:v>5204</c:v>
                </c:pt>
                <c:pt idx="5204">
                  <c:v>5205</c:v>
                </c:pt>
                <c:pt idx="5205">
                  <c:v>5206</c:v>
                </c:pt>
                <c:pt idx="5206">
                  <c:v>5207</c:v>
                </c:pt>
                <c:pt idx="5207">
                  <c:v>5208</c:v>
                </c:pt>
                <c:pt idx="5208">
                  <c:v>5209</c:v>
                </c:pt>
                <c:pt idx="5209">
                  <c:v>5210</c:v>
                </c:pt>
                <c:pt idx="5210">
                  <c:v>5211</c:v>
                </c:pt>
                <c:pt idx="5211">
                  <c:v>5212</c:v>
                </c:pt>
                <c:pt idx="5212">
                  <c:v>5213</c:v>
                </c:pt>
                <c:pt idx="5213">
                  <c:v>5214</c:v>
                </c:pt>
                <c:pt idx="5214">
                  <c:v>5215</c:v>
                </c:pt>
                <c:pt idx="5215">
                  <c:v>5216</c:v>
                </c:pt>
                <c:pt idx="5216">
                  <c:v>5217</c:v>
                </c:pt>
                <c:pt idx="5217">
                  <c:v>5218</c:v>
                </c:pt>
                <c:pt idx="5218">
                  <c:v>5219</c:v>
                </c:pt>
                <c:pt idx="5219">
                  <c:v>5220</c:v>
                </c:pt>
                <c:pt idx="5220">
                  <c:v>5221</c:v>
                </c:pt>
                <c:pt idx="5221">
                  <c:v>5222</c:v>
                </c:pt>
                <c:pt idx="5222">
                  <c:v>5223</c:v>
                </c:pt>
                <c:pt idx="5223">
                  <c:v>5224</c:v>
                </c:pt>
                <c:pt idx="5224">
                  <c:v>5225</c:v>
                </c:pt>
                <c:pt idx="5225">
                  <c:v>5226</c:v>
                </c:pt>
                <c:pt idx="5226">
                  <c:v>5227</c:v>
                </c:pt>
                <c:pt idx="5227">
                  <c:v>5228</c:v>
                </c:pt>
                <c:pt idx="5228">
                  <c:v>5229</c:v>
                </c:pt>
                <c:pt idx="5229">
                  <c:v>5230</c:v>
                </c:pt>
                <c:pt idx="5230">
                  <c:v>5231</c:v>
                </c:pt>
                <c:pt idx="5231">
                  <c:v>5232</c:v>
                </c:pt>
                <c:pt idx="5232">
                  <c:v>5233</c:v>
                </c:pt>
                <c:pt idx="5233">
                  <c:v>5234</c:v>
                </c:pt>
                <c:pt idx="5234">
                  <c:v>5235</c:v>
                </c:pt>
                <c:pt idx="5235">
                  <c:v>5236</c:v>
                </c:pt>
                <c:pt idx="5236">
                  <c:v>5237</c:v>
                </c:pt>
                <c:pt idx="5237">
                  <c:v>5238</c:v>
                </c:pt>
                <c:pt idx="5238">
                  <c:v>5239</c:v>
                </c:pt>
                <c:pt idx="5239">
                  <c:v>5240</c:v>
                </c:pt>
                <c:pt idx="5240">
                  <c:v>5241</c:v>
                </c:pt>
                <c:pt idx="5241">
                  <c:v>5242</c:v>
                </c:pt>
                <c:pt idx="5242">
                  <c:v>5243</c:v>
                </c:pt>
                <c:pt idx="5243">
                  <c:v>5244</c:v>
                </c:pt>
                <c:pt idx="5244">
                  <c:v>5245</c:v>
                </c:pt>
                <c:pt idx="5245">
                  <c:v>5246</c:v>
                </c:pt>
                <c:pt idx="5246">
                  <c:v>5247</c:v>
                </c:pt>
                <c:pt idx="5247">
                  <c:v>5248</c:v>
                </c:pt>
                <c:pt idx="5248">
                  <c:v>5249</c:v>
                </c:pt>
                <c:pt idx="5249">
                  <c:v>5250</c:v>
                </c:pt>
                <c:pt idx="5250">
                  <c:v>5251</c:v>
                </c:pt>
                <c:pt idx="5251">
                  <c:v>5252</c:v>
                </c:pt>
                <c:pt idx="5252">
                  <c:v>5253</c:v>
                </c:pt>
                <c:pt idx="5253">
                  <c:v>5254</c:v>
                </c:pt>
                <c:pt idx="5254">
                  <c:v>5255</c:v>
                </c:pt>
                <c:pt idx="5255">
                  <c:v>5256</c:v>
                </c:pt>
                <c:pt idx="5256">
                  <c:v>5257</c:v>
                </c:pt>
                <c:pt idx="5257">
                  <c:v>5258</c:v>
                </c:pt>
                <c:pt idx="5258">
                  <c:v>5259</c:v>
                </c:pt>
                <c:pt idx="5259">
                  <c:v>5260</c:v>
                </c:pt>
                <c:pt idx="5260">
                  <c:v>5261</c:v>
                </c:pt>
                <c:pt idx="5261">
                  <c:v>5262</c:v>
                </c:pt>
                <c:pt idx="5262">
                  <c:v>5263</c:v>
                </c:pt>
                <c:pt idx="5263">
                  <c:v>5264</c:v>
                </c:pt>
                <c:pt idx="5264">
                  <c:v>5265</c:v>
                </c:pt>
                <c:pt idx="5265">
                  <c:v>5266</c:v>
                </c:pt>
                <c:pt idx="5266">
                  <c:v>5267</c:v>
                </c:pt>
                <c:pt idx="5267">
                  <c:v>5268</c:v>
                </c:pt>
                <c:pt idx="5268">
                  <c:v>5269</c:v>
                </c:pt>
                <c:pt idx="5269">
                  <c:v>5270</c:v>
                </c:pt>
                <c:pt idx="5270">
                  <c:v>5271</c:v>
                </c:pt>
                <c:pt idx="5271">
                  <c:v>5272</c:v>
                </c:pt>
                <c:pt idx="5272">
                  <c:v>5273</c:v>
                </c:pt>
                <c:pt idx="5273">
                  <c:v>5274</c:v>
                </c:pt>
                <c:pt idx="5274">
                  <c:v>5275</c:v>
                </c:pt>
                <c:pt idx="5275">
                  <c:v>5276</c:v>
                </c:pt>
                <c:pt idx="5276">
                  <c:v>5277</c:v>
                </c:pt>
                <c:pt idx="5277">
                  <c:v>5278</c:v>
                </c:pt>
                <c:pt idx="5278">
                  <c:v>5279</c:v>
                </c:pt>
                <c:pt idx="5279">
                  <c:v>5280</c:v>
                </c:pt>
                <c:pt idx="5280">
                  <c:v>5281</c:v>
                </c:pt>
                <c:pt idx="5281">
                  <c:v>5282</c:v>
                </c:pt>
                <c:pt idx="5282">
                  <c:v>5283</c:v>
                </c:pt>
                <c:pt idx="5283">
                  <c:v>5284</c:v>
                </c:pt>
                <c:pt idx="5284">
                  <c:v>5285</c:v>
                </c:pt>
                <c:pt idx="5285">
                  <c:v>5286</c:v>
                </c:pt>
                <c:pt idx="5286">
                  <c:v>5287</c:v>
                </c:pt>
                <c:pt idx="5287">
                  <c:v>5288</c:v>
                </c:pt>
                <c:pt idx="5288">
                  <c:v>5289</c:v>
                </c:pt>
                <c:pt idx="5289">
                  <c:v>5290</c:v>
                </c:pt>
                <c:pt idx="5290">
                  <c:v>5291</c:v>
                </c:pt>
                <c:pt idx="5291">
                  <c:v>5292</c:v>
                </c:pt>
                <c:pt idx="5292">
                  <c:v>5293</c:v>
                </c:pt>
                <c:pt idx="5293">
                  <c:v>5294</c:v>
                </c:pt>
                <c:pt idx="5294">
                  <c:v>5295</c:v>
                </c:pt>
                <c:pt idx="5295">
                  <c:v>5296</c:v>
                </c:pt>
                <c:pt idx="5296">
                  <c:v>5297</c:v>
                </c:pt>
                <c:pt idx="5297">
                  <c:v>5298</c:v>
                </c:pt>
                <c:pt idx="5298">
                  <c:v>5299</c:v>
                </c:pt>
                <c:pt idx="5299">
                  <c:v>5300</c:v>
                </c:pt>
                <c:pt idx="5300">
                  <c:v>5301</c:v>
                </c:pt>
                <c:pt idx="5301">
                  <c:v>5302</c:v>
                </c:pt>
                <c:pt idx="5302">
                  <c:v>5303</c:v>
                </c:pt>
                <c:pt idx="5303">
                  <c:v>5304</c:v>
                </c:pt>
                <c:pt idx="5304">
                  <c:v>5305</c:v>
                </c:pt>
                <c:pt idx="5305">
                  <c:v>5306</c:v>
                </c:pt>
                <c:pt idx="5306">
                  <c:v>5307</c:v>
                </c:pt>
                <c:pt idx="5307">
                  <c:v>5308</c:v>
                </c:pt>
                <c:pt idx="5308">
                  <c:v>5309</c:v>
                </c:pt>
                <c:pt idx="5309">
                  <c:v>5310</c:v>
                </c:pt>
                <c:pt idx="5310">
                  <c:v>5311</c:v>
                </c:pt>
                <c:pt idx="5311">
                  <c:v>5312</c:v>
                </c:pt>
                <c:pt idx="5312">
                  <c:v>5313</c:v>
                </c:pt>
                <c:pt idx="5313">
                  <c:v>5314</c:v>
                </c:pt>
                <c:pt idx="5314">
                  <c:v>5315</c:v>
                </c:pt>
                <c:pt idx="5315">
                  <c:v>5316</c:v>
                </c:pt>
                <c:pt idx="5316">
                  <c:v>5317</c:v>
                </c:pt>
                <c:pt idx="5317">
                  <c:v>5318</c:v>
                </c:pt>
                <c:pt idx="5318">
                  <c:v>5319</c:v>
                </c:pt>
                <c:pt idx="5319">
                  <c:v>5320</c:v>
                </c:pt>
                <c:pt idx="5320">
                  <c:v>5321</c:v>
                </c:pt>
                <c:pt idx="5321">
                  <c:v>5322</c:v>
                </c:pt>
                <c:pt idx="5322">
                  <c:v>5323</c:v>
                </c:pt>
                <c:pt idx="5323">
                  <c:v>5324</c:v>
                </c:pt>
                <c:pt idx="5324">
                  <c:v>5325</c:v>
                </c:pt>
                <c:pt idx="5325">
                  <c:v>5326</c:v>
                </c:pt>
                <c:pt idx="5326">
                  <c:v>5327</c:v>
                </c:pt>
                <c:pt idx="5327">
                  <c:v>5328</c:v>
                </c:pt>
                <c:pt idx="5328">
                  <c:v>5329</c:v>
                </c:pt>
                <c:pt idx="5329">
                  <c:v>5330</c:v>
                </c:pt>
                <c:pt idx="5330">
                  <c:v>5331</c:v>
                </c:pt>
                <c:pt idx="5331">
                  <c:v>5332</c:v>
                </c:pt>
                <c:pt idx="5332">
                  <c:v>5333</c:v>
                </c:pt>
                <c:pt idx="5333">
                  <c:v>5334</c:v>
                </c:pt>
                <c:pt idx="5334">
                  <c:v>5335</c:v>
                </c:pt>
                <c:pt idx="5335">
                  <c:v>5336</c:v>
                </c:pt>
                <c:pt idx="5336">
                  <c:v>5337</c:v>
                </c:pt>
                <c:pt idx="5337">
                  <c:v>5338</c:v>
                </c:pt>
                <c:pt idx="5338">
                  <c:v>5339</c:v>
                </c:pt>
                <c:pt idx="5339">
                  <c:v>5340</c:v>
                </c:pt>
                <c:pt idx="5340">
                  <c:v>5341</c:v>
                </c:pt>
                <c:pt idx="5341">
                  <c:v>5342</c:v>
                </c:pt>
                <c:pt idx="5342">
                  <c:v>5343</c:v>
                </c:pt>
                <c:pt idx="5343">
                  <c:v>5344</c:v>
                </c:pt>
                <c:pt idx="5344">
                  <c:v>5345</c:v>
                </c:pt>
                <c:pt idx="5345">
                  <c:v>5346</c:v>
                </c:pt>
                <c:pt idx="5346">
                  <c:v>5347</c:v>
                </c:pt>
                <c:pt idx="5347">
                  <c:v>5348</c:v>
                </c:pt>
                <c:pt idx="5348">
                  <c:v>5349</c:v>
                </c:pt>
                <c:pt idx="5349">
                  <c:v>5350</c:v>
                </c:pt>
                <c:pt idx="5350">
                  <c:v>5351</c:v>
                </c:pt>
                <c:pt idx="5351">
                  <c:v>5352</c:v>
                </c:pt>
                <c:pt idx="5352">
                  <c:v>5353</c:v>
                </c:pt>
                <c:pt idx="5353">
                  <c:v>5354</c:v>
                </c:pt>
                <c:pt idx="5354">
                  <c:v>5355</c:v>
                </c:pt>
                <c:pt idx="5355">
                  <c:v>5356</c:v>
                </c:pt>
                <c:pt idx="5356">
                  <c:v>5357</c:v>
                </c:pt>
                <c:pt idx="5357">
                  <c:v>5358</c:v>
                </c:pt>
                <c:pt idx="5358">
                  <c:v>5359</c:v>
                </c:pt>
                <c:pt idx="5359">
                  <c:v>5360</c:v>
                </c:pt>
                <c:pt idx="5360">
                  <c:v>5361</c:v>
                </c:pt>
                <c:pt idx="5361">
                  <c:v>5362</c:v>
                </c:pt>
                <c:pt idx="5362">
                  <c:v>5363</c:v>
                </c:pt>
                <c:pt idx="5363">
                  <c:v>5364</c:v>
                </c:pt>
                <c:pt idx="5364">
                  <c:v>5365</c:v>
                </c:pt>
                <c:pt idx="5365">
                  <c:v>5366</c:v>
                </c:pt>
                <c:pt idx="5366">
                  <c:v>5367</c:v>
                </c:pt>
                <c:pt idx="5367">
                  <c:v>5368</c:v>
                </c:pt>
                <c:pt idx="5368">
                  <c:v>5369</c:v>
                </c:pt>
                <c:pt idx="5369">
                  <c:v>5370</c:v>
                </c:pt>
                <c:pt idx="5370">
                  <c:v>5371</c:v>
                </c:pt>
                <c:pt idx="5371">
                  <c:v>5372</c:v>
                </c:pt>
                <c:pt idx="5372">
                  <c:v>5373</c:v>
                </c:pt>
                <c:pt idx="5373">
                  <c:v>5374</c:v>
                </c:pt>
                <c:pt idx="5374">
                  <c:v>5375</c:v>
                </c:pt>
                <c:pt idx="5375">
                  <c:v>5376</c:v>
                </c:pt>
                <c:pt idx="5376">
                  <c:v>5377</c:v>
                </c:pt>
                <c:pt idx="5377">
                  <c:v>5378</c:v>
                </c:pt>
                <c:pt idx="5378">
                  <c:v>5379</c:v>
                </c:pt>
                <c:pt idx="5379">
                  <c:v>5380</c:v>
                </c:pt>
                <c:pt idx="5380">
                  <c:v>5381</c:v>
                </c:pt>
                <c:pt idx="5381">
                  <c:v>5382</c:v>
                </c:pt>
                <c:pt idx="5382">
                  <c:v>5383</c:v>
                </c:pt>
                <c:pt idx="5383">
                  <c:v>5384</c:v>
                </c:pt>
                <c:pt idx="5384">
                  <c:v>5385</c:v>
                </c:pt>
                <c:pt idx="5385">
                  <c:v>5386</c:v>
                </c:pt>
                <c:pt idx="5386">
                  <c:v>5387</c:v>
                </c:pt>
                <c:pt idx="5387">
                  <c:v>5388</c:v>
                </c:pt>
                <c:pt idx="5388">
                  <c:v>5389</c:v>
                </c:pt>
                <c:pt idx="5389">
                  <c:v>5390</c:v>
                </c:pt>
                <c:pt idx="5390">
                  <c:v>5391</c:v>
                </c:pt>
                <c:pt idx="5391">
                  <c:v>5392</c:v>
                </c:pt>
                <c:pt idx="5392">
                  <c:v>5393</c:v>
                </c:pt>
                <c:pt idx="5393">
                  <c:v>5394</c:v>
                </c:pt>
                <c:pt idx="5394">
                  <c:v>5395</c:v>
                </c:pt>
                <c:pt idx="5395">
                  <c:v>5396</c:v>
                </c:pt>
                <c:pt idx="5396">
                  <c:v>5397</c:v>
                </c:pt>
                <c:pt idx="5397">
                  <c:v>5398</c:v>
                </c:pt>
                <c:pt idx="5398">
                  <c:v>5399</c:v>
                </c:pt>
                <c:pt idx="5399">
                  <c:v>5400</c:v>
                </c:pt>
                <c:pt idx="5400">
                  <c:v>5401</c:v>
                </c:pt>
                <c:pt idx="5401">
                  <c:v>5402</c:v>
                </c:pt>
                <c:pt idx="5402">
                  <c:v>5403</c:v>
                </c:pt>
                <c:pt idx="5403">
                  <c:v>5404</c:v>
                </c:pt>
                <c:pt idx="5404">
                  <c:v>5405</c:v>
                </c:pt>
                <c:pt idx="5405">
                  <c:v>5406</c:v>
                </c:pt>
                <c:pt idx="5406">
                  <c:v>5407</c:v>
                </c:pt>
                <c:pt idx="5407">
                  <c:v>5408</c:v>
                </c:pt>
                <c:pt idx="5408">
                  <c:v>5409</c:v>
                </c:pt>
                <c:pt idx="5409">
                  <c:v>5410</c:v>
                </c:pt>
                <c:pt idx="5410">
                  <c:v>5411</c:v>
                </c:pt>
                <c:pt idx="5411">
                  <c:v>5412</c:v>
                </c:pt>
                <c:pt idx="5412">
                  <c:v>5413</c:v>
                </c:pt>
                <c:pt idx="5413">
                  <c:v>5414</c:v>
                </c:pt>
                <c:pt idx="5414">
                  <c:v>5415</c:v>
                </c:pt>
                <c:pt idx="5415">
                  <c:v>5416</c:v>
                </c:pt>
                <c:pt idx="5416">
                  <c:v>5417</c:v>
                </c:pt>
                <c:pt idx="5417">
                  <c:v>5418</c:v>
                </c:pt>
                <c:pt idx="5418">
                  <c:v>5419</c:v>
                </c:pt>
                <c:pt idx="5419">
                  <c:v>5420</c:v>
                </c:pt>
                <c:pt idx="5420">
                  <c:v>5421</c:v>
                </c:pt>
                <c:pt idx="5421">
                  <c:v>5422</c:v>
                </c:pt>
                <c:pt idx="5422">
                  <c:v>5423</c:v>
                </c:pt>
                <c:pt idx="5423">
                  <c:v>5424</c:v>
                </c:pt>
                <c:pt idx="5424">
                  <c:v>5425</c:v>
                </c:pt>
                <c:pt idx="5425">
                  <c:v>5426</c:v>
                </c:pt>
                <c:pt idx="5426">
                  <c:v>5427</c:v>
                </c:pt>
                <c:pt idx="5427">
                  <c:v>5428</c:v>
                </c:pt>
                <c:pt idx="5428">
                  <c:v>5429</c:v>
                </c:pt>
                <c:pt idx="5429">
                  <c:v>5430</c:v>
                </c:pt>
                <c:pt idx="5430">
                  <c:v>5431</c:v>
                </c:pt>
                <c:pt idx="5431">
                  <c:v>5432</c:v>
                </c:pt>
                <c:pt idx="5432">
                  <c:v>5433</c:v>
                </c:pt>
                <c:pt idx="5433">
                  <c:v>5434</c:v>
                </c:pt>
                <c:pt idx="5434">
                  <c:v>5435</c:v>
                </c:pt>
                <c:pt idx="5435">
                  <c:v>5436</c:v>
                </c:pt>
                <c:pt idx="5436">
                  <c:v>5437</c:v>
                </c:pt>
                <c:pt idx="5437">
                  <c:v>5438</c:v>
                </c:pt>
                <c:pt idx="5438">
                  <c:v>5439</c:v>
                </c:pt>
                <c:pt idx="5439">
                  <c:v>5440</c:v>
                </c:pt>
                <c:pt idx="5440">
                  <c:v>5441</c:v>
                </c:pt>
                <c:pt idx="5441">
                  <c:v>5442</c:v>
                </c:pt>
                <c:pt idx="5442">
                  <c:v>5443</c:v>
                </c:pt>
                <c:pt idx="5443">
                  <c:v>5444</c:v>
                </c:pt>
                <c:pt idx="5444">
                  <c:v>5445</c:v>
                </c:pt>
                <c:pt idx="5445">
                  <c:v>5446</c:v>
                </c:pt>
                <c:pt idx="5446">
                  <c:v>5447</c:v>
                </c:pt>
                <c:pt idx="5447">
                  <c:v>5448</c:v>
                </c:pt>
                <c:pt idx="5448">
                  <c:v>5449</c:v>
                </c:pt>
                <c:pt idx="5449">
                  <c:v>5450</c:v>
                </c:pt>
                <c:pt idx="5450">
                  <c:v>5451</c:v>
                </c:pt>
                <c:pt idx="5451">
                  <c:v>5452</c:v>
                </c:pt>
                <c:pt idx="5452">
                  <c:v>5453</c:v>
                </c:pt>
                <c:pt idx="5453">
                  <c:v>5454</c:v>
                </c:pt>
                <c:pt idx="5454">
                  <c:v>5455</c:v>
                </c:pt>
                <c:pt idx="5455">
                  <c:v>5456</c:v>
                </c:pt>
                <c:pt idx="5456">
                  <c:v>5457</c:v>
                </c:pt>
                <c:pt idx="5457">
                  <c:v>5458</c:v>
                </c:pt>
                <c:pt idx="5458">
                  <c:v>5459</c:v>
                </c:pt>
                <c:pt idx="5459">
                  <c:v>5460</c:v>
                </c:pt>
                <c:pt idx="5460">
                  <c:v>5461</c:v>
                </c:pt>
                <c:pt idx="5461">
                  <c:v>5462</c:v>
                </c:pt>
                <c:pt idx="5462">
                  <c:v>5463</c:v>
                </c:pt>
                <c:pt idx="5463">
                  <c:v>5464</c:v>
                </c:pt>
                <c:pt idx="5464">
                  <c:v>5465</c:v>
                </c:pt>
                <c:pt idx="5465">
                  <c:v>5466</c:v>
                </c:pt>
                <c:pt idx="5466">
                  <c:v>5467</c:v>
                </c:pt>
                <c:pt idx="5467">
                  <c:v>5468</c:v>
                </c:pt>
                <c:pt idx="5468">
                  <c:v>5469</c:v>
                </c:pt>
                <c:pt idx="5469">
                  <c:v>5470</c:v>
                </c:pt>
                <c:pt idx="5470">
                  <c:v>5471</c:v>
                </c:pt>
                <c:pt idx="5471">
                  <c:v>5472</c:v>
                </c:pt>
                <c:pt idx="5472">
                  <c:v>5473</c:v>
                </c:pt>
                <c:pt idx="5473">
                  <c:v>5474</c:v>
                </c:pt>
                <c:pt idx="5474">
                  <c:v>5475</c:v>
                </c:pt>
                <c:pt idx="5475">
                  <c:v>5476</c:v>
                </c:pt>
                <c:pt idx="5476">
                  <c:v>5477</c:v>
                </c:pt>
                <c:pt idx="5477">
                  <c:v>5478</c:v>
                </c:pt>
                <c:pt idx="5478">
                  <c:v>5479</c:v>
                </c:pt>
                <c:pt idx="5479">
                  <c:v>5480</c:v>
                </c:pt>
                <c:pt idx="5480">
                  <c:v>5481</c:v>
                </c:pt>
                <c:pt idx="5481">
                  <c:v>5482</c:v>
                </c:pt>
                <c:pt idx="5482">
                  <c:v>5483</c:v>
                </c:pt>
                <c:pt idx="5483">
                  <c:v>5484</c:v>
                </c:pt>
                <c:pt idx="5484">
                  <c:v>5485</c:v>
                </c:pt>
                <c:pt idx="5485">
                  <c:v>5486</c:v>
                </c:pt>
                <c:pt idx="5486">
                  <c:v>5487</c:v>
                </c:pt>
                <c:pt idx="5487">
                  <c:v>5488</c:v>
                </c:pt>
                <c:pt idx="5488">
                  <c:v>5489</c:v>
                </c:pt>
                <c:pt idx="5489">
                  <c:v>5490</c:v>
                </c:pt>
                <c:pt idx="5490">
                  <c:v>5491</c:v>
                </c:pt>
                <c:pt idx="5491">
                  <c:v>5492</c:v>
                </c:pt>
                <c:pt idx="5492">
                  <c:v>5493</c:v>
                </c:pt>
                <c:pt idx="5493">
                  <c:v>5494</c:v>
                </c:pt>
                <c:pt idx="5494">
                  <c:v>5495</c:v>
                </c:pt>
                <c:pt idx="5495">
                  <c:v>5496</c:v>
                </c:pt>
                <c:pt idx="5496">
                  <c:v>5497</c:v>
                </c:pt>
                <c:pt idx="5497">
                  <c:v>5498</c:v>
                </c:pt>
                <c:pt idx="5498">
                  <c:v>5499</c:v>
                </c:pt>
                <c:pt idx="5499">
                  <c:v>5500</c:v>
                </c:pt>
                <c:pt idx="5500">
                  <c:v>5501</c:v>
                </c:pt>
                <c:pt idx="5501">
                  <c:v>5502</c:v>
                </c:pt>
                <c:pt idx="5502">
                  <c:v>5503</c:v>
                </c:pt>
                <c:pt idx="5503">
                  <c:v>5504</c:v>
                </c:pt>
                <c:pt idx="5504">
                  <c:v>5505</c:v>
                </c:pt>
                <c:pt idx="5505">
                  <c:v>5506</c:v>
                </c:pt>
                <c:pt idx="5506">
                  <c:v>5507</c:v>
                </c:pt>
                <c:pt idx="5507">
                  <c:v>5508</c:v>
                </c:pt>
                <c:pt idx="5508">
                  <c:v>5509</c:v>
                </c:pt>
                <c:pt idx="5509">
                  <c:v>5510</c:v>
                </c:pt>
                <c:pt idx="5510">
                  <c:v>5511</c:v>
                </c:pt>
                <c:pt idx="5511">
                  <c:v>5512</c:v>
                </c:pt>
                <c:pt idx="5512">
                  <c:v>5513</c:v>
                </c:pt>
                <c:pt idx="5513">
                  <c:v>5514</c:v>
                </c:pt>
                <c:pt idx="5514">
                  <c:v>5515</c:v>
                </c:pt>
                <c:pt idx="5515">
                  <c:v>5516</c:v>
                </c:pt>
                <c:pt idx="5516">
                  <c:v>5517</c:v>
                </c:pt>
                <c:pt idx="5517">
                  <c:v>5518</c:v>
                </c:pt>
                <c:pt idx="5518">
                  <c:v>5519</c:v>
                </c:pt>
                <c:pt idx="5519">
                  <c:v>5520</c:v>
                </c:pt>
                <c:pt idx="5520">
                  <c:v>5521</c:v>
                </c:pt>
                <c:pt idx="5521">
                  <c:v>5522</c:v>
                </c:pt>
                <c:pt idx="5522">
                  <c:v>5523</c:v>
                </c:pt>
                <c:pt idx="5523">
                  <c:v>5524</c:v>
                </c:pt>
                <c:pt idx="5524">
                  <c:v>5525</c:v>
                </c:pt>
                <c:pt idx="5525">
                  <c:v>5526</c:v>
                </c:pt>
                <c:pt idx="5526">
                  <c:v>5527</c:v>
                </c:pt>
                <c:pt idx="5527">
                  <c:v>5528</c:v>
                </c:pt>
                <c:pt idx="5528">
                  <c:v>5529</c:v>
                </c:pt>
                <c:pt idx="5529">
                  <c:v>5530</c:v>
                </c:pt>
                <c:pt idx="5530">
                  <c:v>5531</c:v>
                </c:pt>
                <c:pt idx="5531">
                  <c:v>5532</c:v>
                </c:pt>
                <c:pt idx="5532">
                  <c:v>5533</c:v>
                </c:pt>
                <c:pt idx="5533">
                  <c:v>5534</c:v>
                </c:pt>
                <c:pt idx="5534">
                  <c:v>5535</c:v>
                </c:pt>
                <c:pt idx="5535">
                  <c:v>5536</c:v>
                </c:pt>
                <c:pt idx="5536">
                  <c:v>5537</c:v>
                </c:pt>
                <c:pt idx="5537">
                  <c:v>5538</c:v>
                </c:pt>
                <c:pt idx="5538">
                  <c:v>5539</c:v>
                </c:pt>
                <c:pt idx="5539">
                  <c:v>5540</c:v>
                </c:pt>
                <c:pt idx="5540">
                  <c:v>5541</c:v>
                </c:pt>
                <c:pt idx="5541">
                  <c:v>5542</c:v>
                </c:pt>
                <c:pt idx="5542">
                  <c:v>5543</c:v>
                </c:pt>
                <c:pt idx="5543">
                  <c:v>5544</c:v>
                </c:pt>
                <c:pt idx="5544">
                  <c:v>5545</c:v>
                </c:pt>
                <c:pt idx="5545">
                  <c:v>5546</c:v>
                </c:pt>
                <c:pt idx="5546">
                  <c:v>5547</c:v>
                </c:pt>
                <c:pt idx="5547">
                  <c:v>5548</c:v>
                </c:pt>
                <c:pt idx="5548">
                  <c:v>5549</c:v>
                </c:pt>
                <c:pt idx="5549">
                  <c:v>5550</c:v>
                </c:pt>
                <c:pt idx="5550">
                  <c:v>5551</c:v>
                </c:pt>
                <c:pt idx="5551">
                  <c:v>5552</c:v>
                </c:pt>
                <c:pt idx="5552">
                  <c:v>5553</c:v>
                </c:pt>
                <c:pt idx="5553">
                  <c:v>5554</c:v>
                </c:pt>
                <c:pt idx="5554">
                  <c:v>5555</c:v>
                </c:pt>
                <c:pt idx="5555">
                  <c:v>5556</c:v>
                </c:pt>
                <c:pt idx="5556">
                  <c:v>5557</c:v>
                </c:pt>
                <c:pt idx="5557">
                  <c:v>5558</c:v>
                </c:pt>
                <c:pt idx="5558">
                  <c:v>5559</c:v>
                </c:pt>
                <c:pt idx="5559">
                  <c:v>5560</c:v>
                </c:pt>
                <c:pt idx="5560">
                  <c:v>5561</c:v>
                </c:pt>
                <c:pt idx="5561">
                  <c:v>5562</c:v>
                </c:pt>
                <c:pt idx="5562">
                  <c:v>5563</c:v>
                </c:pt>
                <c:pt idx="5563">
                  <c:v>5564</c:v>
                </c:pt>
                <c:pt idx="5564">
                  <c:v>5565</c:v>
                </c:pt>
                <c:pt idx="5565">
                  <c:v>5566</c:v>
                </c:pt>
                <c:pt idx="5566">
                  <c:v>5567</c:v>
                </c:pt>
                <c:pt idx="5567">
                  <c:v>5568</c:v>
                </c:pt>
                <c:pt idx="5568">
                  <c:v>5569</c:v>
                </c:pt>
                <c:pt idx="5569">
                  <c:v>5570</c:v>
                </c:pt>
                <c:pt idx="5570">
                  <c:v>5571</c:v>
                </c:pt>
                <c:pt idx="5571">
                  <c:v>5572</c:v>
                </c:pt>
                <c:pt idx="5572">
                  <c:v>5573</c:v>
                </c:pt>
                <c:pt idx="5573">
                  <c:v>5574</c:v>
                </c:pt>
                <c:pt idx="5574">
                  <c:v>5575</c:v>
                </c:pt>
                <c:pt idx="5575">
                  <c:v>5576</c:v>
                </c:pt>
                <c:pt idx="5576">
                  <c:v>5577</c:v>
                </c:pt>
                <c:pt idx="5577">
                  <c:v>5578</c:v>
                </c:pt>
                <c:pt idx="5578">
                  <c:v>5579</c:v>
                </c:pt>
                <c:pt idx="5579">
                  <c:v>5580</c:v>
                </c:pt>
                <c:pt idx="5580">
                  <c:v>5581</c:v>
                </c:pt>
                <c:pt idx="5581">
                  <c:v>5582</c:v>
                </c:pt>
                <c:pt idx="5582">
                  <c:v>5583</c:v>
                </c:pt>
                <c:pt idx="5583">
                  <c:v>5584</c:v>
                </c:pt>
                <c:pt idx="5584">
                  <c:v>5585</c:v>
                </c:pt>
                <c:pt idx="5585">
                  <c:v>5586</c:v>
                </c:pt>
                <c:pt idx="5586">
                  <c:v>5587</c:v>
                </c:pt>
                <c:pt idx="5587">
                  <c:v>5588</c:v>
                </c:pt>
                <c:pt idx="5588">
                  <c:v>5589</c:v>
                </c:pt>
                <c:pt idx="5589">
                  <c:v>5590</c:v>
                </c:pt>
                <c:pt idx="5590">
                  <c:v>5591</c:v>
                </c:pt>
                <c:pt idx="5591">
                  <c:v>5592</c:v>
                </c:pt>
                <c:pt idx="5592">
                  <c:v>5593</c:v>
                </c:pt>
                <c:pt idx="5593">
                  <c:v>5594</c:v>
                </c:pt>
                <c:pt idx="5594">
                  <c:v>5595</c:v>
                </c:pt>
                <c:pt idx="5595">
                  <c:v>5596</c:v>
                </c:pt>
                <c:pt idx="5596">
                  <c:v>5597</c:v>
                </c:pt>
                <c:pt idx="5597">
                  <c:v>5598</c:v>
                </c:pt>
                <c:pt idx="5598">
                  <c:v>5599</c:v>
                </c:pt>
                <c:pt idx="5599">
                  <c:v>5600</c:v>
                </c:pt>
                <c:pt idx="5600">
                  <c:v>5601</c:v>
                </c:pt>
                <c:pt idx="5601">
                  <c:v>5602</c:v>
                </c:pt>
                <c:pt idx="5602">
                  <c:v>5603</c:v>
                </c:pt>
                <c:pt idx="5603">
                  <c:v>5604</c:v>
                </c:pt>
                <c:pt idx="5604">
                  <c:v>5605</c:v>
                </c:pt>
                <c:pt idx="5605">
                  <c:v>5606</c:v>
                </c:pt>
                <c:pt idx="5606">
                  <c:v>5607</c:v>
                </c:pt>
                <c:pt idx="5607">
                  <c:v>5608</c:v>
                </c:pt>
                <c:pt idx="5608">
                  <c:v>5609</c:v>
                </c:pt>
                <c:pt idx="5609">
                  <c:v>5610</c:v>
                </c:pt>
                <c:pt idx="5610">
                  <c:v>5611</c:v>
                </c:pt>
                <c:pt idx="5611">
                  <c:v>5612</c:v>
                </c:pt>
                <c:pt idx="5612">
                  <c:v>5613</c:v>
                </c:pt>
                <c:pt idx="5613">
                  <c:v>5614</c:v>
                </c:pt>
                <c:pt idx="5614">
                  <c:v>5615</c:v>
                </c:pt>
                <c:pt idx="5615">
                  <c:v>5616</c:v>
                </c:pt>
                <c:pt idx="5616">
                  <c:v>5617</c:v>
                </c:pt>
                <c:pt idx="5617">
                  <c:v>5618</c:v>
                </c:pt>
                <c:pt idx="5618">
                  <c:v>5619</c:v>
                </c:pt>
                <c:pt idx="5619">
                  <c:v>5620</c:v>
                </c:pt>
                <c:pt idx="5620">
                  <c:v>5621</c:v>
                </c:pt>
                <c:pt idx="5621">
                  <c:v>5622</c:v>
                </c:pt>
                <c:pt idx="5622">
                  <c:v>5623</c:v>
                </c:pt>
                <c:pt idx="5623">
                  <c:v>5624</c:v>
                </c:pt>
                <c:pt idx="5624">
                  <c:v>5625</c:v>
                </c:pt>
                <c:pt idx="5625">
                  <c:v>5626</c:v>
                </c:pt>
                <c:pt idx="5626">
                  <c:v>5627</c:v>
                </c:pt>
                <c:pt idx="5627">
                  <c:v>5628</c:v>
                </c:pt>
                <c:pt idx="5628">
                  <c:v>5629</c:v>
                </c:pt>
                <c:pt idx="5629">
                  <c:v>5630</c:v>
                </c:pt>
                <c:pt idx="5630">
                  <c:v>5631</c:v>
                </c:pt>
                <c:pt idx="5631">
                  <c:v>5632</c:v>
                </c:pt>
                <c:pt idx="5632">
                  <c:v>5633</c:v>
                </c:pt>
                <c:pt idx="5633">
                  <c:v>5634</c:v>
                </c:pt>
                <c:pt idx="5634">
                  <c:v>5635</c:v>
                </c:pt>
                <c:pt idx="5635">
                  <c:v>5636</c:v>
                </c:pt>
                <c:pt idx="5636">
                  <c:v>5637</c:v>
                </c:pt>
                <c:pt idx="5637">
                  <c:v>5638</c:v>
                </c:pt>
                <c:pt idx="5638">
                  <c:v>5639</c:v>
                </c:pt>
                <c:pt idx="5639">
                  <c:v>5640</c:v>
                </c:pt>
                <c:pt idx="5640">
                  <c:v>5641</c:v>
                </c:pt>
                <c:pt idx="5641">
                  <c:v>5642</c:v>
                </c:pt>
                <c:pt idx="5642">
                  <c:v>5643</c:v>
                </c:pt>
                <c:pt idx="5643">
                  <c:v>5644</c:v>
                </c:pt>
                <c:pt idx="5644">
                  <c:v>5645</c:v>
                </c:pt>
                <c:pt idx="5645">
                  <c:v>5646</c:v>
                </c:pt>
                <c:pt idx="5646">
                  <c:v>5647</c:v>
                </c:pt>
                <c:pt idx="5647">
                  <c:v>5648</c:v>
                </c:pt>
                <c:pt idx="5648">
                  <c:v>5649</c:v>
                </c:pt>
                <c:pt idx="5649">
                  <c:v>5650</c:v>
                </c:pt>
                <c:pt idx="5650">
                  <c:v>5651</c:v>
                </c:pt>
                <c:pt idx="5651">
                  <c:v>5652</c:v>
                </c:pt>
                <c:pt idx="5652">
                  <c:v>5653</c:v>
                </c:pt>
                <c:pt idx="5653">
                  <c:v>5654</c:v>
                </c:pt>
                <c:pt idx="5654">
                  <c:v>5655</c:v>
                </c:pt>
                <c:pt idx="5655">
                  <c:v>5656</c:v>
                </c:pt>
                <c:pt idx="5656">
                  <c:v>5657</c:v>
                </c:pt>
                <c:pt idx="5657">
                  <c:v>5658</c:v>
                </c:pt>
                <c:pt idx="5658">
                  <c:v>5659</c:v>
                </c:pt>
                <c:pt idx="5659">
                  <c:v>5660</c:v>
                </c:pt>
                <c:pt idx="5660">
                  <c:v>5661</c:v>
                </c:pt>
                <c:pt idx="5661">
                  <c:v>5662</c:v>
                </c:pt>
                <c:pt idx="5662">
                  <c:v>5663</c:v>
                </c:pt>
                <c:pt idx="5663">
                  <c:v>5664</c:v>
                </c:pt>
                <c:pt idx="5664">
                  <c:v>5665</c:v>
                </c:pt>
                <c:pt idx="5665">
                  <c:v>5666</c:v>
                </c:pt>
                <c:pt idx="5666">
                  <c:v>5667</c:v>
                </c:pt>
                <c:pt idx="5667">
                  <c:v>5668</c:v>
                </c:pt>
                <c:pt idx="5668">
                  <c:v>5669</c:v>
                </c:pt>
                <c:pt idx="5669">
                  <c:v>5670</c:v>
                </c:pt>
                <c:pt idx="5670">
                  <c:v>5671</c:v>
                </c:pt>
                <c:pt idx="5671">
                  <c:v>5672</c:v>
                </c:pt>
                <c:pt idx="5672">
                  <c:v>5673</c:v>
                </c:pt>
                <c:pt idx="5673">
                  <c:v>5674</c:v>
                </c:pt>
                <c:pt idx="5674">
                  <c:v>5675</c:v>
                </c:pt>
                <c:pt idx="5675">
                  <c:v>5676</c:v>
                </c:pt>
                <c:pt idx="5676">
                  <c:v>5677</c:v>
                </c:pt>
                <c:pt idx="5677">
                  <c:v>5678</c:v>
                </c:pt>
                <c:pt idx="5678">
                  <c:v>5679</c:v>
                </c:pt>
                <c:pt idx="5679">
                  <c:v>5680</c:v>
                </c:pt>
                <c:pt idx="5680">
                  <c:v>5681</c:v>
                </c:pt>
                <c:pt idx="5681">
                  <c:v>5682</c:v>
                </c:pt>
                <c:pt idx="5682">
                  <c:v>5683</c:v>
                </c:pt>
                <c:pt idx="5683">
                  <c:v>5684</c:v>
                </c:pt>
                <c:pt idx="5684">
                  <c:v>5685</c:v>
                </c:pt>
                <c:pt idx="5685">
                  <c:v>5686</c:v>
                </c:pt>
                <c:pt idx="5686">
                  <c:v>5687</c:v>
                </c:pt>
                <c:pt idx="5687">
                  <c:v>5688</c:v>
                </c:pt>
                <c:pt idx="5688">
                  <c:v>5689</c:v>
                </c:pt>
                <c:pt idx="5689">
                  <c:v>5690</c:v>
                </c:pt>
                <c:pt idx="5690">
                  <c:v>5691</c:v>
                </c:pt>
                <c:pt idx="5691">
                  <c:v>5692</c:v>
                </c:pt>
                <c:pt idx="5692">
                  <c:v>5693</c:v>
                </c:pt>
                <c:pt idx="5693">
                  <c:v>5694</c:v>
                </c:pt>
                <c:pt idx="5694">
                  <c:v>5695</c:v>
                </c:pt>
                <c:pt idx="5695">
                  <c:v>5696</c:v>
                </c:pt>
                <c:pt idx="5696">
                  <c:v>5697</c:v>
                </c:pt>
                <c:pt idx="5697">
                  <c:v>5698</c:v>
                </c:pt>
                <c:pt idx="5698">
                  <c:v>5699</c:v>
                </c:pt>
                <c:pt idx="5699">
                  <c:v>5700</c:v>
                </c:pt>
                <c:pt idx="5700">
                  <c:v>5701</c:v>
                </c:pt>
                <c:pt idx="5701">
                  <c:v>5702</c:v>
                </c:pt>
                <c:pt idx="5702">
                  <c:v>5703</c:v>
                </c:pt>
                <c:pt idx="5703">
                  <c:v>5704</c:v>
                </c:pt>
                <c:pt idx="5704">
                  <c:v>5705</c:v>
                </c:pt>
                <c:pt idx="5705">
                  <c:v>5706</c:v>
                </c:pt>
                <c:pt idx="5706">
                  <c:v>5707</c:v>
                </c:pt>
                <c:pt idx="5707">
                  <c:v>5708</c:v>
                </c:pt>
                <c:pt idx="5708">
                  <c:v>5709</c:v>
                </c:pt>
                <c:pt idx="5709">
                  <c:v>5710</c:v>
                </c:pt>
                <c:pt idx="5710">
                  <c:v>5711</c:v>
                </c:pt>
                <c:pt idx="5711">
                  <c:v>5712</c:v>
                </c:pt>
                <c:pt idx="5712">
                  <c:v>5713</c:v>
                </c:pt>
                <c:pt idx="5713">
                  <c:v>5714</c:v>
                </c:pt>
                <c:pt idx="5714">
                  <c:v>5715</c:v>
                </c:pt>
                <c:pt idx="5715">
                  <c:v>5716</c:v>
                </c:pt>
                <c:pt idx="5716">
                  <c:v>5717</c:v>
                </c:pt>
                <c:pt idx="5717">
                  <c:v>5718</c:v>
                </c:pt>
                <c:pt idx="5718">
                  <c:v>5719</c:v>
                </c:pt>
                <c:pt idx="5719">
                  <c:v>5720</c:v>
                </c:pt>
                <c:pt idx="5720">
                  <c:v>5721</c:v>
                </c:pt>
                <c:pt idx="5721">
                  <c:v>5722</c:v>
                </c:pt>
                <c:pt idx="5722">
                  <c:v>5723</c:v>
                </c:pt>
                <c:pt idx="5723">
                  <c:v>5724</c:v>
                </c:pt>
                <c:pt idx="5724">
                  <c:v>5725</c:v>
                </c:pt>
                <c:pt idx="5725">
                  <c:v>5726</c:v>
                </c:pt>
                <c:pt idx="5726">
                  <c:v>5727</c:v>
                </c:pt>
                <c:pt idx="5727">
                  <c:v>5728</c:v>
                </c:pt>
                <c:pt idx="5728">
                  <c:v>5729</c:v>
                </c:pt>
                <c:pt idx="5729">
                  <c:v>5730</c:v>
                </c:pt>
                <c:pt idx="5730">
                  <c:v>5731</c:v>
                </c:pt>
                <c:pt idx="5731">
                  <c:v>5732</c:v>
                </c:pt>
                <c:pt idx="5732">
                  <c:v>5733</c:v>
                </c:pt>
                <c:pt idx="5733">
                  <c:v>5734</c:v>
                </c:pt>
                <c:pt idx="5734">
                  <c:v>5735</c:v>
                </c:pt>
                <c:pt idx="5735">
                  <c:v>5736</c:v>
                </c:pt>
                <c:pt idx="5736">
                  <c:v>5737</c:v>
                </c:pt>
                <c:pt idx="5737">
                  <c:v>5738</c:v>
                </c:pt>
                <c:pt idx="5738">
                  <c:v>5739</c:v>
                </c:pt>
                <c:pt idx="5739">
                  <c:v>5740</c:v>
                </c:pt>
                <c:pt idx="5740">
                  <c:v>5741</c:v>
                </c:pt>
                <c:pt idx="5741">
                  <c:v>5742</c:v>
                </c:pt>
                <c:pt idx="5742">
                  <c:v>5743</c:v>
                </c:pt>
                <c:pt idx="5743">
                  <c:v>5744</c:v>
                </c:pt>
                <c:pt idx="5744">
                  <c:v>5745</c:v>
                </c:pt>
                <c:pt idx="5745">
                  <c:v>5746</c:v>
                </c:pt>
                <c:pt idx="5746">
                  <c:v>5747</c:v>
                </c:pt>
                <c:pt idx="5747">
                  <c:v>5748</c:v>
                </c:pt>
                <c:pt idx="5748">
                  <c:v>5749</c:v>
                </c:pt>
                <c:pt idx="5749">
                  <c:v>5750</c:v>
                </c:pt>
                <c:pt idx="5750">
                  <c:v>5751</c:v>
                </c:pt>
                <c:pt idx="5751">
                  <c:v>5752</c:v>
                </c:pt>
                <c:pt idx="5752">
                  <c:v>5753</c:v>
                </c:pt>
                <c:pt idx="5753">
                  <c:v>5754</c:v>
                </c:pt>
                <c:pt idx="5754">
                  <c:v>5755</c:v>
                </c:pt>
                <c:pt idx="5755">
                  <c:v>5756</c:v>
                </c:pt>
                <c:pt idx="5756">
                  <c:v>5757</c:v>
                </c:pt>
                <c:pt idx="5757">
                  <c:v>5758</c:v>
                </c:pt>
                <c:pt idx="5758">
                  <c:v>5759</c:v>
                </c:pt>
                <c:pt idx="5759">
                  <c:v>5760</c:v>
                </c:pt>
                <c:pt idx="5760">
                  <c:v>5761</c:v>
                </c:pt>
                <c:pt idx="5761">
                  <c:v>5762</c:v>
                </c:pt>
                <c:pt idx="5762">
                  <c:v>5763</c:v>
                </c:pt>
                <c:pt idx="5763">
                  <c:v>5764</c:v>
                </c:pt>
                <c:pt idx="5764">
                  <c:v>5765</c:v>
                </c:pt>
                <c:pt idx="5765">
                  <c:v>5766</c:v>
                </c:pt>
                <c:pt idx="5766">
                  <c:v>5767</c:v>
                </c:pt>
                <c:pt idx="5767">
                  <c:v>5768</c:v>
                </c:pt>
                <c:pt idx="5768">
                  <c:v>5769</c:v>
                </c:pt>
                <c:pt idx="5769">
                  <c:v>5770</c:v>
                </c:pt>
                <c:pt idx="5770">
                  <c:v>5771</c:v>
                </c:pt>
                <c:pt idx="5771">
                  <c:v>5772</c:v>
                </c:pt>
                <c:pt idx="5772">
                  <c:v>5773</c:v>
                </c:pt>
                <c:pt idx="5773">
                  <c:v>5774</c:v>
                </c:pt>
                <c:pt idx="5774">
                  <c:v>5775</c:v>
                </c:pt>
                <c:pt idx="5775">
                  <c:v>5776</c:v>
                </c:pt>
                <c:pt idx="5776">
                  <c:v>5777</c:v>
                </c:pt>
                <c:pt idx="5777">
                  <c:v>5778</c:v>
                </c:pt>
                <c:pt idx="5778">
                  <c:v>5779</c:v>
                </c:pt>
                <c:pt idx="5779">
                  <c:v>5780</c:v>
                </c:pt>
                <c:pt idx="5780">
                  <c:v>5781</c:v>
                </c:pt>
                <c:pt idx="5781">
                  <c:v>5782</c:v>
                </c:pt>
                <c:pt idx="5782">
                  <c:v>5783</c:v>
                </c:pt>
                <c:pt idx="5783">
                  <c:v>5784</c:v>
                </c:pt>
                <c:pt idx="5784">
                  <c:v>5785</c:v>
                </c:pt>
                <c:pt idx="5785">
                  <c:v>5786</c:v>
                </c:pt>
                <c:pt idx="5786">
                  <c:v>5787</c:v>
                </c:pt>
                <c:pt idx="5787">
                  <c:v>5788</c:v>
                </c:pt>
                <c:pt idx="5788">
                  <c:v>5789</c:v>
                </c:pt>
                <c:pt idx="5789">
                  <c:v>5790</c:v>
                </c:pt>
                <c:pt idx="5790">
                  <c:v>5791</c:v>
                </c:pt>
                <c:pt idx="5791">
                  <c:v>5792</c:v>
                </c:pt>
                <c:pt idx="5792">
                  <c:v>5793</c:v>
                </c:pt>
                <c:pt idx="5793">
                  <c:v>5794</c:v>
                </c:pt>
                <c:pt idx="5794">
                  <c:v>5795</c:v>
                </c:pt>
                <c:pt idx="5795">
                  <c:v>5796</c:v>
                </c:pt>
                <c:pt idx="5796">
                  <c:v>5797</c:v>
                </c:pt>
                <c:pt idx="5797">
                  <c:v>5798</c:v>
                </c:pt>
                <c:pt idx="5798">
                  <c:v>5799</c:v>
                </c:pt>
                <c:pt idx="5799">
                  <c:v>5800</c:v>
                </c:pt>
                <c:pt idx="5800">
                  <c:v>5801</c:v>
                </c:pt>
                <c:pt idx="5801">
                  <c:v>5802</c:v>
                </c:pt>
                <c:pt idx="5802">
                  <c:v>5803</c:v>
                </c:pt>
                <c:pt idx="5803">
                  <c:v>5804</c:v>
                </c:pt>
                <c:pt idx="5804">
                  <c:v>5805</c:v>
                </c:pt>
                <c:pt idx="5805">
                  <c:v>5806</c:v>
                </c:pt>
                <c:pt idx="5806">
                  <c:v>5807</c:v>
                </c:pt>
                <c:pt idx="5807">
                  <c:v>5808</c:v>
                </c:pt>
                <c:pt idx="5808">
                  <c:v>5809</c:v>
                </c:pt>
                <c:pt idx="5809">
                  <c:v>5810</c:v>
                </c:pt>
                <c:pt idx="5810">
                  <c:v>5811</c:v>
                </c:pt>
                <c:pt idx="5811">
                  <c:v>5812</c:v>
                </c:pt>
                <c:pt idx="5812">
                  <c:v>5813</c:v>
                </c:pt>
                <c:pt idx="5813">
                  <c:v>5814</c:v>
                </c:pt>
                <c:pt idx="5814">
                  <c:v>5815</c:v>
                </c:pt>
                <c:pt idx="5815">
                  <c:v>5816</c:v>
                </c:pt>
                <c:pt idx="5816">
                  <c:v>5817</c:v>
                </c:pt>
                <c:pt idx="5817">
                  <c:v>5818</c:v>
                </c:pt>
                <c:pt idx="5818">
                  <c:v>5819</c:v>
                </c:pt>
                <c:pt idx="5819">
                  <c:v>5820</c:v>
                </c:pt>
                <c:pt idx="5820">
                  <c:v>5821</c:v>
                </c:pt>
                <c:pt idx="5821">
                  <c:v>5822</c:v>
                </c:pt>
                <c:pt idx="5822">
                  <c:v>5823</c:v>
                </c:pt>
                <c:pt idx="5823">
                  <c:v>5824</c:v>
                </c:pt>
                <c:pt idx="5824">
                  <c:v>5825</c:v>
                </c:pt>
                <c:pt idx="5825">
                  <c:v>5826</c:v>
                </c:pt>
                <c:pt idx="5826">
                  <c:v>5827</c:v>
                </c:pt>
                <c:pt idx="5827">
                  <c:v>5828</c:v>
                </c:pt>
                <c:pt idx="5828">
                  <c:v>5829</c:v>
                </c:pt>
                <c:pt idx="5829">
                  <c:v>5830</c:v>
                </c:pt>
                <c:pt idx="5830">
                  <c:v>5831</c:v>
                </c:pt>
                <c:pt idx="5831">
                  <c:v>5832</c:v>
                </c:pt>
                <c:pt idx="5832">
                  <c:v>5833</c:v>
                </c:pt>
                <c:pt idx="5833">
                  <c:v>5834</c:v>
                </c:pt>
                <c:pt idx="5834">
                  <c:v>5835</c:v>
                </c:pt>
                <c:pt idx="5835">
                  <c:v>5836</c:v>
                </c:pt>
                <c:pt idx="5836">
                  <c:v>5837</c:v>
                </c:pt>
                <c:pt idx="5837">
                  <c:v>5838</c:v>
                </c:pt>
                <c:pt idx="5838">
                  <c:v>5839</c:v>
                </c:pt>
                <c:pt idx="5839">
                  <c:v>5840</c:v>
                </c:pt>
                <c:pt idx="5840">
                  <c:v>5841</c:v>
                </c:pt>
                <c:pt idx="5841">
                  <c:v>5842</c:v>
                </c:pt>
                <c:pt idx="5842">
                  <c:v>5843</c:v>
                </c:pt>
                <c:pt idx="5843">
                  <c:v>5844</c:v>
                </c:pt>
                <c:pt idx="5844">
                  <c:v>5845</c:v>
                </c:pt>
                <c:pt idx="5845">
                  <c:v>5846</c:v>
                </c:pt>
                <c:pt idx="5846">
                  <c:v>5847</c:v>
                </c:pt>
                <c:pt idx="5847">
                  <c:v>5848</c:v>
                </c:pt>
                <c:pt idx="5848">
                  <c:v>5849</c:v>
                </c:pt>
                <c:pt idx="5849">
                  <c:v>5850</c:v>
                </c:pt>
                <c:pt idx="5850">
                  <c:v>5851</c:v>
                </c:pt>
                <c:pt idx="5851">
                  <c:v>5852</c:v>
                </c:pt>
                <c:pt idx="5852">
                  <c:v>5853</c:v>
                </c:pt>
                <c:pt idx="5853">
                  <c:v>5854</c:v>
                </c:pt>
                <c:pt idx="5854">
                  <c:v>5855</c:v>
                </c:pt>
                <c:pt idx="5855">
                  <c:v>5856</c:v>
                </c:pt>
                <c:pt idx="5856">
                  <c:v>5857</c:v>
                </c:pt>
                <c:pt idx="5857">
                  <c:v>5858</c:v>
                </c:pt>
                <c:pt idx="5858">
                  <c:v>5859</c:v>
                </c:pt>
                <c:pt idx="5859">
                  <c:v>5860</c:v>
                </c:pt>
                <c:pt idx="5860">
                  <c:v>5861</c:v>
                </c:pt>
                <c:pt idx="5861">
                  <c:v>5862</c:v>
                </c:pt>
                <c:pt idx="5862">
                  <c:v>5863</c:v>
                </c:pt>
                <c:pt idx="5863">
                  <c:v>5864</c:v>
                </c:pt>
                <c:pt idx="5864">
                  <c:v>5865</c:v>
                </c:pt>
                <c:pt idx="5865">
                  <c:v>5866</c:v>
                </c:pt>
                <c:pt idx="5866">
                  <c:v>5867</c:v>
                </c:pt>
                <c:pt idx="5867">
                  <c:v>5868</c:v>
                </c:pt>
                <c:pt idx="5868">
                  <c:v>5869</c:v>
                </c:pt>
                <c:pt idx="5869">
                  <c:v>5870</c:v>
                </c:pt>
                <c:pt idx="5870">
                  <c:v>5871</c:v>
                </c:pt>
                <c:pt idx="5871">
                  <c:v>5872</c:v>
                </c:pt>
                <c:pt idx="5872">
                  <c:v>5873</c:v>
                </c:pt>
                <c:pt idx="5873">
                  <c:v>5874</c:v>
                </c:pt>
                <c:pt idx="5874">
                  <c:v>5875</c:v>
                </c:pt>
                <c:pt idx="5875">
                  <c:v>5876</c:v>
                </c:pt>
                <c:pt idx="5876">
                  <c:v>5877</c:v>
                </c:pt>
                <c:pt idx="5877">
                  <c:v>5878</c:v>
                </c:pt>
                <c:pt idx="5878">
                  <c:v>5879</c:v>
                </c:pt>
                <c:pt idx="5879">
                  <c:v>5880</c:v>
                </c:pt>
                <c:pt idx="5880">
                  <c:v>5881</c:v>
                </c:pt>
                <c:pt idx="5881">
                  <c:v>5882</c:v>
                </c:pt>
                <c:pt idx="5882">
                  <c:v>5883</c:v>
                </c:pt>
                <c:pt idx="5883">
                  <c:v>5884</c:v>
                </c:pt>
                <c:pt idx="5884">
                  <c:v>5885</c:v>
                </c:pt>
                <c:pt idx="5885">
                  <c:v>5886</c:v>
                </c:pt>
                <c:pt idx="5886">
                  <c:v>5887</c:v>
                </c:pt>
                <c:pt idx="5887">
                  <c:v>5888</c:v>
                </c:pt>
                <c:pt idx="5888">
                  <c:v>5889</c:v>
                </c:pt>
                <c:pt idx="5889">
                  <c:v>5890</c:v>
                </c:pt>
                <c:pt idx="5890">
                  <c:v>5891</c:v>
                </c:pt>
                <c:pt idx="5891">
                  <c:v>5892</c:v>
                </c:pt>
                <c:pt idx="5892">
                  <c:v>5893</c:v>
                </c:pt>
                <c:pt idx="5893">
                  <c:v>5894</c:v>
                </c:pt>
                <c:pt idx="5894">
                  <c:v>5895</c:v>
                </c:pt>
                <c:pt idx="5895">
                  <c:v>5896</c:v>
                </c:pt>
                <c:pt idx="5896">
                  <c:v>5897</c:v>
                </c:pt>
                <c:pt idx="5897">
                  <c:v>5898</c:v>
                </c:pt>
                <c:pt idx="5898">
                  <c:v>5899</c:v>
                </c:pt>
                <c:pt idx="5899">
                  <c:v>5900</c:v>
                </c:pt>
                <c:pt idx="5900">
                  <c:v>5901</c:v>
                </c:pt>
                <c:pt idx="5901">
                  <c:v>5902</c:v>
                </c:pt>
                <c:pt idx="5902">
                  <c:v>5903</c:v>
                </c:pt>
                <c:pt idx="5903">
                  <c:v>5904</c:v>
                </c:pt>
                <c:pt idx="5904">
                  <c:v>5905</c:v>
                </c:pt>
                <c:pt idx="5905">
                  <c:v>5906</c:v>
                </c:pt>
                <c:pt idx="5906">
                  <c:v>5907</c:v>
                </c:pt>
                <c:pt idx="5907">
                  <c:v>5908</c:v>
                </c:pt>
                <c:pt idx="5908">
                  <c:v>5909</c:v>
                </c:pt>
                <c:pt idx="5909">
                  <c:v>5910</c:v>
                </c:pt>
                <c:pt idx="5910">
                  <c:v>5911</c:v>
                </c:pt>
                <c:pt idx="5911">
                  <c:v>5912</c:v>
                </c:pt>
                <c:pt idx="5912">
                  <c:v>5913</c:v>
                </c:pt>
                <c:pt idx="5913">
                  <c:v>5914</c:v>
                </c:pt>
                <c:pt idx="5914">
                  <c:v>5915</c:v>
                </c:pt>
                <c:pt idx="5915">
                  <c:v>5916</c:v>
                </c:pt>
                <c:pt idx="5916">
                  <c:v>5917</c:v>
                </c:pt>
                <c:pt idx="5917">
                  <c:v>5918</c:v>
                </c:pt>
                <c:pt idx="5918">
                  <c:v>5919</c:v>
                </c:pt>
                <c:pt idx="5919">
                  <c:v>5920</c:v>
                </c:pt>
                <c:pt idx="5920">
                  <c:v>5921</c:v>
                </c:pt>
                <c:pt idx="5921">
                  <c:v>5922</c:v>
                </c:pt>
                <c:pt idx="5922">
                  <c:v>5923</c:v>
                </c:pt>
                <c:pt idx="5923">
                  <c:v>5924</c:v>
                </c:pt>
                <c:pt idx="5924">
                  <c:v>5925</c:v>
                </c:pt>
                <c:pt idx="5925">
                  <c:v>5926</c:v>
                </c:pt>
                <c:pt idx="5926">
                  <c:v>5927</c:v>
                </c:pt>
                <c:pt idx="5927">
                  <c:v>5928</c:v>
                </c:pt>
                <c:pt idx="5928">
                  <c:v>5929</c:v>
                </c:pt>
                <c:pt idx="5929">
                  <c:v>5930</c:v>
                </c:pt>
                <c:pt idx="5930">
                  <c:v>5931</c:v>
                </c:pt>
                <c:pt idx="5931">
                  <c:v>5932</c:v>
                </c:pt>
                <c:pt idx="5932">
                  <c:v>5933</c:v>
                </c:pt>
                <c:pt idx="5933">
                  <c:v>5934</c:v>
                </c:pt>
                <c:pt idx="5934">
                  <c:v>5935</c:v>
                </c:pt>
                <c:pt idx="5935">
                  <c:v>5936</c:v>
                </c:pt>
                <c:pt idx="5936">
                  <c:v>5937</c:v>
                </c:pt>
                <c:pt idx="5937">
                  <c:v>5938</c:v>
                </c:pt>
                <c:pt idx="5938">
                  <c:v>5939</c:v>
                </c:pt>
                <c:pt idx="5939">
                  <c:v>5940</c:v>
                </c:pt>
                <c:pt idx="5940">
                  <c:v>5941</c:v>
                </c:pt>
                <c:pt idx="5941">
                  <c:v>5942</c:v>
                </c:pt>
                <c:pt idx="5942">
                  <c:v>5943</c:v>
                </c:pt>
                <c:pt idx="5943">
                  <c:v>5944</c:v>
                </c:pt>
                <c:pt idx="5944">
                  <c:v>5945</c:v>
                </c:pt>
                <c:pt idx="5945">
                  <c:v>5946</c:v>
                </c:pt>
                <c:pt idx="5946">
                  <c:v>5947</c:v>
                </c:pt>
                <c:pt idx="5947">
                  <c:v>5948</c:v>
                </c:pt>
                <c:pt idx="5948">
                  <c:v>5949</c:v>
                </c:pt>
                <c:pt idx="5949">
                  <c:v>5950</c:v>
                </c:pt>
                <c:pt idx="5950">
                  <c:v>5951</c:v>
                </c:pt>
                <c:pt idx="5951">
                  <c:v>5952</c:v>
                </c:pt>
                <c:pt idx="5952">
                  <c:v>5953</c:v>
                </c:pt>
                <c:pt idx="5953">
                  <c:v>5954</c:v>
                </c:pt>
                <c:pt idx="5954">
                  <c:v>5955</c:v>
                </c:pt>
                <c:pt idx="5955">
                  <c:v>5956</c:v>
                </c:pt>
                <c:pt idx="5956">
                  <c:v>5957</c:v>
                </c:pt>
                <c:pt idx="5957">
                  <c:v>5958</c:v>
                </c:pt>
                <c:pt idx="5958">
                  <c:v>5959</c:v>
                </c:pt>
                <c:pt idx="5959">
                  <c:v>5960</c:v>
                </c:pt>
                <c:pt idx="5960">
                  <c:v>5961</c:v>
                </c:pt>
                <c:pt idx="5961">
                  <c:v>5962</c:v>
                </c:pt>
                <c:pt idx="5962">
                  <c:v>5963</c:v>
                </c:pt>
                <c:pt idx="5963">
                  <c:v>5964</c:v>
                </c:pt>
                <c:pt idx="5964">
                  <c:v>5965</c:v>
                </c:pt>
                <c:pt idx="5965">
                  <c:v>5966</c:v>
                </c:pt>
                <c:pt idx="5966">
                  <c:v>5967</c:v>
                </c:pt>
                <c:pt idx="5967">
                  <c:v>5968</c:v>
                </c:pt>
                <c:pt idx="5968">
                  <c:v>5969</c:v>
                </c:pt>
                <c:pt idx="5969">
                  <c:v>5970</c:v>
                </c:pt>
                <c:pt idx="5970">
                  <c:v>5971</c:v>
                </c:pt>
                <c:pt idx="5971">
                  <c:v>5972</c:v>
                </c:pt>
                <c:pt idx="5972">
                  <c:v>5973</c:v>
                </c:pt>
                <c:pt idx="5973">
                  <c:v>5974</c:v>
                </c:pt>
                <c:pt idx="5974">
                  <c:v>5975</c:v>
                </c:pt>
                <c:pt idx="5975">
                  <c:v>5976</c:v>
                </c:pt>
                <c:pt idx="5976">
                  <c:v>5977</c:v>
                </c:pt>
                <c:pt idx="5977">
                  <c:v>5978</c:v>
                </c:pt>
                <c:pt idx="5978">
                  <c:v>5979</c:v>
                </c:pt>
                <c:pt idx="5979">
                  <c:v>5980</c:v>
                </c:pt>
                <c:pt idx="5980">
                  <c:v>5981</c:v>
                </c:pt>
                <c:pt idx="5981">
                  <c:v>5982</c:v>
                </c:pt>
                <c:pt idx="5982">
                  <c:v>5983</c:v>
                </c:pt>
                <c:pt idx="5983">
                  <c:v>5984</c:v>
                </c:pt>
                <c:pt idx="5984">
                  <c:v>5985</c:v>
                </c:pt>
                <c:pt idx="5985">
                  <c:v>5986</c:v>
                </c:pt>
                <c:pt idx="5986">
                  <c:v>5987</c:v>
                </c:pt>
                <c:pt idx="5987">
                  <c:v>5988</c:v>
                </c:pt>
                <c:pt idx="5988">
                  <c:v>5989</c:v>
                </c:pt>
                <c:pt idx="5989">
                  <c:v>5990</c:v>
                </c:pt>
                <c:pt idx="5990">
                  <c:v>5991</c:v>
                </c:pt>
                <c:pt idx="5991">
                  <c:v>5992</c:v>
                </c:pt>
                <c:pt idx="5992">
                  <c:v>5993</c:v>
                </c:pt>
                <c:pt idx="5993">
                  <c:v>5994</c:v>
                </c:pt>
                <c:pt idx="5994">
                  <c:v>5995</c:v>
                </c:pt>
                <c:pt idx="5995">
                  <c:v>5996</c:v>
                </c:pt>
                <c:pt idx="5996">
                  <c:v>5997</c:v>
                </c:pt>
                <c:pt idx="5997">
                  <c:v>5998</c:v>
                </c:pt>
                <c:pt idx="5998">
                  <c:v>5999</c:v>
                </c:pt>
                <c:pt idx="5999">
                  <c:v>6000</c:v>
                </c:pt>
                <c:pt idx="6000">
                  <c:v>6001</c:v>
                </c:pt>
                <c:pt idx="6001">
                  <c:v>6002</c:v>
                </c:pt>
                <c:pt idx="6002">
                  <c:v>6003</c:v>
                </c:pt>
                <c:pt idx="6003">
                  <c:v>6004</c:v>
                </c:pt>
                <c:pt idx="6004">
                  <c:v>6005</c:v>
                </c:pt>
                <c:pt idx="6005">
                  <c:v>6006</c:v>
                </c:pt>
                <c:pt idx="6006">
                  <c:v>6007</c:v>
                </c:pt>
                <c:pt idx="6007">
                  <c:v>6008</c:v>
                </c:pt>
                <c:pt idx="6008">
                  <c:v>6009</c:v>
                </c:pt>
                <c:pt idx="6009">
                  <c:v>6010</c:v>
                </c:pt>
                <c:pt idx="6010">
                  <c:v>6011</c:v>
                </c:pt>
                <c:pt idx="6011">
                  <c:v>6012</c:v>
                </c:pt>
                <c:pt idx="6012">
                  <c:v>6013</c:v>
                </c:pt>
                <c:pt idx="6013">
                  <c:v>6014</c:v>
                </c:pt>
                <c:pt idx="6014">
                  <c:v>6015</c:v>
                </c:pt>
                <c:pt idx="6015">
                  <c:v>6016</c:v>
                </c:pt>
                <c:pt idx="6016">
                  <c:v>6017</c:v>
                </c:pt>
                <c:pt idx="6017">
                  <c:v>6018</c:v>
                </c:pt>
                <c:pt idx="6018">
                  <c:v>6019</c:v>
                </c:pt>
                <c:pt idx="6019">
                  <c:v>6020</c:v>
                </c:pt>
                <c:pt idx="6020">
                  <c:v>6021</c:v>
                </c:pt>
                <c:pt idx="6021">
                  <c:v>6022</c:v>
                </c:pt>
                <c:pt idx="6022">
                  <c:v>6023</c:v>
                </c:pt>
                <c:pt idx="6023">
                  <c:v>6024</c:v>
                </c:pt>
                <c:pt idx="6024">
                  <c:v>6025</c:v>
                </c:pt>
                <c:pt idx="6025">
                  <c:v>6026</c:v>
                </c:pt>
                <c:pt idx="6026">
                  <c:v>6027</c:v>
                </c:pt>
                <c:pt idx="6027">
                  <c:v>6028</c:v>
                </c:pt>
                <c:pt idx="6028">
                  <c:v>6029</c:v>
                </c:pt>
                <c:pt idx="6029">
                  <c:v>6030</c:v>
                </c:pt>
                <c:pt idx="6030">
                  <c:v>6031</c:v>
                </c:pt>
                <c:pt idx="6031">
                  <c:v>6032</c:v>
                </c:pt>
                <c:pt idx="6032">
                  <c:v>6033</c:v>
                </c:pt>
                <c:pt idx="6033">
                  <c:v>6034</c:v>
                </c:pt>
                <c:pt idx="6034">
                  <c:v>6035</c:v>
                </c:pt>
                <c:pt idx="6035">
                  <c:v>6036</c:v>
                </c:pt>
                <c:pt idx="6036">
                  <c:v>6037</c:v>
                </c:pt>
                <c:pt idx="6037">
                  <c:v>6038</c:v>
                </c:pt>
                <c:pt idx="6038">
                  <c:v>6039</c:v>
                </c:pt>
                <c:pt idx="6039">
                  <c:v>6040</c:v>
                </c:pt>
                <c:pt idx="6040">
                  <c:v>6041</c:v>
                </c:pt>
                <c:pt idx="6041">
                  <c:v>6042</c:v>
                </c:pt>
                <c:pt idx="6042">
                  <c:v>6043</c:v>
                </c:pt>
                <c:pt idx="6043">
                  <c:v>6044</c:v>
                </c:pt>
                <c:pt idx="6044">
                  <c:v>6045</c:v>
                </c:pt>
                <c:pt idx="6045">
                  <c:v>6046</c:v>
                </c:pt>
                <c:pt idx="6046">
                  <c:v>6047</c:v>
                </c:pt>
                <c:pt idx="6047">
                  <c:v>6048</c:v>
                </c:pt>
                <c:pt idx="6048">
                  <c:v>6049</c:v>
                </c:pt>
                <c:pt idx="6049">
                  <c:v>6050</c:v>
                </c:pt>
                <c:pt idx="6050">
                  <c:v>6051</c:v>
                </c:pt>
                <c:pt idx="6051">
                  <c:v>6052</c:v>
                </c:pt>
                <c:pt idx="6052">
                  <c:v>6053</c:v>
                </c:pt>
                <c:pt idx="6053">
                  <c:v>6054</c:v>
                </c:pt>
                <c:pt idx="6054">
                  <c:v>6055</c:v>
                </c:pt>
                <c:pt idx="6055">
                  <c:v>6056</c:v>
                </c:pt>
                <c:pt idx="6056">
                  <c:v>6057</c:v>
                </c:pt>
                <c:pt idx="6057">
                  <c:v>6058</c:v>
                </c:pt>
                <c:pt idx="6058">
                  <c:v>6059</c:v>
                </c:pt>
                <c:pt idx="6059">
                  <c:v>6060</c:v>
                </c:pt>
                <c:pt idx="6060">
                  <c:v>6061</c:v>
                </c:pt>
                <c:pt idx="6061">
                  <c:v>6062</c:v>
                </c:pt>
                <c:pt idx="6062">
                  <c:v>6063</c:v>
                </c:pt>
                <c:pt idx="6063">
                  <c:v>6064</c:v>
                </c:pt>
                <c:pt idx="6064">
                  <c:v>6065</c:v>
                </c:pt>
                <c:pt idx="6065">
                  <c:v>6066</c:v>
                </c:pt>
                <c:pt idx="6066">
                  <c:v>6067</c:v>
                </c:pt>
                <c:pt idx="6067">
                  <c:v>6068</c:v>
                </c:pt>
                <c:pt idx="6068">
                  <c:v>6069</c:v>
                </c:pt>
                <c:pt idx="6069">
                  <c:v>6070</c:v>
                </c:pt>
                <c:pt idx="6070">
                  <c:v>6071</c:v>
                </c:pt>
                <c:pt idx="6071">
                  <c:v>6072</c:v>
                </c:pt>
                <c:pt idx="6072">
                  <c:v>6073</c:v>
                </c:pt>
                <c:pt idx="6073">
                  <c:v>6074</c:v>
                </c:pt>
                <c:pt idx="6074">
                  <c:v>6075</c:v>
                </c:pt>
                <c:pt idx="6075">
                  <c:v>6076</c:v>
                </c:pt>
                <c:pt idx="6076">
                  <c:v>6077</c:v>
                </c:pt>
                <c:pt idx="6077">
                  <c:v>6078</c:v>
                </c:pt>
                <c:pt idx="6078">
                  <c:v>6079</c:v>
                </c:pt>
                <c:pt idx="6079">
                  <c:v>6080</c:v>
                </c:pt>
                <c:pt idx="6080">
                  <c:v>6081</c:v>
                </c:pt>
                <c:pt idx="6081">
                  <c:v>6082</c:v>
                </c:pt>
                <c:pt idx="6082">
                  <c:v>6083</c:v>
                </c:pt>
                <c:pt idx="6083">
                  <c:v>6084</c:v>
                </c:pt>
                <c:pt idx="6084">
                  <c:v>6085</c:v>
                </c:pt>
                <c:pt idx="6085">
                  <c:v>6086</c:v>
                </c:pt>
                <c:pt idx="6086">
                  <c:v>6087</c:v>
                </c:pt>
                <c:pt idx="6087">
                  <c:v>6088</c:v>
                </c:pt>
                <c:pt idx="6088">
                  <c:v>6089</c:v>
                </c:pt>
                <c:pt idx="6089">
                  <c:v>6090</c:v>
                </c:pt>
                <c:pt idx="6090">
                  <c:v>6091</c:v>
                </c:pt>
                <c:pt idx="6091">
                  <c:v>6092</c:v>
                </c:pt>
                <c:pt idx="6092">
                  <c:v>6093</c:v>
                </c:pt>
                <c:pt idx="6093">
                  <c:v>6094</c:v>
                </c:pt>
                <c:pt idx="6094">
                  <c:v>6095</c:v>
                </c:pt>
                <c:pt idx="6095">
                  <c:v>6096</c:v>
                </c:pt>
                <c:pt idx="6096">
                  <c:v>6097</c:v>
                </c:pt>
                <c:pt idx="6097">
                  <c:v>6098</c:v>
                </c:pt>
                <c:pt idx="6098">
                  <c:v>6099</c:v>
                </c:pt>
                <c:pt idx="6099">
                  <c:v>6100</c:v>
                </c:pt>
                <c:pt idx="6100">
                  <c:v>6101</c:v>
                </c:pt>
                <c:pt idx="6101">
                  <c:v>6102</c:v>
                </c:pt>
                <c:pt idx="6102">
                  <c:v>6103</c:v>
                </c:pt>
                <c:pt idx="6103">
                  <c:v>6104</c:v>
                </c:pt>
                <c:pt idx="6104">
                  <c:v>6105</c:v>
                </c:pt>
                <c:pt idx="6105">
                  <c:v>6106</c:v>
                </c:pt>
                <c:pt idx="6106">
                  <c:v>6107</c:v>
                </c:pt>
                <c:pt idx="6107">
                  <c:v>6108</c:v>
                </c:pt>
                <c:pt idx="6108">
                  <c:v>6109</c:v>
                </c:pt>
                <c:pt idx="6109">
                  <c:v>6110</c:v>
                </c:pt>
                <c:pt idx="6110">
                  <c:v>6111</c:v>
                </c:pt>
                <c:pt idx="6111">
                  <c:v>6112</c:v>
                </c:pt>
                <c:pt idx="6112">
                  <c:v>6113</c:v>
                </c:pt>
                <c:pt idx="6113">
                  <c:v>6114</c:v>
                </c:pt>
                <c:pt idx="6114">
                  <c:v>6115</c:v>
                </c:pt>
                <c:pt idx="6115">
                  <c:v>6116</c:v>
                </c:pt>
                <c:pt idx="6116">
                  <c:v>6117</c:v>
                </c:pt>
                <c:pt idx="6117">
                  <c:v>6118</c:v>
                </c:pt>
                <c:pt idx="6118">
                  <c:v>6119</c:v>
                </c:pt>
                <c:pt idx="6119">
                  <c:v>6120</c:v>
                </c:pt>
                <c:pt idx="6120">
                  <c:v>6121</c:v>
                </c:pt>
                <c:pt idx="6121">
                  <c:v>6122</c:v>
                </c:pt>
                <c:pt idx="6122">
                  <c:v>6123</c:v>
                </c:pt>
                <c:pt idx="6123">
                  <c:v>6124</c:v>
                </c:pt>
                <c:pt idx="6124">
                  <c:v>6125</c:v>
                </c:pt>
                <c:pt idx="6125">
                  <c:v>6126</c:v>
                </c:pt>
                <c:pt idx="6126">
                  <c:v>6127</c:v>
                </c:pt>
                <c:pt idx="6127">
                  <c:v>6128</c:v>
                </c:pt>
                <c:pt idx="6128">
                  <c:v>6129</c:v>
                </c:pt>
                <c:pt idx="6129">
                  <c:v>6130</c:v>
                </c:pt>
                <c:pt idx="6130">
                  <c:v>6131</c:v>
                </c:pt>
                <c:pt idx="6131">
                  <c:v>6132</c:v>
                </c:pt>
                <c:pt idx="6132">
                  <c:v>6133</c:v>
                </c:pt>
                <c:pt idx="6133">
                  <c:v>6134</c:v>
                </c:pt>
                <c:pt idx="6134">
                  <c:v>6135</c:v>
                </c:pt>
                <c:pt idx="6135">
                  <c:v>6136</c:v>
                </c:pt>
                <c:pt idx="6136">
                  <c:v>6137</c:v>
                </c:pt>
                <c:pt idx="6137">
                  <c:v>6138</c:v>
                </c:pt>
                <c:pt idx="6138">
                  <c:v>6139</c:v>
                </c:pt>
                <c:pt idx="6139">
                  <c:v>6140</c:v>
                </c:pt>
                <c:pt idx="6140">
                  <c:v>6141</c:v>
                </c:pt>
                <c:pt idx="6141">
                  <c:v>6142</c:v>
                </c:pt>
                <c:pt idx="6142">
                  <c:v>6143</c:v>
                </c:pt>
                <c:pt idx="6143">
                  <c:v>6144</c:v>
                </c:pt>
                <c:pt idx="6144">
                  <c:v>6145</c:v>
                </c:pt>
                <c:pt idx="6145">
                  <c:v>6146</c:v>
                </c:pt>
                <c:pt idx="6146">
                  <c:v>6147</c:v>
                </c:pt>
                <c:pt idx="6147">
                  <c:v>6148</c:v>
                </c:pt>
                <c:pt idx="6148">
                  <c:v>6149</c:v>
                </c:pt>
                <c:pt idx="6149">
                  <c:v>6150</c:v>
                </c:pt>
                <c:pt idx="6150">
                  <c:v>6151</c:v>
                </c:pt>
                <c:pt idx="6151">
                  <c:v>6152</c:v>
                </c:pt>
                <c:pt idx="6152">
                  <c:v>6153</c:v>
                </c:pt>
                <c:pt idx="6153">
                  <c:v>6154</c:v>
                </c:pt>
                <c:pt idx="6154">
                  <c:v>6155</c:v>
                </c:pt>
                <c:pt idx="6155">
                  <c:v>6156</c:v>
                </c:pt>
                <c:pt idx="6156">
                  <c:v>6157</c:v>
                </c:pt>
                <c:pt idx="6157">
                  <c:v>6158</c:v>
                </c:pt>
                <c:pt idx="6158">
                  <c:v>6159</c:v>
                </c:pt>
                <c:pt idx="6159">
                  <c:v>6160</c:v>
                </c:pt>
                <c:pt idx="6160">
                  <c:v>6161</c:v>
                </c:pt>
                <c:pt idx="6161">
                  <c:v>6162</c:v>
                </c:pt>
                <c:pt idx="6162">
                  <c:v>6163</c:v>
                </c:pt>
                <c:pt idx="6163">
                  <c:v>6164</c:v>
                </c:pt>
                <c:pt idx="6164">
                  <c:v>6165</c:v>
                </c:pt>
                <c:pt idx="6165">
                  <c:v>6166</c:v>
                </c:pt>
                <c:pt idx="6166">
                  <c:v>6167</c:v>
                </c:pt>
                <c:pt idx="6167">
                  <c:v>6168</c:v>
                </c:pt>
                <c:pt idx="6168">
                  <c:v>6169</c:v>
                </c:pt>
                <c:pt idx="6169">
                  <c:v>6170</c:v>
                </c:pt>
                <c:pt idx="6170">
                  <c:v>6171</c:v>
                </c:pt>
                <c:pt idx="6171">
                  <c:v>6172</c:v>
                </c:pt>
                <c:pt idx="6172">
                  <c:v>6173</c:v>
                </c:pt>
                <c:pt idx="6173">
                  <c:v>6174</c:v>
                </c:pt>
                <c:pt idx="6174">
                  <c:v>6175</c:v>
                </c:pt>
                <c:pt idx="6175">
                  <c:v>6176</c:v>
                </c:pt>
                <c:pt idx="6176">
                  <c:v>6177</c:v>
                </c:pt>
                <c:pt idx="6177">
                  <c:v>6178</c:v>
                </c:pt>
                <c:pt idx="6178">
                  <c:v>6179</c:v>
                </c:pt>
                <c:pt idx="6179">
                  <c:v>6180</c:v>
                </c:pt>
                <c:pt idx="6180">
                  <c:v>6181</c:v>
                </c:pt>
                <c:pt idx="6181">
                  <c:v>6182</c:v>
                </c:pt>
                <c:pt idx="6182">
                  <c:v>6183</c:v>
                </c:pt>
                <c:pt idx="6183">
                  <c:v>6184</c:v>
                </c:pt>
                <c:pt idx="6184">
                  <c:v>6185</c:v>
                </c:pt>
                <c:pt idx="6185">
                  <c:v>6186</c:v>
                </c:pt>
                <c:pt idx="6186">
                  <c:v>6187</c:v>
                </c:pt>
                <c:pt idx="6187">
                  <c:v>6188</c:v>
                </c:pt>
                <c:pt idx="6188">
                  <c:v>6189</c:v>
                </c:pt>
                <c:pt idx="6189">
                  <c:v>6190</c:v>
                </c:pt>
                <c:pt idx="6190">
                  <c:v>6191</c:v>
                </c:pt>
                <c:pt idx="6191">
                  <c:v>6192</c:v>
                </c:pt>
                <c:pt idx="6192">
                  <c:v>6193</c:v>
                </c:pt>
                <c:pt idx="6193">
                  <c:v>6194</c:v>
                </c:pt>
                <c:pt idx="6194">
                  <c:v>6195</c:v>
                </c:pt>
                <c:pt idx="6195">
                  <c:v>6196</c:v>
                </c:pt>
                <c:pt idx="6196">
                  <c:v>6197</c:v>
                </c:pt>
                <c:pt idx="6197">
                  <c:v>6198</c:v>
                </c:pt>
                <c:pt idx="6198">
                  <c:v>6199</c:v>
                </c:pt>
                <c:pt idx="6199">
                  <c:v>6200</c:v>
                </c:pt>
                <c:pt idx="6200">
                  <c:v>6201</c:v>
                </c:pt>
                <c:pt idx="6201">
                  <c:v>6202</c:v>
                </c:pt>
                <c:pt idx="6202">
                  <c:v>6203</c:v>
                </c:pt>
                <c:pt idx="6203">
                  <c:v>6204</c:v>
                </c:pt>
                <c:pt idx="6204">
                  <c:v>6205</c:v>
                </c:pt>
                <c:pt idx="6205">
                  <c:v>6206</c:v>
                </c:pt>
                <c:pt idx="6206">
                  <c:v>6207</c:v>
                </c:pt>
                <c:pt idx="6207">
                  <c:v>6208</c:v>
                </c:pt>
                <c:pt idx="6208">
                  <c:v>6209</c:v>
                </c:pt>
                <c:pt idx="6209">
                  <c:v>6210</c:v>
                </c:pt>
                <c:pt idx="6210">
                  <c:v>6211</c:v>
                </c:pt>
                <c:pt idx="6211">
                  <c:v>6212</c:v>
                </c:pt>
                <c:pt idx="6212">
                  <c:v>6213</c:v>
                </c:pt>
                <c:pt idx="6213">
                  <c:v>6214</c:v>
                </c:pt>
                <c:pt idx="6214">
                  <c:v>6215</c:v>
                </c:pt>
                <c:pt idx="6215">
                  <c:v>6216</c:v>
                </c:pt>
                <c:pt idx="6216">
                  <c:v>6217</c:v>
                </c:pt>
                <c:pt idx="6217">
                  <c:v>6218</c:v>
                </c:pt>
                <c:pt idx="6218">
                  <c:v>6219</c:v>
                </c:pt>
                <c:pt idx="6219">
                  <c:v>6220</c:v>
                </c:pt>
                <c:pt idx="6220">
                  <c:v>6221</c:v>
                </c:pt>
                <c:pt idx="6221">
                  <c:v>6222</c:v>
                </c:pt>
                <c:pt idx="6222">
                  <c:v>6223</c:v>
                </c:pt>
                <c:pt idx="6223">
                  <c:v>6224</c:v>
                </c:pt>
                <c:pt idx="6224">
                  <c:v>6225</c:v>
                </c:pt>
                <c:pt idx="6225">
                  <c:v>6226</c:v>
                </c:pt>
                <c:pt idx="6226">
                  <c:v>6227</c:v>
                </c:pt>
                <c:pt idx="6227">
                  <c:v>6228</c:v>
                </c:pt>
                <c:pt idx="6228">
                  <c:v>6229</c:v>
                </c:pt>
                <c:pt idx="6229">
                  <c:v>6230</c:v>
                </c:pt>
                <c:pt idx="6230">
                  <c:v>6231</c:v>
                </c:pt>
                <c:pt idx="6231">
                  <c:v>6232</c:v>
                </c:pt>
                <c:pt idx="6232">
                  <c:v>6233</c:v>
                </c:pt>
                <c:pt idx="6233">
                  <c:v>6234</c:v>
                </c:pt>
                <c:pt idx="6234">
                  <c:v>6235</c:v>
                </c:pt>
                <c:pt idx="6235">
                  <c:v>6236</c:v>
                </c:pt>
                <c:pt idx="6236">
                  <c:v>6237</c:v>
                </c:pt>
                <c:pt idx="6237">
                  <c:v>6238</c:v>
                </c:pt>
                <c:pt idx="6238">
                  <c:v>6239</c:v>
                </c:pt>
                <c:pt idx="6239">
                  <c:v>6240</c:v>
                </c:pt>
                <c:pt idx="6240">
                  <c:v>6241</c:v>
                </c:pt>
                <c:pt idx="6241">
                  <c:v>6242</c:v>
                </c:pt>
                <c:pt idx="6242">
                  <c:v>6243</c:v>
                </c:pt>
                <c:pt idx="6243">
                  <c:v>6244</c:v>
                </c:pt>
                <c:pt idx="6244">
                  <c:v>6245</c:v>
                </c:pt>
                <c:pt idx="6245">
                  <c:v>6246</c:v>
                </c:pt>
                <c:pt idx="6246">
                  <c:v>6247</c:v>
                </c:pt>
                <c:pt idx="6247">
                  <c:v>6248</c:v>
                </c:pt>
                <c:pt idx="6248">
                  <c:v>6249</c:v>
                </c:pt>
                <c:pt idx="6249">
                  <c:v>6250</c:v>
                </c:pt>
                <c:pt idx="6250">
                  <c:v>6251</c:v>
                </c:pt>
                <c:pt idx="6251">
                  <c:v>6252</c:v>
                </c:pt>
                <c:pt idx="6252">
                  <c:v>6253</c:v>
                </c:pt>
                <c:pt idx="6253">
                  <c:v>6254</c:v>
                </c:pt>
                <c:pt idx="6254">
                  <c:v>6255</c:v>
                </c:pt>
                <c:pt idx="6255">
                  <c:v>6256</c:v>
                </c:pt>
                <c:pt idx="6256">
                  <c:v>6257</c:v>
                </c:pt>
                <c:pt idx="6257">
                  <c:v>6258</c:v>
                </c:pt>
                <c:pt idx="6258">
                  <c:v>6259</c:v>
                </c:pt>
                <c:pt idx="6259">
                  <c:v>6260</c:v>
                </c:pt>
                <c:pt idx="6260">
                  <c:v>6261</c:v>
                </c:pt>
                <c:pt idx="6261">
                  <c:v>6262</c:v>
                </c:pt>
                <c:pt idx="6262">
                  <c:v>6263</c:v>
                </c:pt>
                <c:pt idx="6263">
                  <c:v>6264</c:v>
                </c:pt>
                <c:pt idx="6264">
                  <c:v>6265</c:v>
                </c:pt>
                <c:pt idx="6265">
                  <c:v>6266</c:v>
                </c:pt>
                <c:pt idx="6266">
                  <c:v>6267</c:v>
                </c:pt>
                <c:pt idx="6267">
                  <c:v>6268</c:v>
                </c:pt>
                <c:pt idx="6268">
                  <c:v>6269</c:v>
                </c:pt>
                <c:pt idx="6269">
                  <c:v>6270</c:v>
                </c:pt>
                <c:pt idx="6270">
                  <c:v>6271</c:v>
                </c:pt>
                <c:pt idx="6271">
                  <c:v>6272</c:v>
                </c:pt>
                <c:pt idx="6272">
                  <c:v>6273</c:v>
                </c:pt>
                <c:pt idx="6273">
                  <c:v>6274</c:v>
                </c:pt>
                <c:pt idx="6274">
                  <c:v>6275</c:v>
                </c:pt>
                <c:pt idx="6275">
                  <c:v>6276</c:v>
                </c:pt>
                <c:pt idx="6276">
                  <c:v>6277</c:v>
                </c:pt>
                <c:pt idx="6277">
                  <c:v>6278</c:v>
                </c:pt>
                <c:pt idx="6278">
                  <c:v>6279</c:v>
                </c:pt>
                <c:pt idx="6279">
                  <c:v>6280</c:v>
                </c:pt>
                <c:pt idx="6280">
                  <c:v>6281</c:v>
                </c:pt>
                <c:pt idx="6281">
                  <c:v>6282</c:v>
                </c:pt>
                <c:pt idx="6282">
                  <c:v>6283</c:v>
                </c:pt>
                <c:pt idx="6283">
                  <c:v>6284</c:v>
                </c:pt>
                <c:pt idx="6284">
                  <c:v>6285</c:v>
                </c:pt>
                <c:pt idx="6285">
                  <c:v>6286</c:v>
                </c:pt>
                <c:pt idx="6286">
                  <c:v>6287</c:v>
                </c:pt>
                <c:pt idx="6287">
                  <c:v>6288</c:v>
                </c:pt>
                <c:pt idx="6288">
                  <c:v>6289</c:v>
                </c:pt>
                <c:pt idx="6289">
                  <c:v>6290</c:v>
                </c:pt>
                <c:pt idx="6290">
                  <c:v>6291</c:v>
                </c:pt>
                <c:pt idx="6291">
                  <c:v>6292</c:v>
                </c:pt>
                <c:pt idx="6292">
                  <c:v>6293</c:v>
                </c:pt>
                <c:pt idx="6293">
                  <c:v>6294</c:v>
                </c:pt>
                <c:pt idx="6294">
                  <c:v>6295</c:v>
                </c:pt>
                <c:pt idx="6295">
                  <c:v>6296</c:v>
                </c:pt>
                <c:pt idx="6296">
                  <c:v>6297</c:v>
                </c:pt>
                <c:pt idx="6297">
                  <c:v>6298</c:v>
                </c:pt>
                <c:pt idx="6298">
                  <c:v>6299</c:v>
                </c:pt>
                <c:pt idx="6299">
                  <c:v>6300</c:v>
                </c:pt>
                <c:pt idx="6300">
                  <c:v>6301</c:v>
                </c:pt>
                <c:pt idx="6301">
                  <c:v>6302</c:v>
                </c:pt>
                <c:pt idx="6302">
                  <c:v>6303</c:v>
                </c:pt>
                <c:pt idx="6303">
                  <c:v>6304</c:v>
                </c:pt>
                <c:pt idx="6304">
                  <c:v>6305</c:v>
                </c:pt>
                <c:pt idx="6305">
                  <c:v>6306</c:v>
                </c:pt>
                <c:pt idx="6306">
                  <c:v>6307</c:v>
                </c:pt>
                <c:pt idx="6307">
                  <c:v>6308</c:v>
                </c:pt>
                <c:pt idx="6308">
                  <c:v>6309</c:v>
                </c:pt>
                <c:pt idx="6309">
                  <c:v>6310</c:v>
                </c:pt>
                <c:pt idx="6310">
                  <c:v>6311</c:v>
                </c:pt>
                <c:pt idx="6311">
                  <c:v>6312</c:v>
                </c:pt>
                <c:pt idx="6312">
                  <c:v>6313</c:v>
                </c:pt>
                <c:pt idx="6313">
                  <c:v>6314</c:v>
                </c:pt>
                <c:pt idx="6314">
                  <c:v>6315</c:v>
                </c:pt>
                <c:pt idx="6315">
                  <c:v>6316</c:v>
                </c:pt>
                <c:pt idx="6316">
                  <c:v>6317</c:v>
                </c:pt>
                <c:pt idx="6317">
                  <c:v>6318</c:v>
                </c:pt>
                <c:pt idx="6318">
                  <c:v>6319</c:v>
                </c:pt>
                <c:pt idx="6319">
                  <c:v>6320</c:v>
                </c:pt>
                <c:pt idx="6320">
                  <c:v>6321</c:v>
                </c:pt>
                <c:pt idx="6321">
                  <c:v>6322</c:v>
                </c:pt>
                <c:pt idx="6322">
                  <c:v>6323</c:v>
                </c:pt>
                <c:pt idx="6323">
                  <c:v>6324</c:v>
                </c:pt>
                <c:pt idx="6324">
                  <c:v>6325</c:v>
                </c:pt>
                <c:pt idx="6325">
                  <c:v>6326</c:v>
                </c:pt>
                <c:pt idx="6326">
                  <c:v>6327</c:v>
                </c:pt>
                <c:pt idx="6327">
                  <c:v>6328</c:v>
                </c:pt>
                <c:pt idx="6328">
                  <c:v>6329</c:v>
                </c:pt>
                <c:pt idx="6329">
                  <c:v>6330</c:v>
                </c:pt>
                <c:pt idx="6330">
                  <c:v>6331</c:v>
                </c:pt>
                <c:pt idx="6331">
                  <c:v>6332</c:v>
                </c:pt>
                <c:pt idx="6332">
                  <c:v>6333</c:v>
                </c:pt>
                <c:pt idx="6333">
                  <c:v>6334</c:v>
                </c:pt>
                <c:pt idx="6334">
                  <c:v>6335</c:v>
                </c:pt>
                <c:pt idx="6335">
                  <c:v>6336</c:v>
                </c:pt>
                <c:pt idx="6336">
                  <c:v>6337</c:v>
                </c:pt>
                <c:pt idx="6337">
                  <c:v>6338</c:v>
                </c:pt>
                <c:pt idx="6338">
                  <c:v>6339</c:v>
                </c:pt>
                <c:pt idx="6339">
                  <c:v>6340</c:v>
                </c:pt>
                <c:pt idx="6340">
                  <c:v>6341</c:v>
                </c:pt>
                <c:pt idx="6341">
                  <c:v>6342</c:v>
                </c:pt>
                <c:pt idx="6342">
                  <c:v>6343</c:v>
                </c:pt>
                <c:pt idx="6343">
                  <c:v>6344</c:v>
                </c:pt>
                <c:pt idx="6344">
                  <c:v>6345</c:v>
                </c:pt>
                <c:pt idx="6345">
                  <c:v>6346</c:v>
                </c:pt>
                <c:pt idx="6346">
                  <c:v>6347</c:v>
                </c:pt>
                <c:pt idx="6347">
                  <c:v>6348</c:v>
                </c:pt>
                <c:pt idx="6348">
                  <c:v>6349</c:v>
                </c:pt>
                <c:pt idx="6349">
                  <c:v>6350</c:v>
                </c:pt>
                <c:pt idx="6350">
                  <c:v>6351</c:v>
                </c:pt>
                <c:pt idx="6351">
                  <c:v>6352</c:v>
                </c:pt>
                <c:pt idx="6352">
                  <c:v>6353</c:v>
                </c:pt>
                <c:pt idx="6353">
                  <c:v>6354</c:v>
                </c:pt>
                <c:pt idx="6354">
                  <c:v>6355</c:v>
                </c:pt>
                <c:pt idx="6355">
                  <c:v>6356</c:v>
                </c:pt>
                <c:pt idx="6356">
                  <c:v>6357</c:v>
                </c:pt>
                <c:pt idx="6357">
                  <c:v>6358</c:v>
                </c:pt>
                <c:pt idx="6358">
                  <c:v>6359</c:v>
                </c:pt>
                <c:pt idx="6359">
                  <c:v>6360</c:v>
                </c:pt>
                <c:pt idx="6360">
                  <c:v>6361</c:v>
                </c:pt>
                <c:pt idx="6361">
                  <c:v>6362</c:v>
                </c:pt>
                <c:pt idx="6362">
                  <c:v>6363</c:v>
                </c:pt>
                <c:pt idx="6363">
                  <c:v>6364</c:v>
                </c:pt>
                <c:pt idx="6364">
                  <c:v>6365</c:v>
                </c:pt>
                <c:pt idx="6365">
                  <c:v>6366</c:v>
                </c:pt>
                <c:pt idx="6366">
                  <c:v>6367</c:v>
                </c:pt>
                <c:pt idx="6367">
                  <c:v>6368</c:v>
                </c:pt>
                <c:pt idx="6368">
                  <c:v>6369</c:v>
                </c:pt>
                <c:pt idx="6369">
                  <c:v>6370</c:v>
                </c:pt>
                <c:pt idx="6370">
                  <c:v>6371</c:v>
                </c:pt>
                <c:pt idx="6371">
                  <c:v>6372</c:v>
                </c:pt>
                <c:pt idx="6372">
                  <c:v>6373</c:v>
                </c:pt>
                <c:pt idx="6373">
                  <c:v>6374</c:v>
                </c:pt>
                <c:pt idx="6374">
                  <c:v>6375</c:v>
                </c:pt>
                <c:pt idx="6375">
                  <c:v>6376</c:v>
                </c:pt>
                <c:pt idx="6376">
                  <c:v>6377</c:v>
                </c:pt>
                <c:pt idx="6377">
                  <c:v>6378</c:v>
                </c:pt>
                <c:pt idx="6378">
                  <c:v>6379</c:v>
                </c:pt>
                <c:pt idx="6379">
                  <c:v>6380</c:v>
                </c:pt>
                <c:pt idx="6380">
                  <c:v>6381</c:v>
                </c:pt>
                <c:pt idx="6381">
                  <c:v>6382</c:v>
                </c:pt>
                <c:pt idx="6382">
                  <c:v>6383</c:v>
                </c:pt>
                <c:pt idx="6383">
                  <c:v>6384</c:v>
                </c:pt>
                <c:pt idx="6384">
                  <c:v>6385</c:v>
                </c:pt>
                <c:pt idx="6385">
                  <c:v>6386</c:v>
                </c:pt>
                <c:pt idx="6386">
                  <c:v>6387</c:v>
                </c:pt>
                <c:pt idx="6387">
                  <c:v>6388</c:v>
                </c:pt>
                <c:pt idx="6388">
                  <c:v>6389</c:v>
                </c:pt>
                <c:pt idx="6389">
                  <c:v>6390</c:v>
                </c:pt>
                <c:pt idx="6390">
                  <c:v>6391</c:v>
                </c:pt>
                <c:pt idx="6391">
                  <c:v>6392</c:v>
                </c:pt>
                <c:pt idx="6392">
                  <c:v>6393</c:v>
                </c:pt>
                <c:pt idx="6393">
                  <c:v>6394</c:v>
                </c:pt>
                <c:pt idx="6394">
                  <c:v>6395</c:v>
                </c:pt>
                <c:pt idx="6395">
                  <c:v>6396</c:v>
                </c:pt>
                <c:pt idx="6396">
                  <c:v>6397</c:v>
                </c:pt>
                <c:pt idx="6397">
                  <c:v>6398</c:v>
                </c:pt>
                <c:pt idx="6398">
                  <c:v>6399</c:v>
                </c:pt>
                <c:pt idx="6399">
                  <c:v>6400</c:v>
                </c:pt>
                <c:pt idx="6400">
                  <c:v>6401</c:v>
                </c:pt>
                <c:pt idx="6401">
                  <c:v>6402</c:v>
                </c:pt>
                <c:pt idx="6402">
                  <c:v>6403</c:v>
                </c:pt>
                <c:pt idx="6403">
                  <c:v>6404</c:v>
                </c:pt>
                <c:pt idx="6404">
                  <c:v>6405</c:v>
                </c:pt>
                <c:pt idx="6405">
                  <c:v>6406</c:v>
                </c:pt>
                <c:pt idx="6406">
                  <c:v>6407</c:v>
                </c:pt>
                <c:pt idx="6407">
                  <c:v>6408</c:v>
                </c:pt>
                <c:pt idx="6408">
                  <c:v>6409</c:v>
                </c:pt>
                <c:pt idx="6409">
                  <c:v>6410</c:v>
                </c:pt>
                <c:pt idx="6410">
                  <c:v>6411</c:v>
                </c:pt>
                <c:pt idx="6411">
                  <c:v>6412</c:v>
                </c:pt>
                <c:pt idx="6412">
                  <c:v>6413</c:v>
                </c:pt>
                <c:pt idx="6413">
                  <c:v>6414</c:v>
                </c:pt>
                <c:pt idx="6414">
                  <c:v>6415</c:v>
                </c:pt>
                <c:pt idx="6415">
                  <c:v>6416</c:v>
                </c:pt>
                <c:pt idx="6416">
                  <c:v>6417</c:v>
                </c:pt>
                <c:pt idx="6417">
                  <c:v>6418</c:v>
                </c:pt>
                <c:pt idx="6418">
                  <c:v>6419</c:v>
                </c:pt>
                <c:pt idx="6419">
                  <c:v>6420</c:v>
                </c:pt>
                <c:pt idx="6420">
                  <c:v>6421</c:v>
                </c:pt>
                <c:pt idx="6421">
                  <c:v>6422</c:v>
                </c:pt>
                <c:pt idx="6422">
                  <c:v>6423</c:v>
                </c:pt>
                <c:pt idx="6423">
                  <c:v>6424</c:v>
                </c:pt>
                <c:pt idx="6424">
                  <c:v>6425</c:v>
                </c:pt>
                <c:pt idx="6425">
                  <c:v>6426</c:v>
                </c:pt>
                <c:pt idx="6426">
                  <c:v>6427</c:v>
                </c:pt>
                <c:pt idx="6427">
                  <c:v>6428</c:v>
                </c:pt>
                <c:pt idx="6428">
                  <c:v>6429</c:v>
                </c:pt>
                <c:pt idx="6429">
                  <c:v>6430</c:v>
                </c:pt>
                <c:pt idx="6430">
                  <c:v>6431</c:v>
                </c:pt>
                <c:pt idx="6431">
                  <c:v>6432</c:v>
                </c:pt>
                <c:pt idx="6432">
                  <c:v>6433</c:v>
                </c:pt>
                <c:pt idx="6433">
                  <c:v>6434</c:v>
                </c:pt>
                <c:pt idx="6434">
                  <c:v>6435</c:v>
                </c:pt>
                <c:pt idx="6435">
                  <c:v>6436</c:v>
                </c:pt>
                <c:pt idx="6436">
                  <c:v>6437</c:v>
                </c:pt>
                <c:pt idx="6437">
                  <c:v>6438</c:v>
                </c:pt>
                <c:pt idx="6438">
                  <c:v>6439</c:v>
                </c:pt>
                <c:pt idx="6439">
                  <c:v>6440</c:v>
                </c:pt>
                <c:pt idx="6440">
                  <c:v>6441</c:v>
                </c:pt>
                <c:pt idx="6441">
                  <c:v>6442</c:v>
                </c:pt>
                <c:pt idx="6442">
                  <c:v>6443</c:v>
                </c:pt>
                <c:pt idx="6443">
                  <c:v>6444</c:v>
                </c:pt>
                <c:pt idx="6444">
                  <c:v>6445</c:v>
                </c:pt>
                <c:pt idx="6445">
                  <c:v>6446</c:v>
                </c:pt>
                <c:pt idx="6446">
                  <c:v>6447</c:v>
                </c:pt>
                <c:pt idx="6447">
                  <c:v>6448</c:v>
                </c:pt>
                <c:pt idx="6448">
                  <c:v>6449</c:v>
                </c:pt>
                <c:pt idx="6449">
                  <c:v>6450</c:v>
                </c:pt>
                <c:pt idx="6450">
                  <c:v>6451</c:v>
                </c:pt>
                <c:pt idx="6451">
                  <c:v>6452</c:v>
                </c:pt>
                <c:pt idx="6452">
                  <c:v>6453</c:v>
                </c:pt>
                <c:pt idx="6453">
                  <c:v>6454</c:v>
                </c:pt>
                <c:pt idx="6454">
                  <c:v>6455</c:v>
                </c:pt>
                <c:pt idx="6455">
                  <c:v>6456</c:v>
                </c:pt>
                <c:pt idx="6456">
                  <c:v>6457</c:v>
                </c:pt>
                <c:pt idx="6457">
                  <c:v>6458</c:v>
                </c:pt>
                <c:pt idx="6458">
                  <c:v>6459</c:v>
                </c:pt>
                <c:pt idx="6459">
                  <c:v>6460</c:v>
                </c:pt>
                <c:pt idx="6460">
                  <c:v>6461</c:v>
                </c:pt>
                <c:pt idx="6461">
                  <c:v>6462</c:v>
                </c:pt>
                <c:pt idx="6462">
                  <c:v>6463</c:v>
                </c:pt>
                <c:pt idx="6463">
                  <c:v>6464</c:v>
                </c:pt>
                <c:pt idx="6464">
                  <c:v>6465</c:v>
                </c:pt>
                <c:pt idx="6465">
                  <c:v>6466</c:v>
                </c:pt>
                <c:pt idx="6466">
                  <c:v>6467</c:v>
                </c:pt>
                <c:pt idx="6467">
                  <c:v>6468</c:v>
                </c:pt>
                <c:pt idx="6468">
                  <c:v>6469</c:v>
                </c:pt>
                <c:pt idx="6469">
                  <c:v>6470</c:v>
                </c:pt>
                <c:pt idx="6470">
                  <c:v>6471</c:v>
                </c:pt>
                <c:pt idx="6471">
                  <c:v>6472</c:v>
                </c:pt>
                <c:pt idx="6472">
                  <c:v>6473</c:v>
                </c:pt>
                <c:pt idx="6473">
                  <c:v>6474</c:v>
                </c:pt>
                <c:pt idx="6474">
                  <c:v>6475</c:v>
                </c:pt>
                <c:pt idx="6475">
                  <c:v>6476</c:v>
                </c:pt>
                <c:pt idx="6476">
                  <c:v>6477</c:v>
                </c:pt>
                <c:pt idx="6477">
                  <c:v>6478</c:v>
                </c:pt>
                <c:pt idx="6478">
                  <c:v>6479</c:v>
                </c:pt>
                <c:pt idx="6479">
                  <c:v>6480</c:v>
                </c:pt>
                <c:pt idx="6480">
                  <c:v>6481</c:v>
                </c:pt>
                <c:pt idx="6481">
                  <c:v>6482</c:v>
                </c:pt>
                <c:pt idx="6482">
                  <c:v>6483</c:v>
                </c:pt>
                <c:pt idx="6483">
                  <c:v>6484</c:v>
                </c:pt>
                <c:pt idx="6484">
                  <c:v>6485</c:v>
                </c:pt>
                <c:pt idx="6485">
                  <c:v>6486</c:v>
                </c:pt>
                <c:pt idx="6486">
                  <c:v>6487</c:v>
                </c:pt>
                <c:pt idx="6487">
                  <c:v>6488</c:v>
                </c:pt>
                <c:pt idx="6488">
                  <c:v>6489</c:v>
                </c:pt>
                <c:pt idx="6489">
                  <c:v>6490</c:v>
                </c:pt>
                <c:pt idx="6490">
                  <c:v>6491</c:v>
                </c:pt>
                <c:pt idx="6491">
                  <c:v>6492</c:v>
                </c:pt>
                <c:pt idx="6492">
                  <c:v>6493</c:v>
                </c:pt>
                <c:pt idx="6493">
                  <c:v>6494</c:v>
                </c:pt>
                <c:pt idx="6494">
                  <c:v>6495</c:v>
                </c:pt>
                <c:pt idx="6495">
                  <c:v>6496</c:v>
                </c:pt>
                <c:pt idx="6496">
                  <c:v>6497</c:v>
                </c:pt>
                <c:pt idx="6497">
                  <c:v>6498</c:v>
                </c:pt>
                <c:pt idx="6498">
                  <c:v>6499</c:v>
                </c:pt>
                <c:pt idx="6499">
                  <c:v>6500</c:v>
                </c:pt>
                <c:pt idx="6500">
                  <c:v>6501</c:v>
                </c:pt>
                <c:pt idx="6501">
                  <c:v>6502</c:v>
                </c:pt>
                <c:pt idx="6502">
                  <c:v>6503</c:v>
                </c:pt>
                <c:pt idx="6503">
                  <c:v>6504</c:v>
                </c:pt>
                <c:pt idx="6504">
                  <c:v>6505</c:v>
                </c:pt>
                <c:pt idx="6505">
                  <c:v>6506</c:v>
                </c:pt>
                <c:pt idx="6506">
                  <c:v>6507</c:v>
                </c:pt>
                <c:pt idx="6507">
                  <c:v>6508</c:v>
                </c:pt>
                <c:pt idx="6508">
                  <c:v>6509</c:v>
                </c:pt>
                <c:pt idx="6509">
                  <c:v>6510</c:v>
                </c:pt>
                <c:pt idx="6510">
                  <c:v>6511</c:v>
                </c:pt>
                <c:pt idx="6511">
                  <c:v>6512</c:v>
                </c:pt>
                <c:pt idx="6512">
                  <c:v>6513</c:v>
                </c:pt>
                <c:pt idx="6513">
                  <c:v>6514</c:v>
                </c:pt>
                <c:pt idx="6514">
                  <c:v>6515</c:v>
                </c:pt>
                <c:pt idx="6515">
                  <c:v>6516</c:v>
                </c:pt>
                <c:pt idx="6516">
                  <c:v>6517</c:v>
                </c:pt>
                <c:pt idx="6517">
                  <c:v>6518</c:v>
                </c:pt>
                <c:pt idx="6518">
                  <c:v>6519</c:v>
                </c:pt>
                <c:pt idx="6519">
                  <c:v>6520</c:v>
                </c:pt>
                <c:pt idx="6520">
                  <c:v>6521</c:v>
                </c:pt>
                <c:pt idx="6521">
                  <c:v>6522</c:v>
                </c:pt>
                <c:pt idx="6522">
                  <c:v>6523</c:v>
                </c:pt>
                <c:pt idx="6523">
                  <c:v>6524</c:v>
                </c:pt>
                <c:pt idx="6524">
                  <c:v>6525</c:v>
                </c:pt>
                <c:pt idx="6525">
                  <c:v>6526</c:v>
                </c:pt>
                <c:pt idx="6526">
                  <c:v>6527</c:v>
                </c:pt>
                <c:pt idx="6527">
                  <c:v>6528</c:v>
                </c:pt>
                <c:pt idx="6528">
                  <c:v>6529</c:v>
                </c:pt>
                <c:pt idx="6529">
                  <c:v>6530</c:v>
                </c:pt>
                <c:pt idx="6530">
                  <c:v>6531</c:v>
                </c:pt>
                <c:pt idx="6531">
                  <c:v>6532</c:v>
                </c:pt>
                <c:pt idx="6532">
                  <c:v>6533</c:v>
                </c:pt>
                <c:pt idx="6533">
                  <c:v>6534</c:v>
                </c:pt>
                <c:pt idx="6534">
                  <c:v>6535</c:v>
                </c:pt>
                <c:pt idx="6535">
                  <c:v>6536</c:v>
                </c:pt>
                <c:pt idx="6536">
                  <c:v>6537</c:v>
                </c:pt>
                <c:pt idx="6537">
                  <c:v>6538</c:v>
                </c:pt>
                <c:pt idx="6538">
                  <c:v>6539</c:v>
                </c:pt>
                <c:pt idx="6539">
                  <c:v>6540</c:v>
                </c:pt>
                <c:pt idx="6540">
                  <c:v>6541</c:v>
                </c:pt>
                <c:pt idx="6541">
                  <c:v>6542</c:v>
                </c:pt>
                <c:pt idx="6542">
                  <c:v>6543</c:v>
                </c:pt>
                <c:pt idx="6543">
                  <c:v>6544</c:v>
                </c:pt>
                <c:pt idx="6544">
                  <c:v>6545</c:v>
                </c:pt>
                <c:pt idx="6545">
                  <c:v>6546</c:v>
                </c:pt>
                <c:pt idx="6546">
                  <c:v>6547</c:v>
                </c:pt>
                <c:pt idx="6547">
                  <c:v>6548</c:v>
                </c:pt>
                <c:pt idx="6548">
                  <c:v>6549</c:v>
                </c:pt>
                <c:pt idx="6549">
                  <c:v>6550</c:v>
                </c:pt>
                <c:pt idx="6550">
                  <c:v>6551</c:v>
                </c:pt>
                <c:pt idx="6551">
                  <c:v>6552</c:v>
                </c:pt>
                <c:pt idx="6552">
                  <c:v>6553</c:v>
                </c:pt>
                <c:pt idx="6553">
                  <c:v>6554</c:v>
                </c:pt>
                <c:pt idx="6554">
                  <c:v>6555</c:v>
                </c:pt>
                <c:pt idx="6555">
                  <c:v>6556</c:v>
                </c:pt>
                <c:pt idx="6556">
                  <c:v>6557</c:v>
                </c:pt>
                <c:pt idx="6557">
                  <c:v>6558</c:v>
                </c:pt>
                <c:pt idx="6558">
                  <c:v>6559</c:v>
                </c:pt>
                <c:pt idx="6559">
                  <c:v>6560</c:v>
                </c:pt>
                <c:pt idx="6560">
                  <c:v>6561</c:v>
                </c:pt>
                <c:pt idx="6561">
                  <c:v>6562</c:v>
                </c:pt>
                <c:pt idx="6562">
                  <c:v>6563</c:v>
                </c:pt>
                <c:pt idx="6563">
                  <c:v>6564</c:v>
                </c:pt>
                <c:pt idx="6564">
                  <c:v>6565</c:v>
                </c:pt>
                <c:pt idx="6565">
                  <c:v>6566</c:v>
                </c:pt>
                <c:pt idx="6566">
                  <c:v>6567</c:v>
                </c:pt>
                <c:pt idx="6567">
                  <c:v>6568</c:v>
                </c:pt>
                <c:pt idx="6568">
                  <c:v>6569</c:v>
                </c:pt>
                <c:pt idx="6569">
                  <c:v>6570</c:v>
                </c:pt>
                <c:pt idx="6570">
                  <c:v>6571</c:v>
                </c:pt>
                <c:pt idx="6571">
                  <c:v>6572</c:v>
                </c:pt>
                <c:pt idx="6572">
                  <c:v>6573</c:v>
                </c:pt>
                <c:pt idx="6573">
                  <c:v>6574</c:v>
                </c:pt>
                <c:pt idx="6574">
                  <c:v>6575</c:v>
                </c:pt>
                <c:pt idx="6575">
                  <c:v>6576</c:v>
                </c:pt>
                <c:pt idx="6576">
                  <c:v>6577</c:v>
                </c:pt>
                <c:pt idx="6577">
                  <c:v>6578</c:v>
                </c:pt>
                <c:pt idx="6578">
                  <c:v>6579</c:v>
                </c:pt>
                <c:pt idx="6579">
                  <c:v>6580</c:v>
                </c:pt>
                <c:pt idx="6580">
                  <c:v>6581</c:v>
                </c:pt>
                <c:pt idx="6581">
                  <c:v>6582</c:v>
                </c:pt>
                <c:pt idx="6582">
                  <c:v>6583</c:v>
                </c:pt>
                <c:pt idx="6583">
                  <c:v>6584</c:v>
                </c:pt>
                <c:pt idx="6584">
                  <c:v>6585</c:v>
                </c:pt>
                <c:pt idx="6585">
                  <c:v>6586</c:v>
                </c:pt>
                <c:pt idx="6586">
                  <c:v>6587</c:v>
                </c:pt>
                <c:pt idx="6587">
                  <c:v>6588</c:v>
                </c:pt>
                <c:pt idx="6588">
                  <c:v>6589</c:v>
                </c:pt>
                <c:pt idx="6589">
                  <c:v>6590</c:v>
                </c:pt>
                <c:pt idx="6590">
                  <c:v>6591</c:v>
                </c:pt>
                <c:pt idx="6591">
                  <c:v>6592</c:v>
                </c:pt>
                <c:pt idx="6592">
                  <c:v>6593</c:v>
                </c:pt>
                <c:pt idx="6593">
                  <c:v>6594</c:v>
                </c:pt>
                <c:pt idx="6594">
                  <c:v>6595</c:v>
                </c:pt>
                <c:pt idx="6595">
                  <c:v>6596</c:v>
                </c:pt>
                <c:pt idx="6596">
                  <c:v>6597</c:v>
                </c:pt>
                <c:pt idx="6597">
                  <c:v>6598</c:v>
                </c:pt>
                <c:pt idx="6598">
                  <c:v>6599</c:v>
                </c:pt>
                <c:pt idx="6599">
                  <c:v>6600</c:v>
                </c:pt>
                <c:pt idx="6600">
                  <c:v>6601</c:v>
                </c:pt>
                <c:pt idx="6601">
                  <c:v>6602</c:v>
                </c:pt>
                <c:pt idx="6602">
                  <c:v>6603</c:v>
                </c:pt>
                <c:pt idx="6603">
                  <c:v>6604</c:v>
                </c:pt>
                <c:pt idx="6604">
                  <c:v>6605</c:v>
                </c:pt>
                <c:pt idx="6605">
                  <c:v>6606</c:v>
                </c:pt>
                <c:pt idx="6606">
                  <c:v>6607</c:v>
                </c:pt>
                <c:pt idx="6607">
                  <c:v>6608</c:v>
                </c:pt>
                <c:pt idx="6608">
                  <c:v>6609</c:v>
                </c:pt>
                <c:pt idx="6609">
                  <c:v>6610</c:v>
                </c:pt>
                <c:pt idx="6610">
                  <c:v>6611</c:v>
                </c:pt>
                <c:pt idx="6611">
                  <c:v>6612</c:v>
                </c:pt>
                <c:pt idx="6612">
                  <c:v>6613</c:v>
                </c:pt>
                <c:pt idx="6613">
                  <c:v>6614</c:v>
                </c:pt>
                <c:pt idx="6614">
                  <c:v>6615</c:v>
                </c:pt>
                <c:pt idx="6615">
                  <c:v>6616</c:v>
                </c:pt>
                <c:pt idx="6616">
                  <c:v>6617</c:v>
                </c:pt>
                <c:pt idx="6617">
                  <c:v>6618</c:v>
                </c:pt>
                <c:pt idx="6618">
                  <c:v>6619</c:v>
                </c:pt>
                <c:pt idx="6619">
                  <c:v>6620</c:v>
                </c:pt>
                <c:pt idx="6620">
                  <c:v>6621</c:v>
                </c:pt>
                <c:pt idx="6621">
                  <c:v>6622</c:v>
                </c:pt>
                <c:pt idx="6622">
                  <c:v>6623</c:v>
                </c:pt>
                <c:pt idx="6623">
                  <c:v>6624</c:v>
                </c:pt>
                <c:pt idx="6624">
                  <c:v>6625</c:v>
                </c:pt>
                <c:pt idx="6625">
                  <c:v>6626</c:v>
                </c:pt>
                <c:pt idx="6626">
                  <c:v>6627</c:v>
                </c:pt>
                <c:pt idx="6627">
                  <c:v>6628</c:v>
                </c:pt>
                <c:pt idx="6628">
                  <c:v>6629</c:v>
                </c:pt>
                <c:pt idx="6629">
                  <c:v>6630</c:v>
                </c:pt>
                <c:pt idx="6630">
                  <c:v>6631</c:v>
                </c:pt>
                <c:pt idx="6631">
                  <c:v>6632</c:v>
                </c:pt>
                <c:pt idx="6632">
                  <c:v>6633</c:v>
                </c:pt>
                <c:pt idx="6633">
                  <c:v>6634</c:v>
                </c:pt>
                <c:pt idx="6634">
                  <c:v>6635</c:v>
                </c:pt>
                <c:pt idx="6635">
                  <c:v>6636</c:v>
                </c:pt>
                <c:pt idx="6636">
                  <c:v>6637</c:v>
                </c:pt>
                <c:pt idx="6637">
                  <c:v>6638</c:v>
                </c:pt>
                <c:pt idx="6638">
                  <c:v>6639</c:v>
                </c:pt>
                <c:pt idx="6639">
                  <c:v>6640</c:v>
                </c:pt>
                <c:pt idx="6640">
                  <c:v>6641</c:v>
                </c:pt>
                <c:pt idx="6641">
                  <c:v>6642</c:v>
                </c:pt>
                <c:pt idx="6642">
                  <c:v>6643</c:v>
                </c:pt>
                <c:pt idx="6643">
                  <c:v>6644</c:v>
                </c:pt>
                <c:pt idx="6644">
                  <c:v>6645</c:v>
                </c:pt>
                <c:pt idx="6645">
                  <c:v>6646</c:v>
                </c:pt>
                <c:pt idx="6646">
                  <c:v>6647</c:v>
                </c:pt>
                <c:pt idx="6647">
                  <c:v>6648</c:v>
                </c:pt>
                <c:pt idx="6648">
                  <c:v>6649</c:v>
                </c:pt>
                <c:pt idx="6649">
                  <c:v>6650</c:v>
                </c:pt>
                <c:pt idx="6650">
                  <c:v>6651</c:v>
                </c:pt>
                <c:pt idx="6651">
                  <c:v>6652</c:v>
                </c:pt>
                <c:pt idx="6652">
                  <c:v>6653</c:v>
                </c:pt>
                <c:pt idx="6653">
                  <c:v>6654</c:v>
                </c:pt>
                <c:pt idx="6654">
                  <c:v>6655</c:v>
                </c:pt>
                <c:pt idx="6655">
                  <c:v>6656</c:v>
                </c:pt>
                <c:pt idx="6656">
                  <c:v>6657</c:v>
                </c:pt>
                <c:pt idx="6657">
                  <c:v>6658</c:v>
                </c:pt>
                <c:pt idx="6658">
                  <c:v>6659</c:v>
                </c:pt>
                <c:pt idx="6659">
                  <c:v>6660</c:v>
                </c:pt>
                <c:pt idx="6660">
                  <c:v>6661</c:v>
                </c:pt>
                <c:pt idx="6661">
                  <c:v>6662</c:v>
                </c:pt>
                <c:pt idx="6662">
                  <c:v>6663</c:v>
                </c:pt>
                <c:pt idx="6663">
                  <c:v>6664</c:v>
                </c:pt>
                <c:pt idx="6664">
                  <c:v>6665</c:v>
                </c:pt>
                <c:pt idx="6665">
                  <c:v>6666</c:v>
                </c:pt>
                <c:pt idx="6666">
                  <c:v>6667</c:v>
                </c:pt>
                <c:pt idx="6667">
                  <c:v>6668</c:v>
                </c:pt>
                <c:pt idx="6668">
                  <c:v>6669</c:v>
                </c:pt>
                <c:pt idx="6669">
                  <c:v>6670</c:v>
                </c:pt>
                <c:pt idx="6670">
                  <c:v>6671</c:v>
                </c:pt>
                <c:pt idx="6671">
                  <c:v>6672</c:v>
                </c:pt>
                <c:pt idx="6672">
                  <c:v>6673</c:v>
                </c:pt>
                <c:pt idx="6673">
                  <c:v>6674</c:v>
                </c:pt>
                <c:pt idx="6674">
                  <c:v>6675</c:v>
                </c:pt>
                <c:pt idx="6675">
                  <c:v>6676</c:v>
                </c:pt>
                <c:pt idx="6676">
                  <c:v>6677</c:v>
                </c:pt>
                <c:pt idx="6677">
                  <c:v>6678</c:v>
                </c:pt>
                <c:pt idx="6678">
                  <c:v>6679</c:v>
                </c:pt>
                <c:pt idx="6679">
                  <c:v>6680</c:v>
                </c:pt>
                <c:pt idx="6680">
                  <c:v>6681</c:v>
                </c:pt>
                <c:pt idx="6681">
                  <c:v>6682</c:v>
                </c:pt>
                <c:pt idx="6682">
                  <c:v>6683</c:v>
                </c:pt>
                <c:pt idx="6683">
                  <c:v>6684</c:v>
                </c:pt>
                <c:pt idx="6684">
                  <c:v>6685</c:v>
                </c:pt>
                <c:pt idx="6685">
                  <c:v>6686</c:v>
                </c:pt>
                <c:pt idx="6686">
                  <c:v>6687</c:v>
                </c:pt>
                <c:pt idx="6687">
                  <c:v>6688</c:v>
                </c:pt>
                <c:pt idx="6688">
                  <c:v>6689</c:v>
                </c:pt>
                <c:pt idx="6689">
                  <c:v>6690</c:v>
                </c:pt>
                <c:pt idx="6690">
                  <c:v>6691</c:v>
                </c:pt>
                <c:pt idx="6691">
                  <c:v>6692</c:v>
                </c:pt>
                <c:pt idx="6692">
                  <c:v>6693</c:v>
                </c:pt>
                <c:pt idx="6693">
                  <c:v>6694</c:v>
                </c:pt>
                <c:pt idx="6694">
                  <c:v>6695</c:v>
                </c:pt>
                <c:pt idx="6695">
                  <c:v>6696</c:v>
                </c:pt>
                <c:pt idx="6696">
                  <c:v>6697</c:v>
                </c:pt>
                <c:pt idx="6697">
                  <c:v>6698</c:v>
                </c:pt>
                <c:pt idx="6698">
                  <c:v>6699</c:v>
                </c:pt>
                <c:pt idx="6699">
                  <c:v>6700</c:v>
                </c:pt>
                <c:pt idx="6700">
                  <c:v>6701</c:v>
                </c:pt>
                <c:pt idx="6701">
                  <c:v>6702</c:v>
                </c:pt>
                <c:pt idx="6702">
                  <c:v>6703</c:v>
                </c:pt>
                <c:pt idx="6703">
                  <c:v>6704</c:v>
                </c:pt>
                <c:pt idx="6704">
                  <c:v>6705</c:v>
                </c:pt>
                <c:pt idx="6705">
                  <c:v>6706</c:v>
                </c:pt>
                <c:pt idx="6706">
                  <c:v>6707</c:v>
                </c:pt>
                <c:pt idx="6707">
                  <c:v>6708</c:v>
                </c:pt>
                <c:pt idx="6708">
                  <c:v>6709</c:v>
                </c:pt>
                <c:pt idx="6709">
                  <c:v>6710</c:v>
                </c:pt>
                <c:pt idx="6710">
                  <c:v>6711</c:v>
                </c:pt>
                <c:pt idx="6711">
                  <c:v>6712</c:v>
                </c:pt>
                <c:pt idx="6712">
                  <c:v>6713</c:v>
                </c:pt>
                <c:pt idx="6713">
                  <c:v>6714</c:v>
                </c:pt>
                <c:pt idx="6714">
                  <c:v>6715</c:v>
                </c:pt>
                <c:pt idx="6715">
                  <c:v>6716</c:v>
                </c:pt>
                <c:pt idx="6716">
                  <c:v>6717</c:v>
                </c:pt>
                <c:pt idx="6717">
                  <c:v>6718</c:v>
                </c:pt>
                <c:pt idx="6718">
                  <c:v>6719</c:v>
                </c:pt>
                <c:pt idx="6719">
                  <c:v>6720</c:v>
                </c:pt>
                <c:pt idx="6720">
                  <c:v>6721</c:v>
                </c:pt>
                <c:pt idx="6721">
                  <c:v>6722</c:v>
                </c:pt>
                <c:pt idx="6722">
                  <c:v>6723</c:v>
                </c:pt>
                <c:pt idx="6723">
                  <c:v>6724</c:v>
                </c:pt>
                <c:pt idx="6724">
                  <c:v>6725</c:v>
                </c:pt>
                <c:pt idx="6725">
                  <c:v>6726</c:v>
                </c:pt>
                <c:pt idx="6726">
                  <c:v>6727</c:v>
                </c:pt>
                <c:pt idx="6727">
                  <c:v>6728</c:v>
                </c:pt>
                <c:pt idx="6728">
                  <c:v>6729</c:v>
                </c:pt>
                <c:pt idx="6729">
                  <c:v>6730</c:v>
                </c:pt>
                <c:pt idx="6730">
                  <c:v>6731</c:v>
                </c:pt>
                <c:pt idx="6731">
                  <c:v>6732</c:v>
                </c:pt>
                <c:pt idx="6732">
                  <c:v>6733</c:v>
                </c:pt>
                <c:pt idx="6733">
                  <c:v>6734</c:v>
                </c:pt>
                <c:pt idx="6734">
                  <c:v>6735</c:v>
                </c:pt>
                <c:pt idx="6735">
                  <c:v>6736</c:v>
                </c:pt>
                <c:pt idx="6736">
                  <c:v>6737</c:v>
                </c:pt>
                <c:pt idx="6737">
                  <c:v>6738</c:v>
                </c:pt>
                <c:pt idx="6738">
                  <c:v>6739</c:v>
                </c:pt>
                <c:pt idx="6739">
                  <c:v>6740</c:v>
                </c:pt>
                <c:pt idx="6740">
                  <c:v>6741</c:v>
                </c:pt>
                <c:pt idx="6741">
                  <c:v>6742</c:v>
                </c:pt>
                <c:pt idx="6742">
                  <c:v>6743</c:v>
                </c:pt>
                <c:pt idx="6743">
                  <c:v>6744</c:v>
                </c:pt>
                <c:pt idx="6744">
                  <c:v>6745</c:v>
                </c:pt>
                <c:pt idx="6745">
                  <c:v>6746</c:v>
                </c:pt>
                <c:pt idx="6746">
                  <c:v>6747</c:v>
                </c:pt>
                <c:pt idx="6747">
                  <c:v>6748</c:v>
                </c:pt>
                <c:pt idx="6748">
                  <c:v>6749</c:v>
                </c:pt>
                <c:pt idx="6749">
                  <c:v>6750</c:v>
                </c:pt>
                <c:pt idx="6750">
                  <c:v>6751</c:v>
                </c:pt>
                <c:pt idx="6751">
                  <c:v>6752</c:v>
                </c:pt>
                <c:pt idx="6752">
                  <c:v>6753</c:v>
                </c:pt>
                <c:pt idx="6753">
                  <c:v>6754</c:v>
                </c:pt>
                <c:pt idx="6754">
                  <c:v>6755</c:v>
                </c:pt>
                <c:pt idx="6755">
                  <c:v>6756</c:v>
                </c:pt>
                <c:pt idx="6756">
                  <c:v>6757</c:v>
                </c:pt>
                <c:pt idx="6757">
                  <c:v>6758</c:v>
                </c:pt>
                <c:pt idx="6758">
                  <c:v>6759</c:v>
                </c:pt>
                <c:pt idx="6759">
                  <c:v>6760</c:v>
                </c:pt>
                <c:pt idx="6760">
                  <c:v>6761</c:v>
                </c:pt>
                <c:pt idx="6761">
                  <c:v>6762</c:v>
                </c:pt>
                <c:pt idx="6762">
                  <c:v>6763</c:v>
                </c:pt>
                <c:pt idx="6763">
                  <c:v>6764</c:v>
                </c:pt>
                <c:pt idx="6764">
                  <c:v>6765</c:v>
                </c:pt>
                <c:pt idx="6765">
                  <c:v>6766</c:v>
                </c:pt>
                <c:pt idx="6766">
                  <c:v>6767</c:v>
                </c:pt>
                <c:pt idx="6767">
                  <c:v>6768</c:v>
                </c:pt>
                <c:pt idx="6768">
                  <c:v>6769</c:v>
                </c:pt>
                <c:pt idx="6769">
                  <c:v>6770</c:v>
                </c:pt>
                <c:pt idx="6770">
                  <c:v>6771</c:v>
                </c:pt>
                <c:pt idx="6771">
                  <c:v>6772</c:v>
                </c:pt>
                <c:pt idx="6772">
                  <c:v>6773</c:v>
                </c:pt>
                <c:pt idx="6773">
                  <c:v>6774</c:v>
                </c:pt>
                <c:pt idx="6774">
                  <c:v>6775</c:v>
                </c:pt>
                <c:pt idx="6775">
                  <c:v>6776</c:v>
                </c:pt>
                <c:pt idx="6776">
                  <c:v>6777</c:v>
                </c:pt>
                <c:pt idx="6777">
                  <c:v>6778</c:v>
                </c:pt>
                <c:pt idx="6778">
                  <c:v>6779</c:v>
                </c:pt>
                <c:pt idx="6779">
                  <c:v>6780</c:v>
                </c:pt>
                <c:pt idx="6780">
                  <c:v>6781</c:v>
                </c:pt>
                <c:pt idx="6781">
                  <c:v>6782</c:v>
                </c:pt>
                <c:pt idx="6782">
                  <c:v>6783</c:v>
                </c:pt>
                <c:pt idx="6783">
                  <c:v>6784</c:v>
                </c:pt>
                <c:pt idx="6784">
                  <c:v>6785</c:v>
                </c:pt>
                <c:pt idx="6785">
                  <c:v>6786</c:v>
                </c:pt>
                <c:pt idx="6786">
                  <c:v>6787</c:v>
                </c:pt>
                <c:pt idx="6787">
                  <c:v>6788</c:v>
                </c:pt>
                <c:pt idx="6788">
                  <c:v>6789</c:v>
                </c:pt>
                <c:pt idx="6789">
                  <c:v>6790</c:v>
                </c:pt>
                <c:pt idx="6790">
                  <c:v>6791</c:v>
                </c:pt>
                <c:pt idx="6791">
                  <c:v>6792</c:v>
                </c:pt>
                <c:pt idx="6792">
                  <c:v>6793</c:v>
                </c:pt>
                <c:pt idx="6793">
                  <c:v>6794</c:v>
                </c:pt>
                <c:pt idx="6794">
                  <c:v>6795</c:v>
                </c:pt>
                <c:pt idx="6795">
                  <c:v>6796</c:v>
                </c:pt>
                <c:pt idx="6796">
                  <c:v>6797</c:v>
                </c:pt>
                <c:pt idx="6797">
                  <c:v>6798</c:v>
                </c:pt>
                <c:pt idx="6798">
                  <c:v>6799</c:v>
                </c:pt>
                <c:pt idx="6799">
                  <c:v>6800</c:v>
                </c:pt>
                <c:pt idx="6800">
                  <c:v>6801</c:v>
                </c:pt>
                <c:pt idx="6801">
                  <c:v>6802</c:v>
                </c:pt>
                <c:pt idx="6802">
                  <c:v>6803</c:v>
                </c:pt>
                <c:pt idx="6803">
                  <c:v>6804</c:v>
                </c:pt>
                <c:pt idx="6804">
                  <c:v>6805</c:v>
                </c:pt>
                <c:pt idx="6805">
                  <c:v>6806</c:v>
                </c:pt>
                <c:pt idx="6806">
                  <c:v>6807</c:v>
                </c:pt>
                <c:pt idx="6807">
                  <c:v>6808</c:v>
                </c:pt>
                <c:pt idx="6808">
                  <c:v>6809</c:v>
                </c:pt>
                <c:pt idx="6809">
                  <c:v>6810</c:v>
                </c:pt>
                <c:pt idx="6810">
                  <c:v>6811</c:v>
                </c:pt>
                <c:pt idx="6811">
                  <c:v>6812</c:v>
                </c:pt>
                <c:pt idx="6812">
                  <c:v>6813</c:v>
                </c:pt>
                <c:pt idx="6813">
                  <c:v>6814</c:v>
                </c:pt>
                <c:pt idx="6814">
                  <c:v>6815</c:v>
                </c:pt>
                <c:pt idx="6815">
                  <c:v>6816</c:v>
                </c:pt>
                <c:pt idx="6816">
                  <c:v>6817</c:v>
                </c:pt>
                <c:pt idx="6817">
                  <c:v>6818</c:v>
                </c:pt>
                <c:pt idx="6818">
                  <c:v>6819</c:v>
                </c:pt>
                <c:pt idx="6819">
                  <c:v>6820</c:v>
                </c:pt>
                <c:pt idx="6820">
                  <c:v>6821</c:v>
                </c:pt>
                <c:pt idx="6821">
                  <c:v>6822</c:v>
                </c:pt>
                <c:pt idx="6822">
                  <c:v>6823</c:v>
                </c:pt>
                <c:pt idx="6823">
                  <c:v>6824</c:v>
                </c:pt>
                <c:pt idx="6824">
                  <c:v>6825</c:v>
                </c:pt>
                <c:pt idx="6825">
                  <c:v>6826</c:v>
                </c:pt>
                <c:pt idx="6826">
                  <c:v>6827</c:v>
                </c:pt>
                <c:pt idx="6827">
                  <c:v>6828</c:v>
                </c:pt>
                <c:pt idx="6828">
                  <c:v>6829</c:v>
                </c:pt>
                <c:pt idx="6829">
                  <c:v>6830</c:v>
                </c:pt>
                <c:pt idx="6830">
                  <c:v>6831</c:v>
                </c:pt>
                <c:pt idx="6831">
                  <c:v>6832</c:v>
                </c:pt>
                <c:pt idx="6832">
                  <c:v>6833</c:v>
                </c:pt>
                <c:pt idx="6833">
                  <c:v>6834</c:v>
                </c:pt>
                <c:pt idx="6834">
                  <c:v>6835</c:v>
                </c:pt>
                <c:pt idx="6835">
                  <c:v>6836</c:v>
                </c:pt>
                <c:pt idx="6836">
                  <c:v>6837</c:v>
                </c:pt>
                <c:pt idx="6837">
                  <c:v>6838</c:v>
                </c:pt>
                <c:pt idx="6838">
                  <c:v>6839</c:v>
                </c:pt>
                <c:pt idx="6839">
                  <c:v>6840</c:v>
                </c:pt>
                <c:pt idx="6840">
                  <c:v>6841</c:v>
                </c:pt>
                <c:pt idx="6841">
                  <c:v>6842</c:v>
                </c:pt>
                <c:pt idx="6842">
                  <c:v>6843</c:v>
                </c:pt>
                <c:pt idx="6843">
                  <c:v>6844</c:v>
                </c:pt>
                <c:pt idx="6844">
                  <c:v>6845</c:v>
                </c:pt>
                <c:pt idx="6845">
                  <c:v>6846</c:v>
                </c:pt>
                <c:pt idx="6846">
                  <c:v>6847</c:v>
                </c:pt>
                <c:pt idx="6847">
                  <c:v>6848</c:v>
                </c:pt>
                <c:pt idx="6848">
                  <c:v>6849</c:v>
                </c:pt>
                <c:pt idx="6849">
                  <c:v>6850</c:v>
                </c:pt>
                <c:pt idx="6850">
                  <c:v>6851</c:v>
                </c:pt>
                <c:pt idx="6851">
                  <c:v>6852</c:v>
                </c:pt>
                <c:pt idx="6852">
                  <c:v>6853</c:v>
                </c:pt>
                <c:pt idx="6853">
                  <c:v>6854</c:v>
                </c:pt>
                <c:pt idx="6854">
                  <c:v>6855</c:v>
                </c:pt>
                <c:pt idx="6855">
                  <c:v>6856</c:v>
                </c:pt>
                <c:pt idx="6856">
                  <c:v>6857</c:v>
                </c:pt>
                <c:pt idx="6857">
                  <c:v>6858</c:v>
                </c:pt>
                <c:pt idx="6858">
                  <c:v>6859</c:v>
                </c:pt>
                <c:pt idx="6859">
                  <c:v>6860</c:v>
                </c:pt>
                <c:pt idx="6860">
                  <c:v>6861</c:v>
                </c:pt>
                <c:pt idx="6861">
                  <c:v>6862</c:v>
                </c:pt>
                <c:pt idx="6862">
                  <c:v>6863</c:v>
                </c:pt>
                <c:pt idx="6863">
                  <c:v>6864</c:v>
                </c:pt>
                <c:pt idx="6864">
                  <c:v>6865</c:v>
                </c:pt>
                <c:pt idx="6865">
                  <c:v>6866</c:v>
                </c:pt>
                <c:pt idx="6866">
                  <c:v>6867</c:v>
                </c:pt>
                <c:pt idx="6867">
                  <c:v>6868</c:v>
                </c:pt>
                <c:pt idx="6868">
                  <c:v>6869</c:v>
                </c:pt>
                <c:pt idx="6869">
                  <c:v>6870</c:v>
                </c:pt>
                <c:pt idx="6870">
                  <c:v>6871</c:v>
                </c:pt>
                <c:pt idx="6871">
                  <c:v>6872</c:v>
                </c:pt>
                <c:pt idx="6872">
                  <c:v>6873</c:v>
                </c:pt>
                <c:pt idx="6873">
                  <c:v>6874</c:v>
                </c:pt>
                <c:pt idx="6874">
                  <c:v>6875</c:v>
                </c:pt>
                <c:pt idx="6875">
                  <c:v>6876</c:v>
                </c:pt>
                <c:pt idx="6876">
                  <c:v>6877</c:v>
                </c:pt>
                <c:pt idx="6877">
                  <c:v>6878</c:v>
                </c:pt>
                <c:pt idx="6878">
                  <c:v>6879</c:v>
                </c:pt>
                <c:pt idx="6879">
                  <c:v>6880</c:v>
                </c:pt>
                <c:pt idx="6880">
                  <c:v>6881</c:v>
                </c:pt>
                <c:pt idx="6881">
                  <c:v>6882</c:v>
                </c:pt>
                <c:pt idx="6882">
                  <c:v>6883</c:v>
                </c:pt>
                <c:pt idx="6883">
                  <c:v>6884</c:v>
                </c:pt>
                <c:pt idx="6884">
                  <c:v>6885</c:v>
                </c:pt>
                <c:pt idx="6885">
                  <c:v>6886</c:v>
                </c:pt>
                <c:pt idx="6886">
                  <c:v>6887</c:v>
                </c:pt>
                <c:pt idx="6887">
                  <c:v>6888</c:v>
                </c:pt>
                <c:pt idx="6888">
                  <c:v>6889</c:v>
                </c:pt>
                <c:pt idx="6889">
                  <c:v>6890</c:v>
                </c:pt>
                <c:pt idx="6890">
                  <c:v>6891</c:v>
                </c:pt>
                <c:pt idx="6891">
                  <c:v>6892</c:v>
                </c:pt>
                <c:pt idx="6892">
                  <c:v>6893</c:v>
                </c:pt>
                <c:pt idx="6893">
                  <c:v>6894</c:v>
                </c:pt>
                <c:pt idx="6894">
                  <c:v>6895</c:v>
                </c:pt>
                <c:pt idx="6895">
                  <c:v>6896</c:v>
                </c:pt>
                <c:pt idx="6896">
                  <c:v>6897</c:v>
                </c:pt>
                <c:pt idx="6897">
                  <c:v>6898</c:v>
                </c:pt>
                <c:pt idx="6898">
                  <c:v>6899</c:v>
                </c:pt>
                <c:pt idx="6899">
                  <c:v>6900</c:v>
                </c:pt>
                <c:pt idx="6900">
                  <c:v>6901</c:v>
                </c:pt>
                <c:pt idx="6901">
                  <c:v>6902</c:v>
                </c:pt>
                <c:pt idx="6902">
                  <c:v>6903</c:v>
                </c:pt>
                <c:pt idx="6903">
                  <c:v>6904</c:v>
                </c:pt>
                <c:pt idx="6904">
                  <c:v>6905</c:v>
                </c:pt>
                <c:pt idx="6905">
                  <c:v>6906</c:v>
                </c:pt>
                <c:pt idx="6906">
                  <c:v>6907</c:v>
                </c:pt>
                <c:pt idx="6907">
                  <c:v>6908</c:v>
                </c:pt>
                <c:pt idx="6908">
                  <c:v>6909</c:v>
                </c:pt>
                <c:pt idx="6909">
                  <c:v>6910</c:v>
                </c:pt>
                <c:pt idx="6910">
                  <c:v>6911</c:v>
                </c:pt>
                <c:pt idx="6911">
                  <c:v>6912</c:v>
                </c:pt>
                <c:pt idx="6912">
                  <c:v>6913</c:v>
                </c:pt>
                <c:pt idx="6913">
                  <c:v>6914</c:v>
                </c:pt>
                <c:pt idx="6914">
                  <c:v>6915</c:v>
                </c:pt>
                <c:pt idx="6915">
                  <c:v>6916</c:v>
                </c:pt>
                <c:pt idx="6916">
                  <c:v>6917</c:v>
                </c:pt>
                <c:pt idx="6917">
                  <c:v>6918</c:v>
                </c:pt>
                <c:pt idx="6918">
                  <c:v>6919</c:v>
                </c:pt>
                <c:pt idx="6919">
                  <c:v>6920</c:v>
                </c:pt>
                <c:pt idx="6920">
                  <c:v>6921</c:v>
                </c:pt>
                <c:pt idx="6921">
                  <c:v>6922</c:v>
                </c:pt>
                <c:pt idx="6922">
                  <c:v>6923</c:v>
                </c:pt>
                <c:pt idx="6923">
                  <c:v>6924</c:v>
                </c:pt>
                <c:pt idx="6924">
                  <c:v>6925</c:v>
                </c:pt>
                <c:pt idx="6925">
                  <c:v>6926</c:v>
                </c:pt>
                <c:pt idx="6926">
                  <c:v>6927</c:v>
                </c:pt>
                <c:pt idx="6927">
                  <c:v>6928</c:v>
                </c:pt>
                <c:pt idx="6928">
                  <c:v>6929</c:v>
                </c:pt>
                <c:pt idx="6929">
                  <c:v>6930</c:v>
                </c:pt>
                <c:pt idx="6930">
                  <c:v>6931</c:v>
                </c:pt>
                <c:pt idx="6931">
                  <c:v>6932</c:v>
                </c:pt>
                <c:pt idx="6932">
                  <c:v>6933</c:v>
                </c:pt>
                <c:pt idx="6933">
                  <c:v>6934</c:v>
                </c:pt>
                <c:pt idx="6934">
                  <c:v>6935</c:v>
                </c:pt>
                <c:pt idx="6935">
                  <c:v>6936</c:v>
                </c:pt>
                <c:pt idx="6936">
                  <c:v>6937</c:v>
                </c:pt>
                <c:pt idx="6937">
                  <c:v>6938</c:v>
                </c:pt>
                <c:pt idx="6938">
                  <c:v>6939</c:v>
                </c:pt>
                <c:pt idx="6939">
                  <c:v>6940</c:v>
                </c:pt>
                <c:pt idx="6940">
                  <c:v>6941</c:v>
                </c:pt>
                <c:pt idx="6941">
                  <c:v>6942</c:v>
                </c:pt>
                <c:pt idx="6942">
                  <c:v>6943</c:v>
                </c:pt>
                <c:pt idx="6943">
                  <c:v>6944</c:v>
                </c:pt>
                <c:pt idx="6944">
                  <c:v>6945</c:v>
                </c:pt>
                <c:pt idx="6945">
                  <c:v>6946</c:v>
                </c:pt>
                <c:pt idx="6946">
                  <c:v>6947</c:v>
                </c:pt>
                <c:pt idx="6947">
                  <c:v>6948</c:v>
                </c:pt>
                <c:pt idx="6948">
                  <c:v>6949</c:v>
                </c:pt>
                <c:pt idx="6949">
                  <c:v>6950</c:v>
                </c:pt>
                <c:pt idx="6950">
                  <c:v>6951</c:v>
                </c:pt>
                <c:pt idx="6951">
                  <c:v>6952</c:v>
                </c:pt>
                <c:pt idx="6952">
                  <c:v>6953</c:v>
                </c:pt>
                <c:pt idx="6953">
                  <c:v>6954</c:v>
                </c:pt>
                <c:pt idx="6954">
                  <c:v>6955</c:v>
                </c:pt>
                <c:pt idx="6955">
                  <c:v>6956</c:v>
                </c:pt>
                <c:pt idx="6956">
                  <c:v>6957</c:v>
                </c:pt>
                <c:pt idx="6957">
                  <c:v>6958</c:v>
                </c:pt>
                <c:pt idx="6958">
                  <c:v>6959</c:v>
                </c:pt>
                <c:pt idx="6959">
                  <c:v>6960</c:v>
                </c:pt>
                <c:pt idx="6960">
                  <c:v>6961</c:v>
                </c:pt>
                <c:pt idx="6961">
                  <c:v>6962</c:v>
                </c:pt>
                <c:pt idx="6962">
                  <c:v>6963</c:v>
                </c:pt>
                <c:pt idx="6963">
                  <c:v>6964</c:v>
                </c:pt>
                <c:pt idx="6964">
                  <c:v>6965</c:v>
                </c:pt>
                <c:pt idx="6965">
                  <c:v>6966</c:v>
                </c:pt>
                <c:pt idx="6966">
                  <c:v>6967</c:v>
                </c:pt>
                <c:pt idx="6967">
                  <c:v>6968</c:v>
                </c:pt>
                <c:pt idx="6968">
                  <c:v>6969</c:v>
                </c:pt>
                <c:pt idx="6969">
                  <c:v>6970</c:v>
                </c:pt>
                <c:pt idx="6970">
                  <c:v>6971</c:v>
                </c:pt>
                <c:pt idx="6971">
                  <c:v>6972</c:v>
                </c:pt>
                <c:pt idx="6972">
                  <c:v>6973</c:v>
                </c:pt>
                <c:pt idx="6973">
                  <c:v>6974</c:v>
                </c:pt>
                <c:pt idx="6974">
                  <c:v>6975</c:v>
                </c:pt>
                <c:pt idx="6975">
                  <c:v>6976</c:v>
                </c:pt>
                <c:pt idx="6976">
                  <c:v>6977</c:v>
                </c:pt>
                <c:pt idx="6977">
                  <c:v>6978</c:v>
                </c:pt>
                <c:pt idx="6978">
                  <c:v>6979</c:v>
                </c:pt>
                <c:pt idx="6979">
                  <c:v>6980</c:v>
                </c:pt>
                <c:pt idx="6980">
                  <c:v>6981</c:v>
                </c:pt>
                <c:pt idx="6981">
                  <c:v>6982</c:v>
                </c:pt>
                <c:pt idx="6982">
                  <c:v>6983</c:v>
                </c:pt>
                <c:pt idx="6983">
                  <c:v>6984</c:v>
                </c:pt>
                <c:pt idx="6984">
                  <c:v>6985</c:v>
                </c:pt>
                <c:pt idx="6985">
                  <c:v>6986</c:v>
                </c:pt>
                <c:pt idx="6986">
                  <c:v>6987</c:v>
                </c:pt>
                <c:pt idx="6987">
                  <c:v>6988</c:v>
                </c:pt>
                <c:pt idx="6988">
                  <c:v>6989</c:v>
                </c:pt>
                <c:pt idx="6989">
                  <c:v>6990</c:v>
                </c:pt>
                <c:pt idx="6990">
                  <c:v>6991</c:v>
                </c:pt>
                <c:pt idx="6991">
                  <c:v>6992</c:v>
                </c:pt>
                <c:pt idx="6992">
                  <c:v>6993</c:v>
                </c:pt>
                <c:pt idx="6993">
                  <c:v>6994</c:v>
                </c:pt>
                <c:pt idx="6994">
                  <c:v>6995</c:v>
                </c:pt>
                <c:pt idx="6995">
                  <c:v>6996</c:v>
                </c:pt>
                <c:pt idx="6996">
                  <c:v>6997</c:v>
                </c:pt>
                <c:pt idx="6997">
                  <c:v>6998</c:v>
                </c:pt>
                <c:pt idx="6998">
                  <c:v>6999</c:v>
                </c:pt>
                <c:pt idx="6999">
                  <c:v>7000</c:v>
                </c:pt>
                <c:pt idx="7000">
                  <c:v>7001</c:v>
                </c:pt>
                <c:pt idx="7001">
                  <c:v>7002</c:v>
                </c:pt>
                <c:pt idx="7002">
                  <c:v>7003</c:v>
                </c:pt>
                <c:pt idx="7003">
                  <c:v>7004</c:v>
                </c:pt>
                <c:pt idx="7004">
                  <c:v>7005</c:v>
                </c:pt>
                <c:pt idx="7005">
                  <c:v>7006</c:v>
                </c:pt>
                <c:pt idx="7006">
                  <c:v>7007</c:v>
                </c:pt>
                <c:pt idx="7007">
                  <c:v>7008</c:v>
                </c:pt>
                <c:pt idx="7008">
                  <c:v>7009</c:v>
                </c:pt>
                <c:pt idx="7009">
                  <c:v>7010</c:v>
                </c:pt>
                <c:pt idx="7010">
                  <c:v>7011</c:v>
                </c:pt>
                <c:pt idx="7011">
                  <c:v>7012</c:v>
                </c:pt>
                <c:pt idx="7012">
                  <c:v>7013</c:v>
                </c:pt>
                <c:pt idx="7013">
                  <c:v>7014</c:v>
                </c:pt>
                <c:pt idx="7014">
                  <c:v>7015</c:v>
                </c:pt>
                <c:pt idx="7015">
                  <c:v>7016</c:v>
                </c:pt>
                <c:pt idx="7016">
                  <c:v>7017</c:v>
                </c:pt>
                <c:pt idx="7017">
                  <c:v>7018</c:v>
                </c:pt>
                <c:pt idx="7018">
                  <c:v>7019</c:v>
                </c:pt>
                <c:pt idx="7019">
                  <c:v>7020</c:v>
                </c:pt>
                <c:pt idx="7020">
                  <c:v>7021</c:v>
                </c:pt>
                <c:pt idx="7021">
                  <c:v>7022</c:v>
                </c:pt>
                <c:pt idx="7022">
                  <c:v>7023</c:v>
                </c:pt>
                <c:pt idx="7023">
                  <c:v>7024</c:v>
                </c:pt>
                <c:pt idx="7024">
                  <c:v>7025</c:v>
                </c:pt>
                <c:pt idx="7025">
                  <c:v>7026</c:v>
                </c:pt>
                <c:pt idx="7026">
                  <c:v>7027</c:v>
                </c:pt>
                <c:pt idx="7027">
                  <c:v>7028</c:v>
                </c:pt>
                <c:pt idx="7028">
                  <c:v>7029</c:v>
                </c:pt>
                <c:pt idx="7029">
                  <c:v>7030</c:v>
                </c:pt>
                <c:pt idx="7030">
                  <c:v>7031</c:v>
                </c:pt>
                <c:pt idx="7031">
                  <c:v>7032</c:v>
                </c:pt>
                <c:pt idx="7032">
                  <c:v>7033</c:v>
                </c:pt>
                <c:pt idx="7033">
                  <c:v>7034</c:v>
                </c:pt>
                <c:pt idx="7034">
                  <c:v>7035</c:v>
                </c:pt>
                <c:pt idx="7035">
                  <c:v>7036</c:v>
                </c:pt>
                <c:pt idx="7036">
                  <c:v>7037</c:v>
                </c:pt>
                <c:pt idx="7037">
                  <c:v>7038</c:v>
                </c:pt>
                <c:pt idx="7038">
                  <c:v>7039</c:v>
                </c:pt>
                <c:pt idx="7039">
                  <c:v>7040</c:v>
                </c:pt>
                <c:pt idx="7040">
                  <c:v>7041</c:v>
                </c:pt>
                <c:pt idx="7041">
                  <c:v>7042</c:v>
                </c:pt>
                <c:pt idx="7042">
                  <c:v>7043</c:v>
                </c:pt>
                <c:pt idx="7043">
                  <c:v>7044</c:v>
                </c:pt>
                <c:pt idx="7044">
                  <c:v>7045</c:v>
                </c:pt>
                <c:pt idx="7045">
                  <c:v>7046</c:v>
                </c:pt>
                <c:pt idx="7046">
                  <c:v>7047</c:v>
                </c:pt>
                <c:pt idx="7047">
                  <c:v>7048</c:v>
                </c:pt>
                <c:pt idx="7048">
                  <c:v>7049</c:v>
                </c:pt>
                <c:pt idx="7049">
                  <c:v>7050</c:v>
                </c:pt>
                <c:pt idx="7050">
                  <c:v>7051</c:v>
                </c:pt>
                <c:pt idx="7051">
                  <c:v>7052</c:v>
                </c:pt>
                <c:pt idx="7052">
                  <c:v>7053</c:v>
                </c:pt>
                <c:pt idx="7053">
                  <c:v>7054</c:v>
                </c:pt>
                <c:pt idx="7054">
                  <c:v>7055</c:v>
                </c:pt>
                <c:pt idx="7055">
                  <c:v>7056</c:v>
                </c:pt>
                <c:pt idx="7056">
                  <c:v>7057</c:v>
                </c:pt>
                <c:pt idx="7057">
                  <c:v>7058</c:v>
                </c:pt>
                <c:pt idx="7058">
                  <c:v>7059</c:v>
                </c:pt>
                <c:pt idx="7059">
                  <c:v>7060</c:v>
                </c:pt>
                <c:pt idx="7060">
                  <c:v>7061</c:v>
                </c:pt>
                <c:pt idx="7061">
                  <c:v>7062</c:v>
                </c:pt>
                <c:pt idx="7062">
                  <c:v>7063</c:v>
                </c:pt>
                <c:pt idx="7063">
                  <c:v>7064</c:v>
                </c:pt>
                <c:pt idx="7064">
                  <c:v>7065</c:v>
                </c:pt>
                <c:pt idx="7065">
                  <c:v>7066</c:v>
                </c:pt>
                <c:pt idx="7066">
                  <c:v>7067</c:v>
                </c:pt>
                <c:pt idx="7067">
                  <c:v>7068</c:v>
                </c:pt>
                <c:pt idx="7068">
                  <c:v>7069</c:v>
                </c:pt>
                <c:pt idx="7069">
                  <c:v>7070</c:v>
                </c:pt>
                <c:pt idx="7070">
                  <c:v>7071</c:v>
                </c:pt>
                <c:pt idx="7071">
                  <c:v>7072</c:v>
                </c:pt>
                <c:pt idx="7072">
                  <c:v>7073</c:v>
                </c:pt>
                <c:pt idx="7073">
                  <c:v>7074</c:v>
                </c:pt>
                <c:pt idx="7074">
                  <c:v>7075</c:v>
                </c:pt>
                <c:pt idx="7075">
                  <c:v>7076</c:v>
                </c:pt>
                <c:pt idx="7076">
                  <c:v>7077</c:v>
                </c:pt>
                <c:pt idx="7077">
                  <c:v>7078</c:v>
                </c:pt>
                <c:pt idx="7078">
                  <c:v>7079</c:v>
                </c:pt>
                <c:pt idx="7079">
                  <c:v>7080</c:v>
                </c:pt>
                <c:pt idx="7080">
                  <c:v>7081</c:v>
                </c:pt>
                <c:pt idx="7081">
                  <c:v>7082</c:v>
                </c:pt>
                <c:pt idx="7082">
                  <c:v>7083</c:v>
                </c:pt>
                <c:pt idx="7083">
                  <c:v>7084</c:v>
                </c:pt>
                <c:pt idx="7084">
                  <c:v>7085</c:v>
                </c:pt>
                <c:pt idx="7085">
                  <c:v>7086</c:v>
                </c:pt>
                <c:pt idx="7086">
                  <c:v>7087</c:v>
                </c:pt>
                <c:pt idx="7087">
                  <c:v>7088</c:v>
                </c:pt>
                <c:pt idx="7088">
                  <c:v>7089</c:v>
                </c:pt>
                <c:pt idx="7089">
                  <c:v>7090</c:v>
                </c:pt>
                <c:pt idx="7090">
                  <c:v>7091</c:v>
                </c:pt>
                <c:pt idx="7091">
                  <c:v>7092</c:v>
                </c:pt>
                <c:pt idx="7092">
                  <c:v>7093</c:v>
                </c:pt>
                <c:pt idx="7093">
                  <c:v>7094</c:v>
                </c:pt>
                <c:pt idx="7094">
                  <c:v>7095</c:v>
                </c:pt>
                <c:pt idx="7095">
                  <c:v>7096</c:v>
                </c:pt>
                <c:pt idx="7096">
                  <c:v>7097</c:v>
                </c:pt>
                <c:pt idx="7097">
                  <c:v>7098</c:v>
                </c:pt>
                <c:pt idx="7098">
                  <c:v>7099</c:v>
                </c:pt>
                <c:pt idx="7099">
                  <c:v>7100</c:v>
                </c:pt>
                <c:pt idx="7100">
                  <c:v>7101</c:v>
                </c:pt>
                <c:pt idx="7101">
                  <c:v>7102</c:v>
                </c:pt>
                <c:pt idx="7102">
                  <c:v>7103</c:v>
                </c:pt>
                <c:pt idx="7103">
                  <c:v>7104</c:v>
                </c:pt>
                <c:pt idx="7104">
                  <c:v>7105</c:v>
                </c:pt>
                <c:pt idx="7105">
                  <c:v>7106</c:v>
                </c:pt>
                <c:pt idx="7106">
                  <c:v>7107</c:v>
                </c:pt>
                <c:pt idx="7107">
                  <c:v>7108</c:v>
                </c:pt>
                <c:pt idx="7108">
                  <c:v>7109</c:v>
                </c:pt>
                <c:pt idx="7109">
                  <c:v>7110</c:v>
                </c:pt>
                <c:pt idx="7110">
                  <c:v>7111</c:v>
                </c:pt>
                <c:pt idx="7111">
                  <c:v>7112</c:v>
                </c:pt>
                <c:pt idx="7112">
                  <c:v>7113</c:v>
                </c:pt>
                <c:pt idx="7113">
                  <c:v>7114</c:v>
                </c:pt>
                <c:pt idx="7114">
                  <c:v>7115</c:v>
                </c:pt>
                <c:pt idx="7115">
                  <c:v>7116</c:v>
                </c:pt>
                <c:pt idx="7116">
                  <c:v>7117</c:v>
                </c:pt>
                <c:pt idx="7117">
                  <c:v>7118</c:v>
                </c:pt>
                <c:pt idx="7118">
                  <c:v>7119</c:v>
                </c:pt>
                <c:pt idx="7119">
                  <c:v>7120</c:v>
                </c:pt>
                <c:pt idx="7120">
                  <c:v>7121</c:v>
                </c:pt>
                <c:pt idx="7121">
                  <c:v>7122</c:v>
                </c:pt>
                <c:pt idx="7122">
                  <c:v>7123</c:v>
                </c:pt>
                <c:pt idx="7123">
                  <c:v>7124</c:v>
                </c:pt>
                <c:pt idx="7124">
                  <c:v>7125</c:v>
                </c:pt>
                <c:pt idx="7125">
                  <c:v>7126</c:v>
                </c:pt>
                <c:pt idx="7126">
                  <c:v>7127</c:v>
                </c:pt>
                <c:pt idx="7127">
                  <c:v>7128</c:v>
                </c:pt>
                <c:pt idx="7128">
                  <c:v>7129</c:v>
                </c:pt>
                <c:pt idx="7129">
                  <c:v>7130</c:v>
                </c:pt>
                <c:pt idx="7130">
                  <c:v>7131</c:v>
                </c:pt>
                <c:pt idx="7131">
                  <c:v>7132</c:v>
                </c:pt>
                <c:pt idx="7132">
                  <c:v>7133</c:v>
                </c:pt>
                <c:pt idx="7133">
                  <c:v>7134</c:v>
                </c:pt>
                <c:pt idx="7134">
                  <c:v>7135</c:v>
                </c:pt>
                <c:pt idx="7135">
                  <c:v>7136</c:v>
                </c:pt>
                <c:pt idx="7136">
                  <c:v>7137</c:v>
                </c:pt>
                <c:pt idx="7137">
                  <c:v>7138</c:v>
                </c:pt>
                <c:pt idx="7138">
                  <c:v>7139</c:v>
                </c:pt>
                <c:pt idx="7139">
                  <c:v>7140</c:v>
                </c:pt>
                <c:pt idx="7140">
                  <c:v>7141</c:v>
                </c:pt>
                <c:pt idx="7141">
                  <c:v>7142</c:v>
                </c:pt>
                <c:pt idx="7142">
                  <c:v>7143</c:v>
                </c:pt>
                <c:pt idx="7143">
                  <c:v>7144</c:v>
                </c:pt>
                <c:pt idx="7144">
                  <c:v>7145</c:v>
                </c:pt>
                <c:pt idx="7145">
                  <c:v>7146</c:v>
                </c:pt>
                <c:pt idx="7146">
                  <c:v>7147</c:v>
                </c:pt>
                <c:pt idx="7147">
                  <c:v>7148</c:v>
                </c:pt>
                <c:pt idx="7148">
                  <c:v>7149</c:v>
                </c:pt>
                <c:pt idx="7149">
                  <c:v>7150</c:v>
                </c:pt>
                <c:pt idx="7150">
                  <c:v>7151</c:v>
                </c:pt>
                <c:pt idx="7151">
                  <c:v>7152</c:v>
                </c:pt>
                <c:pt idx="7152">
                  <c:v>7153</c:v>
                </c:pt>
                <c:pt idx="7153">
                  <c:v>7154</c:v>
                </c:pt>
                <c:pt idx="7154">
                  <c:v>7155</c:v>
                </c:pt>
                <c:pt idx="7155">
                  <c:v>7156</c:v>
                </c:pt>
                <c:pt idx="7156">
                  <c:v>7157</c:v>
                </c:pt>
                <c:pt idx="7157">
                  <c:v>7158</c:v>
                </c:pt>
                <c:pt idx="7158">
                  <c:v>7159</c:v>
                </c:pt>
                <c:pt idx="7159">
                  <c:v>7160</c:v>
                </c:pt>
                <c:pt idx="7160">
                  <c:v>7161</c:v>
                </c:pt>
                <c:pt idx="7161">
                  <c:v>7162</c:v>
                </c:pt>
                <c:pt idx="7162">
                  <c:v>7163</c:v>
                </c:pt>
                <c:pt idx="7163">
                  <c:v>7164</c:v>
                </c:pt>
                <c:pt idx="7164">
                  <c:v>7165</c:v>
                </c:pt>
                <c:pt idx="7165">
                  <c:v>7166</c:v>
                </c:pt>
                <c:pt idx="7166">
                  <c:v>7167</c:v>
                </c:pt>
                <c:pt idx="7167">
                  <c:v>7168</c:v>
                </c:pt>
                <c:pt idx="7168">
                  <c:v>7169</c:v>
                </c:pt>
                <c:pt idx="7169">
                  <c:v>7170</c:v>
                </c:pt>
                <c:pt idx="7170">
                  <c:v>7171</c:v>
                </c:pt>
                <c:pt idx="7171">
                  <c:v>7172</c:v>
                </c:pt>
                <c:pt idx="7172">
                  <c:v>7173</c:v>
                </c:pt>
                <c:pt idx="7173">
                  <c:v>7174</c:v>
                </c:pt>
                <c:pt idx="7174">
                  <c:v>7175</c:v>
                </c:pt>
                <c:pt idx="7175">
                  <c:v>7176</c:v>
                </c:pt>
                <c:pt idx="7176">
                  <c:v>7177</c:v>
                </c:pt>
                <c:pt idx="7177">
                  <c:v>7178</c:v>
                </c:pt>
                <c:pt idx="7178">
                  <c:v>7179</c:v>
                </c:pt>
                <c:pt idx="7179">
                  <c:v>7180</c:v>
                </c:pt>
                <c:pt idx="7180">
                  <c:v>7181</c:v>
                </c:pt>
                <c:pt idx="7181">
                  <c:v>7182</c:v>
                </c:pt>
                <c:pt idx="7182">
                  <c:v>7183</c:v>
                </c:pt>
                <c:pt idx="7183">
                  <c:v>7184</c:v>
                </c:pt>
                <c:pt idx="7184">
                  <c:v>7185</c:v>
                </c:pt>
                <c:pt idx="7185">
                  <c:v>7186</c:v>
                </c:pt>
                <c:pt idx="7186">
                  <c:v>7187</c:v>
                </c:pt>
                <c:pt idx="7187">
                  <c:v>7188</c:v>
                </c:pt>
                <c:pt idx="7188">
                  <c:v>7189</c:v>
                </c:pt>
                <c:pt idx="7189">
                  <c:v>7190</c:v>
                </c:pt>
                <c:pt idx="7190">
                  <c:v>7191</c:v>
                </c:pt>
                <c:pt idx="7191">
                  <c:v>7192</c:v>
                </c:pt>
                <c:pt idx="7192">
                  <c:v>7193</c:v>
                </c:pt>
                <c:pt idx="7193">
                  <c:v>7194</c:v>
                </c:pt>
                <c:pt idx="7194">
                  <c:v>7195</c:v>
                </c:pt>
                <c:pt idx="7195">
                  <c:v>7196</c:v>
                </c:pt>
                <c:pt idx="7196">
                  <c:v>7197</c:v>
                </c:pt>
                <c:pt idx="7197">
                  <c:v>7198</c:v>
                </c:pt>
                <c:pt idx="7198">
                  <c:v>7199</c:v>
                </c:pt>
                <c:pt idx="7199">
                  <c:v>7200</c:v>
                </c:pt>
                <c:pt idx="7200">
                  <c:v>7201</c:v>
                </c:pt>
                <c:pt idx="7201">
                  <c:v>7202</c:v>
                </c:pt>
                <c:pt idx="7202">
                  <c:v>7203</c:v>
                </c:pt>
                <c:pt idx="7203">
                  <c:v>7204</c:v>
                </c:pt>
                <c:pt idx="7204">
                  <c:v>7205</c:v>
                </c:pt>
                <c:pt idx="7205">
                  <c:v>7206</c:v>
                </c:pt>
                <c:pt idx="7206">
                  <c:v>7207</c:v>
                </c:pt>
                <c:pt idx="7207">
                  <c:v>7208</c:v>
                </c:pt>
                <c:pt idx="7208">
                  <c:v>7209</c:v>
                </c:pt>
                <c:pt idx="7209">
                  <c:v>7210</c:v>
                </c:pt>
                <c:pt idx="7210">
                  <c:v>7211</c:v>
                </c:pt>
                <c:pt idx="7211">
                  <c:v>7212</c:v>
                </c:pt>
                <c:pt idx="7212">
                  <c:v>7213</c:v>
                </c:pt>
                <c:pt idx="7213">
                  <c:v>7214</c:v>
                </c:pt>
                <c:pt idx="7214">
                  <c:v>7215</c:v>
                </c:pt>
                <c:pt idx="7215">
                  <c:v>7216</c:v>
                </c:pt>
                <c:pt idx="7216">
                  <c:v>7217</c:v>
                </c:pt>
                <c:pt idx="7217">
                  <c:v>7218</c:v>
                </c:pt>
                <c:pt idx="7218">
                  <c:v>7219</c:v>
                </c:pt>
                <c:pt idx="7219">
                  <c:v>7220</c:v>
                </c:pt>
                <c:pt idx="7220">
                  <c:v>7221</c:v>
                </c:pt>
                <c:pt idx="7221">
                  <c:v>7222</c:v>
                </c:pt>
                <c:pt idx="7222">
                  <c:v>7223</c:v>
                </c:pt>
                <c:pt idx="7223">
                  <c:v>7224</c:v>
                </c:pt>
                <c:pt idx="7224">
                  <c:v>7225</c:v>
                </c:pt>
                <c:pt idx="7225">
                  <c:v>7226</c:v>
                </c:pt>
                <c:pt idx="7226">
                  <c:v>7227</c:v>
                </c:pt>
                <c:pt idx="7227">
                  <c:v>7228</c:v>
                </c:pt>
                <c:pt idx="7228">
                  <c:v>7229</c:v>
                </c:pt>
                <c:pt idx="7229">
                  <c:v>7230</c:v>
                </c:pt>
                <c:pt idx="7230">
                  <c:v>7231</c:v>
                </c:pt>
                <c:pt idx="7231">
                  <c:v>7232</c:v>
                </c:pt>
                <c:pt idx="7232">
                  <c:v>7233</c:v>
                </c:pt>
                <c:pt idx="7233">
                  <c:v>7234</c:v>
                </c:pt>
                <c:pt idx="7234">
                  <c:v>7235</c:v>
                </c:pt>
                <c:pt idx="7235">
                  <c:v>7236</c:v>
                </c:pt>
                <c:pt idx="7236">
                  <c:v>7237</c:v>
                </c:pt>
                <c:pt idx="7237">
                  <c:v>7238</c:v>
                </c:pt>
                <c:pt idx="7238">
                  <c:v>7239</c:v>
                </c:pt>
                <c:pt idx="7239">
                  <c:v>7240</c:v>
                </c:pt>
                <c:pt idx="7240">
                  <c:v>7241</c:v>
                </c:pt>
                <c:pt idx="7241">
                  <c:v>7242</c:v>
                </c:pt>
                <c:pt idx="7242">
                  <c:v>7243</c:v>
                </c:pt>
                <c:pt idx="7243">
                  <c:v>7244</c:v>
                </c:pt>
                <c:pt idx="7244">
                  <c:v>7245</c:v>
                </c:pt>
                <c:pt idx="7245">
                  <c:v>7246</c:v>
                </c:pt>
                <c:pt idx="7246">
                  <c:v>7247</c:v>
                </c:pt>
                <c:pt idx="7247">
                  <c:v>7248</c:v>
                </c:pt>
                <c:pt idx="7248">
                  <c:v>7249</c:v>
                </c:pt>
                <c:pt idx="7249">
                  <c:v>7250</c:v>
                </c:pt>
                <c:pt idx="7250">
                  <c:v>7251</c:v>
                </c:pt>
                <c:pt idx="7251">
                  <c:v>7252</c:v>
                </c:pt>
                <c:pt idx="7252">
                  <c:v>7253</c:v>
                </c:pt>
                <c:pt idx="7253">
                  <c:v>7254</c:v>
                </c:pt>
                <c:pt idx="7254">
                  <c:v>7255</c:v>
                </c:pt>
                <c:pt idx="7255">
                  <c:v>7256</c:v>
                </c:pt>
                <c:pt idx="7256">
                  <c:v>7257</c:v>
                </c:pt>
                <c:pt idx="7257">
                  <c:v>7258</c:v>
                </c:pt>
                <c:pt idx="7258">
                  <c:v>7259</c:v>
                </c:pt>
                <c:pt idx="7259">
                  <c:v>7260</c:v>
                </c:pt>
                <c:pt idx="7260">
                  <c:v>7261</c:v>
                </c:pt>
                <c:pt idx="7261">
                  <c:v>7262</c:v>
                </c:pt>
                <c:pt idx="7262">
                  <c:v>7263</c:v>
                </c:pt>
                <c:pt idx="7263">
                  <c:v>7264</c:v>
                </c:pt>
                <c:pt idx="7264">
                  <c:v>7265</c:v>
                </c:pt>
                <c:pt idx="7265">
                  <c:v>7266</c:v>
                </c:pt>
                <c:pt idx="7266">
                  <c:v>7267</c:v>
                </c:pt>
                <c:pt idx="7267">
                  <c:v>7268</c:v>
                </c:pt>
                <c:pt idx="7268">
                  <c:v>7269</c:v>
                </c:pt>
                <c:pt idx="7269">
                  <c:v>7270</c:v>
                </c:pt>
                <c:pt idx="7270">
                  <c:v>7271</c:v>
                </c:pt>
                <c:pt idx="7271">
                  <c:v>7272</c:v>
                </c:pt>
                <c:pt idx="7272">
                  <c:v>7273</c:v>
                </c:pt>
                <c:pt idx="7273">
                  <c:v>7274</c:v>
                </c:pt>
                <c:pt idx="7274">
                  <c:v>7275</c:v>
                </c:pt>
                <c:pt idx="7275">
                  <c:v>7276</c:v>
                </c:pt>
                <c:pt idx="7276">
                  <c:v>7277</c:v>
                </c:pt>
                <c:pt idx="7277">
                  <c:v>7278</c:v>
                </c:pt>
                <c:pt idx="7278">
                  <c:v>7279</c:v>
                </c:pt>
                <c:pt idx="7279">
                  <c:v>7280</c:v>
                </c:pt>
                <c:pt idx="7280">
                  <c:v>7281</c:v>
                </c:pt>
                <c:pt idx="7281">
                  <c:v>7282</c:v>
                </c:pt>
                <c:pt idx="7282">
                  <c:v>7283</c:v>
                </c:pt>
                <c:pt idx="7283">
                  <c:v>7284</c:v>
                </c:pt>
                <c:pt idx="7284">
                  <c:v>7285</c:v>
                </c:pt>
                <c:pt idx="7285">
                  <c:v>7286</c:v>
                </c:pt>
                <c:pt idx="7286">
                  <c:v>7287</c:v>
                </c:pt>
                <c:pt idx="7287">
                  <c:v>7288</c:v>
                </c:pt>
                <c:pt idx="7288">
                  <c:v>7289</c:v>
                </c:pt>
                <c:pt idx="7289">
                  <c:v>7290</c:v>
                </c:pt>
                <c:pt idx="7290">
                  <c:v>7291</c:v>
                </c:pt>
                <c:pt idx="7291">
                  <c:v>7292</c:v>
                </c:pt>
                <c:pt idx="7292">
                  <c:v>7293</c:v>
                </c:pt>
                <c:pt idx="7293">
                  <c:v>7294</c:v>
                </c:pt>
                <c:pt idx="7294">
                  <c:v>7295</c:v>
                </c:pt>
                <c:pt idx="7295">
                  <c:v>7296</c:v>
                </c:pt>
                <c:pt idx="7296">
                  <c:v>7297</c:v>
                </c:pt>
                <c:pt idx="7297">
                  <c:v>7298</c:v>
                </c:pt>
                <c:pt idx="7298">
                  <c:v>7299</c:v>
                </c:pt>
                <c:pt idx="7299">
                  <c:v>7300</c:v>
                </c:pt>
                <c:pt idx="7300">
                  <c:v>7301</c:v>
                </c:pt>
                <c:pt idx="7301">
                  <c:v>7302</c:v>
                </c:pt>
                <c:pt idx="7302">
                  <c:v>7303</c:v>
                </c:pt>
                <c:pt idx="7303">
                  <c:v>7304</c:v>
                </c:pt>
                <c:pt idx="7304">
                  <c:v>7305</c:v>
                </c:pt>
                <c:pt idx="7305">
                  <c:v>7306</c:v>
                </c:pt>
                <c:pt idx="7306">
                  <c:v>7307</c:v>
                </c:pt>
                <c:pt idx="7307">
                  <c:v>7308</c:v>
                </c:pt>
                <c:pt idx="7308">
                  <c:v>7309</c:v>
                </c:pt>
                <c:pt idx="7309">
                  <c:v>7310</c:v>
                </c:pt>
                <c:pt idx="7310">
                  <c:v>7311</c:v>
                </c:pt>
                <c:pt idx="7311">
                  <c:v>7312</c:v>
                </c:pt>
                <c:pt idx="7312">
                  <c:v>7313</c:v>
                </c:pt>
                <c:pt idx="7313">
                  <c:v>7314</c:v>
                </c:pt>
                <c:pt idx="7314">
                  <c:v>7315</c:v>
                </c:pt>
                <c:pt idx="7315">
                  <c:v>7316</c:v>
                </c:pt>
                <c:pt idx="7316">
                  <c:v>7317</c:v>
                </c:pt>
                <c:pt idx="7317">
                  <c:v>7318</c:v>
                </c:pt>
                <c:pt idx="7318">
                  <c:v>7319</c:v>
                </c:pt>
                <c:pt idx="7319">
                  <c:v>7320</c:v>
                </c:pt>
                <c:pt idx="7320">
                  <c:v>7321</c:v>
                </c:pt>
                <c:pt idx="7321">
                  <c:v>7322</c:v>
                </c:pt>
                <c:pt idx="7322">
                  <c:v>7323</c:v>
                </c:pt>
                <c:pt idx="7323">
                  <c:v>7324</c:v>
                </c:pt>
                <c:pt idx="7324">
                  <c:v>7325</c:v>
                </c:pt>
                <c:pt idx="7325">
                  <c:v>7326</c:v>
                </c:pt>
                <c:pt idx="7326">
                  <c:v>7327</c:v>
                </c:pt>
                <c:pt idx="7327">
                  <c:v>7328</c:v>
                </c:pt>
                <c:pt idx="7328">
                  <c:v>7329</c:v>
                </c:pt>
                <c:pt idx="7329">
                  <c:v>7330</c:v>
                </c:pt>
                <c:pt idx="7330">
                  <c:v>7331</c:v>
                </c:pt>
                <c:pt idx="7331">
                  <c:v>7332</c:v>
                </c:pt>
                <c:pt idx="7332">
                  <c:v>7333</c:v>
                </c:pt>
                <c:pt idx="7333">
                  <c:v>7334</c:v>
                </c:pt>
                <c:pt idx="7334">
                  <c:v>7335</c:v>
                </c:pt>
                <c:pt idx="7335">
                  <c:v>7336</c:v>
                </c:pt>
                <c:pt idx="7336">
                  <c:v>7337</c:v>
                </c:pt>
                <c:pt idx="7337">
                  <c:v>7338</c:v>
                </c:pt>
                <c:pt idx="7338">
                  <c:v>7339</c:v>
                </c:pt>
                <c:pt idx="7339">
                  <c:v>7340</c:v>
                </c:pt>
                <c:pt idx="7340">
                  <c:v>7341</c:v>
                </c:pt>
                <c:pt idx="7341">
                  <c:v>7342</c:v>
                </c:pt>
                <c:pt idx="7342">
                  <c:v>7343</c:v>
                </c:pt>
                <c:pt idx="7343">
                  <c:v>7344</c:v>
                </c:pt>
                <c:pt idx="7344">
                  <c:v>7345</c:v>
                </c:pt>
                <c:pt idx="7345">
                  <c:v>7346</c:v>
                </c:pt>
                <c:pt idx="7346">
                  <c:v>7347</c:v>
                </c:pt>
                <c:pt idx="7347">
                  <c:v>7348</c:v>
                </c:pt>
                <c:pt idx="7348">
                  <c:v>7349</c:v>
                </c:pt>
                <c:pt idx="7349">
                  <c:v>7350</c:v>
                </c:pt>
                <c:pt idx="7350">
                  <c:v>7351</c:v>
                </c:pt>
                <c:pt idx="7351">
                  <c:v>7352</c:v>
                </c:pt>
                <c:pt idx="7352">
                  <c:v>7353</c:v>
                </c:pt>
                <c:pt idx="7353">
                  <c:v>7354</c:v>
                </c:pt>
                <c:pt idx="7354">
                  <c:v>7355</c:v>
                </c:pt>
                <c:pt idx="7355">
                  <c:v>7356</c:v>
                </c:pt>
                <c:pt idx="7356">
                  <c:v>7357</c:v>
                </c:pt>
                <c:pt idx="7357">
                  <c:v>7358</c:v>
                </c:pt>
                <c:pt idx="7358">
                  <c:v>7359</c:v>
                </c:pt>
                <c:pt idx="7359">
                  <c:v>7360</c:v>
                </c:pt>
                <c:pt idx="7360">
                  <c:v>7361</c:v>
                </c:pt>
                <c:pt idx="7361">
                  <c:v>7362</c:v>
                </c:pt>
                <c:pt idx="7362">
                  <c:v>7363</c:v>
                </c:pt>
                <c:pt idx="7363">
                  <c:v>7364</c:v>
                </c:pt>
                <c:pt idx="7364">
                  <c:v>7365</c:v>
                </c:pt>
                <c:pt idx="7365">
                  <c:v>7366</c:v>
                </c:pt>
                <c:pt idx="7366">
                  <c:v>7367</c:v>
                </c:pt>
                <c:pt idx="7367">
                  <c:v>7368</c:v>
                </c:pt>
                <c:pt idx="7368">
                  <c:v>7369</c:v>
                </c:pt>
                <c:pt idx="7369">
                  <c:v>7370</c:v>
                </c:pt>
                <c:pt idx="7370">
                  <c:v>7371</c:v>
                </c:pt>
                <c:pt idx="7371">
                  <c:v>7372</c:v>
                </c:pt>
                <c:pt idx="7372">
                  <c:v>7373</c:v>
                </c:pt>
                <c:pt idx="7373">
                  <c:v>7374</c:v>
                </c:pt>
                <c:pt idx="7374">
                  <c:v>7375</c:v>
                </c:pt>
                <c:pt idx="7375">
                  <c:v>7376</c:v>
                </c:pt>
                <c:pt idx="7376">
                  <c:v>7377</c:v>
                </c:pt>
                <c:pt idx="7377">
                  <c:v>7378</c:v>
                </c:pt>
                <c:pt idx="7378">
                  <c:v>7379</c:v>
                </c:pt>
                <c:pt idx="7379">
                  <c:v>7380</c:v>
                </c:pt>
                <c:pt idx="7380">
                  <c:v>7381</c:v>
                </c:pt>
                <c:pt idx="7381">
                  <c:v>7382</c:v>
                </c:pt>
                <c:pt idx="7382">
                  <c:v>7383</c:v>
                </c:pt>
                <c:pt idx="7383">
                  <c:v>7384</c:v>
                </c:pt>
                <c:pt idx="7384">
                  <c:v>7385</c:v>
                </c:pt>
                <c:pt idx="7385">
                  <c:v>7386</c:v>
                </c:pt>
                <c:pt idx="7386">
                  <c:v>7387</c:v>
                </c:pt>
                <c:pt idx="7387">
                  <c:v>7388</c:v>
                </c:pt>
                <c:pt idx="7388">
                  <c:v>7389</c:v>
                </c:pt>
                <c:pt idx="7389">
                  <c:v>7390</c:v>
                </c:pt>
                <c:pt idx="7390">
                  <c:v>7391</c:v>
                </c:pt>
                <c:pt idx="7391">
                  <c:v>7392</c:v>
                </c:pt>
                <c:pt idx="7392">
                  <c:v>7393</c:v>
                </c:pt>
                <c:pt idx="7393">
                  <c:v>7394</c:v>
                </c:pt>
                <c:pt idx="7394">
                  <c:v>7395</c:v>
                </c:pt>
                <c:pt idx="7395">
                  <c:v>7396</c:v>
                </c:pt>
                <c:pt idx="7396">
                  <c:v>7397</c:v>
                </c:pt>
                <c:pt idx="7397">
                  <c:v>7398</c:v>
                </c:pt>
                <c:pt idx="7398">
                  <c:v>7399</c:v>
                </c:pt>
                <c:pt idx="7399">
                  <c:v>7400</c:v>
                </c:pt>
                <c:pt idx="7400">
                  <c:v>7401</c:v>
                </c:pt>
                <c:pt idx="7401">
                  <c:v>7402</c:v>
                </c:pt>
                <c:pt idx="7402">
                  <c:v>7403</c:v>
                </c:pt>
                <c:pt idx="7403">
                  <c:v>7404</c:v>
                </c:pt>
                <c:pt idx="7404">
                  <c:v>7405</c:v>
                </c:pt>
                <c:pt idx="7405">
                  <c:v>7406</c:v>
                </c:pt>
                <c:pt idx="7406">
                  <c:v>7407</c:v>
                </c:pt>
                <c:pt idx="7407">
                  <c:v>7408</c:v>
                </c:pt>
                <c:pt idx="7408">
                  <c:v>7409</c:v>
                </c:pt>
                <c:pt idx="7409">
                  <c:v>7410</c:v>
                </c:pt>
                <c:pt idx="7410">
                  <c:v>7411</c:v>
                </c:pt>
                <c:pt idx="7411">
                  <c:v>7412</c:v>
                </c:pt>
                <c:pt idx="7412">
                  <c:v>7413</c:v>
                </c:pt>
                <c:pt idx="7413">
                  <c:v>7414</c:v>
                </c:pt>
                <c:pt idx="7414">
                  <c:v>7415</c:v>
                </c:pt>
                <c:pt idx="7415">
                  <c:v>7416</c:v>
                </c:pt>
                <c:pt idx="7416">
                  <c:v>7417</c:v>
                </c:pt>
                <c:pt idx="7417">
                  <c:v>7418</c:v>
                </c:pt>
                <c:pt idx="7418">
                  <c:v>7419</c:v>
                </c:pt>
                <c:pt idx="7419">
                  <c:v>7420</c:v>
                </c:pt>
                <c:pt idx="7420">
                  <c:v>7421</c:v>
                </c:pt>
                <c:pt idx="7421">
                  <c:v>7422</c:v>
                </c:pt>
                <c:pt idx="7422">
                  <c:v>7423</c:v>
                </c:pt>
                <c:pt idx="7423">
                  <c:v>7424</c:v>
                </c:pt>
                <c:pt idx="7424">
                  <c:v>7425</c:v>
                </c:pt>
                <c:pt idx="7425">
                  <c:v>7426</c:v>
                </c:pt>
                <c:pt idx="7426">
                  <c:v>7427</c:v>
                </c:pt>
                <c:pt idx="7427">
                  <c:v>7428</c:v>
                </c:pt>
                <c:pt idx="7428">
                  <c:v>7429</c:v>
                </c:pt>
                <c:pt idx="7429">
                  <c:v>7430</c:v>
                </c:pt>
                <c:pt idx="7430">
                  <c:v>7431</c:v>
                </c:pt>
                <c:pt idx="7431">
                  <c:v>7432</c:v>
                </c:pt>
                <c:pt idx="7432">
                  <c:v>7433</c:v>
                </c:pt>
                <c:pt idx="7433">
                  <c:v>7434</c:v>
                </c:pt>
                <c:pt idx="7434">
                  <c:v>7435</c:v>
                </c:pt>
                <c:pt idx="7435">
                  <c:v>7436</c:v>
                </c:pt>
                <c:pt idx="7436">
                  <c:v>7437</c:v>
                </c:pt>
                <c:pt idx="7437">
                  <c:v>7438</c:v>
                </c:pt>
                <c:pt idx="7438">
                  <c:v>7439</c:v>
                </c:pt>
                <c:pt idx="7439">
                  <c:v>7440</c:v>
                </c:pt>
                <c:pt idx="7440">
                  <c:v>7441</c:v>
                </c:pt>
                <c:pt idx="7441">
                  <c:v>7442</c:v>
                </c:pt>
                <c:pt idx="7442">
                  <c:v>7443</c:v>
                </c:pt>
                <c:pt idx="7443">
                  <c:v>7444</c:v>
                </c:pt>
                <c:pt idx="7444">
                  <c:v>7445</c:v>
                </c:pt>
                <c:pt idx="7445">
                  <c:v>7446</c:v>
                </c:pt>
                <c:pt idx="7446">
                  <c:v>7447</c:v>
                </c:pt>
                <c:pt idx="7447">
                  <c:v>7448</c:v>
                </c:pt>
                <c:pt idx="7448">
                  <c:v>7449</c:v>
                </c:pt>
                <c:pt idx="7449">
                  <c:v>7450</c:v>
                </c:pt>
                <c:pt idx="7450">
                  <c:v>7451</c:v>
                </c:pt>
                <c:pt idx="7451">
                  <c:v>7452</c:v>
                </c:pt>
                <c:pt idx="7452">
                  <c:v>7453</c:v>
                </c:pt>
                <c:pt idx="7453">
                  <c:v>7454</c:v>
                </c:pt>
                <c:pt idx="7454">
                  <c:v>7455</c:v>
                </c:pt>
                <c:pt idx="7455">
                  <c:v>7456</c:v>
                </c:pt>
                <c:pt idx="7456">
                  <c:v>7457</c:v>
                </c:pt>
                <c:pt idx="7457">
                  <c:v>7458</c:v>
                </c:pt>
                <c:pt idx="7458">
                  <c:v>7459</c:v>
                </c:pt>
                <c:pt idx="7459">
                  <c:v>7460</c:v>
                </c:pt>
                <c:pt idx="7460">
                  <c:v>7461</c:v>
                </c:pt>
                <c:pt idx="7461">
                  <c:v>7462</c:v>
                </c:pt>
                <c:pt idx="7462">
                  <c:v>7463</c:v>
                </c:pt>
                <c:pt idx="7463">
                  <c:v>7464</c:v>
                </c:pt>
                <c:pt idx="7464">
                  <c:v>7465</c:v>
                </c:pt>
                <c:pt idx="7465">
                  <c:v>7466</c:v>
                </c:pt>
                <c:pt idx="7466">
                  <c:v>7467</c:v>
                </c:pt>
                <c:pt idx="7467">
                  <c:v>7468</c:v>
                </c:pt>
                <c:pt idx="7468">
                  <c:v>7469</c:v>
                </c:pt>
                <c:pt idx="7469">
                  <c:v>7470</c:v>
                </c:pt>
                <c:pt idx="7470">
                  <c:v>7471</c:v>
                </c:pt>
                <c:pt idx="7471">
                  <c:v>7472</c:v>
                </c:pt>
                <c:pt idx="7472">
                  <c:v>7473</c:v>
                </c:pt>
                <c:pt idx="7473">
                  <c:v>7474</c:v>
                </c:pt>
                <c:pt idx="7474">
                  <c:v>7475</c:v>
                </c:pt>
                <c:pt idx="7475">
                  <c:v>7476</c:v>
                </c:pt>
                <c:pt idx="7476">
                  <c:v>7477</c:v>
                </c:pt>
                <c:pt idx="7477">
                  <c:v>7478</c:v>
                </c:pt>
                <c:pt idx="7478">
                  <c:v>7479</c:v>
                </c:pt>
                <c:pt idx="7479">
                  <c:v>7480</c:v>
                </c:pt>
                <c:pt idx="7480">
                  <c:v>7481</c:v>
                </c:pt>
                <c:pt idx="7481">
                  <c:v>7482</c:v>
                </c:pt>
                <c:pt idx="7482">
                  <c:v>7483</c:v>
                </c:pt>
                <c:pt idx="7483">
                  <c:v>7484</c:v>
                </c:pt>
                <c:pt idx="7484">
                  <c:v>7485</c:v>
                </c:pt>
                <c:pt idx="7485">
                  <c:v>7486</c:v>
                </c:pt>
                <c:pt idx="7486">
                  <c:v>7487</c:v>
                </c:pt>
                <c:pt idx="7487">
                  <c:v>7488</c:v>
                </c:pt>
                <c:pt idx="7488">
                  <c:v>7489</c:v>
                </c:pt>
                <c:pt idx="7489">
                  <c:v>7490</c:v>
                </c:pt>
                <c:pt idx="7490">
                  <c:v>7491</c:v>
                </c:pt>
                <c:pt idx="7491">
                  <c:v>7492</c:v>
                </c:pt>
                <c:pt idx="7492">
                  <c:v>7493</c:v>
                </c:pt>
                <c:pt idx="7493">
                  <c:v>7494</c:v>
                </c:pt>
                <c:pt idx="7494">
                  <c:v>7495</c:v>
                </c:pt>
                <c:pt idx="7495">
                  <c:v>7496</c:v>
                </c:pt>
                <c:pt idx="7496">
                  <c:v>7497</c:v>
                </c:pt>
                <c:pt idx="7497">
                  <c:v>7498</c:v>
                </c:pt>
                <c:pt idx="7498">
                  <c:v>7499</c:v>
                </c:pt>
                <c:pt idx="7499">
                  <c:v>7500</c:v>
                </c:pt>
                <c:pt idx="7500">
                  <c:v>7501</c:v>
                </c:pt>
                <c:pt idx="7501">
                  <c:v>7502</c:v>
                </c:pt>
                <c:pt idx="7502">
                  <c:v>7503</c:v>
                </c:pt>
                <c:pt idx="7503">
                  <c:v>7504</c:v>
                </c:pt>
                <c:pt idx="7504">
                  <c:v>7505</c:v>
                </c:pt>
                <c:pt idx="7505">
                  <c:v>7506</c:v>
                </c:pt>
                <c:pt idx="7506">
                  <c:v>7507</c:v>
                </c:pt>
                <c:pt idx="7507">
                  <c:v>7508</c:v>
                </c:pt>
                <c:pt idx="7508">
                  <c:v>7509</c:v>
                </c:pt>
                <c:pt idx="7509">
                  <c:v>7510</c:v>
                </c:pt>
                <c:pt idx="7510">
                  <c:v>7511</c:v>
                </c:pt>
                <c:pt idx="7511">
                  <c:v>7512</c:v>
                </c:pt>
                <c:pt idx="7512">
                  <c:v>7513</c:v>
                </c:pt>
                <c:pt idx="7513">
                  <c:v>7514</c:v>
                </c:pt>
                <c:pt idx="7514">
                  <c:v>7515</c:v>
                </c:pt>
                <c:pt idx="7515">
                  <c:v>7516</c:v>
                </c:pt>
                <c:pt idx="7516">
                  <c:v>7517</c:v>
                </c:pt>
                <c:pt idx="7517">
                  <c:v>7518</c:v>
                </c:pt>
                <c:pt idx="7518">
                  <c:v>7519</c:v>
                </c:pt>
                <c:pt idx="7519">
                  <c:v>7520</c:v>
                </c:pt>
                <c:pt idx="7520">
                  <c:v>7521</c:v>
                </c:pt>
                <c:pt idx="7521">
                  <c:v>7522</c:v>
                </c:pt>
                <c:pt idx="7522">
                  <c:v>7523</c:v>
                </c:pt>
                <c:pt idx="7523">
                  <c:v>7524</c:v>
                </c:pt>
                <c:pt idx="7524">
                  <c:v>7525</c:v>
                </c:pt>
                <c:pt idx="7525">
                  <c:v>7526</c:v>
                </c:pt>
                <c:pt idx="7526">
                  <c:v>7527</c:v>
                </c:pt>
                <c:pt idx="7527">
                  <c:v>7528</c:v>
                </c:pt>
                <c:pt idx="7528">
                  <c:v>7529</c:v>
                </c:pt>
                <c:pt idx="7529">
                  <c:v>7530</c:v>
                </c:pt>
                <c:pt idx="7530">
                  <c:v>7531</c:v>
                </c:pt>
                <c:pt idx="7531">
                  <c:v>7532</c:v>
                </c:pt>
                <c:pt idx="7532">
                  <c:v>7533</c:v>
                </c:pt>
                <c:pt idx="7533">
                  <c:v>7534</c:v>
                </c:pt>
                <c:pt idx="7534">
                  <c:v>7535</c:v>
                </c:pt>
                <c:pt idx="7535">
                  <c:v>7536</c:v>
                </c:pt>
                <c:pt idx="7536">
                  <c:v>7537</c:v>
                </c:pt>
                <c:pt idx="7537">
                  <c:v>7538</c:v>
                </c:pt>
                <c:pt idx="7538">
                  <c:v>7539</c:v>
                </c:pt>
                <c:pt idx="7539">
                  <c:v>7540</c:v>
                </c:pt>
                <c:pt idx="7540">
                  <c:v>7541</c:v>
                </c:pt>
                <c:pt idx="7541">
                  <c:v>7542</c:v>
                </c:pt>
                <c:pt idx="7542">
                  <c:v>7543</c:v>
                </c:pt>
                <c:pt idx="7543">
                  <c:v>7544</c:v>
                </c:pt>
                <c:pt idx="7544">
                  <c:v>7545</c:v>
                </c:pt>
                <c:pt idx="7545">
                  <c:v>7546</c:v>
                </c:pt>
                <c:pt idx="7546">
                  <c:v>7547</c:v>
                </c:pt>
                <c:pt idx="7547">
                  <c:v>7548</c:v>
                </c:pt>
                <c:pt idx="7548">
                  <c:v>7549</c:v>
                </c:pt>
                <c:pt idx="7549">
                  <c:v>7550</c:v>
                </c:pt>
                <c:pt idx="7550">
                  <c:v>7551</c:v>
                </c:pt>
                <c:pt idx="7551">
                  <c:v>7552</c:v>
                </c:pt>
                <c:pt idx="7552">
                  <c:v>7553</c:v>
                </c:pt>
                <c:pt idx="7553">
                  <c:v>7554</c:v>
                </c:pt>
                <c:pt idx="7554">
                  <c:v>7555</c:v>
                </c:pt>
                <c:pt idx="7555">
                  <c:v>7556</c:v>
                </c:pt>
                <c:pt idx="7556">
                  <c:v>7557</c:v>
                </c:pt>
                <c:pt idx="7557">
                  <c:v>7558</c:v>
                </c:pt>
                <c:pt idx="7558">
                  <c:v>7559</c:v>
                </c:pt>
                <c:pt idx="7559">
                  <c:v>7560</c:v>
                </c:pt>
                <c:pt idx="7560">
                  <c:v>7561</c:v>
                </c:pt>
                <c:pt idx="7561">
                  <c:v>7562</c:v>
                </c:pt>
                <c:pt idx="7562">
                  <c:v>7563</c:v>
                </c:pt>
                <c:pt idx="7563">
                  <c:v>7564</c:v>
                </c:pt>
                <c:pt idx="7564">
                  <c:v>7565</c:v>
                </c:pt>
                <c:pt idx="7565">
                  <c:v>7566</c:v>
                </c:pt>
                <c:pt idx="7566">
                  <c:v>7567</c:v>
                </c:pt>
                <c:pt idx="7567">
                  <c:v>7568</c:v>
                </c:pt>
                <c:pt idx="7568">
                  <c:v>7569</c:v>
                </c:pt>
                <c:pt idx="7569">
                  <c:v>7570</c:v>
                </c:pt>
                <c:pt idx="7570">
                  <c:v>7571</c:v>
                </c:pt>
                <c:pt idx="7571">
                  <c:v>7572</c:v>
                </c:pt>
                <c:pt idx="7572">
                  <c:v>7573</c:v>
                </c:pt>
                <c:pt idx="7573">
                  <c:v>7574</c:v>
                </c:pt>
                <c:pt idx="7574">
                  <c:v>7575</c:v>
                </c:pt>
                <c:pt idx="7575">
                  <c:v>7576</c:v>
                </c:pt>
                <c:pt idx="7576">
                  <c:v>7577</c:v>
                </c:pt>
                <c:pt idx="7577">
                  <c:v>7578</c:v>
                </c:pt>
                <c:pt idx="7578">
                  <c:v>7579</c:v>
                </c:pt>
                <c:pt idx="7579">
                  <c:v>7580</c:v>
                </c:pt>
                <c:pt idx="7580">
                  <c:v>7581</c:v>
                </c:pt>
                <c:pt idx="7581">
                  <c:v>7582</c:v>
                </c:pt>
                <c:pt idx="7582">
                  <c:v>7583</c:v>
                </c:pt>
                <c:pt idx="7583">
                  <c:v>7584</c:v>
                </c:pt>
                <c:pt idx="7584">
                  <c:v>7585</c:v>
                </c:pt>
                <c:pt idx="7585">
                  <c:v>7586</c:v>
                </c:pt>
                <c:pt idx="7586">
                  <c:v>7587</c:v>
                </c:pt>
                <c:pt idx="7587">
                  <c:v>7588</c:v>
                </c:pt>
                <c:pt idx="7588">
                  <c:v>7589</c:v>
                </c:pt>
                <c:pt idx="7589">
                  <c:v>7590</c:v>
                </c:pt>
                <c:pt idx="7590">
                  <c:v>7591</c:v>
                </c:pt>
                <c:pt idx="7591">
                  <c:v>7592</c:v>
                </c:pt>
                <c:pt idx="7592">
                  <c:v>7593</c:v>
                </c:pt>
                <c:pt idx="7593">
                  <c:v>7594</c:v>
                </c:pt>
                <c:pt idx="7594">
                  <c:v>7595</c:v>
                </c:pt>
                <c:pt idx="7595">
                  <c:v>7596</c:v>
                </c:pt>
                <c:pt idx="7596">
                  <c:v>7597</c:v>
                </c:pt>
                <c:pt idx="7597">
                  <c:v>7598</c:v>
                </c:pt>
                <c:pt idx="7598">
                  <c:v>7599</c:v>
                </c:pt>
                <c:pt idx="7599">
                  <c:v>7600</c:v>
                </c:pt>
                <c:pt idx="7600">
                  <c:v>7601</c:v>
                </c:pt>
                <c:pt idx="7601">
                  <c:v>7602</c:v>
                </c:pt>
                <c:pt idx="7602">
                  <c:v>7603</c:v>
                </c:pt>
                <c:pt idx="7603">
                  <c:v>7604</c:v>
                </c:pt>
                <c:pt idx="7604">
                  <c:v>7605</c:v>
                </c:pt>
                <c:pt idx="7605">
                  <c:v>7606</c:v>
                </c:pt>
                <c:pt idx="7606">
                  <c:v>7607</c:v>
                </c:pt>
                <c:pt idx="7607">
                  <c:v>7608</c:v>
                </c:pt>
                <c:pt idx="7608">
                  <c:v>7609</c:v>
                </c:pt>
                <c:pt idx="7609">
                  <c:v>7610</c:v>
                </c:pt>
                <c:pt idx="7610">
                  <c:v>7611</c:v>
                </c:pt>
                <c:pt idx="7611">
                  <c:v>7612</c:v>
                </c:pt>
                <c:pt idx="7612">
                  <c:v>7613</c:v>
                </c:pt>
                <c:pt idx="7613">
                  <c:v>7614</c:v>
                </c:pt>
                <c:pt idx="7614">
                  <c:v>7615</c:v>
                </c:pt>
                <c:pt idx="7615">
                  <c:v>7616</c:v>
                </c:pt>
                <c:pt idx="7616">
                  <c:v>7617</c:v>
                </c:pt>
                <c:pt idx="7617">
                  <c:v>7618</c:v>
                </c:pt>
                <c:pt idx="7618">
                  <c:v>7619</c:v>
                </c:pt>
                <c:pt idx="7619">
                  <c:v>7620</c:v>
                </c:pt>
                <c:pt idx="7620">
                  <c:v>7621</c:v>
                </c:pt>
                <c:pt idx="7621">
                  <c:v>7622</c:v>
                </c:pt>
                <c:pt idx="7622">
                  <c:v>7623</c:v>
                </c:pt>
                <c:pt idx="7623">
                  <c:v>7624</c:v>
                </c:pt>
                <c:pt idx="7624">
                  <c:v>7625</c:v>
                </c:pt>
                <c:pt idx="7625">
                  <c:v>7626</c:v>
                </c:pt>
                <c:pt idx="7626">
                  <c:v>7627</c:v>
                </c:pt>
                <c:pt idx="7627">
                  <c:v>7628</c:v>
                </c:pt>
                <c:pt idx="7628">
                  <c:v>7629</c:v>
                </c:pt>
                <c:pt idx="7629">
                  <c:v>7630</c:v>
                </c:pt>
                <c:pt idx="7630">
                  <c:v>7631</c:v>
                </c:pt>
                <c:pt idx="7631">
                  <c:v>7632</c:v>
                </c:pt>
                <c:pt idx="7632">
                  <c:v>7633</c:v>
                </c:pt>
                <c:pt idx="7633">
                  <c:v>7634</c:v>
                </c:pt>
                <c:pt idx="7634">
                  <c:v>7635</c:v>
                </c:pt>
                <c:pt idx="7635">
                  <c:v>7636</c:v>
                </c:pt>
                <c:pt idx="7636">
                  <c:v>7637</c:v>
                </c:pt>
                <c:pt idx="7637">
                  <c:v>7638</c:v>
                </c:pt>
                <c:pt idx="7638">
                  <c:v>7639</c:v>
                </c:pt>
                <c:pt idx="7639">
                  <c:v>7640</c:v>
                </c:pt>
                <c:pt idx="7640">
                  <c:v>7641</c:v>
                </c:pt>
                <c:pt idx="7641">
                  <c:v>7642</c:v>
                </c:pt>
                <c:pt idx="7642">
                  <c:v>7643</c:v>
                </c:pt>
                <c:pt idx="7643">
                  <c:v>7644</c:v>
                </c:pt>
                <c:pt idx="7644">
                  <c:v>7645</c:v>
                </c:pt>
                <c:pt idx="7645">
                  <c:v>7646</c:v>
                </c:pt>
                <c:pt idx="7646">
                  <c:v>7647</c:v>
                </c:pt>
                <c:pt idx="7647">
                  <c:v>7648</c:v>
                </c:pt>
                <c:pt idx="7648">
                  <c:v>7649</c:v>
                </c:pt>
                <c:pt idx="7649">
                  <c:v>7650</c:v>
                </c:pt>
                <c:pt idx="7650">
                  <c:v>7651</c:v>
                </c:pt>
                <c:pt idx="7651">
                  <c:v>7652</c:v>
                </c:pt>
                <c:pt idx="7652">
                  <c:v>7653</c:v>
                </c:pt>
                <c:pt idx="7653">
                  <c:v>7654</c:v>
                </c:pt>
                <c:pt idx="7654">
                  <c:v>7655</c:v>
                </c:pt>
                <c:pt idx="7655">
                  <c:v>7656</c:v>
                </c:pt>
                <c:pt idx="7656">
                  <c:v>7657</c:v>
                </c:pt>
                <c:pt idx="7657">
                  <c:v>7658</c:v>
                </c:pt>
                <c:pt idx="7658">
                  <c:v>7659</c:v>
                </c:pt>
                <c:pt idx="7659">
                  <c:v>7660</c:v>
                </c:pt>
                <c:pt idx="7660">
                  <c:v>7661</c:v>
                </c:pt>
                <c:pt idx="7661">
                  <c:v>7662</c:v>
                </c:pt>
                <c:pt idx="7662">
                  <c:v>7663</c:v>
                </c:pt>
                <c:pt idx="7663">
                  <c:v>7664</c:v>
                </c:pt>
                <c:pt idx="7664">
                  <c:v>7665</c:v>
                </c:pt>
                <c:pt idx="7665">
                  <c:v>7666</c:v>
                </c:pt>
                <c:pt idx="7666">
                  <c:v>7667</c:v>
                </c:pt>
                <c:pt idx="7667">
                  <c:v>7668</c:v>
                </c:pt>
                <c:pt idx="7668">
                  <c:v>7669</c:v>
                </c:pt>
                <c:pt idx="7669">
                  <c:v>7670</c:v>
                </c:pt>
                <c:pt idx="7670">
                  <c:v>7671</c:v>
                </c:pt>
                <c:pt idx="7671">
                  <c:v>7672</c:v>
                </c:pt>
                <c:pt idx="7672">
                  <c:v>7673</c:v>
                </c:pt>
                <c:pt idx="7673">
                  <c:v>7674</c:v>
                </c:pt>
                <c:pt idx="7674">
                  <c:v>7675</c:v>
                </c:pt>
                <c:pt idx="7675">
                  <c:v>7676</c:v>
                </c:pt>
                <c:pt idx="7676">
                  <c:v>7677</c:v>
                </c:pt>
                <c:pt idx="7677">
                  <c:v>7678</c:v>
                </c:pt>
                <c:pt idx="7678">
                  <c:v>7679</c:v>
                </c:pt>
                <c:pt idx="7679">
                  <c:v>7680</c:v>
                </c:pt>
                <c:pt idx="7680">
                  <c:v>7681</c:v>
                </c:pt>
                <c:pt idx="7681">
                  <c:v>7682</c:v>
                </c:pt>
                <c:pt idx="7682">
                  <c:v>7683</c:v>
                </c:pt>
                <c:pt idx="7683">
                  <c:v>7684</c:v>
                </c:pt>
                <c:pt idx="7684">
                  <c:v>7685</c:v>
                </c:pt>
                <c:pt idx="7685">
                  <c:v>7686</c:v>
                </c:pt>
                <c:pt idx="7686">
                  <c:v>7687</c:v>
                </c:pt>
                <c:pt idx="7687">
                  <c:v>7688</c:v>
                </c:pt>
                <c:pt idx="7688">
                  <c:v>7689</c:v>
                </c:pt>
                <c:pt idx="7689">
                  <c:v>7690</c:v>
                </c:pt>
                <c:pt idx="7690">
                  <c:v>7691</c:v>
                </c:pt>
                <c:pt idx="7691">
                  <c:v>7692</c:v>
                </c:pt>
                <c:pt idx="7692">
                  <c:v>7693</c:v>
                </c:pt>
                <c:pt idx="7693">
                  <c:v>7694</c:v>
                </c:pt>
                <c:pt idx="7694">
                  <c:v>7695</c:v>
                </c:pt>
                <c:pt idx="7695">
                  <c:v>7696</c:v>
                </c:pt>
                <c:pt idx="7696">
                  <c:v>7697</c:v>
                </c:pt>
                <c:pt idx="7697">
                  <c:v>7698</c:v>
                </c:pt>
                <c:pt idx="7698">
                  <c:v>7699</c:v>
                </c:pt>
                <c:pt idx="7699">
                  <c:v>7700</c:v>
                </c:pt>
                <c:pt idx="7700">
                  <c:v>7701</c:v>
                </c:pt>
                <c:pt idx="7701">
                  <c:v>7702</c:v>
                </c:pt>
                <c:pt idx="7702">
                  <c:v>7703</c:v>
                </c:pt>
                <c:pt idx="7703">
                  <c:v>7704</c:v>
                </c:pt>
                <c:pt idx="7704">
                  <c:v>7705</c:v>
                </c:pt>
                <c:pt idx="7705">
                  <c:v>7706</c:v>
                </c:pt>
                <c:pt idx="7706">
                  <c:v>7707</c:v>
                </c:pt>
                <c:pt idx="7707">
                  <c:v>7708</c:v>
                </c:pt>
                <c:pt idx="7708">
                  <c:v>7709</c:v>
                </c:pt>
                <c:pt idx="7709">
                  <c:v>7710</c:v>
                </c:pt>
                <c:pt idx="7710">
                  <c:v>7711</c:v>
                </c:pt>
                <c:pt idx="7711">
                  <c:v>7712</c:v>
                </c:pt>
                <c:pt idx="7712">
                  <c:v>7713</c:v>
                </c:pt>
                <c:pt idx="7713">
                  <c:v>7714</c:v>
                </c:pt>
                <c:pt idx="7714">
                  <c:v>7715</c:v>
                </c:pt>
                <c:pt idx="7715">
                  <c:v>7716</c:v>
                </c:pt>
                <c:pt idx="7716">
                  <c:v>7717</c:v>
                </c:pt>
                <c:pt idx="7717">
                  <c:v>7718</c:v>
                </c:pt>
                <c:pt idx="7718">
                  <c:v>7719</c:v>
                </c:pt>
                <c:pt idx="7719">
                  <c:v>7720</c:v>
                </c:pt>
                <c:pt idx="7720">
                  <c:v>7721</c:v>
                </c:pt>
                <c:pt idx="7721">
                  <c:v>7722</c:v>
                </c:pt>
                <c:pt idx="7722">
                  <c:v>7723</c:v>
                </c:pt>
                <c:pt idx="7723">
                  <c:v>7724</c:v>
                </c:pt>
                <c:pt idx="7724">
                  <c:v>7725</c:v>
                </c:pt>
                <c:pt idx="7725">
                  <c:v>7726</c:v>
                </c:pt>
                <c:pt idx="7726">
                  <c:v>7727</c:v>
                </c:pt>
                <c:pt idx="7727">
                  <c:v>7728</c:v>
                </c:pt>
                <c:pt idx="7728">
                  <c:v>7729</c:v>
                </c:pt>
                <c:pt idx="7729">
                  <c:v>7730</c:v>
                </c:pt>
                <c:pt idx="7730">
                  <c:v>7731</c:v>
                </c:pt>
                <c:pt idx="7731">
                  <c:v>7732</c:v>
                </c:pt>
                <c:pt idx="7732">
                  <c:v>7733</c:v>
                </c:pt>
                <c:pt idx="7733">
                  <c:v>7734</c:v>
                </c:pt>
                <c:pt idx="7734">
                  <c:v>7735</c:v>
                </c:pt>
                <c:pt idx="7735">
                  <c:v>7736</c:v>
                </c:pt>
                <c:pt idx="7736">
                  <c:v>7737</c:v>
                </c:pt>
                <c:pt idx="7737">
                  <c:v>7738</c:v>
                </c:pt>
                <c:pt idx="7738">
                  <c:v>7739</c:v>
                </c:pt>
                <c:pt idx="7739">
                  <c:v>7740</c:v>
                </c:pt>
                <c:pt idx="7740">
                  <c:v>7741</c:v>
                </c:pt>
                <c:pt idx="7741">
                  <c:v>7742</c:v>
                </c:pt>
                <c:pt idx="7742">
                  <c:v>7743</c:v>
                </c:pt>
                <c:pt idx="7743">
                  <c:v>7744</c:v>
                </c:pt>
                <c:pt idx="7744">
                  <c:v>7745</c:v>
                </c:pt>
                <c:pt idx="7745">
                  <c:v>7746</c:v>
                </c:pt>
                <c:pt idx="7746">
                  <c:v>7747</c:v>
                </c:pt>
                <c:pt idx="7747">
                  <c:v>7748</c:v>
                </c:pt>
                <c:pt idx="7748">
                  <c:v>7749</c:v>
                </c:pt>
                <c:pt idx="7749">
                  <c:v>7750</c:v>
                </c:pt>
                <c:pt idx="7750">
                  <c:v>7751</c:v>
                </c:pt>
                <c:pt idx="7751">
                  <c:v>7752</c:v>
                </c:pt>
                <c:pt idx="7752">
                  <c:v>7753</c:v>
                </c:pt>
                <c:pt idx="7753">
                  <c:v>7754</c:v>
                </c:pt>
                <c:pt idx="7754">
                  <c:v>7755</c:v>
                </c:pt>
                <c:pt idx="7755">
                  <c:v>7756</c:v>
                </c:pt>
                <c:pt idx="7756">
                  <c:v>7757</c:v>
                </c:pt>
                <c:pt idx="7757">
                  <c:v>7758</c:v>
                </c:pt>
                <c:pt idx="7758">
                  <c:v>7759</c:v>
                </c:pt>
                <c:pt idx="7759">
                  <c:v>7760</c:v>
                </c:pt>
                <c:pt idx="7760">
                  <c:v>7761</c:v>
                </c:pt>
                <c:pt idx="7761">
                  <c:v>7762</c:v>
                </c:pt>
                <c:pt idx="7762">
                  <c:v>7763</c:v>
                </c:pt>
                <c:pt idx="7763">
                  <c:v>7764</c:v>
                </c:pt>
                <c:pt idx="7764">
                  <c:v>7765</c:v>
                </c:pt>
                <c:pt idx="7765">
                  <c:v>7766</c:v>
                </c:pt>
                <c:pt idx="7766">
                  <c:v>7767</c:v>
                </c:pt>
                <c:pt idx="7767">
                  <c:v>7768</c:v>
                </c:pt>
                <c:pt idx="7768">
                  <c:v>7769</c:v>
                </c:pt>
                <c:pt idx="7769">
                  <c:v>7770</c:v>
                </c:pt>
                <c:pt idx="7770">
                  <c:v>7771</c:v>
                </c:pt>
                <c:pt idx="7771">
                  <c:v>7772</c:v>
                </c:pt>
                <c:pt idx="7772">
                  <c:v>7773</c:v>
                </c:pt>
                <c:pt idx="7773">
                  <c:v>7774</c:v>
                </c:pt>
                <c:pt idx="7774">
                  <c:v>7775</c:v>
                </c:pt>
                <c:pt idx="7775">
                  <c:v>7776</c:v>
                </c:pt>
                <c:pt idx="7776">
                  <c:v>7777</c:v>
                </c:pt>
                <c:pt idx="7777">
                  <c:v>7778</c:v>
                </c:pt>
                <c:pt idx="7778">
                  <c:v>7779</c:v>
                </c:pt>
                <c:pt idx="7779">
                  <c:v>7780</c:v>
                </c:pt>
                <c:pt idx="7780">
                  <c:v>7781</c:v>
                </c:pt>
                <c:pt idx="7781">
                  <c:v>7782</c:v>
                </c:pt>
                <c:pt idx="7782">
                  <c:v>7783</c:v>
                </c:pt>
                <c:pt idx="7783">
                  <c:v>7784</c:v>
                </c:pt>
                <c:pt idx="7784">
                  <c:v>7785</c:v>
                </c:pt>
                <c:pt idx="7785">
                  <c:v>7786</c:v>
                </c:pt>
                <c:pt idx="7786">
                  <c:v>7787</c:v>
                </c:pt>
                <c:pt idx="7787">
                  <c:v>7788</c:v>
                </c:pt>
                <c:pt idx="7788">
                  <c:v>7789</c:v>
                </c:pt>
                <c:pt idx="7789">
                  <c:v>7790</c:v>
                </c:pt>
                <c:pt idx="7790">
                  <c:v>7791</c:v>
                </c:pt>
                <c:pt idx="7791">
                  <c:v>7792</c:v>
                </c:pt>
                <c:pt idx="7792">
                  <c:v>7793</c:v>
                </c:pt>
                <c:pt idx="7793">
                  <c:v>7794</c:v>
                </c:pt>
                <c:pt idx="7794">
                  <c:v>7795</c:v>
                </c:pt>
                <c:pt idx="7795">
                  <c:v>7796</c:v>
                </c:pt>
                <c:pt idx="7796">
                  <c:v>7797</c:v>
                </c:pt>
                <c:pt idx="7797">
                  <c:v>7798</c:v>
                </c:pt>
                <c:pt idx="7798">
                  <c:v>7799</c:v>
                </c:pt>
                <c:pt idx="7799">
                  <c:v>7800</c:v>
                </c:pt>
                <c:pt idx="7800">
                  <c:v>7801</c:v>
                </c:pt>
                <c:pt idx="7801">
                  <c:v>7802</c:v>
                </c:pt>
                <c:pt idx="7802">
                  <c:v>7803</c:v>
                </c:pt>
                <c:pt idx="7803">
                  <c:v>7804</c:v>
                </c:pt>
                <c:pt idx="7804">
                  <c:v>7805</c:v>
                </c:pt>
                <c:pt idx="7805">
                  <c:v>7806</c:v>
                </c:pt>
                <c:pt idx="7806">
                  <c:v>7807</c:v>
                </c:pt>
                <c:pt idx="7807">
                  <c:v>7808</c:v>
                </c:pt>
                <c:pt idx="7808">
                  <c:v>7809</c:v>
                </c:pt>
                <c:pt idx="7809">
                  <c:v>7810</c:v>
                </c:pt>
                <c:pt idx="7810">
                  <c:v>7811</c:v>
                </c:pt>
                <c:pt idx="7811">
                  <c:v>7812</c:v>
                </c:pt>
                <c:pt idx="7812">
                  <c:v>7813</c:v>
                </c:pt>
                <c:pt idx="7813">
                  <c:v>7814</c:v>
                </c:pt>
                <c:pt idx="7814">
                  <c:v>7815</c:v>
                </c:pt>
                <c:pt idx="7815">
                  <c:v>7816</c:v>
                </c:pt>
                <c:pt idx="7816">
                  <c:v>7817</c:v>
                </c:pt>
                <c:pt idx="7817">
                  <c:v>7818</c:v>
                </c:pt>
                <c:pt idx="7818">
                  <c:v>7819</c:v>
                </c:pt>
                <c:pt idx="7819">
                  <c:v>7820</c:v>
                </c:pt>
                <c:pt idx="7820">
                  <c:v>7821</c:v>
                </c:pt>
                <c:pt idx="7821">
                  <c:v>7822</c:v>
                </c:pt>
                <c:pt idx="7822">
                  <c:v>7823</c:v>
                </c:pt>
                <c:pt idx="7823">
                  <c:v>7824</c:v>
                </c:pt>
                <c:pt idx="7824">
                  <c:v>7825</c:v>
                </c:pt>
                <c:pt idx="7825">
                  <c:v>7826</c:v>
                </c:pt>
                <c:pt idx="7826">
                  <c:v>7827</c:v>
                </c:pt>
                <c:pt idx="7827">
                  <c:v>7828</c:v>
                </c:pt>
                <c:pt idx="7828">
                  <c:v>7829</c:v>
                </c:pt>
                <c:pt idx="7829">
                  <c:v>7830</c:v>
                </c:pt>
                <c:pt idx="7830">
                  <c:v>7831</c:v>
                </c:pt>
                <c:pt idx="7831">
                  <c:v>7832</c:v>
                </c:pt>
                <c:pt idx="7832">
                  <c:v>7833</c:v>
                </c:pt>
                <c:pt idx="7833">
                  <c:v>7834</c:v>
                </c:pt>
                <c:pt idx="7834">
                  <c:v>7835</c:v>
                </c:pt>
                <c:pt idx="7835">
                  <c:v>7836</c:v>
                </c:pt>
                <c:pt idx="7836">
                  <c:v>7837</c:v>
                </c:pt>
                <c:pt idx="7837">
                  <c:v>7838</c:v>
                </c:pt>
                <c:pt idx="7838">
                  <c:v>7839</c:v>
                </c:pt>
                <c:pt idx="7839">
                  <c:v>7840</c:v>
                </c:pt>
                <c:pt idx="7840">
                  <c:v>7841</c:v>
                </c:pt>
                <c:pt idx="7841">
                  <c:v>7842</c:v>
                </c:pt>
                <c:pt idx="7842">
                  <c:v>7843</c:v>
                </c:pt>
                <c:pt idx="7843">
                  <c:v>7844</c:v>
                </c:pt>
                <c:pt idx="7844">
                  <c:v>7845</c:v>
                </c:pt>
                <c:pt idx="7845">
                  <c:v>7846</c:v>
                </c:pt>
                <c:pt idx="7846">
                  <c:v>7847</c:v>
                </c:pt>
                <c:pt idx="7847">
                  <c:v>7848</c:v>
                </c:pt>
                <c:pt idx="7848">
                  <c:v>7849</c:v>
                </c:pt>
                <c:pt idx="7849">
                  <c:v>7850</c:v>
                </c:pt>
                <c:pt idx="7850">
                  <c:v>7851</c:v>
                </c:pt>
                <c:pt idx="7851">
                  <c:v>7852</c:v>
                </c:pt>
                <c:pt idx="7852">
                  <c:v>7853</c:v>
                </c:pt>
                <c:pt idx="7853">
                  <c:v>7854</c:v>
                </c:pt>
                <c:pt idx="7854">
                  <c:v>7855</c:v>
                </c:pt>
                <c:pt idx="7855">
                  <c:v>7856</c:v>
                </c:pt>
                <c:pt idx="7856">
                  <c:v>7857</c:v>
                </c:pt>
                <c:pt idx="7857">
                  <c:v>7858</c:v>
                </c:pt>
                <c:pt idx="7858">
                  <c:v>7859</c:v>
                </c:pt>
                <c:pt idx="7859">
                  <c:v>7860</c:v>
                </c:pt>
                <c:pt idx="7860">
                  <c:v>7861</c:v>
                </c:pt>
                <c:pt idx="7861">
                  <c:v>7862</c:v>
                </c:pt>
                <c:pt idx="7862">
                  <c:v>7863</c:v>
                </c:pt>
                <c:pt idx="7863">
                  <c:v>7864</c:v>
                </c:pt>
                <c:pt idx="7864">
                  <c:v>7865</c:v>
                </c:pt>
                <c:pt idx="7865">
                  <c:v>7866</c:v>
                </c:pt>
                <c:pt idx="7866">
                  <c:v>7867</c:v>
                </c:pt>
                <c:pt idx="7867">
                  <c:v>7868</c:v>
                </c:pt>
                <c:pt idx="7868">
                  <c:v>7869</c:v>
                </c:pt>
                <c:pt idx="7869">
                  <c:v>7870</c:v>
                </c:pt>
                <c:pt idx="7870">
                  <c:v>7871</c:v>
                </c:pt>
                <c:pt idx="7871">
                  <c:v>7872</c:v>
                </c:pt>
                <c:pt idx="7872">
                  <c:v>7873</c:v>
                </c:pt>
                <c:pt idx="7873">
                  <c:v>7874</c:v>
                </c:pt>
                <c:pt idx="7874">
                  <c:v>7875</c:v>
                </c:pt>
                <c:pt idx="7875">
                  <c:v>7876</c:v>
                </c:pt>
                <c:pt idx="7876">
                  <c:v>7877</c:v>
                </c:pt>
                <c:pt idx="7877">
                  <c:v>7878</c:v>
                </c:pt>
                <c:pt idx="7878">
                  <c:v>7879</c:v>
                </c:pt>
                <c:pt idx="7879">
                  <c:v>7880</c:v>
                </c:pt>
                <c:pt idx="7880">
                  <c:v>7881</c:v>
                </c:pt>
                <c:pt idx="7881">
                  <c:v>7882</c:v>
                </c:pt>
                <c:pt idx="7882">
                  <c:v>7883</c:v>
                </c:pt>
                <c:pt idx="7883">
                  <c:v>7884</c:v>
                </c:pt>
                <c:pt idx="7884">
                  <c:v>7885</c:v>
                </c:pt>
                <c:pt idx="7885">
                  <c:v>7886</c:v>
                </c:pt>
                <c:pt idx="7886">
                  <c:v>7887</c:v>
                </c:pt>
                <c:pt idx="7887">
                  <c:v>7888</c:v>
                </c:pt>
                <c:pt idx="7888">
                  <c:v>7889</c:v>
                </c:pt>
                <c:pt idx="7889">
                  <c:v>7890</c:v>
                </c:pt>
                <c:pt idx="7890">
                  <c:v>7891</c:v>
                </c:pt>
                <c:pt idx="7891">
                  <c:v>7892</c:v>
                </c:pt>
                <c:pt idx="7892">
                  <c:v>7893</c:v>
                </c:pt>
                <c:pt idx="7893">
                  <c:v>7894</c:v>
                </c:pt>
                <c:pt idx="7894">
                  <c:v>7895</c:v>
                </c:pt>
                <c:pt idx="7895">
                  <c:v>7896</c:v>
                </c:pt>
                <c:pt idx="7896">
                  <c:v>7897</c:v>
                </c:pt>
                <c:pt idx="7897">
                  <c:v>7898</c:v>
                </c:pt>
                <c:pt idx="7898">
                  <c:v>7899</c:v>
                </c:pt>
                <c:pt idx="7899">
                  <c:v>7900</c:v>
                </c:pt>
                <c:pt idx="7900">
                  <c:v>7901</c:v>
                </c:pt>
                <c:pt idx="7901">
                  <c:v>7902</c:v>
                </c:pt>
                <c:pt idx="7902">
                  <c:v>7903</c:v>
                </c:pt>
                <c:pt idx="7903">
                  <c:v>7904</c:v>
                </c:pt>
                <c:pt idx="7904">
                  <c:v>7905</c:v>
                </c:pt>
                <c:pt idx="7905">
                  <c:v>7906</c:v>
                </c:pt>
                <c:pt idx="7906">
                  <c:v>7907</c:v>
                </c:pt>
                <c:pt idx="7907">
                  <c:v>7908</c:v>
                </c:pt>
                <c:pt idx="7908">
                  <c:v>7909</c:v>
                </c:pt>
                <c:pt idx="7909">
                  <c:v>7910</c:v>
                </c:pt>
                <c:pt idx="7910">
                  <c:v>7911</c:v>
                </c:pt>
                <c:pt idx="7911">
                  <c:v>7912</c:v>
                </c:pt>
                <c:pt idx="7912">
                  <c:v>7913</c:v>
                </c:pt>
                <c:pt idx="7913">
                  <c:v>7914</c:v>
                </c:pt>
                <c:pt idx="7914">
                  <c:v>7915</c:v>
                </c:pt>
                <c:pt idx="7915">
                  <c:v>7916</c:v>
                </c:pt>
                <c:pt idx="7916">
                  <c:v>7917</c:v>
                </c:pt>
                <c:pt idx="7917">
                  <c:v>7918</c:v>
                </c:pt>
                <c:pt idx="7918">
                  <c:v>7919</c:v>
                </c:pt>
                <c:pt idx="7919">
                  <c:v>7920</c:v>
                </c:pt>
                <c:pt idx="7920">
                  <c:v>7921</c:v>
                </c:pt>
                <c:pt idx="7921">
                  <c:v>7922</c:v>
                </c:pt>
                <c:pt idx="7922">
                  <c:v>7923</c:v>
                </c:pt>
                <c:pt idx="7923">
                  <c:v>7924</c:v>
                </c:pt>
                <c:pt idx="7924">
                  <c:v>7925</c:v>
                </c:pt>
                <c:pt idx="7925">
                  <c:v>7926</c:v>
                </c:pt>
                <c:pt idx="7926">
                  <c:v>7927</c:v>
                </c:pt>
                <c:pt idx="7927">
                  <c:v>7928</c:v>
                </c:pt>
                <c:pt idx="7928">
                  <c:v>7929</c:v>
                </c:pt>
                <c:pt idx="7929">
                  <c:v>7930</c:v>
                </c:pt>
                <c:pt idx="7930">
                  <c:v>7931</c:v>
                </c:pt>
                <c:pt idx="7931">
                  <c:v>7932</c:v>
                </c:pt>
                <c:pt idx="7932">
                  <c:v>7933</c:v>
                </c:pt>
                <c:pt idx="7933">
                  <c:v>7934</c:v>
                </c:pt>
                <c:pt idx="7934">
                  <c:v>7935</c:v>
                </c:pt>
                <c:pt idx="7935">
                  <c:v>7936</c:v>
                </c:pt>
                <c:pt idx="7936">
                  <c:v>7937</c:v>
                </c:pt>
                <c:pt idx="7937">
                  <c:v>7938</c:v>
                </c:pt>
                <c:pt idx="7938">
                  <c:v>7939</c:v>
                </c:pt>
                <c:pt idx="7939">
                  <c:v>7940</c:v>
                </c:pt>
                <c:pt idx="7940">
                  <c:v>7941</c:v>
                </c:pt>
                <c:pt idx="7941">
                  <c:v>7942</c:v>
                </c:pt>
                <c:pt idx="7942">
                  <c:v>7943</c:v>
                </c:pt>
                <c:pt idx="7943">
                  <c:v>7944</c:v>
                </c:pt>
                <c:pt idx="7944">
                  <c:v>7945</c:v>
                </c:pt>
                <c:pt idx="7945">
                  <c:v>7946</c:v>
                </c:pt>
                <c:pt idx="7946">
                  <c:v>7947</c:v>
                </c:pt>
                <c:pt idx="7947">
                  <c:v>7948</c:v>
                </c:pt>
                <c:pt idx="7948">
                  <c:v>7949</c:v>
                </c:pt>
                <c:pt idx="7949">
                  <c:v>7950</c:v>
                </c:pt>
                <c:pt idx="7950">
                  <c:v>7951</c:v>
                </c:pt>
                <c:pt idx="7951">
                  <c:v>7952</c:v>
                </c:pt>
                <c:pt idx="7952">
                  <c:v>7953</c:v>
                </c:pt>
                <c:pt idx="7953">
                  <c:v>7954</c:v>
                </c:pt>
                <c:pt idx="7954">
                  <c:v>7955</c:v>
                </c:pt>
                <c:pt idx="7955">
                  <c:v>7956</c:v>
                </c:pt>
                <c:pt idx="7956">
                  <c:v>7957</c:v>
                </c:pt>
                <c:pt idx="7957">
                  <c:v>7958</c:v>
                </c:pt>
                <c:pt idx="7958">
                  <c:v>7959</c:v>
                </c:pt>
                <c:pt idx="7959">
                  <c:v>7960</c:v>
                </c:pt>
                <c:pt idx="7960">
                  <c:v>7961</c:v>
                </c:pt>
                <c:pt idx="7961">
                  <c:v>7962</c:v>
                </c:pt>
                <c:pt idx="7962">
                  <c:v>7963</c:v>
                </c:pt>
                <c:pt idx="7963">
                  <c:v>7964</c:v>
                </c:pt>
                <c:pt idx="7964">
                  <c:v>7965</c:v>
                </c:pt>
                <c:pt idx="7965">
                  <c:v>7966</c:v>
                </c:pt>
                <c:pt idx="7966">
                  <c:v>7967</c:v>
                </c:pt>
                <c:pt idx="7967">
                  <c:v>7968</c:v>
                </c:pt>
                <c:pt idx="7968">
                  <c:v>7969</c:v>
                </c:pt>
                <c:pt idx="7969">
                  <c:v>7970</c:v>
                </c:pt>
                <c:pt idx="7970">
                  <c:v>7971</c:v>
                </c:pt>
                <c:pt idx="7971">
                  <c:v>7972</c:v>
                </c:pt>
                <c:pt idx="7972">
                  <c:v>7973</c:v>
                </c:pt>
                <c:pt idx="7973">
                  <c:v>7974</c:v>
                </c:pt>
                <c:pt idx="7974">
                  <c:v>7975</c:v>
                </c:pt>
                <c:pt idx="7975">
                  <c:v>7976</c:v>
                </c:pt>
                <c:pt idx="7976">
                  <c:v>7977</c:v>
                </c:pt>
                <c:pt idx="7977">
                  <c:v>7978</c:v>
                </c:pt>
                <c:pt idx="7978">
                  <c:v>7979</c:v>
                </c:pt>
                <c:pt idx="7979">
                  <c:v>7980</c:v>
                </c:pt>
                <c:pt idx="7980">
                  <c:v>7981</c:v>
                </c:pt>
                <c:pt idx="7981">
                  <c:v>7982</c:v>
                </c:pt>
                <c:pt idx="7982">
                  <c:v>7983</c:v>
                </c:pt>
                <c:pt idx="7983">
                  <c:v>7984</c:v>
                </c:pt>
                <c:pt idx="7984">
                  <c:v>7985</c:v>
                </c:pt>
                <c:pt idx="7985">
                  <c:v>7986</c:v>
                </c:pt>
                <c:pt idx="7986">
                  <c:v>7987</c:v>
                </c:pt>
                <c:pt idx="7987">
                  <c:v>7988</c:v>
                </c:pt>
                <c:pt idx="7988">
                  <c:v>7989</c:v>
                </c:pt>
                <c:pt idx="7989">
                  <c:v>7990</c:v>
                </c:pt>
                <c:pt idx="7990">
                  <c:v>7991</c:v>
                </c:pt>
                <c:pt idx="7991">
                  <c:v>7992</c:v>
                </c:pt>
                <c:pt idx="7992">
                  <c:v>7993</c:v>
                </c:pt>
                <c:pt idx="7993">
                  <c:v>7994</c:v>
                </c:pt>
                <c:pt idx="7994">
                  <c:v>7995</c:v>
                </c:pt>
                <c:pt idx="7995">
                  <c:v>7996</c:v>
                </c:pt>
                <c:pt idx="7996">
                  <c:v>7997</c:v>
                </c:pt>
                <c:pt idx="7997">
                  <c:v>7998</c:v>
                </c:pt>
                <c:pt idx="7998">
                  <c:v>7999</c:v>
                </c:pt>
                <c:pt idx="7999">
                  <c:v>8000</c:v>
                </c:pt>
                <c:pt idx="8000">
                  <c:v>8001</c:v>
                </c:pt>
                <c:pt idx="8001">
                  <c:v>8002</c:v>
                </c:pt>
                <c:pt idx="8002">
                  <c:v>8003</c:v>
                </c:pt>
                <c:pt idx="8003">
                  <c:v>8004</c:v>
                </c:pt>
                <c:pt idx="8004">
                  <c:v>8005</c:v>
                </c:pt>
                <c:pt idx="8005">
                  <c:v>8006</c:v>
                </c:pt>
                <c:pt idx="8006">
                  <c:v>8007</c:v>
                </c:pt>
                <c:pt idx="8007">
                  <c:v>8008</c:v>
                </c:pt>
                <c:pt idx="8008">
                  <c:v>8009</c:v>
                </c:pt>
                <c:pt idx="8009">
                  <c:v>8010</c:v>
                </c:pt>
                <c:pt idx="8010">
                  <c:v>8011</c:v>
                </c:pt>
                <c:pt idx="8011">
                  <c:v>8012</c:v>
                </c:pt>
                <c:pt idx="8012">
                  <c:v>8013</c:v>
                </c:pt>
                <c:pt idx="8013">
                  <c:v>8014</c:v>
                </c:pt>
                <c:pt idx="8014">
                  <c:v>8015</c:v>
                </c:pt>
                <c:pt idx="8015">
                  <c:v>8016</c:v>
                </c:pt>
                <c:pt idx="8016">
                  <c:v>8017</c:v>
                </c:pt>
                <c:pt idx="8017">
                  <c:v>8018</c:v>
                </c:pt>
                <c:pt idx="8018">
                  <c:v>8019</c:v>
                </c:pt>
                <c:pt idx="8019">
                  <c:v>8020</c:v>
                </c:pt>
                <c:pt idx="8020">
                  <c:v>8021</c:v>
                </c:pt>
                <c:pt idx="8021">
                  <c:v>8022</c:v>
                </c:pt>
                <c:pt idx="8022">
                  <c:v>8023</c:v>
                </c:pt>
                <c:pt idx="8023">
                  <c:v>8024</c:v>
                </c:pt>
                <c:pt idx="8024">
                  <c:v>8025</c:v>
                </c:pt>
                <c:pt idx="8025">
                  <c:v>8026</c:v>
                </c:pt>
                <c:pt idx="8026">
                  <c:v>8027</c:v>
                </c:pt>
                <c:pt idx="8027">
                  <c:v>8028</c:v>
                </c:pt>
                <c:pt idx="8028">
                  <c:v>8029</c:v>
                </c:pt>
                <c:pt idx="8029">
                  <c:v>8030</c:v>
                </c:pt>
                <c:pt idx="8030">
                  <c:v>8031</c:v>
                </c:pt>
                <c:pt idx="8031">
                  <c:v>8032</c:v>
                </c:pt>
                <c:pt idx="8032">
                  <c:v>8033</c:v>
                </c:pt>
                <c:pt idx="8033">
                  <c:v>8034</c:v>
                </c:pt>
                <c:pt idx="8034">
                  <c:v>8035</c:v>
                </c:pt>
                <c:pt idx="8035">
                  <c:v>8036</c:v>
                </c:pt>
                <c:pt idx="8036">
                  <c:v>8037</c:v>
                </c:pt>
                <c:pt idx="8037">
                  <c:v>8038</c:v>
                </c:pt>
                <c:pt idx="8038">
                  <c:v>8039</c:v>
                </c:pt>
                <c:pt idx="8039">
                  <c:v>8040</c:v>
                </c:pt>
                <c:pt idx="8040">
                  <c:v>8041</c:v>
                </c:pt>
                <c:pt idx="8041">
                  <c:v>8042</c:v>
                </c:pt>
                <c:pt idx="8042">
                  <c:v>8043</c:v>
                </c:pt>
                <c:pt idx="8043">
                  <c:v>8044</c:v>
                </c:pt>
                <c:pt idx="8044">
                  <c:v>8045</c:v>
                </c:pt>
                <c:pt idx="8045">
                  <c:v>8046</c:v>
                </c:pt>
                <c:pt idx="8046">
                  <c:v>8047</c:v>
                </c:pt>
                <c:pt idx="8047">
                  <c:v>8048</c:v>
                </c:pt>
                <c:pt idx="8048">
                  <c:v>8049</c:v>
                </c:pt>
                <c:pt idx="8049">
                  <c:v>8050</c:v>
                </c:pt>
                <c:pt idx="8050">
                  <c:v>8051</c:v>
                </c:pt>
                <c:pt idx="8051">
                  <c:v>8052</c:v>
                </c:pt>
                <c:pt idx="8052">
                  <c:v>8053</c:v>
                </c:pt>
                <c:pt idx="8053">
                  <c:v>8054</c:v>
                </c:pt>
                <c:pt idx="8054">
                  <c:v>8055</c:v>
                </c:pt>
                <c:pt idx="8055">
                  <c:v>8056</c:v>
                </c:pt>
                <c:pt idx="8056">
                  <c:v>8057</c:v>
                </c:pt>
                <c:pt idx="8057">
                  <c:v>8058</c:v>
                </c:pt>
                <c:pt idx="8058">
                  <c:v>8059</c:v>
                </c:pt>
                <c:pt idx="8059">
                  <c:v>8060</c:v>
                </c:pt>
                <c:pt idx="8060">
                  <c:v>8061</c:v>
                </c:pt>
                <c:pt idx="8061">
                  <c:v>8062</c:v>
                </c:pt>
                <c:pt idx="8062">
                  <c:v>8063</c:v>
                </c:pt>
                <c:pt idx="8063">
                  <c:v>8064</c:v>
                </c:pt>
                <c:pt idx="8064">
                  <c:v>8065</c:v>
                </c:pt>
                <c:pt idx="8065">
                  <c:v>8066</c:v>
                </c:pt>
                <c:pt idx="8066">
                  <c:v>8067</c:v>
                </c:pt>
                <c:pt idx="8067">
                  <c:v>8068</c:v>
                </c:pt>
                <c:pt idx="8068">
                  <c:v>8069</c:v>
                </c:pt>
                <c:pt idx="8069">
                  <c:v>8070</c:v>
                </c:pt>
                <c:pt idx="8070">
                  <c:v>8071</c:v>
                </c:pt>
                <c:pt idx="8071">
                  <c:v>8072</c:v>
                </c:pt>
                <c:pt idx="8072">
                  <c:v>8073</c:v>
                </c:pt>
                <c:pt idx="8073">
                  <c:v>8074</c:v>
                </c:pt>
                <c:pt idx="8074">
                  <c:v>8075</c:v>
                </c:pt>
                <c:pt idx="8075">
                  <c:v>8076</c:v>
                </c:pt>
                <c:pt idx="8076">
                  <c:v>8077</c:v>
                </c:pt>
                <c:pt idx="8077">
                  <c:v>8078</c:v>
                </c:pt>
                <c:pt idx="8078">
                  <c:v>8079</c:v>
                </c:pt>
                <c:pt idx="8079">
                  <c:v>8080</c:v>
                </c:pt>
                <c:pt idx="8080">
                  <c:v>8081</c:v>
                </c:pt>
                <c:pt idx="8081">
                  <c:v>8082</c:v>
                </c:pt>
                <c:pt idx="8082">
                  <c:v>8083</c:v>
                </c:pt>
                <c:pt idx="8083">
                  <c:v>8084</c:v>
                </c:pt>
                <c:pt idx="8084">
                  <c:v>8085</c:v>
                </c:pt>
                <c:pt idx="8085">
                  <c:v>8086</c:v>
                </c:pt>
                <c:pt idx="8086">
                  <c:v>8087</c:v>
                </c:pt>
                <c:pt idx="8087">
                  <c:v>8088</c:v>
                </c:pt>
                <c:pt idx="8088">
                  <c:v>8089</c:v>
                </c:pt>
                <c:pt idx="8089">
                  <c:v>8090</c:v>
                </c:pt>
                <c:pt idx="8090">
                  <c:v>8091</c:v>
                </c:pt>
                <c:pt idx="8091">
                  <c:v>8092</c:v>
                </c:pt>
                <c:pt idx="8092">
                  <c:v>8093</c:v>
                </c:pt>
                <c:pt idx="8093">
                  <c:v>8094</c:v>
                </c:pt>
                <c:pt idx="8094">
                  <c:v>8095</c:v>
                </c:pt>
                <c:pt idx="8095">
                  <c:v>8096</c:v>
                </c:pt>
                <c:pt idx="8096">
                  <c:v>8097</c:v>
                </c:pt>
                <c:pt idx="8097">
                  <c:v>8098</c:v>
                </c:pt>
                <c:pt idx="8098">
                  <c:v>8099</c:v>
                </c:pt>
                <c:pt idx="8099">
                  <c:v>8100</c:v>
                </c:pt>
                <c:pt idx="8100">
                  <c:v>8101</c:v>
                </c:pt>
                <c:pt idx="8101">
                  <c:v>8102</c:v>
                </c:pt>
                <c:pt idx="8102">
                  <c:v>8103</c:v>
                </c:pt>
                <c:pt idx="8103">
                  <c:v>8104</c:v>
                </c:pt>
                <c:pt idx="8104">
                  <c:v>8105</c:v>
                </c:pt>
                <c:pt idx="8105">
                  <c:v>8106</c:v>
                </c:pt>
                <c:pt idx="8106">
                  <c:v>8107</c:v>
                </c:pt>
                <c:pt idx="8107">
                  <c:v>8108</c:v>
                </c:pt>
                <c:pt idx="8108">
                  <c:v>8109</c:v>
                </c:pt>
                <c:pt idx="8109">
                  <c:v>8110</c:v>
                </c:pt>
                <c:pt idx="8110">
                  <c:v>8111</c:v>
                </c:pt>
                <c:pt idx="8111">
                  <c:v>8112</c:v>
                </c:pt>
                <c:pt idx="8112">
                  <c:v>8113</c:v>
                </c:pt>
                <c:pt idx="8113">
                  <c:v>8114</c:v>
                </c:pt>
                <c:pt idx="8114">
                  <c:v>8115</c:v>
                </c:pt>
                <c:pt idx="8115">
                  <c:v>8116</c:v>
                </c:pt>
                <c:pt idx="8116">
                  <c:v>8117</c:v>
                </c:pt>
                <c:pt idx="8117">
                  <c:v>8118</c:v>
                </c:pt>
                <c:pt idx="8118">
                  <c:v>8119</c:v>
                </c:pt>
                <c:pt idx="8119">
                  <c:v>8120</c:v>
                </c:pt>
                <c:pt idx="8120">
                  <c:v>8121</c:v>
                </c:pt>
                <c:pt idx="8121">
                  <c:v>8122</c:v>
                </c:pt>
                <c:pt idx="8122">
                  <c:v>8123</c:v>
                </c:pt>
                <c:pt idx="8123">
                  <c:v>8124</c:v>
                </c:pt>
                <c:pt idx="8124">
                  <c:v>8125</c:v>
                </c:pt>
                <c:pt idx="8125">
                  <c:v>8126</c:v>
                </c:pt>
                <c:pt idx="8126">
                  <c:v>8127</c:v>
                </c:pt>
                <c:pt idx="8127">
                  <c:v>8128</c:v>
                </c:pt>
                <c:pt idx="8128">
                  <c:v>8129</c:v>
                </c:pt>
                <c:pt idx="8129">
                  <c:v>8130</c:v>
                </c:pt>
                <c:pt idx="8130">
                  <c:v>8131</c:v>
                </c:pt>
                <c:pt idx="8131">
                  <c:v>8132</c:v>
                </c:pt>
                <c:pt idx="8132">
                  <c:v>8133</c:v>
                </c:pt>
                <c:pt idx="8133">
                  <c:v>8134</c:v>
                </c:pt>
                <c:pt idx="8134">
                  <c:v>8135</c:v>
                </c:pt>
                <c:pt idx="8135">
                  <c:v>8136</c:v>
                </c:pt>
                <c:pt idx="8136">
                  <c:v>8137</c:v>
                </c:pt>
                <c:pt idx="8137">
                  <c:v>8138</c:v>
                </c:pt>
                <c:pt idx="8138">
                  <c:v>8139</c:v>
                </c:pt>
                <c:pt idx="8139">
                  <c:v>8140</c:v>
                </c:pt>
                <c:pt idx="8140">
                  <c:v>8141</c:v>
                </c:pt>
                <c:pt idx="8141">
                  <c:v>8142</c:v>
                </c:pt>
                <c:pt idx="8142">
                  <c:v>8143</c:v>
                </c:pt>
                <c:pt idx="8143">
                  <c:v>8144</c:v>
                </c:pt>
                <c:pt idx="8144">
                  <c:v>8145</c:v>
                </c:pt>
                <c:pt idx="8145">
                  <c:v>8146</c:v>
                </c:pt>
                <c:pt idx="8146">
                  <c:v>8147</c:v>
                </c:pt>
                <c:pt idx="8147">
                  <c:v>8148</c:v>
                </c:pt>
                <c:pt idx="8148">
                  <c:v>8149</c:v>
                </c:pt>
                <c:pt idx="8149">
                  <c:v>8150</c:v>
                </c:pt>
                <c:pt idx="8150">
                  <c:v>8151</c:v>
                </c:pt>
                <c:pt idx="8151">
                  <c:v>8152</c:v>
                </c:pt>
                <c:pt idx="8152">
                  <c:v>8153</c:v>
                </c:pt>
                <c:pt idx="8153">
                  <c:v>8154</c:v>
                </c:pt>
                <c:pt idx="8154">
                  <c:v>8155</c:v>
                </c:pt>
                <c:pt idx="8155">
                  <c:v>8156</c:v>
                </c:pt>
                <c:pt idx="8156">
                  <c:v>8157</c:v>
                </c:pt>
                <c:pt idx="8157">
                  <c:v>8158</c:v>
                </c:pt>
                <c:pt idx="8158">
                  <c:v>8159</c:v>
                </c:pt>
                <c:pt idx="8159">
                  <c:v>8160</c:v>
                </c:pt>
                <c:pt idx="8160">
                  <c:v>8161</c:v>
                </c:pt>
                <c:pt idx="8161">
                  <c:v>8162</c:v>
                </c:pt>
                <c:pt idx="8162">
                  <c:v>8163</c:v>
                </c:pt>
                <c:pt idx="8163">
                  <c:v>8164</c:v>
                </c:pt>
                <c:pt idx="8164">
                  <c:v>8165</c:v>
                </c:pt>
                <c:pt idx="8165">
                  <c:v>8166</c:v>
                </c:pt>
                <c:pt idx="8166">
                  <c:v>8167</c:v>
                </c:pt>
                <c:pt idx="8167">
                  <c:v>8168</c:v>
                </c:pt>
                <c:pt idx="8168">
                  <c:v>8169</c:v>
                </c:pt>
                <c:pt idx="8169">
                  <c:v>8170</c:v>
                </c:pt>
                <c:pt idx="8170">
                  <c:v>8171</c:v>
                </c:pt>
                <c:pt idx="8171">
                  <c:v>8172</c:v>
                </c:pt>
                <c:pt idx="8172">
                  <c:v>8173</c:v>
                </c:pt>
                <c:pt idx="8173">
                  <c:v>8174</c:v>
                </c:pt>
                <c:pt idx="8174">
                  <c:v>8175</c:v>
                </c:pt>
                <c:pt idx="8175">
                  <c:v>8176</c:v>
                </c:pt>
                <c:pt idx="8176">
                  <c:v>8177</c:v>
                </c:pt>
                <c:pt idx="8177">
                  <c:v>8178</c:v>
                </c:pt>
                <c:pt idx="8178">
                  <c:v>8179</c:v>
                </c:pt>
                <c:pt idx="8179">
                  <c:v>8180</c:v>
                </c:pt>
                <c:pt idx="8180">
                  <c:v>8181</c:v>
                </c:pt>
                <c:pt idx="8181">
                  <c:v>8182</c:v>
                </c:pt>
                <c:pt idx="8182">
                  <c:v>8183</c:v>
                </c:pt>
                <c:pt idx="8183">
                  <c:v>8184</c:v>
                </c:pt>
                <c:pt idx="8184">
                  <c:v>8185</c:v>
                </c:pt>
                <c:pt idx="8185">
                  <c:v>8186</c:v>
                </c:pt>
                <c:pt idx="8186">
                  <c:v>8187</c:v>
                </c:pt>
                <c:pt idx="8187">
                  <c:v>8188</c:v>
                </c:pt>
                <c:pt idx="8188">
                  <c:v>8189</c:v>
                </c:pt>
                <c:pt idx="8189">
                  <c:v>8190</c:v>
                </c:pt>
                <c:pt idx="8190">
                  <c:v>8191</c:v>
                </c:pt>
                <c:pt idx="8191">
                  <c:v>8192</c:v>
                </c:pt>
                <c:pt idx="8192">
                  <c:v>8193</c:v>
                </c:pt>
                <c:pt idx="8193">
                  <c:v>8194</c:v>
                </c:pt>
                <c:pt idx="8194">
                  <c:v>8195</c:v>
                </c:pt>
                <c:pt idx="8195">
                  <c:v>8196</c:v>
                </c:pt>
                <c:pt idx="8196">
                  <c:v>8197</c:v>
                </c:pt>
                <c:pt idx="8197">
                  <c:v>8198</c:v>
                </c:pt>
                <c:pt idx="8198">
                  <c:v>8199</c:v>
                </c:pt>
                <c:pt idx="8199">
                  <c:v>8200</c:v>
                </c:pt>
                <c:pt idx="8200">
                  <c:v>8201</c:v>
                </c:pt>
                <c:pt idx="8201">
                  <c:v>8202</c:v>
                </c:pt>
                <c:pt idx="8202">
                  <c:v>8203</c:v>
                </c:pt>
                <c:pt idx="8203">
                  <c:v>8204</c:v>
                </c:pt>
                <c:pt idx="8204">
                  <c:v>8205</c:v>
                </c:pt>
                <c:pt idx="8205">
                  <c:v>8206</c:v>
                </c:pt>
                <c:pt idx="8206">
                  <c:v>8207</c:v>
                </c:pt>
                <c:pt idx="8207">
                  <c:v>8208</c:v>
                </c:pt>
                <c:pt idx="8208">
                  <c:v>8209</c:v>
                </c:pt>
                <c:pt idx="8209">
                  <c:v>8210</c:v>
                </c:pt>
                <c:pt idx="8210">
                  <c:v>8211</c:v>
                </c:pt>
                <c:pt idx="8211">
                  <c:v>8212</c:v>
                </c:pt>
                <c:pt idx="8212">
                  <c:v>8213</c:v>
                </c:pt>
                <c:pt idx="8213">
                  <c:v>8214</c:v>
                </c:pt>
                <c:pt idx="8214">
                  <c:v>8215</c:v>
                </c:pt>
                <c:pt idx="8215">
                  <c:v>8216</c:v>
                </c:pt>
                <c:pt idx="8216">
                  <c:v>8217</c:v>
                </c:pt>
                <c:pt idx="8217">
                  <c:v>8218</c:v>
                </c:pt>
                <c:pt idx="8218">
                  <c:v>8219</c:v>
                </c:pt>
                <c:pt idx="8219">
                  <c:v>8220</c:v>
                </c:pt>
                <c:pt idx="8220">
                  <c:v>8221</c:v>
                </c:pt>
                <c:pt idx="8221">
                  <c:v>8222</c:v>
                </c:pt>
                <c:pt idx="8222">
                  <c:v>8223</c:v>
                </c:pt>
                <c:pt idx="8223">
                  <c:v>8224</c:v>
                </c:pt>
                <c:pt idx="8224">
                  <c:v>8225</c:v>
                </c:pt>
                <c:pt idx="8225">
                  <c:v>8226</c:v>
                </c:pt>
                <c:pt idx="8226">
                  <c:v>8227</c:v>
                </c:pt>
                <c:pt idx="8227">
                  <c:v>8228</c:v>
                </c:pt>
                <c:pt idx="8228">
                  <c:v>8229</c:v>
                </c:pt>
                <c:pt idx="8229">
                  <c:v>8230</c:v>
                </c:pt>
                <c:pt idx="8230">
                  <c:v>8231</c:v>
                </c:pt>
                <c:pt idx="8231">
                  <c:v>8232</c:v>
                </c:pt>
                <c:pt idx="8232">
                  <c:v>8233</c:v>
                </c:pt>
                <c:pt idx="8233">
                  <c:v>8234</c:v>
                </c:pt>
                <c:pt idx="8234">
                  <c:v>8235</c:v>
                </c:pt>
                <c:pt idx="8235">
                  <c:v>8236</c:v>
                </c:pt>
                <c:pt idx="8236">
                  <c:v>8237</c:v>
                </c:pt>
                <c:pt idx="8237">
                  <c:v>8238</c:v>
                </c:pt>
                <c:pt idx="8238">
                  <c:v>8239</c:v>
                </c:pt>
                <c:pt idx="8239">
                  <c:v>8240</c:v>
                </c:pt>
                <c:pt idx="8240">
                  <c:v>8241</c:v>
                </c:pt>
                <c:pt idx="8241">
                  <c:v>8242</c:v>
                </c:pt>
                <c:pt idx="8242">
                  <c:v>8243</c:v>
                </c:pt>
                <c:pt idx="8243">
                  <c:v>8244</c:v>
                </c:pt>
                <c:pt idx="8244">
                  <c:v>8245</c:v>
                </c:pt>
                <c:pt idx="8245">
                  <c:v>8246</c:v>
                </c:pt>
                <c:pt idx="8246">
                  <c:v>8247</c:v>
                </c:pt>
                <c:pt idx="8247">
                  <c:v>8248</c:v>
                </c:pt>
                <c:pt idx="8248">
                  <c:v>8249</c:v>
                </c:pt>
                <c:pt idx="8249">
                  <c:v>8250</c:v>
                </c:pt>
                <c:pt idx="8250">
                  <c:v>8251</c:v>
                </c:pt>
                <c:pt idx="8251">
                  <c:v>8252</c:v>
                </c:pt>
                <c:pt idx="8252">
                  <c:v>8253</c:v>
                </c:pt>
                <c:pt idx="8253">
                  <c:v>8254</c:v>
                </c:pt>
                <c:pt idx="8254">
                  <c:v>8255</c:v>
                </c:pt>
                <c:pt idx="8255">
                  <c:v>8256</c:v>
                </c:pt>
                <c:pt idx="8256">
                  <c:v>8257</c:v>
                </c:pt>
                <c:pt idx="8257">
                  <c:v>8258</c:v>
                </c:pt>
                <c:pt idx="8258">
                  <c:v>8259</c:v>
                </c:pt>
                <c:pt idx="8259">
                  <c:v>8260</c:v>
                </c:pt>
                <c:pt idx="8260">
                  <c:v>8261</c:v>
                </c:pt>
                <c:pt idx="8261">
                  <c:v>8262</c:v>
                </c:pt>
                <c:pt idx="8262">
                  <c:v>8263</c:v>
                </c:pt>
                <c:pt idx="8263">
                  <c:v>8264</c:v>
                </c:pt>
                <c:pt idx="8264">
                  <c:v>8265</c:v>
                </c:pt>
                <c:pt idx="8265">
                  <c:v>8266</c:v>
                </c:pt>
                <c:pt idx="8266">
                  <c:v>8267</c:v>
                </c:pt>
                <c:pt idx="8267">
                  <c:v>8268</c:v>
                </c:pt>
                <c:pt idx="8268">
                  <c:v>8269</c:v>
                </c:pt>
                <c:pt idx="8269">
                  <c:v>8270</c:v>
                </c:pt>
                <c:pt idx="8270">
                  <c:v>8271</c:v>
                </c:pt>
                <c:pt idx="8271">
                  <c:v>8272</c:v>
                </c:pt>
                <c:pt idx="8272">
                  <c:v>8273</c:v>
                </c:pt>
                <c:pt idx="8273">
                  <c:v>8274</c:v>
                </c:pt>
                <c:pt idx="8274">
                  <c:v>8275</c:v>
                </c:pt>
                <c:pt idx="8275">
                  <c:v>8276</c:v>
                </c:pt>
                <c:pt idx="8276">
                  <c:v>8277</c:v>
                </c:pt>
                <c:pt idx="8277">
                  <c:v>8278</c:v>
                </c:pt>
                <c:pt idx="8278">
                  <c:v>8279</c:v>
                </c:pt>
                <c:pt idx="8279">
                  <c:v>8280</c:v>
                </c:pt>
                <c:pt idx="8280">
                  <c:v>8281</c:v>
                </c:pt>
                <c:pt idx="8281">
                  <c:v>8282</c:v>
                </c:pt>
                <c:pt idx="8282">
                  <c:v>8283</c:v>
                </c:pt>
                <c:pt idx="8283">
                  <c:v>8284</c:v>
                </c:pt>
                <c:pt idx="8284">
                  <c:v>8285</c:v>
                </c:pt>
                <c:pt idx="8285">
                  <c:v>8286</c:v>
                </c:pt>
                <c:pt idx="8286">
                  <c:v>8287</c:v>
                </c:pt>
                <c:pt idx="8287">
                  <c:v>8288</c:v>
                </c:pt>
                <c:pt idx="8288">
                  <c:v>8289</c:v>
                </c:pt>
                <c:pt idx="8289">
                  <c:v>8290</c:v>
                </c:pt>
                <c:pt idx="8290">
                  <c:v>8291</c:v>
                </c:pt>
                <c:pt idx="8291">
                  <c:v>8292</c:v>
                </c:pt>
                <c:pt idx="8292">
                  <c:v>8293</c:v>
                </c:pt>
                <c:pt idx="8293">
                  <c:v>8294</c:v>
                </c:pt>
                <c:pt idx="8294">
                  <c:v>8295</c:v>
                </c:pt>
                <c:pt idx="8295">
                  <c:v>8296</c:v>
                </c:pt>
                <c:pt idx="8296">
                  <c:v>8297</c:v>
                </c:pt>
                <c:pt idx="8297">
                  <c:v>8298</c:v>
                </c:pt>
                <c:pt idx="8298">
                  <c:v>8299</c:v>
                </c:pt>
                <c:pt idx="8299">
                  <c:v>8300</c:v>
                </c:pt>
                <c:pt idx="8300">
                  <c:v>8301</c:v>
                </c:pt>
                <c:pt idx="8301">
                  <c:v>8302</c:v>
                </c:pt>
                <c:pt idx="8302">
                  <c:v>8303</c:v>
                </c:pt>
                <c:pt idx="8303">
                  <c:v>8304</c:v>
                </c:pt>
                <c:pt idx="8304">
                  <c:v>8305</c:v>
                </c:pt>
                <c:pt idx="8305">
                  <c:v>8306</c:v>
                </c:pt>
                <c:pt idx="8306">
                  <c:v>8307</c:v>
                </c:pt>
                <c:pt idx="8307">
                  <c:v>8308</c:v>
                </c:pt>
                <c:pt idx="8308">
                  <c:v>8309</c:v>
                </c:pt>
                <c:pt idx="8309">
                  <c:v>8310</c:v>
                </c:pt>
                <c:pt idx="8310">
                  <c:v>8311</c:v>
                </c:pt>
                <c:pt idx="8311">
                  <c:v>8312</c:v>
                </c:pt>
                <c:pt idx="8312">
                  <c:v>8313</c:v>
                </c:pt>
                <c:pt idx="8313">
                  <c:v>8314</c:v>
                </c:pt>
                <c:pt idx="8314">
                  <c:v>8315</c:v>
                </c:pt>
                <c:pt idx="8315">
                  <c:v>8316</c:v>
                </c:pt>
                <c:pt idx="8316">
                  <c:v>8317</c:v>
                </c:pt>
                <c:pt idx="8317">
                  <c:v>8318</c:v>
                </c:pt>
                <c:pt idx="8318">
                  <c:v>8319</c:v>
                </c:pt>
                <c:pt idx="8319">
                  <c:v>8320</c:v>
                </c:pt>
                <c:pt idx="8320">
                  <c:v>8321</c:v>
                </c:pt>
                <c:pt idx="8321">
                  <c:v>8322</c:v>
                </c:pt>
                <c:pt idx="8322">
                  <c:v>8323</c:v>
                </c:pt>
                <c:pt idx="8323">
                  <c:v>8324</c:v>
                </c:pt>
                <c:pt idx="8324">
                  <c:v>8325</c:v>
                </c:pt>
                <c:pt idx="8325">
                  <c:v>8326</c:v>
                </c:pt>
                <c:pt idx="8326">
                  <c:v>8327</c:v>
                </c:pt>
                <c:pt idx="8327">
                  <c:v>8328</c:v>
                </c:pt>
                <c:pt idx="8328">
                  <c:v>8329</c:v>
                </c:pt>
                <c:pt idx="8329">
                  <c:v>8330</c:v>
                </c:pt>
                <c:pt idx="8330">
                  <c:v>8331</c:v>
                </c:pt>
                <c:pt idx="8331">
                  <c:v>8332</c:v>
                </c:pt>
                <c:pt idx="8332">
                  <c:v>8333</c:v>
                </c:pt>
                <c:pt idx="8333">
                  <c:v>8334</c:v>
                </c:pt>
                <c:pt idx="8334">
                  <c:v>8335</c:v>
                </c:pt>
                <c:pt idx="8335">
                  <c:v>8336</c:v>
                </c:pt>
                <c:pt idx="8336">
                  <c:v>8337</c:v>
                </c:pt>
                <c:pt idx="8337">
                  <c:v>8338</c:v>
                </c:pt>
                <c:pt idx="8338">
                  <c:v>8339</c:v>
                </c:pt>
                <c:pt idx="8339">
                  <c:v>8340</c:v>
                </c:pt>
                <c:pt idx="8340">
                  <c:v>8341</c:v>
                </c:pt>
                <c:pt idx="8341">
                  <c:v>8342</c:v>
                </c:pt>
                <c:pt idx="8342">
                  <c:v>8343</c:v>
                </c:pt>
                <c:pt idx="8343">
                  <c:v>8344</c:v>
                </c:pt>
                <c:pt idx="8344">
                  <c:v>8345</c:v>
                </c:pt>
                <c:pt idx="8345">
                  <c:v>8346</c:v>
                </c:pt>
                <c:pt idx="8346">
                  <c:v>8347</c:v>
                </c:pt>
                <c:pt idx="8347">
                  <c:v>8348</c:v>
                </c:pt>
                <c:pt idx="8348">
                  <c:v>8349</c:v>
                </c:pt>
                <c:pt idx="8349">
                  <c:v>8350</c:v>
                </c:pt>
                <c:pt idx="8350">
                  <c:v>8351</c:v>
                </c:pt>
                <c:pt idx="8351">
                  <c:v>8352</c:v>
                </c:pt>
                <c:pt idx="8352">
                  <c:v>8353</c:v>
                </c:pt>
                <c:pt idx="8353">
                  <c:v>8354</c:v>
                </c:pt>
                <c:pt idx="8354">
                  <c:v>8355</c:v>
                </c:pt>
                <c:pt idx="8355">
                  <c:v>8356</c:v>
                </c:pt>
                <c:pt idx="8356">
                  <c:v>8357</c:v>
                </c:pt>
                <c:pt idx="8357">
                  <c:v>8358</c:v>
                </c:pt>
                <c:pt idx="8358">
                  <c:v>8359</c:v>
                </c:pt>
                <c:pt idx="8359">
                  <c:v>8360</c:v>
                </c:pt>
                <c:pt idx="8360">
                  <c:v>8361</c:v>
                </c:pt>
                <c:pt idx="8361">
                  <c:v>8362</c:v>
                </c:pt>
                <c:pt idx="8362">
                  <c:v>8363</c:v>
                </c:pt>
                <c:pt idx="8363">
                  <c:v>8364</c:v>
                </c:pt>
                <c:pt idx="8364">
                  <c:v>8365</c:v>
                </c:pt>
                <c:pt idx="8365">
                  <c:v>8366</c:v>
                </c:pt>
                <c:pt idx="8366">
                  <c:v>8367</c:v>
                </c:pt>
                <c:pt idx="8367">
                  <c:v>8368</c:v>
                </c:pt>
                <c:pt idx="8368">
                  <c:v>8369</c:v>
                </c:pt>
                <c:pt idx="8369">
                  <c:v>8370</c:v>
                </c:pt>
                <c:pt idx="8370">
                  <c:v>8371</c:v>
                </c:pt>
                <c:pt idx="8371">
                  <c:v>8372</c:v>
                </c:pt>
                <c:pt idx="8372">
                  <c:v>8373</c:v>
                </c:pt>
                <c:pt idx="8373">
                  <c:v>8374</c:v>
                </c:pt>
                <c:pt idx="8374">
                  <c:v>8375</c:v>
                </c:pt>
                <c:pt idx="8375">
                  <c:v>8376</c:v>
                </c:pt>
                <c:pt idx="8376">
                  <c:v>8377</c:v>
                </c:pt>
                <c:pt idx="8377">
                  <c:v>8378</c:v>
                </c:pt>
                <c:pt idx="8378">
                  <c:v>8379</c:v>
                </c:pt>
                <c:pt idx="8379">
                  <c:v>8380</c:v>
                </c:pt>
                <c:pt idx="8380">
                  <c:v>8381</c:v>
                </c:pt>
                <c:pt idx="8381">
                  <c:v>8382</c:v>
                </c:pt>
                <c:pt idx="8382">
                  <c:v>8383</c:v>
                </c:pt>
                <c:pt idx="8383">
                  <c:v>8384</c:v>
                </c:pt>
                <c:pt idx="8384">
                  <c:v>8385</c:v>
                </c:pt>
                <c:pt idx="8385">
                  <c:v>8386</c:v>
                </c:pt>
                <c:pt idx="8386">
                  <c:v>8387</c:v>
                </c:pt>
                <c:pt idx="8387">
                  <c:v>8388</c:v>
                </c:pt>
                <c:pt idx="8388">
                  <c:v>8389</c:v>
                </c:pt>
                <c:pt idx="8389">
                  <c:v>8390</c:v>
                </c:pt>
                <c:pt idx="8390">
                  <c:v>8391</c:v>
                </c:pt>
                <c:pt idx="8391">
                  <c:v>8392</c:v>
                </c:pt>
                <c:pt idx="8392">
                  <c:v>8393</c:v>
                </c:pt>
                <c:pt idx="8393">
                  <c:v>8394</c:v>
                </c:pt>
                <c:pt idx="8394">
                  <c:v>8395</c:v>
                </c:pt>
                <c:pt idx="8395">
                  <c:v>8396</c:v>
                </c:pt>
                <c:pt idx="8396">
                  <c:v>8397</c:v>
                </c:pt>
                <c:pt idx="8397">
                  <c:v>8398</c:v>
                </c:pt>
                <c:pt idx="8398">
                  <c:v>8399</c:v>
                </c:pt>
                <c:pt idx="8399">
                  <c:v>8400</c:v>
                </c:pt>
                <c:pt idx="8400">
                  <c:v>8401</c:v>
                </c:pt>
                <c:pt idx="8401">
                  <c:v>8402</c:v>
                </c:pt>
                <c:pt idx="8402">
                  <c:v>8403</c:v>
                </c:pt>
                <c:pt idx="8403">
                  <c:v>8404</c:v>
                </c:pt>
                <c:pt idx="8404">
                  <c:v>8405</c:v>
                </c:pt>
                <c:pt idx="8405">
                  <c:v>8406</c:v>
                </c:pt>
                <c:pt idx="8406">
                  <c:v>8407</c:v>
                </c:pt>
                <c:pt idx="8407">
                  <c:v>8408</c:v>
                </c:pt>
                <c:pt idx="8408">
                  <c:v>8409</c:v>
                </c:pt>
                <c:pt idx="8409">
                  <c:v>8410</c:v>
                </c:pt>
                <c:pt idx="8410">
                  <c:v>8411</c:v>
                </c:pt>
                <c:pt idx="8411">
                  <c:v>8412</c:v>
                </c:pt>
                <c:pt idx="8412">
                  <c:v>8413</c:v>
                </c:pt>
                <c:pt idx="8413">
                  <c:v>8414</c:v>
                </c:pt>
                <c:pt idx="8414">
                  <c:v>8415</c:v>
                </c:pt>
                <c:pt idx="8415">
                  <c:v>8416</c:v>
                </c:pt>
                <c:pt idx="8416">
                  <c:v>8417</c:v>
                </c:pt>
                <c:pt idx="8417">
                  <c:v>8418</c:v>
                </c:pt>
                <c:pt idx="8418">
                  <c:v>8419</c:v>
                </c:pt>
                <c:pt idx="8419">
                  <c:v>8420</c:v>
                </c:pt>
                <c:pt idx="8420">
                  <c:v>8421</c:v>
                </c:pt>
                <c:pt idx="8421">
                  <c:v>8422</c:v>
                </c:pt>
                <c:pt idx="8422">
                  <c:v>8423</c:v>
                </c:pt>
                <c:pt idx="8423">
                  <c:v>8424</c:v>
                </c:pt>
                <c:pt idx="8424">
                  <c:v>8425</c:v>
                </c:pt>
                <c:pt idx="8425">
                  <c:v>8426</c:v>
                </c:pt>
                <c:pt idx="8426">
                  <c:v>8427</c:v>
                </c:pt>
                <c:pt idx="8427">
                  <c:v>8428</c:v>
                </c:pt>
                <c:pt idx="8428">
                  <c:v>8429</c:v>
                </c:pt>
                <c:pt idx="8429">
                  <c:v>8430</c:v>
                </c:pt>
                <c:pt idx="8430">
                  <c:v>8431</c:v>
                </c:pt>
                <c:pt idx="8431">
                  <c:v>8432</c:v>
                </c:pt>
                <c:pt idx="8432">
                  <c:v>8433</c:v>
                </c:pt>
                <c:pt idx="8433">
                  <c:v>8434</c:v>
                </c:pt>
                <c:pt idx="8434">
                  <c:v>8435</c:v>
                </c:pt>
                <c:pt idx="8435">
                  <c:v>8436</c:v>
                </c:pt>
                <c:pt idx="8436">
                  <c:v>8437</c:v>
                </c:pt>
                <c:pt idx="8437">
                  <c:v>8438</c:v>
                </c:pt>
                <c:pt idx="8438">
                  <c:v>8439</c:v>
                </c:pt>
                <c:pt idx="8439">
                  <c:v>8440</c:v>
                </c:pt>
                <c:pt idx="8440">
                  <c:v>8441</c:v>
                </c:pt>
                <c:pt idx="8441">
                  <c:v>8442</c:v>
                </c:pt>
                <c:pt idx="8442">
                  <c:v>8443</c:v>
                </c:pt>
                <c:pt idx="8443">
                  <c:v>8444</c:v>
                </c:pt>
                <c:pt idx="8444">
                  <c:v>8445</c:v>
                </c:pt>
                <c:pt idx="8445">
                  <c:v>8446</c:v>
                </c:pt>
                <c:pt idx="8446">
                  <c:v>8447</c:v>
                </c:pt>
                <c:pt idx="8447">
                  <c:v>8448</c:v>
                </c:pt>
                <c:pt idx="8448">
                  <c:v>8449</c:v>
                </c:pt>
                <c:pt idx="8449">
                  <c:v>8450</c:v>
                </c:pt>
                <c:pt idx="8450">
                  <c:v>8451</c:v>
                </c:pt>
                <c:pt idx="8451">
                  <c:v>8452</c:v>
                </c:pt>
                <c:pt idx="8452">
                  <c:v>8453</c:v>
                </c:pt>
                <c:pt idx="8453">
                  <c:v>8454</c:v>
                </c:pt>
                <c:pt idx="8454">
                  <c:v>8455</c:v>
                </c:pt>
                <c:pt idx="8455">
                  <c:v>8456</c:v>
                </c:pt>
                <c:pt idx="8456">
                  <c:v>8457</c:v>
                </c:pt>
                <c:pt idx="8457">
                  <c:v>8458</c:v>
                </c:pt>
                <c:pt idx="8458">
                  <c:v>8459</c:v>
                </c:pt>
                <c:pt idx="8459">
                  <c:v>8460</c:v>
                </c:pt>
                <c:pt idx="8460">
                  <c:v>8461</c:v>
                </c:pt>
                <c:pt idx="8461">
                  <c:v>8462</c:v>
                </c:pt>
                <c:pt idx="8462">
                  <c:v>8463</c:v>
                </c:pt>
                <c:pt idx="8463">
                  <c:v>8464</c:v>
                </c:pt>
                <c:pt idx="8464">
                  <c:v>8465</c:v>
                </c:pt>
                <c:pt idx="8465">
                  <c:v>8466</c:v>
                </c:pt>
                <c:pt idx="8466">
                  <c:v>8467</c:v>
                </c:pt>
                <c:pt idx="8467">
                  <c:v>8468</c:v>
                </c:pt>
                <c:pt idx="8468">
                  <c:v>8469</c:v>
                </c:pt>
                <c:pt idx="8469">
                  <c:v>8470</c:v>
                </c:pt>
                <c:pt idx="8470">
                  <c:v>8471</c:v>
                </c:pt>
                <c:pt idx="8471">
                  <c:v>8472</c:v>
                </c:pt>
                <c:pt idx="8472">
                  <c:v>8473</c:v>
                </c:pt>
                <c:pt idx="8473">
                  <c:v>8474</c:v>
                </c:pt>
                <c:pt idx="8474">
                  <c:v>8475</c:v>
                </c:pt>
                <c:pt idx="8475">
                  <c:v>8476</c:v>
                </c:pt>
                <c:pt idx="8476">
                  <c:v>8477</c:v>
                </c:pt>
                <c:pt idx="8477">
                  <c:v>8478</c:v>
                </c:pt>
                <c:pt idx="8478">
                  <c:v>8479</c:v>
                </c:pt>
                <c:pt idx="8479">
                  <c:v>8480</c:v>
                </c:pt>
                <c:pt idx="8480">
                  <c:v>8481</c:v>
                </c:pt>
                <c:pt idx="8481">
                  <c:v>8482</c:v>
                </c:pt>
                <c:pt idx="8482">
                  <c:v>8483</c:v>
                </c:pt>
                <c:pt idx="8483">
                  <c:v>8484</c:v>
                </c:pt>
                <c:pt idx="8484">
                  <c:v>8485</c:v>
                </c:pt>
                <c:pt idx="8485">
                  <c:v>8486</c:v>
                </c:pt>
                <c:pt idx="8486">
                  <c:v>8487</c:v>
                </c:pt>
                <c:pt idx="8487">
                  <c:v>8488</c:v>
                </c:pt>
                <c:pt idx="8488">
                  <c:v>8489</c:v>
                </c:pt>
                <c:pt idx="8489">
                  <c:v>8490</c:v>
                </c:pt>
                <c:pt idx="8490">
                  <c:v>8491</c:v>
                </c:pt>
                <c:pt idx="8491">
                  <c:v>8492</c:v>
                </c:pt>
                <c:pt idx="8492">
                  <c:v>8493</c:v>
                </c:pt>
                <c:pt idx="8493">
                  <c:v>8494</c:v>
                </c:pt>
                <c:pt idx="8494">
                  <c:v>8495</c:v>
                </c:pt>
                <c:pt idx="8495">
                  <c:v>8496</c:v>
                </c:pt>
                <c:pt idx="8496">
                  <c:v>8497</c:v>
                </c:pt>
                <c:pt idx="8497">
                  <c:v>8498</c:v>
                </c:pt>
                <c:pt idx="8498">
                  <c:v>8499</c:v>
                </c:pt>
                <c:pt idx="8499">
                  <c:v>8500</c:v>
                </c:pt>
                <c:pt idx="8500">
                  <c:v>8501</c:v>
                </c:pt>
                <c:pt idx="8501">
                  <c:v>8502</c:v>
                </c:pt>
                <c:pt idx="8502">
                  <c:v>8503</c:v>
                </c:pt>
                <c:pt idx="8503">
                  <c:v>8504</c:v>
                </c:pt>
                <c:pt idx="8504">
                  <c:v>8505</c:v>
                </c:pt>
                <c:pt idx="8505">
                  <c:v>8506</c:v>
                </c:pt>
                <c:pt idx="8506">
                  <c:v>8507</c:v>
                </c:pt>
                <c:pt idx="8507">
                  <c:v>8508</c:v>
                </c:pt>
                <c:pt idx="8508">
                  <c:v>8509</c:v>
                </c:pt>
                <c:pt idx="8509">
                  <c:v>8510</c:v>
                </c:pt>
                <c:pt idx="8510">
                  <c:v>8511</c:v>
                </c:pt>
                <c:pt idx="8511">
                  <c:v>8512</c:v>
                </c:pt>
                <c:pt idx="8512">
                  <c:v>8513</c:v>
                </c:pt>
                <c:pt idx="8513">
                  <c:v>8514</c:v>
                </c:pt>
                <c:pt idx="8514">
                  <c:v>8515</c:v>
                </c:pt>
                <c:pt idx="8515">
                  <c:v>8516</c:v>
                </c:pt>
                <c:pt idx="8516">
                  <c:v>8517</c:v>
                </c:pt>
                <c:pt idx="8517">
                  <c:v>8518</c:v>
                </c:pt>
                <c:pt idx="8518">
                  <c:v>8519</c:v>
                </c:pt>
                <c:pt idx="8519">
                  <c:v>8520</c:v>
                </c:pt>
                <c:pt idx="8520">
                  <c:v>8521</c:v>
                </c:pt>
                <c:pt idx="8521">
                  <c:v>8522</c:v>
                </c:pt>
                <c:pt idx="8522">
                  <c:v>8523</c:v>
                </c:pt>
                <c:pt idx="8523">
                  <c:v>8524</c:v>
                </c:pt>
                <c:pt idx="8524">
                  <c:v>8525</c:v>
                </c:pt>
                <c:pt idx="8525">
                  <c:v>8526</c:v>
                </c:pt>
                <c:pt idx="8526">
                  <c:v>8527</c:v>
                </c:pt>
                <c:pt idx="8527">
                  <c:v>8528</c:v>
                </c:pt>
                <c:pt idx="8528">
                  <c:v>8529</c:v>
                </c:pt>
                <c:pt idx="8529">
                  <c:v>8530</c:v>
                </c:pt>
                <c:pt idx="8530">
                  <c:v>8531</c:v>
                </c:pt>
                <c:pt idx="8531">
                  <c:v>8532</c:v>
                </c:pt>
                <c:pt idx="8532">
                  <c:v>8533</c:v>
                </c:pt>
                <c:pt idx="8533">
                  <c:v>8534</c:v>
                </c:pt>
                <c:pt idx="8534">
                  <c:v>8535</c:v>
                </c:pt>
                <c:pt idx="8535">
                  <c:v>8536</c:v>
                </c:pt>
                <c:pt idx="8536">
                  <c:v>8537</c:v>
                </c:pt>
                <c:pt idx="8537">
                  <c:v>8538</c:v>
                </c:pt>
                <c:pt idx="8538">
                  <c:v>8539</c:v>
                </c:pt>
                <c:pt idx="8539">
                  <c:v>8540</c:v>
                </c:pt>
                <c:pt idx="8540">
                  <c:v>8541</c:v>
                </c:pt>
                <c:pt idx="8541">
                  <c:v>8542</c:v>
                </c:pt>
                <c:pt idx="8542">
                  <c:v>8543</c:v>
                </c:pt>
                <c:pt idx="8543">
                  <c:v>8544</c:v>
                </c:pt>
                <c:pt idx="8544">
                  <c:v>8545</c:v>
                </c:pt>
                <c:pt idx="8545">
                  <c:v>8546</c:v>
                </c:pt>
                <c:pt idx="8546">
                  <c:v>8547</c:v>
                </c:pt>
                <c:pt idx="8547">
                  <c:v>8548</c:v>
                </c:pt>
                <c:pt idx="8548">
                  <c:v>8549</c:v>
                </c:pt>
                <c:pt idx="8549">
                  <c:v>8550</c:v>
                </c:pt>
                <c:pt idx="8550">
                  <c:v>8551</c:v>
                </c:pt>
                <c:pt idx="8551">
                  <c:v>8552</c:v>
                </c:pt>
                <c:pt idx="8552">
                  <c:v>8553</c:v>
                </c:pt>
                <c:pt idx="8553">
                  <c:v>8554</c:v>
                </c:pt>
                <c:pt idx="8554">
                  <c:v>8555</c:v>
                </c:pt>
                <c:pt idx="8555">
                  <c:v>8556</c:v>
                </c:pt>
                <c:pt idx="8556">
                  <c:v>8557</c:v>
                </c:pt>
                <c:pt idx="8557">
                  <c:v>8558</c:v>
                </c:pt>
                <c:pt idx="8558">
                  <c:v>8559</c:v>
                </c:pt>
                <c:pt idx="8559">
                  <c:v>8560</c:v>
                </c:pt>
                <c:pt idx="8560">
                  <c:v>8561</c:v>
                </c:pt>
                <c:pt idx="8561">
                  <c:v>8562</c:v>
                </c:pt>
                <c:pt idx="8562">
                  <c:v>8563</c:v>
                </c:pt>
                <c:pt idx="8563">
                  <c:v>8564</c:v>
                </c:pt>
                <c:pt idx="8564">
                  <c:v>8565</c:v>
                </c:pt>
                <c:pt idx="8565">
                  <c:v>8566</c:v>
                </c:pt>
                <c:pt idx="8566">
                  <c:v>8567</c:v>
                </c:pt>
                <c:pt idx="8567">
                  <c:v>8568</c:v>
                </c:pt>
                <c:pt idx="8568">
                  <c:v>8569</c:v>
                </c:pt>
                <c:pt idx="8569">
                  <c:v>8570</c:v>
                </c:pt>
                <c:pt idx="8570">
                  <c:v>8571</c:v>
                </c:pt>
                <c:pt idx="8571">
                  <c:v>8572</c:v>
                </c:pt>
                <c:pt idx="8572">
                  <c:v>8573</c:v>
                </c:pt>
                <c:pt idx="8573">
                  <c:v>8574</c:v>
                </c:pt>
                <c:pt idx="8574">
                  <c:v>8575</c:v>
                </c:pt>
                <c:pt idx="8575">
                  <c:v>8576</c:v>
                </c:pt>
                <c:pt idx="8576">
                  <c:v>8577</c:v>
                </c:pt>
                <c:pt idx="8577">
                  <c:v>8578</c:v>
                </c:pt>
                <c:pt idx="8578">
                  <c:v>8579</c:v>
                </c:pt>
                <c:pt idx="8579">
                  <c:v>8580</c:v>
                </c:pt>
                <c:pt idx="8580">
                  <c:v>8581</c:v>
                </c:pt>
                <c:pt idx="8581">
                  <c:v>8582</c:v>
                </c:pt>
                <c:pt idx="8582">
                  <c:v>8583</c:v>
                </c:pt>
                <c:pt idx="8583">
                  <c:v>8584</c:v>
                </c:pt>
                <c:pt idx="8584">
                  <c:v>8585</c:v>
                </c:pt>
                <c:pt idx="8585">
                  <c:v>8586</c:v>
                </c:pt>
                <c:pt idx="8586">
                  <c:v>8587</c:v>
                </c:pt>
                <c:pt idx="8587">
                  <c:v>8588</c:v>
                </c:pt>
                <c:pt idx="8588">
                  <c:v>8589</c:v>
                </c:pt>
                <c:pt idx="8589">
                  <c:v>8590</c:v>
                </c:pt>
                <c:pt idx="8590">
                  <c:v>8591</c:v>
                </c:pt>
                <c:pt idx="8591">
                  <c:v>8592</c:v>
                </c:pt>
                <c:pt idx="8592">
                  <c:v>8593</c:v>
                </c:pt>
                <c:pt idx="8593">
                  <c:v>8594</c:v>
                </c:pt>
                <c:pt idx="8594">
                  <c:v>8595</c:v>
                </c:pt>
                <c:pt idx="8595">
                  <c:v>8596</c:v>
                </c:pt>
                <c:pt idx="8596">
                  <c:v>8597</c:v>
                </c:pt>
                <c:pt idx="8597">
                  <c:v>8598</c:v>
                </c:pt>
                <c:pt idx="8598">
                  <c:v>8599</c:v>
                </c:pt>
                <c:pt idx="8599">
                  <c:v>8600</c:v>
                </c:pt>
                <c:pt idx="8600">
                  <c:v>8601</c:v>
                </c:pt>
                <c:pt idx="8601">
                  <c:v>8602</c:v>
                </c:pt>
                <c:pt idx="8602">
                  <c:v>8603</c:v>
                </c:pt>
                <c:pt idx="8603">
                  <c:v>8604</c:v>
                </c:pt>
                <c:pt idx="8604">
                  <c:v>8605</c:v>
                </c:pt>
                <c:pt idx="8605">
                  <c:v>8606</c:v>
                </c:pt>
                <c:pt idx="8606">
                  <c:v>8607</c:v>
                </c:pt>
                <c:pt idx="8607">
                  <c:v>8608</c:v>
                </c:pt>
                <c:pt idx="8608">
                  <c:v>8609</c:v>
                </c:pt>
                <c:pt idx="8609">
                  <c:v>8610</c:v>
                </c:pt>
                <c:pt idx="8610">
                  <c:v>8611</c:v>
                </c:pt>
                <c:pt idx="8611">
                  <c:v>8612</c:v>
                </c:pt>
                <c:pt idx="8612">
                  <c:v>8613</c:v>
                </c:pt>
                <c:pt idx="8613">
                  <c:v>8614</c:v>
                </c:pt>
                <c:pt idx="8614">
                  <c:v>8615</c:v>
                </c:pt>
                <c:pt idx="8615">
                  <c:v>8616</c:v>
                </c:pt>
                <c:pt idx="8616">
                  <c:v>8617</c:v>
                </c:pt>
                <c:pt idx="8617">
                  <c:v>8618</c:v>
                </c:pt>
                <c:pt idx="8618">
                  <c:v>8619</c:v>
                </c:pt>
                <c:pt idx="8619">
                  <c:v>8620</c:v>
                </c:pt>
                <c:pt idx="8620">
                  <c:v>8621</c:v>
                </c:pt>
                <c:pt idx="8621">
                  <c:v>8622</c:v>
                </c:pt>
                <c:pt idx="8622">
                  <c:v>8623</c:v>
                </c:pt>
                <c:pt idx="8623">
                  <c:v>8624</c:v>
                </c:pt>
                <c:pt idx="8624">
                  <c:v>8625</c:v>
                </c:pt>
                <c:pt idx="8625">
                  <c:v>8626</c:v>
                </c:pt>
                <c:pt idx="8626">
                  <c:v>8627</c:v>
                </c:pt>
                <c:pt idx="8627">
                  <c:v>8628</c:v>
                </c:pt>
                <c:pt idx="8628">
                  <c:v>8629</c:v>
                </c:pt>
                <c:pt idx="8629">
                  <c:v>8630</c:v>
                </c:pt>
                <c:pt idx="8630">
                  <c:v>8631</c:v>
                </c:pt>
                <c:pt idx="8631">
                  <c:v>8632</c:v>
                </c:pt>
                <c:pt idx="8632">
                  <c:v>8633</c:v>
                </c:pt>
                <c:pt idx="8633">
                  <c:v>8634</c:v>
                </c:pt>
                <c:pt idx="8634">
                  <c:v>8635</c:v>
                </c:pt>
                <c:pt idx="8635">
                  <c:v>8636</c:v>
                </c:pt>
                <c:pt idx="8636">
                  <c:v>8637</c:v>
                </c:pt>
                <c:pt idx="8637">
                  <c:v>8638</c:v>
                </c:pt>
                <c:pt idx="8638">
                  <c:v>8639</c:v>
                </c:pt>
                <c:pt idx="8639">
                  <c:v>8640</c:v>
                </c:pt>
                <c:pt idx="8640">
                  <c:v>8641</c:v>
                </c:pt>
                <c:pt idx="8641">
                  <c:v>8642</c:v>
                </c:pt>
                <c:pt idx="8642">
                  <c:v>8643</c:v>
                </c:pt>
                <c:pt idx="8643">
                  <c:v>8644</c:v>
                </c:pt>
                <c:pt idx="8644">
                  <c:v>8645</c:v>
                </c:pt>
                <c:pt idx="8645">
                  <c:v>8646</c:v>
                </c:pt>
                <c:pt idx="8646">
                  <c:v>8647</c:v>
                </c:pt>
                <c:pt idx="8647">
                  <c:v>8648</c:v>
                </c:pt>
                <c:pt idx="8648">
                  <c:v>8649</c:v>
                </c:pt>
                <c:pt idx="8649">
                  <c:v>8650</c:v>
                </c:pt>
                <c:pt idx="8650">
                  <c:v>8651</c:v>
                </c:pt>
                <c:pt idx="8651">
                  <c:v>8652</c:v>
                </c:pt>
                <c:pt idx="8652">
                  <c:v>8653</c:v>
                </c:pt>
                <c:pt idx="8653">
                  <c:v>8654</c:v>
                </c:pt>
                <c:pt idx="8654">
                  <c:v>8655</c:v>
                </c:pt>
                <c:pt idx="8655">
                  <c:v>8656</c:v>
                </c:pt>
                <c:pt idx="8656">
                  <c:v>8657</c:v>
                </c:pt>
                <c:pt idx="8657">
                  <c:v>8658</c:v>
                </c:pt>
                <c:pt idx="8658">
                  <c:v>8659</c:v>
                </c:pt>
                <c:pt idx="8659">
                  <c:v>8660</c:v>
                </c:pt>
                <c:pt idx="8660">
                  <c:v>8661</c:v>
                </c:pt>
                <c:pt idx="8661">
                  <c:v>8662</c:v>
                </c:pt>
                <c:pt idx="8662">
                  <c:v>8663</c:v>
                </c:pt>
                <c:pt idx="8663">
                  <c:v>8664</c:v>
                </c:pt>
                <c:pt idx="8664">
                  <c:v>8665</c:v>
                </c:pt>
                <c:pt idx="8665">
                  <c:v>8666</c:v>
                </c:pt>
                <c:pt idx="8666">
                  <c:v>8667</c:v>
                </c:pt>
                <c:pt idx="8667">
                  <c:v>8668</c:v>
                </c:pt>
                <c:pt idx="8668">
                  <c:v>8669</c:v>
                </c:pt>
                <c:pt idx="8669">
                  <c:v>8670</c:v>
                </c:pt>
                <c:pt idx="8670">
                  <c:v>8671</c:v>
                </c:pt>
                <c:pt idx="8671">
                  <c:v>8672</c:v>
                </c:pt>
                <c:pt idx="8672">
                  <c:v>8673</c:v>
                </c:pt>
                <c:pt idx="8673">
                  <c:v>8674</c:v>
                </c:pt>
                <c:pt idx="8674">
                  <c:v>8675</c:v>
                </c:pt>
                <c:pt idx="8675">
                  <c:v>8676</c:v>
                </c:pt>
                <c:pt idx="8676">
                  <c:v>8677</c:v>
                </c:pt>
                <c:pt idx="8677">
                  <c:v>8678</c:v>
                </c:pt>
                <c:pt idx="8678">
                  <c:v>8679</c:v>
                </c:pt>
                <c:pt idx="8679">
                  <c:v>8680</c:v>
                </c:pt>
                <c:pt idx="8680">
                  <c:v>8681</c:v>
                </c:pt>
                <c:pt idx="8681">
                  <c:v>8682</c:v>
                </c:pt>
                <c:pt idx="8682">
                  <c:v>8683</c:v>
                </c:pt>
                <c:pt idx="8683">
                  <c:v>8684</c:v>
                </c:pt>
                <c:pt idx="8684">
                  <c:v>8685</c:v>
                </c:pt>
                <c:pt idx="8685">
                  <c:v>8686</c:v>
                </c:pt>
                <c:pt idx="8686">
                  <c:v>8687</c:v>
                </c:pt>
                <c:pt idx="8687">
                  <c:v>8688</c:v>
                </c:pt>
                <c:pt idx="8688">
                  <c:v>8689</c:v>
                </c:pt>
                <c:pt idx="8689">
                  <c:v>8690</c:v>
                </c:pt>
                <c:pt idx="8690">
                  <c:v>8691</c:v>
                </c:pt>
                <c:pt idx="8691">
                  <c:v>8692</c:v>
                </c:pt>
                <c:pt idx="8692">
                  <c:v>8693</c:v>
                </c:pt>
                <c:pt idx="8693">
                  <c:v>8694</c:v>
                </c:pt>
                <c:pt idx="8694">
                  <c:v>8695</c:v>
                </c:pt>
                <c:pt idx="8695">
                  <c:v>8696</c:v>
                </c:pt>
                <c:pt idx="8696">
                  <c:v>8697</c:v>
                </c:pt>
                <c:pt idx="8697">
                  <c:v>8698</c:v>
                </c:pt>
                <c:pt idx="8698">
                  <c:v>8699</c:v>
                </c:pt>
                <c:pt idx="8699">
                  <c:v>8700</c:v>
                </c:pt>
                <c:pt idx="8700">
                  <c:v>8701</c:v>
                </c:pt>
                <c:pt idx="8701">
                  <c:v>8702</c:v>
                </c:pt>
                <c:pt idx="8702">
                  <c:v>8703</c:v>
                </c:pt>
                <c:pt idx="8703">
                  <c:v>8704</c:v>
                </c:pt>
                <c:pt idx="8704">
                  <c:v>8705</c:v>
                </c:pt>
                <c:pt idx="8705">
                  <c:v>8706</c:v>
                </c:pt>
                <c:pt idx="8706">
                  <c:v>8707</c:v>
                </c:pt>
                <c:pt idx="8707">
                  <c:v>8708</c:v>
                </c:pt>
                <c:pt idx="8708">
                  <c:v>8709</c:v>
                </c:pt>
                <c:pt idx="8709">
                  <c:v>8710</c:v>
                </c:pt>
                <c:pt idx="8710">
                  <c:v>8711</c:v>
                </c:pt>
                <c:pt idx="8711">
                  <c:v>8712</c:v>
                </c:pt>
                <c:pt idx="8712">
                  <c:v>8713</c:v>
                </c:pt>
                <c:pt idx="8713">
                  <c:v>8714</c:v>
                </c:pt>
                <c:pt idx="8714">
                  <c:v>8715</c:v>
                </c:pt>
                <c:pt idx="8715">
                  <c:v>8716</c:v>
                </c:pt>
                <c:pt idx="8716">
                  <c:v>8717</c:v>
                </c:pt>
                <c:pt idx="8717">
                  <c:v>8718</c:v>
                </c:pt>
                <c:pt idx="8718">
                  <c:v>8719</c:v>
                </c:pt>
                <c:pt idx="8719">
                  <c:v>8720</c:v>
                </c:pt>
                <c:pt idx="8720">
                  <c:v>8721</c:v>
                </c:pt>
                <c:pt idx="8721">
                  <c:v>8722</c:v>
                </c:pt>
                <c:pt idx="8722">
                  <c:v>8723</c:v>
                </c:pt>
                <c:pt idx="8723">
                  <c:v>8724</c:v>
                </c:pt>
                <c:pt idx="8724">
                  <c:v>8725</c:v>
                </c:pt>
                <c:pt idx="8725">
                  <c:v>8726</c:v>
                </c:pt>
                <c:pt idx="8726">
                  <c:v>8727</c:v>
                </c:pt>
                <c:pt idx="8727">
                  <c:v>8728</c:v>
                </c:pt>
                <c:pt idx="8728">
                  <c:v>8729</c:v>
                </c:pt>
                <c:pt idx="8729">
                  <c:v>8730</c:v>
                </c:pt>
                <c:pt idx="8730">
                  <c:v>8731</c:v>
                </c:pt>
                <c:pt idx="8731">
                  <c:v>8732</c:v>
                </c:pt>
                <c:pt idx="8732">
                  <c:v>8733</c:v>
                </c:pt>
                <c:pt idx="8733">
                  <c:v>8734</c:v>
                </c:pt>
                <c:pt idx="8734">
                  <c:v>8735</c:v>
                </c:pt>
                <c:pt idx="8735">
                  <c:v>8736</c:v>
                </c:pt>
                <c:pt idx="8736">
                  <c:v>8737</c:v>
                </c:pt>
                <c:pt idx="8737">
                  <c:v>8738</c:v>
                </c:pt>
                <c:pt idx="8738">
                  <c:v>8739</c:v>
                </c:pt>
                <c:pt idx="8739">
                  <c:v>8740</c:v>
                </c:pt>
                <c:pt idx="8740">
                  <c:v>8741</c:v>
                </c:pt>
                <c:pt idx="8741">
                  <c:v>8742</c:v>
                </c:pt>
                <c:pt idx="8742">
                  <c:v>8743</c:v>
                </c:pt>
                <c:pt idx="8743">
                  <c:v>8744</c:v>
                </c:pt>
                <c:pt idx="8744">
                  <c:v>8745</c:v>
                </c:pt>
                <c:pt idx="8745">
                  <c:v>8746</c:v>
                </c:pt>
                <c:pt idx="8746">
                  <c:v>8747</c:v>
                </c:pt>
                <c:pt idx="8747">
                  <c:v>8748</c:v>
                </c:pt>
                <c:pt idx="8748">
                  <c:v>8749</c:v>
                </c:pt>
                <c:pt idx="8749">
                  <c:v>8750</c:v>
                </c:pt>
                <c:pt idx="8750">
                  <c:v>8751</c:v>
                </c:pt>
                <c:pt idx="8751">
                  <c:v>8752</c:v>
                </c:pt>
                <c:pt idx="8752">
                  <c:v>8753</c:v>
                </c:pt>
                <c:pt idx="8753">
                  <c:v>8754</c:v>
                </c:pt>
                <c:pt idx="8754">
                  <c:v>8755</c:v>
                </c:pt>
                <c:pt idx="8755">
                  <c:v>8756</c:v>
                </c:pt>
                <c:pt idx="8756">
                  <c:v>8757</c:v>
                </c:pt>
                <c:pt idx="8757">
                  <c:v>8758</c:v>
                </c:pt>
                <c:pt idx="8758">
                  <c:v>8759</c:v>
                </c:pt>
                <c:pt idx="8759">
                  <c:v>8760</c:v>
                </c:pt>
                <c:pt idx="8760">
                  <c:v>8761</c:v>
                </c:pt>
                <c:pt idx="8761">
                  <c:v>8762</c:v>
                </c:pt>
                <c:pt idx="8762">
                  <c:v>8763</c:v>
                </c:pt>
                <c:pt idx="8763">
                  <c:v>8764</c:v>
                </c:pt>
                <c:pt idx="8764">
                  <c:v>8765</c:v>
                </c:pt>
                <c:pt idx="8765">
                  <c:v>8766</c:v>
                </c:pt>
                <c:pt idx="8766">
                  <c:v>8767</c:v>
                </c:pt>
                <c:pt idx="8767">
                  <c:v>8768</c:v>
                </c:pt>
                <c:pt idx="8768">
                  <c:v>8769</c:v>
                </c:pt>
                <c:pt idx="8769">
                  <c:v>8770</c:v>
                </c:pt>
                <c:pt idx="8770">
                  <c:v>8771</c:v>
                </c:pt>
                <c:pt idx="8771">
                  <c:v>8772</c:v>
                </c:pt>
                <c:pt idx="8772">
                  <c:v>8773</c:v>
                </c:pt>
                <c:pt idx="8773">
                  <c:v>8774</c:v>
                </c:pt>
                <c:pt idx="8774">
                  <c:v>8775</c:v>
                </c:pt>
                <c:pt idx="8775">
                  <c:v>8776</c:v>
                </c:pt>
                <c:pt idx="8776">
                  <c:v>8777</c:v>
                </c:pt>
                <c:pt idx="8777">
                  <c:v>8778</c:v>
                </c:pt>
                <c:pt idx="8778">
                  <c:v>8779</c:v>
                </c:pt>
                <c:pt idx="8779">
                  <c:v>8780</c:v>
                </c:pt>
                <c:pt idx="8780">
                  <c:v>8781</c:v>
                </c:pt>
                <c:pt idx="8781">
                  <c:v>8782</c:v>
                </c:pt>
                <c:pt idx="8782">
                  <c:v>8783</c:v>
                </c:pt>
                <c:pt idx="8783">
                  <c:v>8784</c:v>
                </c:pt>
                <c:pt idx="8784">
                  <c:v>8785</c:v>
                </c:pt>
                <c:pt idx="8785">
                  <c:v>8786</c:v>
                </c:pt>
                <c:pt idx="8786">
                  <c:v>8787</c:v>
                </c:pt>
                <c:pt idx="8787">
                  <c:v>8788</c:v>
                </c:pt>
                <c:pt idx="8788">
                  <c:v>8789</c:v>
                </c:pt>
                <c:pt idx="8789">
                  <c:v>8790</c:v>
                </c:pt>
                <c:pt idx="8790">
                  <c:v>8791</c:v>
                </c:pt>
                <c:pt idx="8791">
                  <c:v>8792</c:v>
                </c:pt>
                <c:pt idx="8792">
                  <c:v>8793</c:v>
                </c:pt>
                <c:pt idx="8793">
                  <c:v>8794</c:v>
                </c:pt>
                <c:pt idx="8794">
                  <c:v>8795</c:v>
                </c:pt>
                <c:pt idx="8795">
                  <c:v>8796</c:v>
                </c:pt>
                <c:pt idx="8796">
                  <c:v>8797</c:v>
                </c:pt>
                <c:pt idx="8797">
                  <c:v>8798</c:v>
                </c:pt>
                <c:pt idx="8798">
                  <c:v>8799</c:v>
                </c:pt>
                <c:pt idx="8799">
                  <c:v>8800</c:v>
                </c:pt>
                <c:pt idx="8800">
                  <c:v>8801</c:v>
                </c:pt>
                <c:pt idx="8801">
                  <c:v>8802</c:v>
                </c:pt>
                <c:pt idx="8802">
                  <c:v>8803</c:v>
                </c:pt>
                <c:pt idx="8803">
                  <c:v>8804</c:v>
                </c:pt>
                <c:pt idx="8804">
                  <c:v>8805</c:v>
                </c:pt>
                <c:pt idx="8805">
                  <c:v>8806</c:v>
                </c:pt>
                <c:pt idx="8806">
                  <c:v>8807</c:v>
                </c:pt>
                <c:pt idx="8807">
                  <c:v>8808</c:v>
                </c:pt>
                <c:pt idx="8808">
                  <c:v>8809</c:v>
                </c:pt>
                <c:pt idx="8809">
                  <c:v>8810</c:v>
                </c:pt>
                <c:pt idx="8810">
                  <c:v>8811</c:v>
                </c:pt>
                <c:pt idx="8811">
                  <c:v>8812</c:v>
                </c:pt>
                <c:pt idx="8812">
                  <c:v>8813</c:v>
                </c:pt>
                <c:pt idx="8813">
                  <c:v>8814</c:v>
                </c:pt>
                <c:pt idx="8814">
                  <c:v>8815</c:v>
                </c:pt>
                <c:pt idx="8815">
                  <c:v>8816</c:v>
                </c:pt>
                <c:pt idx="8816">
                  <c:v>8817</c:v>
                </c:pt>
                <c:pt idx="8817">
                  <c:v>8818</c:v>
                </c:pt>
                <c:pt idx="8818">
                  <c:v>8819</c:v>
                </c:pt>
                <c:pt idx="8819">
                  <c:v>8820</c:v>
                </c:pt>
                <c:pt idx="8820">
                  <c:v>8821</c:v>
                </c:pt>
                <c:pt idx="8821">
                  <c:v>8822</c:v>
                </c:pt>
                <c:pt idx="8822">
                  <c:v>8823</c:v>
                </c:pt>
                <c:pt idx="8823">
                  <c:v>8824</c:v>
                </c:pt>
                <c:pt idx="8824">
                  <c:v>8825</c:v>
                </c:pt>
                <c:pt idx="8825">
                  <c:v>8826</c:v>
                </c:pt>
                <c:pt idx="8826">
                  <c:v>8827</c:v>
                </c:pt>
                <c:pt idx="8827">
                  <c:v>8828</c:v>
                </c:pt>
                <c:pt idx="8828">
                  <c:v>8829</c:v>
                </c:pt>
                <c:pt idx="8829">
                  <c:v>8830</c:v>
                </c:pt>
                <c:pt idx="8830">
                  <c:v>8831</c:v>
                </c:pt>
                <c:pt idx="8831">
                  <c:v>8832</c:v>
                </c:pt>
                <c:pt idx="8832">
                  <c:v>8833</c:v>
                </c:pt>
                <c:pt idx="8833">
                  <c:v>8834</c:v>
                </c:pt>
                <c:pt idx="8834">
                  <c:v>8835</c:v>
                </c:pt>
                <c:pt idx="8835">
                  <c:v>8836</c:v>
                </c:pt>
                <c:pt idx="8836">
                  <c:v>8837</c:v>
                </c:pt>
                <c:pt idx="8837">
                  <c:v>8838</c:v>
                </c:pt>
                <c:pt idx="8838">
                  <c:v>8839</c:v>
                </c:pt>
                <c:pt idx="8839">
                  <c:v>8840</c:v>
                </c:pt>
                <c:pt idx="8840">
                  <c:v>8841</c:v>
                </c:pt>
                <c:pt idx="8841">
                  <c:v>8842</c:v>
                </c:pt>
                <c:pt idx="8842">
                  <c:v>8843</c:v>
                </c:pt>
                <c:pt idx="8843">
                  <c:v>8844</c:v>
                </c:pt>
                <c:pt idx="8844">
                  <c:v>8845</c:v>
                </c:pt>
                <c:pt idx="8845">
                  <c:v>8846</c:v>
                </c:pt>
                <c:pt idx="8846">
                  <c:v>8847</c:v>
                </c:pt>
                <c:pt idx="8847">
                  <c:v>8848</c:v>
                </c:pt>
                <c:pt idx="8848">
                  <c:v>8849</c:v>
                </c:pt>
                <c:pt idx="8849">
                  <c:v>8850</c:v>
                </c:pt>
                <c:pt idx="8850">
                  <c:v>8851</c:v>
                </c:pt>
                <c:pt idx="8851">
                  <c:v>8852</c:v>
                </c:pt>
                <c:pt idx="8852">
                  <c:v>8853</c:v>
                </c:pt>
                <c:pt idx="8853">
                  <c:v>8854</c:v>
                </c:pt>
                <c:pt idx="8854">
                  <c:v>8855</c:v>
                </c:pt>
                <c:pt idx="8855">
                  <c:v>8856</c:v>
                </c:pt>
                <c:pt idx="8856">
                  <c:v>8857</c:v>
                </c:pt>
                <c:pt idx="8857">
                  <c:v>8858</c:v>
                </c:pt>
                <c:pt idx="8858">
                  <c:v>8859</c:v>
                </c:pt>
                <c:pt idx="8859">
                  <c:v>8860</c:v>
                </c:pt>
                <c:pt idx="8860">
                  <c:v>8861</c:v>
                </c:pt>
                <c:pt idx="8861">
                  <c:v>8862</c:v>
                </c:pt>
                <c:pt idx="8862">
                  <c:v>8863</c:v>
                </c:pt>
                <c:pt idx="8863">
                  <c:v>8864</c:v>
                </c:pt>
                <c:pt idx="8864">
                  <c:v>8865</c:v>
                </c:pt>
                <c:pt idx="8865">
                  <c:v>8866</c:v>
                </c:pt>
                <c:pt idx="8866">
                  <c:v>8867</c:v>
                </c:pt>
                <c:pt idx="8867">
                  <c:v>8868</c:v>
                </c:pt>
                <c:pt idx="8868">
                  <c:v>8869</c:v>
                </c:pt>
                <c:pt idx="8869">
                  <c:v>8870</c:v>
                </c:pt>
                <c:pt idx="8870">
                  <c:v>8871</c:v>
                </c:pt>
                <c:pt idx="8871">
                  <c:v>8872</c:v>
                </c:pt>
                <c:pt idx="8872">
                  <c:v>8873</c:v>
                </c:pt>
                <c:pt idx="8873">
                  <c:v>8874</c:v>
                </c:pt>
                <c:pt idx="8874">
                  <c:v>8875</c:v>
                </c:pt>
                <c:pt idx="8875">
                  <c:v>8876</c:v>
                </c:pt>
                <c:pt idx="8876">
                  <c:v>8877</c:v>
                </c:pt>
                <c:pt idx="8877">
                  <c:v>8878</c:v>
                </c:pt>
                <c:pt idx="8878">
                  <c:v>8879</c:v>
                </c:pt>
                <c:pt idx="8879">
                  <c:v>8880</c:v>
                </c:pt>
                <c:pt idx="8880">
                  <c:v>8881</c:v>
                </c:pt>
                <c:pt idx="8881">
                  <c:v>8882</c:v>
                </c:pt>
                <c:pt idx="8882">
                  <c:v>8883</c:v>
                </c:pt>
                <c:pt idx="8883">
                  <c:v>8884</c:v>
                </c:pt>
                <c:pt idx="8884">
                  <c:v>8885</c:v>
                </c:pt>
                <c:pt idx="8885">
                  <c:v>8886</c:v>
                </c:pt>
                <c:pt idx="8886">
                  <c:v>8887</c:v>
                </c:pt>
                <c:pt idx="8887">
                  <c:v>8888</c:v>
                </c:pt>
                <c:pt idx="8888">
                  <c:v>8889</c:v>
                </c:pt>
                <c:pt idx="8889">
                  <c:v>8890</c:v>
                </c:pt>
                <c:pt idx="8890">
                  <c:v>8891</c:v>
                </c:pt>
                <c:pt idx="8891">
                  <c:v>8892</c:v>
                </c:pt>
                <c:pt idx="8892">
                  <c:v>8893</c:v>
                </c:pt>
                <c:pt idx="8893">
                  <c:v>8894</c:v>
                </c:pt>
                <c:pt idx="8894">
                  <c:v>8895</c:v>
                </c:pt>
                <c:pt idx="8895">
                  <c:v>8896</c:v>
                </c:pt>
                <c:pt idx="8896">
                  <c:v>8897</c:v>
                </c:pt>
                <c:pt idx="8897">
                  <c:v>8898</c:v>
                </c:pt>
                <c:pt idx="8898">
                  <c:v>8899</c:v>
                </c:pt>
                <c:pt idx="8899">
                  <c:v>8900</c:v>
                </c:pt>
                <c:pt idx="8900">
                  <c:v>8901</c:v>
                </c:pt>
                <c:pt idx="8901">
                  <c:v>8902</c:v>
                </c:pt>
                <c:pt idx="8902">
                  <c:v>8903</c:v>
                </c:pt>
                <c:pt idx="8903">
                  <c:v>8904</c:v>
                </c:pt>
                <c:pt idx="8904">
                  <c:v>8905</c:v>
                </c:pt>
                <c:pt idx="8905">
                  <c:v>8906</c:v>
                </c:pt>
                <c:pt idx="8906">
                  <c:v>8907</c:v>
                </c:pt>
                <c:pt idx="8907">
                  <c:v>8908</c:v>
                </c:pt>
                <c:pt idx="8908">
                  <c:v>8909</c:v>
                </c:pt>
                <c:pt idx="8909">
                  <c:v>8910</c:v>
                </c:pt>
                <c:pt idx="8910">
                  <c:v>8911</c:v>
                </c:pt>
                <c:pt idx="8911">
                  <c:v>8912</c:v>
                </c:pt>
                <c:pt idx="8912">
                  <c:v>8913</c:v>
                </c:pt>
                <c:pt idx="8913">
                  <c:v>8914</c:v>
                </c:pt>
                <c:pt idx="8914">
                  <c:v>8915</c:v>
                </c:pt>
                <c:pt idx="8915">
                  <c:v>8916</c:v>
                </c:pt>
                <c:pt idx="8916">
                  <c:v>8917</c:v>
                </c:pt>
                <c:pt idx="8917">
                  <c:v>8918</c:v>
                </c:pt>
                <c:pt idx="8918">
                  <c:v>8919</c:v>
                </c:pt>
                <c:pt idx="8919">
                  <c:v>8920</c:v>
                </c:pt>
                <c:pt idx="8920">
                  <c:v>8921</c:v>
                </c:pt>
                <c:pt idx="8921">
                  <c:v>8922</c:v>
                </c:pt>
                <c:pt idx="8922">
                  <c:v>8923</c:v>
                </c:pt>
                <c:pt idx="8923">
                  <c:v>8924</c:v>
                </c:pt>
                <c:pt idx="8924">
                  <c:v>8925</c:v>
                </c:pt>
                <c:pt idx="8925">
                  <c:v>8926</c:v>
                </c:pt>
                <c:pt idx="8926">
                  <c:v>8927</c:v>
                </c:pt>
                <c:pt idx="8927">
                  <c:v>8928</c:v>
                </c:pt>
                <c:pt idx="8928">
                  <c:v>8929</c:v>
                </c:pt>
                <c:pt idx="8929">
                  <c:v>8930</c:v>
                </c:pt>
                <c:pt idx="8930">
                  <c:v>8931</c:v>
                </c:pt>
                <c:pt idx="8931">
                  <c:v>8932</c:v>
                </c:pt>
                <c:pt idx="8932">
                  <c:v>8933</c:v>
                </c:pt>
                <c:pt idx="8933">
                  <c:v>8934</c:v>
                </c:pt>
                <c:pt idx="8934">
                  <c:v>8935</c:v>
                </c:pt>
                <c:pt idx="8935">
                  <c:v>8936</c:v>
                </c:pt>
                <c:pt idx="8936">
                  <c:v>8937</c:v>
                </c:pt>
                <c:pt idx="8937">
                  <c:v>8938</c:v>
                </c:pt>
                <c:pt idx="8938">
                  <c:v>8939</c:v>
                </c:pt>
                <c:pt idx="8939">
                  <c:v>8940</c:v>
                </c:pt>
                <c:pt idx="8940">
                  <c:v>8941</c:v>
                </c:pt>
                <c:pt idx="8941">
                  <c:v>8942</c:v>
                </c:pt>
                <c:pt idx="8942">
                  <c:v>8943</c:v>
                </c:pt>
                <c:pt idx="8943">
                  <c:v>8944</c:v>
                </c:pt>
                <c:pt idx="8944">
                  <c:v>8945</c:v>
                </c:pt>
                <c:pt idx="8945">
                  <c:v>8946</c:v>
                </c:pt>
                <c:pt idx="8946">
                  <c:v>8947</c:v>
                </c:pt>
                <c:pt idx="8947">
                  <c:v>8948</c:v>
                </c:pt>
                <c:pt idx="8948">
                  <c:v>8949</c:v>
                </c:pt>
                <c:pt idx="8949">
                  <c:v>8950</c:v>
                </c:pt>
                <c:pt idx="8950">
                  <c:v>8951</c:v>
                </c:pt>
                <c:pt idx="8951">
                  <c:v>8952</c:v>
                </c:pt>
                <c:pt idx="8952">
                  <c:v>8953</c:v>
                </c:pt>
                <c:pt idx="8953">
                  <c:v>8954</c:v>
                </c:pt>
                <c:pt idx="8954">
                  <c:v>8955</c:v>
                </c:pt>
                <c:pt idx="8955">
                  <c:v>8956</c:v>
                </c:pt>
                <c:pt idx="8956">
                  <c:v>8957</c:v>
                </c:pt>
                <c:pt idx="8957">
                  <c:v>8958</c:v>
                </c:pt>
                <c:pt idx="8958">
                  <c:v>8959</c:v>
                </c:pt>
                <c:pt idx="8959">
                  <c:v>8960</c:v>
                </c:pt>
                <c:pt idx="8960">
                  <c:v>8961</c:v>
                </c:pt>
                <c:pt idx="8961">
                  <c:v>8962</c:v>
                </c:pt>
                <c:pt idx="8962">
                  <c:v>8963</c:v>
                </c:pt>
                <c:pt idx="8963">
                  <c:v>8964</c:v>
                </c:pt>
                <c:pt idx="8964">
                  <c:v>8965</c:v>
                </c:pt>
                <c:pt idx="8965">
                  <c:v>8966</c:v>
                </c:pt>
                <c:pt idx="8966">
                  <c:v>8967</c:v>
                </c:pt>
                <c:pt idx="8967">
                  <c:v>8968</c:v>
                </c:pt>
                <c:pt idx="8968">
                  <c:v>8969</c:v>
                </c:pt>
                <c:pt idx="8969">
                  <c:v>8970</c:v>
                </c:pt>
                <c:pt idx="8970">
                  <c:v>8971</c:v>
                </c:pt>
                <c:pt idx="8971">
                  <c:v>8972</c:v>
                </c:pt>
                <c:pt idx="8972">
                  <c:v>8973</c:v>
                </c:pt>
                <c:pt idx="8973">
                  <c:v>8974</c:v>
                </c:pt>
                <c:pt idx="8974">
                  <c:v>8975</c:v>
                </c:pt>
                <c:pt idx="8975">
                  <c:v>8976</c:v>
                </c:pt>
                <c:pt idx="8976">
                  <c:v>8977</c:v>
                </c:pt>
                <c:pt idx="8977">
                  <c:v>8978</c:v>
                </c:pt>
                <c:pt idx="8978">
                  <c:v>8979</c:v>
                </c:pt>
                <c:pt idx="8979">
                  <c:v>8980</c:v>
                </c:pt>
                <c:pt idx="8980">
                  <c:v>8981</c:v>
                </c:pt>
                <c:pt idx="8981">
                  <c:v>8982</c:v>
                </c:pt>
                <c:pt idx="8982">
                  <c:v>8983</c:v>
                </c:pt>
                <c:pt idx="8983">
                  <c:v>8984</c:v>
                </c:pt>
                <c:pt idx="8984">
                  <c:v>8985</c:v>
                </c:pt>
                <c:pt idx="8985">
                  <c:v>8986</c:v>
                </c:pt>
                <c:pt idx="8986">
                  <c:v>8987</c:v>
                </c:pt>
                <c:pt idx="8987">
                  <c:v>8988</c:v>
                </c:pt>
                <c:pt idx="8988">
                  <c:v>8989</c:v>
                </c:pt>
                <c:pt idx="8989">
                  <c:v>8990</c:v>
                </c:pt>
                <c:pt idx="8990">
                  <c:v>8991</c:v>
                </c:pt>
                <c:pt idx="8991">
                  <c:v>8992</c:v>
                </c:pt>
                <c:pt idx="8992">
                  <c:v>8993</c:v>
                </c:pt>
                <c:pt idx="8993">
                  <c:v>8994</c:v>
                </c:pt>
                <c:pt idx="8994">
                  <c:v>8995</c:v>
                </c:pt>
                <c:pt idx="8995">
                  <c:v>8996</c:v>
                </c:pt>
                <c:pt idx="8996">
                  <c:v>8997</c:v>
                </c:pt>
                <c:pt idx="8997">
                  <c:v>8998</c:v>
                </c:pt>
                <c:pt idx="8998">
                  <c:v>8999</c:v>
                </c:pt>
                <c:pt idx="8999">
                  <c:v>9000</c:v>
                </c:pt>
                <c:pt idx="9000">
                  <c:v>9001</c:v>
                </c:pt>
                <c:pt idx="9001">
                  <c:v>9002</c:v>
                </c:pt>
                <c:pt idx="9002">
                  <c:v>9003</c:v>
                </c:pt>
                <c:pt idx="9003">
                  <c:v>9004</c:v>
                </c:pt>
                <c:pt idx="9004">
                  <c:v>9005</c:v>
                </c:pt>
                <c:pt idx="9005">
                  <c:v>9006</c:v>
                </c:pt>
                <c:pt idx="9006">
                  <c:v>9007</c:v>
                </c:pt>
                <c:pt idx="9007">
                  <c:v>9008</c:v>
                </c:pt>
                <c:pt idx="9008">
                  <c:v>9009</c:v>
                </c:pt>
                <c:pt idx="9009">
                  <c:v>9010</c:v>
                </c:pt>
                <c:pt idx="9010">
                  <c:v>9011</c:v>
                </c:pt>
                <c:pt idx="9011">
                  <c:v>9012</c:v>
                </c:pt>
                <c:pt idx="9012">
                  <c:v>9013</c:v>
                </c:pt>
                <c:pt idx="9013">
                  <c:v>9014</c:v>
                </c:pt>
                <c:pt idx="9014">
                  <c:v>9015</c:v>
                </c:pt>
                <c:pt idx="9015">
                  <c:v>9016</c:v>
                </c:pt>
                <c:pt idx="9016">
                  <c:v>9017</c:v>
                </c:pt>
                <c:pt idx="9017">
                  <c:v>9018</c:v>
                </c:pt>
                <c:pt idx="9018">
                  <c:v>9019</c:v>
                </c:pt>
                <c:pt idx="9019">
                  <c:v>9020</c:v>
                </c:pt>
                <c:pt idx="9020">
                  <c:v>9021</c:v>
                </c:pt>
                <c:pt idx="9021">
                  <c:v>9022</c:v>
                </c:pt>
                <c:pt idx="9022">
                  <c:v>9023</c:v>
                </c:pt>
                <c:pt idx="9023">
                  <c:v>9024</c:v>
                </c:pt>
                <c:pt idx="9024">
                  <c:v>9025</c:v>
                </c:pt>
                <c:pt idx="9025">
                  <c:v>9026</c:v>
                </c:pt>
                <c:pt idx="9026">
                  <c:v>9027</c:v>
                </c:pt>
                <c:pt idx="9027">
                  <c:v>9028</c:v>
                </c:pt>
                <c:pt idx="9028">
                  <c:v>9029</c:v>
                </c:pt>
                <c:pt idx="9029">
                  <c:v>9030</c:v>
                </c:pt>
                <c:pt idx="9030">
                  <c:v>9031</c:v>
                </c:pt>
                <c:pt idx="9031">
                  <c:v>9032</c:v>
                </c:pt>
                <c:pt idx="9032">
                  <c:v>9033</c:v>
                </c:pt>
                <c:pt idx="9033">
                  <c:v>9034</c:v>
                </c:pt>
                <c:pt idx="9034">
                  <c:v>9035</c:v>
                </c:pt>
                <c:pt idx="9035">
                  <c:v>9036</c:v>
                </c:pt>
                <c:pt idx="9036">
                  <c:v>9037</c:v>
                </c:pt>
                <c:pt idx="9037">
                  <c:v>9038</c:v>
                </c:pt>
                <c:pt idx="9038">
                  <c:v>9039</c:v>
                </c:pt>
                <c:pt idx="9039">
                  <c:v>9040</c:v>
                </c:pt>
                <c:pt idx="9040">
                  <c:v>9041</c:v>
                </c:pt>
                <c:pt idx="9041">
                  <c:v>9042</c:v>
                </c:pt>
                <c:pt idx="9042">
                  <c:v>9043</c:v>
                </c:pt>
                <c:pt idx="9043">
                  <c:v>9044</c:v>
                </c:pt>
                <c:pt idx="9044">
                  <c:v>9045</c:v>
                </c:pt>
                <c:pt idx="9045">
                  <c:v>9046</c:v>
                </c:pt>
                <c:pt idx="9046">
                  <c:v>9047</c:v>
                </c:pt>
                <c:pt idx="9047">
                  <c:v>9048</c:v>
                </c:pt>
                <c:pt idx="9048">
                  <c:v>9049</c:v>
                </c:pt>
                <c:pt idx="9049">
                  <c:v>9050</c:v>
                </c:pt>
                <c:pt idx="9050">
                  <c:v>9051</c:v>
                </c:pt>
                <c:pt idx="9051">
                  <c:v>9052</c:v>
                </c:pt>
                <c:pt idx="9052">
                  <c:v>9053</c:v>
                </c:pt>
                <c:pt idx="9053">
                  <c:v>9054</c:v>
                </c:pt>
                <c:pt idx="9054">
                  <c:v>9055</c:v>
                </c:pt>
                <c:pt idx="9055">
                  <c:v>9056</c:v>
                </c:pt>
                <c:pt idx="9056">
                  <c:v>9057</c:v>
                </c:pt>
                <c:pt idx="9057">
                  <c:v>9058</c:v>
                </c:pt>
                <c:pt idx="9058">
                  <c:v>9059</c:v>
                </c:pt>
                <c:pt idx="9059">
                  <c:v>9060</c:v>
                </c:pt>
                <c:pt idx="9060">
                  <c:v>9061</c:v>
                </c:pt>
                <c:pt idx="9061">
                  <c:v>9062</c:v>
                </c:pt>
                <c:pt idx="9062">
                  <c:v>9063</c:v>
                </c:pt>
                <c:pt idx="9063">
                  <c:v>9064</c:v>
                </c:pt>
                <c:pt idx="9064">
                  <c:v>9065</c:v>
                </c:pt>
                <c:pt idx="9065">
                  <c:v>9066</c:v>
                </c:pt>
                <c:pt idx="9066">
                  <c:v>9067</c:v>
                </c:pt>
                <c:pt idx="9067">
                  <c:v>9068</c:v>
                </c:pt>
                <c:pt idx="9068">
                  <c:v>9069</c:v>
                </c:pt>
                <c:pt idx="9069">
                  <c:v>9070</c:v>
                </c:pt>
                <c:pt idx="9070">
                  <c:v>9071</c:v>
                </c:pt>
                <c:pt idx="9071">
                  <c:v>9072</c:v>
                </c:pt>
                <c:pt idx="9072">
                  <c:v>9073</c:v>
                </c:pt>
                <c:pt idx="9073">
                  <c:v>9074</c:v>
                </c:pt>
                <c:pt idx="9074">
                  <c:v>9075</c:v>
                </c:pt>
                <c:pt idx="9075">
                  <c:v>9076</c:v>
                </c:pt>
                <c:pt idx="9076">
                  <c:v>9077</c:v>
                </c:pt>
                <c:pt idx="9077">
                  <c:v>9078</c:v>
                </c:pt>
                <c:pt idx="9078">
                  <c:v>9079</c:v>
                </c:pt>
                <c:pt idx="9079">
                  <c:v>9080</c:v>
                </c:pt>
                <c:pt idx="9080">
                  <c:v>9081</c:v>
                </c:pt>
                <c:pt idx="9081">
                  <c:v>9082</c:v>
                </c:pt>
                <c:pt idx="9082">
                  <c:v>9083</c:v>
                </c:pt>
                <c:pt idx="9083">
                  <c:v>9084</c:v>
                </c:pt>
                <c:pt idx="9084">
                  <c:v>9085</c:v>
                </c:pt>
                <c:pt idx="9085">
                  <c:v>9086</c:v>
                </c:pt>
                <c:pt idx="9086">
                  <c:v>9087</c:v>
                </c:pt>
                <c:pt idx="9087">
                  <c:v>9088</c:v>
                </c:pt>
                <c:pt idx="9088">
                  <c:v>9089</c:v>
                </c:pt>
                <c:pt idx="9089">
                  <c:v>9090</c:v>
                </c:pt>
                <c:pt idx="9090">
                  <c:v>9091</c:v>
                </c:pt>
                <c:pt idx="9091">
                  <c:v>9092</c:v>
                </c:pt>
                <c:pt idx="9092">
                  <c:v>9093</c:v>
                </c:pt>
                <c:pt idx="9093">
                  <c:v>9094</c:v>
                </c:pt>
                <c:pt idx="9094">
                  <c:v>9095</c:v>
                </c:pt>
                <c:pt idx="9095">
                  <c:v>9096</c:v>
                </c:pt>
                <c:pt idx="9096">
                  <c:v>9097</c:v>
                </c:pt>
                <c:pt idx="9097">
                  <c:v>9098</c:v>
                </c:pt>
                <c:pt idx="9098">
                  <c:v>9099</c:v>
                </c:pt>
                <c:pt idx="9099">
                  <c:v>9100</c:v>
                </c:pt>
                <c:pt idx="9100">
                  <c:v>9101</c:v>
                </c:pt>
                <c:pt idx="9101">
                  <c:v>9102</c:v>
                </c:pt>
                <c:pt idx="9102">
                  <c:v>9103</c:v>
                </c:pt>
                <c:pt idx="9103">
                  <c:v>9104</c:v>
                </c:pt>
                <c:pt idx="9104">
                  <c:v>9105</c:v>
                </c:pt>
                <c:pt idx="9105">
                  <c:v>9106</c:v>
                </c:pt>
                <c:pt idx="9106">
                  <c:v>9107</c:v>
                </c:pt>
                <c:pt idx="9107">
                  <c:v>9108</c:v>
                </c:pt>
                <c:pt idx="9108">
                  <c:v>9109</c:v>
                </c:pt>
                <c:pt idx="9109">
                  <c:v>9110</c:v>
                </c:pt>
                <c:pt idx="9110">
                  <c:v>9111</c:v>
                </c:pt>
                <c:pt idx="9111">
                  <c:v>9112</c:v>
                </c:pt>
                <c:pt idx="9112">
                  <c:v>9113</c:v>
                </c:pt>
                <c:pt idx="9113">
                  <c:v>9114</c:v>
                </c:pt>
                <c:pt idx="9114">
                  <c:v>9115</c:v>
                </c:pt>
                <c:pt idx="9115">
                  <c:v>9116</c:v>
                </c:pt>
                <c:pt idx="9116">
                  <c:v>9117</c:v>
                </c:pt>
                <c:pt idx="9117">
                  <c:v>9118</c:v>
                </c:pt>
                <c:pt idx="9118">
                  <c:v>9119</c:v>
                </c:pt>
                <c:pt idx="9119">
                  <c:v>9120</c:v>
                </c:pt>
                <c:pt idx="9120">
                  <c:v>9121</c:v>
                </c:pt>
                <c:pt idx="9121">
                  <c:v>9122</c:v>
                </c:pt>
                <c:pt idx="9122">
                  <c:v>9123</c:v>
                </c:pt>
                <c:pt idx="9123">
                  <c:v>9124</c:v>
                </c:pt>
                <c:pt idx="9124">
                  <c:v>9125</c:v>
                </c:pt>
                <c:pt idx="9125">
                  <c:v>9126</c:v>
                </c:pt>
                <c:pt idx="9126">
                  <c:v>9127</c:v>
                </c:pt>
                <c:pt idx="9127">
                  <c:v>9128</c:v>
                </c:pt>
                <c:pt idx="9128">
                  <c:v>9129</c:v>
                </c:pt>
                <c:pt idx="9129">
                  <c:v>9130</c:v>
                </c:pt>
                <c:pt idx="9130">
                  <c:v>9131</c:v>
                </c:pt>
                <c:pt idx="9131">
                  <c:v>9132</c:v>
                </c:pt>
                <c:pt idx="9132">
                  <c:v>9133</c:v>
                </c:pt>
                <c:pt idx="9133">
                  <c:v>9134</c:v>
                </c:pt>
                <c:pt idx="9134">
                  <c:v>9135</c:v>
                </c:pt>
                <c:pt idx="9135">
                  <c:v>9136</c:v>
                </c:pt>
                <c:pt idx="9136">
                  <c:v>9137</c:v>
                </c:pt>
                <c:pt idx="9137">
                  <c:v>9138</c:v>
                </c:pt>
                <c:pt idx="9138">
                  <c:v>9139</c:v>
                </c:pt>
                <c:pt idx="9139">
                  <c:v>9140</c:v>
                </c:pt>
                <c:pt idx="9140">
                  <c:v>9141</c:v>
                </c:pt>
                <c:pt idx="9141">
                  <c:v>9142</c:v>
                </c:pt>
                <c:pt idx="9142">
                  <c:v>9143</c:v>
                </c:pt>
                <c:pt idx="9143">
                  <c:v>9144</c:v>
                </c:pt>
                <c:pt idx="9144">
                  <c:v>9145</c:v>
                </c:pt>
                <c:pt idx="9145">
                  <c:v>9146</c:v>
                </c:pt>
                <c:pt idx="9146">
                  <c:v>9147</c:v>
                </c:pt>
                <c:pt idx="9147">
                  <c:v>9148</c:v>
                </c:pt>
                <c:pt idx="9148">
                  <c:v>9149</c:v>
                </c:pt>
                <c:pt idx="9149">
                  <c:v>9150</c:v>
                </c:pt>
                <c:pt idx="9150">
                  <c:v>9151</c:v>
                </c:pt>
                <c:pt idx="9151">
                  <c:v>9152</c:v>
                </c:pt>
                <c:pt idx="9152">
                  <c:v>9153</c:v>
                </c:pt>
                <c:pt idx="9153">
                  <c:v>9154</c:v>
                </c:pt>
                <c:pt idx="9154">
                  <c:v>9155</c:v>
                </c:pt>
                <c:pt idx="9155">
                  <c:v>9156</c:v>
                </c:pt>
                <c:pt idx="9156">
                  <c:v>9157</c:v>
                </c:pt>
                <c:pt idx="9157">
                  <c:v>9158</c:v>
                </c:pt>
                <c:pt idx="9158">
                  <c:v>9159</c:v>
                </c:pt>
                <c:pt idx="9159">
                  <c:v>9160</c:v>
                </c:pt>
                <c:pt idx="9160">
                  <c:v>9161</c:v>
                </c:pt>
                <c:pt idx="9161">
                  <c:v>9162</c:v>
                </c:pt>
                <c:pt idx="9162">
                  <c:v>9163</c:v>
                </c:pt>
                <c:pt idx="9163">
                  <c:v>9164</c:v>
                </c:pt>
                <c:pt idx="9164">
                  <c:v>9165</c:v>
                </c:pt>
                <c:pt idx="9165">
                  <c:v>9166</c:v>
                </c:pt>
                <c:pt idx="9166">
                  <c:v>9167</c:v>
                </c:pt>
                <c:pt idx="9167">
                  <c:v>9168</c:v>
                </c:pt>
                <c:pt idx="9168">
                  <c:v>9169</c:v>
                </c:pt>
                <c:pt idx="9169">
                  <c:v>9170</c:v>
                </c:pt>
                <c:pt idx="9170">
                  <c:v>9171</c:v>
                </c:pt>
                <c:pt idx="9171">
                  <c:v>9172</c:v>
                </c:pt>
                <c:pt idx="9172">
                  <c:v>9173</c:v>
                </c:pt>
                <c:pt idx="9173">
                  <c:v>9174</c:v>
                </c:pt>
                <c:pt idx="9174">
                  <c:v>9175</c:v>
                </c:pt>
                <c:pt idx="9175">
                  <c:v>9176</c:v>
                </c:pt>
                <c:pt idx="9176">
                  <c:v>9177</c:v>
                </c:pt>
                <c:pt idx="9177">
                  <c:v>9178</c:v>
                </c:pt>
                <c:pt idx="9178">
                  <c:v>9179</c:v>
                </c:pt>
                <c:pt idx="9179">
                  <c:v>9180</c:v>
                </c:pt>
                <c:pt idx="9180">
                  <c:v>9181</c:v>
                </c:pt>
                <c:pt idx="9181">
                  <c:v>9182</c:v>
                </c:pt>
                <c:pt idx="9182">
                  <c:v>9183</c:v>
                </c:pt>
                <c:pt idx="9183">
                  <c:v>9184</c:v>
                </c:pt>
                <c:pt idx="9184">
                  <c:v>9185</c:v>
                </c:pt>
                <c:pt idx="9185">
                  <c:v>9186</c:v>
                </c:pt>
                <c:pt idx="9186">
                  <c:v>9187</c:v>
                </c:pt>
                <c:pt idx="9187">
                  <c:v>9188</c:v>
                </c:pt>
                <c:pt idx="9188">
                  <c:v>9189</c:v>
                </c:pt>
                <c:pt idx="9189">
                  <c:v>9190</c:v>
                </c:pt>
                <c:pt idx="9190">
                  <c:v>9191</c:v>
                </c:pt>
                <c:pt idx="9191">
                  <c:v>9192</c:v>
                </c:pt>
                <c:pt idx="9192">
                  <c:v>9193</c:v>
                </c:pt>
                <c:pt idx="9193">
                  <c:v>9194</c:v>
                </c:pt>
                <c:pt idx="9194">
                  <c:v>9195</c:v>
                </c:pt>
                <c:pt idx="9195">
                  <c:v>9196</c:v>
                </c:pt>
                <c:pt idx="9196">
                  <c:v>9197</c:v>
                </c:pt>
                <c:pt idx="9197">
                  <c:v>9198</c:v>
                </c:pt>
                <c:pt idx="9198">
                  <c:v>9199</c:v>
                </c:pt>
                <c:pt idx="9199">
                  <c:v>9200</c:v>
                </c:pt>
                <c:pt idx="9200">
                  <c:v>9201</c:v>
                </c:pt>
                <c:pt idx="9201">
                  <c:v>9202</c:v>
                </c:pt>
                <c:pt idx="9202">
                  <c:v>9203</c:v>
                </c:pt>
                <c:pt idx="9203">
                  <c:v>9204</c:v>
                </c:pt>
                <c:pt idx="9204">
                  <c:v>9205</c:v>
                </c:pt>
                <c:pt idx="9205">
                  <c:v>9206</c:v>
                </c:pt>
                <c:pt idx="9206">
                  <c:v>9207</c:v>
                </c:pt>
                <c:pt idx="9207">
                  <c:v>9208</c:v>
                </c:pt>
                <c:pt idx="9208">
                  <c:v>9209</c:v>
                </c:pt>
                <c:pt idx="9209">
                  <c:v>9210</c:v>
                </c:pt>
                <c:pt idx="9210">
                  <c:v>9211</c:v>
                </c:pt>
                <c:pt idx="9211">
                  <c:v>9212</c:v>
                </c:pt>
                <c:pt idx="9212">
                  <c:v>9213</c:v>
                </c:pt>
                <c:pt idx="9213">
                  <c:v>9214</c:v>
                </c:pt>
                <c:pt idx="9214">
                  <c:v>9215</c:v>
                </c:pt>
                <c:pt idx="9215">
                  <c:v>9216</c:v>
                </c:pt>
                <c:pt idx="9216">
                  <c:v>9217</c:v>
                </c:pt>
                <c:pt idx="9217">
                  <c:v>9218</c:v>
                </c:pt>
                <c:pt idx="9218">
                  <c:v>9219</c:v>
                </c:pt>
                <c:pt idx="9219">
                  <c:v>9220</c:v>
                </c:pt>
                <c:pt idx="9220">
                  <c:v>9221</c:v>
                </c:pt>
                <c:pt idx="9221">
                  <c:v>9222</c:v>
                </c:pt>
                <c:pt idx="9222">
                  <c:v>9223</c:v>
                </c:pt>
                <c:pt idx="9223">
                  <c:v>9224</c:v>
                </c:pt>
                <c:pt idx="9224">
                  <c:v>9225</c:v>
                </c:pt>
                <c:pt idx="9225">
                  <c:v>9226</c:v>
                </c:pt>
                <c:pt idx="9226">
                  <c:v>9227</c:v>
                </c:pt>
                <c:pt idx="9227">
                  <c:v>9228</c:v>
                </c:pt>
                <c:pt idx="9228">
                  <c:v>9229</c:v>
                </c:pt>
                <c:pt idx="9229">
                  <c:v>9230</c:v>
                </c:pt>
                <c:pt idx="9230">
                  <c:v>9231</c:v>
                </c:pt>
                <c:pt idx="9231">
                  <c:v>9232</c:v>
                </c:pt>
                <c:pt idx="9232">
                  <c:v>9233</c:v>
                </c:pt>
                <c:pt idx="9233">
                  <c:v>9234</c:v>
                </c:pt>
                <c:pt idx="9234">
                  <c:v>9235</c:v>
                </c:pt>
                <c:pt idx="9235">
                  <c:v>9236</c:v>
                </c:pt>
                <c:pt idx="9236">
                  <c:v>9237</c:v>
                </c:pt>
                <c:pt idx="9237">
                  <c:v>9238</c:v>
                </c:pt>
                <c:pt idx="9238">
                  <c:v>9239</c:v>
                </c:pt>
                <c:pt idx="9239">
                  <c:v>9240</c:v>
                </c:pt>
                <c:pt idx="9240">
                  <c:v>9241</c:v>
                </c:pt>
                <c:pt idx="9241">
                  <c:v>9242</c:v>
                </c:pt>
                <c:pt idx="9242">
                  <c:v>9243</c:v>
                </c:pt>
                <c:pt idx="9243">
                  <c:v>9244</c:v>
                </c:pt>
                <c:pt idx="9244">
                  <c:v>9245</c:v>
                </c:pt>
                <c:pt idx="9245">
                  <c:v>9246</c:v>
                </c:pt>
                <c:pt idx="9246">
                  <c:v>9247</c:v>
                </c:pt>
                <c:pt idx="9247">
                  <c:v>9248</c:v>
                </c:pt>
                <c:pt idx="9248">
                  <c:v>9249</c:v>
                </c:pt>
                <c:pt idx="9249">
                  <c:v>9250</c:v>
                </c:pt>
                <c:pt idx="9250">
                  <c:v>9251</c:v>
                </c:pt>
                <c:pt idx="9251">
                  <c:v>9252</c:v>
                </c:pt>
                <c:pt idx="9252">
                  <c:v>9253</c:v>
                </c:pt>
                <c:pt idx="9253">
                  <c:v>9254</c:v>
                </c:pt>
                <c:pt idx="9254">
                  <c:v>9255</c:v>
                </c:pt>
                <c:pt idx="9255">
                  <c:v>9256</c:v>
                </c:pt>
                <c:pt idx="9256">
                  <c:v>9257</c:v>
                </c:pt>
                <c:pt idx="9257">
                  <c:v>9258</c:v>
                </c:pt>
                <c:pt idx="9258">
                  <c:v>9259</c:v>
                </c:pt>
                <c:pt idx="9259">
                  <c:v>9260</c:v>
                </c:pt>
                <c:pt idx="9260">
                  <c:v>9261</c:v>
                </c:pt>
                <c:pt idx="9261">
                  <c:v>9262</c:v>
                </c:pt>
                <c:pt idx="9262">
                  <c:v>9263</c:v>
                </c:pt>
                <c:pt idx="9263">
                  <c:v>9264</c:v>
                </c:pt>
                <c:pt idx="9264">
                  <c:v>9265</c:v>
                </c:pt>
                <c:pt idx="9265">
                  <c:v>9266</c:v>
                </c:pt>
                <c:pt idx="9266">
                  <c:v>9267</c:v>
                </c:pt>
                <c:pt idx="9267">
                  <c:v>9268</c:v>
                </c:pt>
                <c:pt idx="9268">
                  <c:v>9269</c:v>
                </c:pt>
                <c:pt idx="9269">
                  <c:v>9270</c:v>
                </c:pt>
                <c:pt idx="9270">
                  <c:v>9271</c:v>
                </c:pt>
                <c:pt idx="9271">
                  <c:v>9272</c:v>
                </c:pt>
                <c:pt idx="9272">
                  <c:v>9273</c:v>
                </c:pt>
                <c:pt idx="9273">
                  <c:v>9274</c:v>
                </c:pt>
                <c:pt idx="9274">
                  <c:v>9275</c:v>
                </c:pt>
                <c:pt idx="9275">
                  <c:v>9276</c:v>
                </c:pt>
                <c:pt idx="9276">
                  <c:v>9277</c:v>
                </c:pt>
                <c:pt idx="9277">
                  <c:v>9278</c:v>
                </c:pt>
                <c:pt idx="9278">
                  <c:v>9279</c:v>
                </c:pt>
                <c:pt idx="9279">
                  <c:v>9280</c:v>
                </c:pt>
                <c:pt idx="9280">
                  <c:v>9281</c:v>
                </c:pt>
                <c:pt idx="9281">
                  <c:v>9282</c:v>
                </c:pt>
                <c:pt idx="9282">
                  <c:v>9283</c:v>
                </c:pt>
                <c:pt idx="9283">
                  <c:v>9284</c:v>
                </c:pt>
                <c:pt idx="9284">
                  <c:v>9285</c:v>
                </c:pt>
                <c:pt idx="9285">
                  <c:v>9286</c:v>
                </c:pt>
                <c:pt idx="9286">
                  <c:v>9287</c:v>
                </c:pt>
                <c:pt idx="9287">
                  <c:v>9288</c:v>
                </c:pt>
                <c:pt idx="9288">
                  <c:v>9289</c:v>
                </c:pt>
                <c:pt idx="9289">
                  <c:v>9290</c:v>
                </c:pt>
                <c:pt idx="9290">
                  <c:v>9291</c:v>
                </c:pt>
                <c:pt idx="9291">
                  <c:v>9292</c:v>
                </c:pt>
                <c:pt idx="9292">
                  <c:v>9293</c:v>
                </c:pt>
                <c:pt idx="9293">
                  <c:v>9294</c:v>
                </c:pt>
                <c:pt idx="9294">
                  <c:v>9295</c:v>
                </c:pt>
                <c:pt idx="9295">
                  <c:v>9296</c:v>
                </c:pt>
                <c:pt idx="9296">
                  <c:v>9297</c:v>
                </c:pt>
                <c:pt idx="9297">
                  <c:v>9298</c:v>
                </c:pt>
                <c:pt idx="9298">
                  <c:v>9299</c:v>
                </c:pt>
                <c:pt idx="9299">
                  <c:v>9300</c:v>
                </c:pt>
                <c:pt idx="9300">
                  <c:v>9301</c:v>
                </c:pt>
                <c:pt idx="9301">
                  <c:v>9302</c:v>
                </c:pt>
                <c:pt idx="9302">
                  <c:v>9303</c:v>
                </c:pt>
                <c:pt idx="9303">
                  <c:v>9304</c:v>
                </c:pt>
                <c:pt idx="9304">
                  <c:v>9305</c:v>
                </c:pt>
                <c:pt idx="9305">
                  <c:v>9306</c:v>
                </c:pt>
                <c:pt idx="9306">
                  <c:v>9307</c:v>
                </c:pt>
                <c:pt idx="9307">
                  <c:v>9308</c:v>
                </c:pt>
                <c:pt idx="9308">
                  <c:v>9309</c:v>
                </c:pt>
                <c:pt idx="9309">
                  <c:v>9310</c:v>
                </c:pt>
                <c:pt idx="9310">
                  <c:v>9311</c:v>
                </c:pt>
                <c:pt idx="9311">
                  <c:v>9312</c:v>
                </c:pt>
                <c:pt idx="9312">
                  <c:v>9313</c:v>
                </c:pt>
                <c:pt idx="9313">
                  <c:v>9314</c:v>
                </c:pt>
                <c:pt idx="9314">
                  <c:v>9315</c:v>
                </c:pt>
                <c:pt idx="9315">
                  <c:v>9316</c:v>
                </c:pt>
                <c:pt idx="9316">
                  <c:v>9317</c:v>
                </c:pt>
                <c:pt idx="9317">
                  <c:v>9318</c:v>
                </c:pt>
                <c:pt idx="9318">
                  <c:v>9319</c:v>
                </c:pt>
                <c:pt idx="9319">
                  <c:v>9320</c:v>
                </c:pt>
                <c:pt idx="9320">
                  <c:v>9321</c:v>
                </c:pt>
                <c:pt idx="9321">
                  <c:v>9322</c:v>
                </c:pt>
                <c:pt idx="9322">
                  <c:v>9323</c:v>
                </c:pt>
                <c:pt idx="9323">
                  <c:v>9324</c:v>
                </c:pt>
                <c:pt idx="9324">
                  <c:v>9325</c:v>
                </c:pt>
                <c:pt idx="9325">
                  <c:v>9326</c:v>
                </c:pt>
                <c:pt idx="9326">
                  <c:v>9327</c:v>
                </c:pt>
                <c:pt idx="9327">
                  <c:v>9328</c:v>
                </c:pt>
                <c:pt idx="9328">
                  <c:v>9329</c:v>
                </c:pt>
                <c:pt idx="9329">
                  <c:v>9330</c:v>
                </c:pt>
                <c:pt idx="9330">
                  <c:v>9331</c:v>
                </c:pt>
                <c:pt idx="9331">
                  <c:v>9332</c:v>
                </c:pt>
                <c:pt idx="9332">
                  <c:v>9333</c:v>
                </c:pt>
                <c:pt idx="9333">
                  <c:v>9334</c:v>
                </c:pt>
                <c:pt idx="9334">
                  <c:v>9335</c:v>
                </c:pt>
                <c:pt idx="9335">
                  <c:v>9336</c:v>
                </c:pt>
                <c:pt idx="9336">
                  <c:v>9337</c:v>
                </c:pt>
                <c:pt idx="9337">
                  <c:v>9338</c:v>
                </c:pt>
                <c:pt idx="9338">
                  <c:v>9339</c:v>
                </c:pt>
                <c:pt idx="9339">
                  <c:v>9340</c:v>
                </c:pt>
                <c:pt idx="9340">
                  <c:v>9341</c:v>
                </c:pt>
                <c:pt idx="9341">
                  <c:v>9342</c:v>
                </c:pt>
                <c:pt idx="9342">
                  <c:v>9343</c:v>
                </c:pt>
                <c:pt idx="9343">
                  <c:v>9344</c:v>
                </c:pt>
                <c:pt idx="9344">
                  <c:v>9345</c:v>
                </c:pt>
                <c:pt idx="9345">
                  <c:v>9346</c:v>
                </c:pt>
                <c:pt idx="9346">
                  <c:v>9347</c:v>
                </c:pt>
                <c:pt idx="9347">
                  <c:v>9348</c:v>
                </c:pt>
                <c:pt idx="9348">
                  <c:v>9349</c:v>
                </c:pt>
                <c:pt idx="9349">
                  <c:v>9350</c:v>
                </c:pt>
                <c:pt idx="9350">
                  <c:v>9351</c:v>
                </c:pt>
                <c:pt idx="9351">
                  <c:v>9352</c:v>
                </c:pt>
                <c:pt idx="9352">
                  <c:v>9353</c:v>
                </c:pt>
                <c:pt idx="9353">
                  <c:v>9354</c:v>
                </c:pt>
                <c:pt idx="9354">
                  <c:v>9355</c:v>
                </c:pt>
                <c:pt idx="9355">
                  <c:v>9356</c:v>
                </c:pt>
                <c:pt idx="9356">
                  <c:v>9357</c:v>
                </c:pt>
                <c:pt idx="9357">
                  <c:v>9358</c:v>
                </c:pt>
                <c:pt idx="9358">
                  <c:v>9359</c:v>
                </c:pt>
                <c:pt idx="9359">
                  <c:v>9360</c:v>
                </c:pt>
                <c:pt idx="9360">
                  <c:v>9361</c:v>
                </c:pt>
                <c:pt idx="9361">
                  <c:v>9362</c:v>
                </c:pt>
                <c:pt idx="9362">
                  <c:v>9363</c:v>
                </c:pt>
                <c:pt idx="9363">
                  <c:v>9364</c:v>
                </c:pt>
                <c:pt idx="9364">
                  <c:v>9365</c:v>
                </c:pt>
                <c:pt idx="9365">
                  <c:v>9366</c:v>
                </c:pt>
                <c:pt idx="9366">
                  <c:v>9367</c:v>
                </c:pt>
                <c:pt idx="9367">
                  <c:v>9368</c:v>
                </c:pt>
                <c:pt idx="9368">
                  <c:v>9369</c:v>
                </c:pt>
                <c:pt idx="9369">
                  <c:v>9370</c:v>
                </c:pt>
                <c:pt idx="9370">
                  <c:v>9371</c:v>
                </c:pt>
                <c:pt idx="9371">
                  <c:v>9372</c:v>
                </c:pt>
                <c:pt idx="9372">
                  <c:v>9373</c:v>
                </c:pt>
                <c:pt idx="9373">
                  <c:v>9374</c:v>
                </c:pt>
                <c:pt idx="9374">
                  <c:v>9375</c:v>
                </c:pt>
                <c:pt idx="9375">
                  <c:v>9376</c:v>
                </c:pt>
                <c:pt idx="9376">
                  <c:v>9377</c:v>
                </c:pt>
                <c:pt idx="9377">
                  <c:v>9378</c:v>
                </c:pt>
                <c:pt idx="9378">
                  <c:v>9379</c:v>
                </c:pt>
                <c:pt idx="9379">
                  <c:v>9380</c:v>
                </c:pt>
                <c:pt idx="9380">
                  <c:v>9381</c:v>
                </c:pt>
                <c:pt idx="9381">
                  <c:v>9382</c:v>
                </c:pt>
                <c:pt idx="9382">
                  <c:v>9383</c:v>
                </c:pt>
                <c:pt idx="9383">
                  <c:v>9384</c:v>
                </c:pt>
                <c:pt idx="9384">
                  <c:v>9385</c:v>
                </c:pt>
                <c:pt idx="9385">
                  <c:v>9386</c:v>
                </c:pt>
                <c:pt idx="9386">
                  <c:v>9387</c:v>
                </c:pt>
                <c:pt idx="9387">
                  <c:v>9388</c:v>
                </c:pt>
                <c:pt idx="9388">
                  <c:v>9389</c:v>
                </c:pt>
                <c:pt idx="9389">
                  <c:v>9390</c:v>
                </c:pt>
                <c:pt idx="9390">
                  <c:v>9391</c:v>
                </c:pt>
                <c:pt idx="9391">
                  <c:v>9392</c:v>
                </c:pt>
                <c:pt idx="9392">
                  <c:v>9393</c:v>
                </c:pt>
                <c:pt idx="9393">
                  <c:v>9394</c:v>
                </c:pt>
                <c:pt idx="9394">
                  <c:v>9395</c:v>
                </c:pt>
                <c:pt idx="9395">
                  <c:v>9396</c:v>
                </c:pt>
                <c:pt idx="9396">
                  <c:v>9397</c:v>
                </c:pt>
                <c:pt idx="9397">
                  <c:v>9398</c:v>
                </c:pt>
                <c:pt idx="9398">
                  <c:v>9399</c:v>
                </c:pt>
                <c:pt idx="9399">
                  <c:v>9400</c:v>
                </c:pt>
                <c:pt idx="9400">
                  <c:v>9401</c:v>
                </c:pt>
                <c:pt idx="9401">
                  <c:v>9402</c:v>
                </c:pt>
                <c:pt idx="9402">
                  <c:v>9403</c:v>
                </c:pt>
                <c:pt idx="9403">
                  <c:v>9404</c:v>
                </c:pt>
                <c:pt idx="9404">
                  <c:v>9405</c:v>
                </c:pt>
                <c:pt idx="9405">
                  <c:v>9406</c:v>
                </c:pt>
                <c:pt idx="9406">
                  <c:v>9407</c:v>
                </c:pt>
                <c:pt idx="9407">
                  <c:v>9408</c:v>
                </c:pt>
                <c:pt idx="9408">
                  <c:v>9409</c:v>
                </c:pt>
                <c:pt idx="9409">
                  <c:v>9410</c:v>
                </c:pt>
                <c:pt idx="9410">
                  <c:v>9411</c:v>
                </c:pt>
                <c:pt idx="9411">
                  <c:v>9412</c:v>
                </c:pt>
                <c:pt idx="9412">
                  <c:v>9413</c:v>
                </c:pt>
                <c:pt idx="9413">
                  <c:v>9414</c:v>
                </c:pt>
                <c:pt idx="9414">
                  <c:v>9415</c:v>
                </c:pt>
                <c:pt idx="9415">
                  <c:v>9416</c:v>
                </c:pt>
                <c:pt idx="9416">
                  <c:v>9417</c:v>
                </c:pt>
                <c:pt idx="9417">
                  <c:v>9418</c:v>
                </c:pt>
                <c:pt idx="9418">
                  <c:v>9419</c:v>
                </c:pt>
                <c:pt idx="9419">
                  <c:v>9420</c:v>
                </c:pt>
                <c:pt idx="9420">
                  <c:v>9421</c:v>
                </c:pt>
                <c:pt idx="9421">
                  <c:v>9422</c:v>
                </c:pt>
                <c:pt idx="9422">
                  <c:v>9423</c:v>
                </c:pt>
                <c:pt idx="9423">
                  <c:v>9424</c:v>
                </c:pt>
                <c:pt idx="9424">
                  <c:v>9425</c:v>
                </c:pt>
                <c:pt idx="9425">
                  <c:v>9426</c:v>
                </c:pt>
                <c:pt idx="9426">
                  <c:v>9427</c:v>
                </c:pt>
                <c:pt idx="9427">
                  <c:v>9428</c:v>
                </c:pt>
                <c:pt idx="9428">
                  <c:v>9429</c:v>
                </c:pt>
                <c:pt idx="9429">
                  <c:v>9430</c:v>
                </c:pt>
                <c:pt idx="9430">
                  <c:v>9431</c:v>
                </c:pt>
                <c:pt idx="9431">
                  <c:v>9432</c:v>
                </c:pt>
                <c:pt idx="9432">
                  <c:v>9433</c:v>
                </c:pt>
                <c:pt idx="9433">
                  <c:v>9434</c:v>
                </c:pt>
                <c:pt idx="9434">
                  <c:v>9435</c:v>
                </c:pt>
                <c:pt idx="9435">
                  <c:v>9436</c:v>
                </c:pt>
                <c:pt idx="9436">
                  <c:v>9437</c:v>
                </c:pt>
                <c:pt idx="9437">
                  <c:v>9438</c:v>
                </c:pt>
                <c:pt idx="9438">
                  <c:v>9439</c:v>
                </c:pt>
                <c:pt idx="9439">
                  <c:v>9440</c:v>
                </c:pt>
                <c:pt idx="9440">
                  <c:v>9441</c:v>
                </c:pt>
                <c:pt idx="9441">
                  <c:v>9442</c:v>
                </c:pt>
                <c:pt idx="9442">
                  <c:v>9443</c:v>
                </c:pt>
                <c:pt idx="9443">
                  <c:v>9444</c:v>
                </c:pt>
                <c:pt idx="9444">
                  <c:v>9445</c:v>
                </c:pt>
                <c:pt idx="9445">
                  <c:v>9446</c:v>
                </c:pt>
                <c:pt idx="9446">
                  <c:v>9447</c:v>
                </c:pt>
                <c:pt idx="9447">
                  <c:v>9448</c:v>
                </c:pt>
                <c:pt idx="9448">
                  <c:v>9449</c:v>
                </c:pt>
                <c:pt idx="9449">
                  <c:v>9450</c:v>
                </c:pt>
                <c:pt idx="9450">
                  <c:v>9451</c:v>
                </c:pt>
                <c:pt idx="9451">
                  <c:v>9452</c:v>
                </c:pt>
                <c:pt idx="9452">
                  <c:v>9453</c:v>
                </c:pt>
                <c:pt idx="9453">
                  <c:v>9454</c:v>
                </c:pt>
                <c:pt idx="9454">
                  <c:v>9455</c:v>
                </c:pt>
                <c:pt idx="9455">
                  <c:v>9456</c:v>
                </c:pt>
                <c:pt idx="9456">
                  <c:v>9457</c:v>
                </c:pt>
                <c:pt idx="9457">
                  <c:v>9458</c:v>
                </c:pt>
                <c:pt idx="9458">
                  <c:v>9459</c:v>
                </c:pt>
                <c:pt idx="9459">
                  <c:v>9460</c:v>
                </c:pt>
                <c:pt idx="9460">
                  <c:v>9461</c:v>
                </c:pt>
                <c:pt idx="9461">
                  <c:v>9462</c:v>
                </c:pt>
                <c:pt idx="9462">
                  <c:v>9463</c:v>
                </c:pt>
                <c:pt idx="9463">
                  <c:v>9464</c:v>
                </c:pt>
                <c:pt idx="9464">
                  <c:v>9465</c:v>
                </c:pt>
                <c:pt idx="9465">
                  <c:v>9466</c:v>
                </c:pt>
                <c:pt idx="9466">
                  <c:v>9467</c:v>
                </c:pt>
                <c:pt idx="9467">
                  <c:v>9468</c:v>
                </c:pt>
                <c:pt idx="9468">
                  <c:v>9469</c:v>
                </c:pt>
                <c:pt idx="9469">
                  <c:v>9470</c:v>
                </c:pt>
                <c:pt idx="9470">
                  <c:v>9471</c:v>
                </c:pt>
                <c:pt idx="9471">
                  <c:v>9472</c:v>
                </c:pt>
                <c:pt idx="9472">
                  <c:v>9473</c:v>
                </c:pt>
                <c:pt idx="9473">
                  <c:v>9474</c:v>
                </c:pt>
                <c:pt idx="9474">
                  <c:v>9475</c:v>
                </c:pt>
                <c:pt idx="9475">
                  <c:v>9476</c:v>
                </c:pt>
                <c:pt idx="9476">
                  <c:v>9477</c:v>
                </c:pt>
                <c:pt idx="9477">
                  <c:v>9478</c:v>
                </c:pt>
                <c:pt idx="9478">
                  <c:v>9479</c:v>
                </c:pt>
                <c:pt idx="9479">
                  <c:v>9480</c:v>
                </c:pt>
                <c:pt idx="9480">
                  <c:v>9481</c:v>
                </c:pt>
                <c:pt idx="9481">
                  <c:v>9482</c:v>
                </c:pt>
                <c:pt idx="9482">
                  <c:v>9483</c:v>
                </c:pt>
                <c:pt idx="9483">
                  <c:v>9484</c:v>
                </c:pt>
                <c:pt idx="9484">
                  <c:v>9485</c:v>
                </c:pt>
                <c:pt idx="9485">
                  <c:v>9486</c:v>
                </c:pt>
                <c:pt idx="9486">
                  <c:v>9487</c:v>
                </c:pt>
                <c:pt idx="9487">
                  <c:v>9488</c:v>
                </c:pt>
                <c:pt idx="9488">
                  <c:v>9489</c:v>
                </c:pt>
                <c:pt idx="9489">
                  <c:v>9490</c:v>
                </c:pt>
                <c:pt idx="9490">
                  <c:v>9491</c:v>
                </c:pt>
                <c:pt idx="9491">
                  <c:v>9492</c:v>
                </c:pt>
                <c:pt idx="9492">
                  <c:v>9493</c:v>
                </c:pt>
                <c:pt idx="9493">
                  <c:v>9494</c:v>
                </c:pt>
                <c:pt idx="9494">
                  <c:v>9495</c:v>
                </c:pt>
                <c:pt idx="9495">
                  <c:v>9496</c:v>
                </c:pt>
                <c:pt idx="9496">
                  <c:v>9497</c:v>
                </c:pt>
                <c:pt idx="9497">
                  <c:v>9498</c:v>
                </c:pt>
                <c:pt idx="9498">
                  <c:v>9499</c:v>
                </c:pt>
                <c:pt idx="9499">
                  <c:v>9500</c:v>
                </c:pt>
                <c:pt idx="9500">
                  <c:v>9501</c:v>
                </c:pt>
                <c:pt idx="9501">
                  <c:v>9502</c:v>
                </c:pt>
                <c:pt idx="9502">
                  <c:v>9503</c:v>
                </c:pt>
                <c:pt idx="9503">
                  <c:v>9504</c:v>
                </c:pt>
                <c:pt idx="9504">
                  <c:v>9505</c:v>
                </c:pt>
                <c:pt idx="9505">
                  <c:v>9506</c:v>
                </c:pt>
                <c:pt idx="9506">
                  <c:v>9507</c:v>
                </c:pt>
                <c:pt idx="9507">
                  <c:v>9508</c:v>
                </c:pt>
                <c:pt idx="9508">
                  <c:v>9509</c:v>
                </c:pt>
                <c:pt idx="9509">
                  <c:v>9510</c:v>
                </c:pt>
                <c:pt idx="9510">
                  <c:v>9511</c:v>
                </c:pt>
                <c:pt idx="9511">
                  <c:v>9512</c:v>
                </c:pt>
                <c:pt idx="9512">
                  <c:v>9513</c:v>
                </c:pt>
                <c:pt idx="9513">
                  <c:v>9514</c:v>
                </c:pt>
                <c:pt idx="9514">
                  <c:v>9515</c:v>
                </c:pt>
                <c:pt idx="9515">
                  <c:v>9516</c:v>
                </c:pt>
                <c:pt idx="9516">
                  <c:v>9517</c:v>
                </c:pt>
                <c:pt idx="9517">
                  <c:v>9518</c:v>
                </c:pt>
                <c:pt idx="9518">
                  <c:v>9519</c:v>
                </c:pt>
                <c:pt idx="9519">
                  <c:v>9520</c:v>
                </c:pt>
                <c:pt idx="9520">
                  <c:v>9521</c:v>
                </c:pt>
                <c:pt idx="9521">
                  <c:v>9522</c:v>
                </c:pt>
                <c:pt idx="9522">
                  <c:v>9523</c:v>
                </c:pt>
                <c:pt idx="9523">
                  <c:v>9524</c:v>
                </c:pt>
                <c:pt idx="9524">
                  <c:v>9525</c:v>
                </c:pt>
                <c:pt idx="9525">
                  <c:v>9526</c:v>
                </c:pt>
                <c:pt idx="9526">
                  <c:v>9527</c:v>
                </c:pt>
                <c:pt idx="9527">
                  <c:v>9528</c:v>
                </c:pt>
                <c:pt idx="9528">
                  <c:v>9529</c:v>
                </c:pt>
                <c:pt idx="9529">
                  <c:v>9530</c:v>
                </c:pt>
                <c:pt idx="9530">
                  <c:v>9531</c:v>
                </c:pt>
                <c:pt idx="9531">
                  <c:v>9532</c:v>
                </c:pt>
                <c:pt idx="9532">
                  <c:v>9533</c:v>
                </c:pt>
                <c:pt idx="9533">
                  <c:v>9534</c:v>
                </c:pt>
                <c:pt idx="9534">
                  <c:v>9535</c:v>
                </c:pt>
                <c:pt idx="9535">
                  <c:v>9536</c:v>
                </c:pt>
                <c:pt idx="9536">
                  <c:v>9537</c:v>
                </c:pt>
                <c:pt idx="9537">
                  <c:v>9538</c:v>
                </c:pt>
                <c:pt idx="9538">
                  <c:v>9539</c:v>
                </c:pt>
                <c:pt idx="9539">
                  <c:v>9540</c:v>
                </c:pt>
                <c:pt idx="9540">
                  <c:v>9541</c:v>
                </c:pt>
                <c:pt idx="9541">
                  <c:v>9542</c:v>
                </c:pt>
                <c:pt idx="9542">
                  <c:v>9543</c:v>
                </c:pt>
                <c:pt idx="9543">
                  <c:v>9544</c:v>
                </c:pt>
                <c:pt idx="9544">
                  <c:v>9545</c:v>
                </c:pt>
                <c:pt idx="9545">
                  <c:v>9546</c:v>
                </c:pt>
                <c:pt idx="9546">
                  <c:v>9547</c:v>
                </c:pt>
                <c:pt idx="9547">
                  <c:v>9548</c:v>
                </c:pt>
                <c:pt idx="9548">
                  <c:v>9549</c:v>
                </c:pt>
                <c:pt idx="9549">
                  <c:v>9550</c:v>
                </c:pt>
                <c:pt idx="9550">
                  <c:v>9551</c:v>
                </c:pt>
                <c:pt idx="9551">
                  <c:v>9552</c:v>
                </c:pt>
                <c:pt idx="9552">
                  <c:v>9553</c:v>
                </c:pt>
                <c:pt idx="9553">
                  <c:v>9554</c:v>
                </c:pt>
                <c:pt idx="9554">
                  <c:v>9555</c:v>
                </c:pt>
                <c:pt idx="9555">
                  <c:v>9556</c:v>
                </c:pt>
                <c:pt idx="9556">
                  <c:v>9557</c:v>
                </c:pt>
                <c:pt idx="9557">
                  <c:v>9558</c:v>
                </c:pt>
                <c:pt idx="9558">
                  <c:v>9559</c:v>
                </c:pt>
                <c:pt idx="9559">
                  <c:v>9560</c:v>
                </c:pt>
                <c:pt idx="9560">
                  <c:v>9561</c:v>
                </c:pt>
                <c:pt idx="9561">
                  <c:v>9562</c:v>
                </c:pt>
                <c:pt idx="9562">
                  <c:v>9563</c:v>
                </c:pt>
                <c:pt idx="9563">
                  <c:v>9564</c:v>
                </c:pt>
                <c:pt idx="9564">
                  <c:v>9565</c:v>
                </c:pt>
                <c:pt idx="9565">
                  <c:v>9566</c:v>
                </c:pt>
                <c:pt idx="9566">
                  <c:v>9567</c:v>
                </c:pt>
                <c:pt idx="9567">
                  <c:v>9568</c:v>
                </c:pt>
                <c:pt idx="9568">
                  <c:v>9569</c:v>
                </c:pt>
                <c:pt idx="9569">
                  <c:v>9570</c:v>
                </c:pt>
                <c:pt idx="9570">
                  <c:v>9571</c:v>
                </c:pt>
                <c:pt idx="9571">
                  <c:v>9572</c:v>
                </c:pt>
                <c:pt idx="9572">
                  <c:v>9573</c:v>
                </c:pt>
                <c:pt idx="9573">
                  <c:v>9574</c:v>
                </c:pt>
                <c:pt idx="9574">
                  <c:v>9575</c:v>
                </c:pt>
                <c:pt idx="9575">
                  <c:v>9576</c:v>
                </c:pt>
                <c:pt idx="9576">
                  <c:v>9577</c:v>
                </c:pt>
                <c:pt idx="9577">
                  <c:v>9578</c:v>
                </c:pt>
                <c:pt idx="9578">
                  <c:v>9579</c:v>
                </c:pt>
                <c:pt idx="9579">
                  <c:v>9580</c:v>
                </c:pt>
                <c:pt idx="9580">
                  <c:v>9581</c:v>
                </c:pt>
                <c:pt idx="9581">
                  <c:v>9582</c:v>
                </c:pt>
                <c:pt idx="9582">
                  <c:v>9583</c:v>
                </c:pt>
                <c:pt idx="9583">
                  <c:v>9584</c:v>
                </c:pt>
                <c:pt idx="9584">
                  <c:v>9585</c:v>
                </c:pt>
                <c:pt idx="9585">
                  <c:v>9586</c:v>
                </c:pt>
                <c:pt idx="9586">
                  <c:v>9587</c:v>
                </c:pt>
                <c:pt idx="9587">
                  <c:v>9588</c:v>
                </c:pt>
                <c:pt idx="9588">
                  <c:v>9589</c:v>
                </c:pt>
                <c:pt idx="9589">
                  <c:v>9590</c:v>
                </c:pt>
                <c:pt idx="9590">
                  <c:v>9591</c:v>
                </c:pt>
                <c:pt idx="9591">
                  <c:v>9592</c:v>
                </c:pt>
                <c:pt idx="9592">
                  <c:v>9593</c:v>
                </c:pt>
                <c:pt idx="9593">
                  <c:v>9594</c:v>
                </c:pt>
                <c:pt idx="9594">
                  <c:v>9595</c:v>
                </c:pt>
                <c:pt idx="9595">
                  <c:v>9596</c:v>
                </c:pt>
                <c:pt idx="9596">
                  <c:v>9597</c:v>
                </c:pt>
                <c:pt idx="9597">
                  <c:v>9598</c:v>
                </c:pt>
                <c:pt idx="9598">
                  <c:v>9599</c:v>
                </c:pt>
                <c:pt idx="9599">
                  <c:v>9600</c:v>
                </c:pt>
                <c:pt idx="9600">
                  <c:v>9601</c:v>
                </c:pt>
                <c:pt idx="9601">
                  <c:v>9602</c:v>
                </c:pt>
                <c:pt idx="9602">
                  <c:v>9603</c:v>
                </c:pt>
                <c:pt idx="9603">
                  <c:v>9604</c:v>
                </c:pt>
                <c:pt idx="9604">
                  <c:v>9605</c:v>
                </c:pt>
                <c:pt idx="9605">
                  <c:v>9606</c:v>
                </c:pt>
                <c:pt idx="9606">
                  <c:v>9607</c:v>
                </c:pt>
                <c:pt idx="9607">
                  <c:v>9608</c:v>
                </c:pt>
                <c:pt idx="9608">
                  <c:v>9609</c:v>
                </c:pt>
                <c:pt idx="9609">
                  <c:v>9610</c:v>
                </c:pt>
                <c:pt idx="9610">
                  <c:v>9611</c:v>
                </c:pt>
                <c:pt idx="9611">
                  <c:v>9612</c:v>
                </c:pt>
                <c:pt idx="9612">
                  <c:v>9613</c:v>
                </c:pt>
                <c:pt idx="9613">
                  <c:v>9614</c:v>
                </c:pt>
                <c:pt idx="9614">
                  <c:v>9615</c:v>
                </c:pt>
                <c:pt idx="9615">
                  <c:v>9616</c:v>
                </c:pt>
                <c:pt idx="9616">
                  <c:v>9617</c:v>
                </c:pt>
                <c:pt idx="9617">
                  <c:v>9618</c:v>
                </c:pt>
                <c:pt idx="9618">
                  <c:v>9619</c:v>
                </c:pt>
                <c:pt idx="9619">
                  <c:v>9620</c:v>
                </c:pt>
                <c:pt idx="9620">
                  <c:v>9621</c:v>
                </c:pt>
                <c:pt idx="9621">
                  <c:v>9622</c:v>
                </c:pt>
                <c:pt idx="9622">
                  <c:v>9623</c:v>
                </c:pt>
                <c:pt idx="9623">
                  <c:v>9624</c:v>
                </c:pt>
                <c:pt idx="9624">
                  <c:v>9625</c:v>
                </c:pt>
                <c:pt idx="9625">
                  <c:v>9626</c:v>
                </c:pt>
                <c:pt idx="9626">
                  <c:v>9627</c:v>
                </c:pt>
                <c:pt idx="9627">
                  <c:v>9628</c:v>
                </c:pt>
                <c:pt idx="9628">
                  <c:v>9629</c:v>
                </c:pt>
                <c:pt idx="9629">
                  <c:v>9630</c:v>
                </c:pt>
                <c:pt idx="9630">
                  <c:v>9631</c:v>
                </c:pt>
                <c:pt idx="9631">
                  <c:v>9632</c:v>
                </c:pt>
                <c:pt idx="9632">
                  <c:v>9633</c:v>
                </c:pt>
                <c:pt idx="9633">
                  <c:v>9634</c:v>
                </c:pt>
                <c:pt idx="9634">
                  <c:v>9635</c:v>
                </c:pt>
                <c:pt idx="9635">
                  <c:v>9636</c:v>
                </c:pt>
                <c:pt idx="9636">
                  <c:v>9637</c:v>
                </c:pt>
                <c:pt idx="9637">
                  <c:v>9638</c:v>
                </c:pt>
                <c:pt idx="9638">
                  <c:v>9639</c:v>
                </c:pt>
                <c:pt idx="9639">
                  <c:v>9640</c:v>
                </c:pt>
                <c:pt idx="9640">
                  <c:v>9641</c:v>
                </c:pt>
                <c:pt idx="9641">
                  <c:v>9642</c:v>
                </c:pt>
                <c:pt idx="9642">
                  <c:v>9643</c:v>
                </c:pt>
                <c:pt idx="9643">
                  <c:v>9644</c:v>
                </c:pt>
                <c:pt idx="9644">
                  <c:v>9645</c:v>
                </c:pt>
                <c:pt idx="9645">
                  <c:v>9646</c:v>
                </c:pt>
                <c:pt idx="9646">
                  <c:v>9647</c:v>
                </c:pt>
                <c:pt idx="9647">
                  <c:v>9648</c:v>
                </c:pt>
                <c:pt idx="9648">
                  <c:v>9649</c:v>
                </c:pt>
                <c:pt idx="9649">
                  <c:v>9650</c:v>
                </c:pt>
                <c:pt idx="9650">
                  <c:v>9651</c:v>
                </c:pt>
                <c:pt idx="9651">
                  <c:v>9652</c:v>
                </c:pt>
                <c:pt idx="9652">
                  <c:v>9653</c:v>
                </c:pt>
                <c:pt idx="9653">
                  <c:v>9654</c:v>
                </c:pt>
                <c:pt idx="9654">
                  <c:v>9655</c:v>
                </c:pt>
                <c:pt idx="9655">
                  <c:v>9656</c:v>
                </c:pt>
                <c:pt idx="9656">
                  <c:v>9657</c:v>
                </c:pt>
                <c:pt idx="9657">
                  <c:v>9658</c:v>
                </c:pt>
                <c:pt idx="9658">
                  <c:v>9659</c:v>
                </c:pt>
                <c:pt idx="9659">
                  <c:v>9660</c:v>
                </c:pt>
                <c:pt idx="9660">
                  <c:v>9661</c:v>
                </c:pt>
                <c:pt idx="9661">
                  <c:v>9662</c:v>
                </c:pt>
                <c:pt idx="9662">
                  <c:v>9663</c:v>
                </c:pt>
                <c:pt idx="9663">
                  <c:v>9664</c:v>
                </c:pt>
                <c:pt idx="9664">
                  <c:v>9665</c:v>
                </c:pt>
                <c:pt idx="9665">
                  <c:v>9666</c:v>
                </c:pt>
                <c:pt idx="9666">
                  <c:v>9667</c:v>
                </c:pt>
                <c:pt idx="9667">
                  <c:v>9668</c:v>
                </c:pt>
                <c:pt idx="9668">
                  <c:v>9669</c:v>
                </c:pt>
                <c:pt idx="9669">
                  <c:v>9670</c:v>
                </c:pt>
                <c:pt idx="9670">
                  <c:v>9671</c:v>
                </c:pt>
                <c:pt idx="9671">
                  <c:v>9672</c:v>
                </c:pt>
                <c:pt idx="9672">
                  <c:v>9673</c:v>
                </c:pt>
                <c:pt idx="9673">
                  <c:v>9674</c:v>
                </c:pt>
                <c:pt idx="9674">
                  <c:v>9675</c:v>
                </c:pt>
                <c:pt idx="9675">
                  <c:v>9676</c:v>
                </c:pt>
                <c:pt idx="9676">
                  <c:v>9677</c:v>
                </c:pt>
                <c:pt idx="9677">
                  <c:v>9678</c:v>
                </c:pt>
                <c:pt idx="9678">
                  <c:v>9679</c:v>
                </c:pt>
                <c:pt idx="9679">
                  <c:v>9680</c:v>
                </c:pt>
                <c:pt idx="9680">
                  <c:v>9681</c:v>
                </c:pt>
                <c:pt idx="9681">
                  <c:v>9682</c:v>
                </c:pt>
                <c:pt idx="9682">
                  <c:v>9683</c:v>
                </c:pt>
                <c:pt idx="9683">
                  <c:v>9684</c:v>
                </c:pt>
                <c:pt idx="9684">
                  <c:v>9685</c:v>
                </c:pt>
                <c:pt idx="9685">
                  <c:v>9686</c:v>
                </c:pt>
                <c:pt idx="9686">
                  <c:v>9687</c:v>
                </c:pt>
                <c:pt idx="9687">
                  <c:v>9688</c:v>
                </c:pt>
                <c:pt idx="9688">
                  <c:v>9689</c:v>
                </c:pt>
                <c:pt idx="9689">
                  <c:v>9690</c:v>
                </c:pt>
                <c:pt idx="9690">
                  <c:v>9691</c:v>
                </c:pt>
                <c:pt idx="9691">
                  <c:v>9692</c:v>
                </c:pt>
                <c:pt idx="9692">
                  <c:v>9693</c:v>
                </c:pt>
                <c:pt idx="9693">
                  <c:v>9694</c:v>
                </c:pt>
                <c:pt idx="9694">
                  <c:v>9695</c:v>
                </c:pt>
                <c:pt idx="9695">
                  <c:v>9696</c:v>
                </c:pt>
                <c:pt idx="9696">
                  <c:v>9697</c:v>
                </c:pt>
                <c:pt idx="9697">
                  <c:v>9698</c:v>
                </c:pt>
                <c:pt idx="9698">
                  <c:v>9699</c:v>
                </c:pt>
                <c:pt idx="9699">
                  <c:v>9700</c:v>
                </c:pt>
                <c:pt idx="9700">
                  <c:v>9701</c:v>
                </c:pt>
                <c:pt idx="9701">
                  <c:v>9702</c:v>
                </c:pt>
                <c:pt idx="9702">
                  <c:v>9703</c:v>
                </c:pt>
                <c:pt idx="9703">
                  <c:v>9704</c:v>
                </c:pt>
                <c:pt idx="9704">
                  <c:v>9705</c:v>
                </c:pt>
                <c:pt idx="9705">
                  <c:v>9706</c:v>
                </c:pt>
                <c:pt idx="9706">
                  <c:v>9707</c:v>
                </c:pt>
                <c:pt idx="9707">
                  <c:v>9708</c:v>
                </c:pt>
                <c:pt idx="9708">
                  <c:v>9709</c:v>
                </c:pt>
                <c:pt idx="9709">
                  <c:v>9710</c:v>
                </c:pt>
                <c:pt idx="9710">
                  <c:v>9711</c:v>
                </c:pt>
                <c:pt idx="9711">
                  <c:v>9712</c:v>
                </c:pt>
                <c:pt idx="9712">
                  <c:v>9713</c:v>
                </c:pt>
                <c:pt idx="9713">
                  <c:v>9714</c:v>
                </c:pt>
                <c:pt idx="9714">
                  <c:v>9715</c:v>
                </c:pt>
                <c:pt idx="9715">
                  <c:v>9716</c:v>
                </c:pt>
                <c:pt idx="9716">
                  <c:v>9717</c:v>
                </c:pt>
                <c:pt idx="9717">
                  <c:v>9718</c:v>
                </c:pt>
                <c:pt idx="9718">
                  <c:v>9719</c:v>
                </c:pt>
                <c:pt idx="9719">
                  <c:v>9720</c:v>
                </c:pt>
                <c:pt idx="9720">
                  <c:v>9721</c:v>
                </c:pt>
                <c:pt idx="9721">
                  <c:v>9722</c:v>
                </c:pt>
                <c:pt idx="9722">
                  <c:v>9723</c:v>
                </c:pt>
                <c:pt idx="9723">
                  <c:v>9724</c:v>
                </c:pt>
                <c:pt idx="9724">
                  <c:v>9725</c:v>
                </c:pt>
                <c:pt idx="9725">
                  <c:v>9726</c:v>
                </c:pt>
                <c:pt idx="9726">
                  <c:v>9727</c:v>
                </c:pt>
                <c:pt idx="9727">
                  <c:v>9728</c:v>
                </c:pt>
                <c:pt idx="9728">
                  <c:v>9729</c:v>
                </c:pt>
                <c:pt idx="9729">
                  <c:v>9730</c:v>
                </c:pt>
                <c:pt idx="9730">
                  <c:v>9731</c:v>
                </c:pt>
                <c:pt idx="9731">
                  <c:v>9732</c:v>
                </c:pt>
                <c:pt idx="9732">
                  <c:v>9733</c:v>
                </c:pt>
                <c:pt idx="9733">
                  <c:v>9734</c:v>
                </c:pt>
                <c:pt idx="9734">
                  <c:v>9735</c:v>
                </c:pt>
                <c:pt idx="9735">
                  <c:v>9736</c:v>
                </c:pt>
                <c:pt idx="9736">
                  <c:v>9737</c:v>
                </c:pt>
                <c:pt idx="9737">
                  <c:v>9738</c:v>
                </c:pt>
                <c:pt idx="9738">
                  <c:v>9739</c:v>
                </c:pt>
                <c:pt idx="9739">
                  <c:v>9740</c:v>
                </c:pt>
                <c:pt idx="9740">
                  <c:v>9741</c:v>
                </c:pt>
                <c:pt idx="9741">
                  <c:v>9742</c:v>
                </c:pt>
                <c:pt idx="9742">
                  <c:v>9743</c:v>
                </c:pt>
                <c:pt idx="9743">
                  <c:v>9744</c:v>
                </c:pt>
                <c:pt idx="9744">
                  <c:v>9745</c:v>
                </c:pt>
                <c:pt idx="9745">
                  <c:v>9746</c:v>
                </c:pt>
                <c:pt idx="9746">
                  <c:v>9747</c:v>
                </c:pt>
                <c:pt idx="9747">
                  <c:v>9748</c:v>
                </c:pt>
                <c:pt idx="9748">
                  <c:v>9749</c:v>
                </c:pt>
                <c:pt idx="9749">
                  <c:v>9750</c:v>
                </c:pt>
                <c:pt idx="9750">
                  <c:v>9751</c:v>
                </c:pt>
                <c:pt idx="9751">
                  <c:v>9752</c:v>
                </c:pt>
                <c:pt idx="9752">
                  <c:v>9753</c:v>
                </c:pt>
                <c:pt idx="9753">
                  <c:v>9754</c:v>
                </c:pt>
                <c:pt idx="9754">
                  <c:v>9755</c:v>
                </c:pt>
                <c:pt idx="9755">
                  <c:v>9756</c:v>
                </c:pt>
                <c:pt idx="9756">
                  <c:v>9757</c:v>
                </c:pt>
                <c:pt idx="9757">
                  <c:v>9758</c:v>
                </c:pt>
                <c:pt idx="9758">
                  <c:v>9759</c:v>
                </c:pt>
                <c:pt idx="9759">
                  <c:v>9760</c:v>
                </c:pt>
                <c:pt idx="9760">
                  <c:v>9761</c:v>
                </c:pt>
                <c:pt idx="9761">
                  <c:v>9762</c:v>
                </c:pt>
                <c:pt idx="9762">
                  <c:v>9763</c:v>
                </c:pt>
                <c:pt idx="9763">
                  <c:v>9764</c:v>
                </c:pt>
                <c:pt idx="9764">
                  <c:v>9765</c:v>
                </c:pt>
                <c:pt idx="9765">
                  <c:v>9766</c:v>
                </c:pt>
                <c:pt idx="9766">
                  <c:v>9767</c:v>
                </c:pt>
                <c:pt idx="9767">
                  <c:v>9768</c:v>
                </c:pt>
                <c:pt idx="9768">
                  <c:v>9769</c:v>
                </c:pt>
                <c:pt idx="9769">
                  <c:v>9770</c:v>
                </c:pt>
                <c:pt idx="9770">
                  <c:v>9771</c:v>
                </c:pt>
                <c:pt idx="9771">
                  <c:v>9772</c:v>
                </c:pt>
                <c:pt idx="9772">
                  <c:v>9773</c:v>
                </c:pt>
                <c:pt idx="9773">
                  <c:v>9774</c:v>
                </c:pt>
                <c:pt idx="9774">
                  <c:v>9775</c:v>
                </c:pt>
                <c:pt idx="9775">
                  <c:v>9776</c:v>
                </c:pt>
                <c:pt idx="9776">
                  <c:v>9777</c:v>
                </c:pt>
                <c:pt idx="9777">
                  <c:v>9778</c:v>
                </c:pt>
                <c:pt idx="9778">
                  <c:v>9779</c:v>
                </c:pt>
                <c:pt idx="9779">
                  <c:v>9780</c:v>
                </c:pt>
                <c:pt idx="9780">
                  <c:v>9781</c:v>
                </c:pt>
                <c:pt idx="9781">
                  <c:v>9782</c:v>
                </c:pt>
                <c:pt idx="9782">
                  <c:v>9783</c:v>
                </c:pt>
                <c:pt idx="9783">
                  <c:v>9784</c:v>
                </c:pt>
                <c:pt idx="9784">
                  <c:v>9785</c:v>
                </c:pt>
                <c:pt idx="9785">
                  <c:v>9786</c:v>
                </c:pt>
                <c:pt idx="9786">
                  <c:v>9787</c:v>
                </c:pt>
                <c:pt idx="9787">
                  <c:v>9788</c:v>
                </c:pt>
                <c:pt idx="9788">
                  <c:v>9789</c:v>
                </c:pt>
                <c:pt idx="9789">
                  <c:v>9790</c:v>
                </c:pt>
                <c:pt idx="9790">
                  <c:v>9791</c:v>
                </c:pt>
                <c:pt idx="9791">
                  <c:v>9792</c:v>
                </c:pt>
                <c:pt idx="9792">
                  <c:v>9793</c:v>
                </c:pt>
                <c:pt idx="9793">
                  <c:v>9794</c:v>
                </c:pt>
                <c:pt idx="9794">
                  <c:v>9795</c:v>
                </c:pt>
                <c:pt idx="9795">
                  <c:v>9796</c:v>
                </c:pt>
                <c:pt idx="9796">
                  <c:v>9797</c:v>
                </c:pt>
                <c:pt idx="9797">
                  <c:v>9798</c:v>
                </c:pt>
                <c:pt idx="9798">
                  <c:v>9799</c:v>
                </c:pt>
                <c:pt idx="9799">
                  <c:v>9800</c:v>
                </c:pt>
                <c:pt idx="9800">
                  <c:v>9801</c:v>
                </c:pt>
                <c:pt idx="9801">
                  <c:v>9802</c:v>
                </c:pt>
                <c:pt idx="9802">
                  <c:v>9803</c:v>
                </c:pt>
                <c:pt idx="9803">
                  <c:v>9804</c:v>
                </c:pt>
                <c:pt idx="9804">
                  <c:v>9805</c:v>
                </c:pt>
                <c:pt idx="9805">
                  <c:v>9806</c:v>
                </c:pt>
                <c:pt idx="9806">
                  <c:v>9807</c:v>
                </c:pt>
                <c:pt idx="9807">
                  <c:v>9808</c:v>
                </c:pt>
                <c:pt idx="9808">
                  <c:v>9809</c:v>
                </c:pt>
                <c:pt idx="9809">
                  <c:v>9810</c:v>
                </c:pt>
                <c:pt idx="9810">
                  <c:v>9811</c:v>
                </c:pt>
                <c:pt idx="9811">
                  <c:v>9812</c:v>
                </c:pt>
                <c:pt idx="9812">
                  <c:v>9813</c:v>
                </c:pt>
                <c:pt idx="9813">
                  <c:v>9814</c:v>
                </c:pt>
                <c:pt idx="9814">
                  <c:v>9815</c:v>
                </c:pt>
                <c:pt idx="9815">
                  <c:v>9816</c:v>
                </c:pt>
                <c:pt idx="9816">
                  <c:v>9817</c:v>
                </c:pt>
                <c:pt idx="9817">
                  <c:v>9818</c:v>
                </c:pt>
                <c:pt idx="9818">
                  <c:v>9819</c:v>
                </c:pt>
                <c:pt idx="9819">
                  <c:v>9820</c:v>
                </c:pt>
                <c:pt idx="9820">
                  <c:v>9821</c:v>
                </c:pt>
                <c:pt idx="9821">
                  <c:v>9822</c:v>
                </c:pt>
                <c:pt idx="9822">
                  <c:v>9823</c:v>
                </c:pt>
                <c:pt idx="9823">
                  <c:v>9824</c:v>
                </c:pt>
                <c:pt idx="9824">
                  <c:v>9825</c:v>
                </c:pt>
                <c:pt idx="9825">
                  <c:v>9826</c:v>
                </c:pt>
                <c:pt idx="9826">
                  <c:v>9827</c:v>
                </c:pt>
                <c:pt idx="9827">
                  <c:v>9828</c:v>
                </c:pt>
                <c:pt idx="9828">
                  <c:v>9829</c:v>
                </c:pt>
                <c:pt idx="9829">
                  <c:v>9830</c:v>
                </c:pt>
                <c:pt idx="9830">
                  <c:v>9831</c:v>
                </c:pt>
                <c:pt idx="9831">
                  <c:v>9832</c:v>
                </c:pt>
                <c:pt idx="9832">
                  <c:v>9833</c:v>
                </c:pt>
                <c:pt idx="9833">
                  <c:v>9834</c:v>
                </c:pt>
                <c:pt idx="9834">
                  <c:v>9835</c:v>
                </c:pt>
                <c:pt idx="9835">
                  <c:v>9836</c:v>
                </c:pt>
                <c:pt idx="9836">
                  <c:v>9837</c:v>
                </c:pt>
                <c:pt idx="9837">
                  <c:v>9838</c:v>
                </c:pt>
                <c:pt idx="9838">
                  <c:v>9839</c:v>
                </c:pt>
                <c:pt idx="9839">
                  <c:v>9840</c:v>
                </c:pt>
                <c:pt idx="9840">
                  <c:v>9841</c:v>
                </c:pt>
                <c:pt idx="9841">
                  <c:v>9842</c:v>
                </c:pt>
                <c:pt idx="9842">
                  <c:v>9843</c:v>
                </c:pt>
                <c:pt idx="9843">
                  <c:v>9844</c:v>
                </c:pt>
                <c:pt idx="9844">
                  <c:v>9845</c:v>
                </c:pt>
                <c:pt idx="9845">
                  <c:v>9846</c:v>
                </c:pt>
                <c:pt idx="9846">
                  <c:v>9847</c:v>
                </c:pt>
                <c:pt idx="9847">
                  <c:v>9848</c:v>
                </c:pt>
                <c:pt idx="9848">
                  <c:v>9849</c:v>
                </c:pt>
                <c:pt idx="9849">
                  <c:v>9850</c:v>
                </c:pt>
                <c:pt idx="9850">
                  <c:v>9851</c:v>
                </c:pt>
                <c:pt idx="9851">
                  <c:v>9852</c:v>
                </c:pt>
                <c:pt idx="9852">
                  <c:v>9853</c:v>
                </c:pt>
                <c:pt idx="9853">
                  <c:v>9854</c:v>
                </c:pt>
                <c:pt idx="9854">
                  <c:v>9855</c:v>
                </c:pt>
                <c:pt idx="9855">
                  <c:v>9856</c:v>
                </c:pt>
                <c:pt idx="9856">
                  <c:v>9857</c:v>
                </c:pt>
                <c:pt idx="9857">
                  <c:v>9858</c:v>
                </c:pt>
                <c:pt idx="9858">
                  <c:v>9859</c:v>
                </c:pt>
                <c:pt idx="9859">
                  <c:v>9860</c:v>
                </c:pt>
                <c:pt idx="9860">
                  <c:v>9861</c:v>
                </c:pt>
                <c:pt idx="9861">
                  <c:v>9862</c:v>
                </c:pt>
                <c:pt idx="9862">
                  <c:v>9863</c:v>
                </c:pt>
                <c:pt idx="9863">
                  <c:v>9864</c:v>
                </c:pt>
                <c:pt idx="9864">
                  <c:v>9865</c:v>
                </c:pt>
                <c:pt idx="9865">
                  <c:v>9866</c:v>
                </c:pt>
                <c:pt idx="9866">
                  <c:v>9867</c:v>
                </c:pt>
                <c:pt idx="9867">
                  <c:v>9868</c:v>
                </c:pt>
                <c:pt idx="9868">
                  <c:v>9869</c:v>
                </c:pt>
                <c:pt idx="9869">
                  <c:v>9870</c:v>
                </c:pt>
                <c:pt idx="9870">
                  <c:v>9871</c:v>
                </c:pt>
                <c:pt idx="9871">
                  <c:v>9872</c:v>
                </c:pt>
                <c:pt idx="9872">
                  <c:v>9873</c:v>
                </c:pt>
                <c:pt idx="9873">
                  <c:v>9874</c:v>
                </c:pt>
                <c:pt idx="9874">
                  <c:v>9875</c:v>
                </c:pt>
                <c:pt idx="9875">
                  <c:v>9876</c:v>
                </c:pt>
                <c:pt idx="9876">
                  <c:v>9877</c:v>
                </c:pt>
                <c:pt idx="9877">
                  <c:v>9878</c:v>
                </c:pt>
                <c:pt idx="9878">
                  <c:v>9879</c:v>
                </c:pt>
                <c:pt idx="9879">
                  <c:v>9880</c:v>
                </c:pt>
                <c:pt idx="9880">
                  <c:v>9881</c:v>
                </c:pt>
                <c:pt idx="9881">
                  <c:v>9882</c:v>
                </c:pt>
                <c:pt idx="9882">
                  <c:v>9883</c:v>
                </c:pt>
                <c:pt idx="9883">
                  <c:v>9884</c:v>
                </c:pt>
                <c:pt idx="9884">
                  <c:v>9885</c:v>
                </c:pt>
                <c:pt idx="9885">
                  <c:v>9886</c:v>
                </c:pt>
                <c:pt idx="9886">
                  <c:v>9887</c:v>
                </c:pt>
                <c:pt idx="9887">
                  <c:v>9888</c:v>
                </c:pt>
                <c:pt idx="9888">
                  <c:v>9889</c:v>
                </c:pt>
                <c:pt idx="9889">
                  <c:v>9890</c:v>
                </c:pt>
                <c:pt idx="9890">
                  <c:v>9891</c:v>
                </c:pt>
                <c:pt idx="9891">
                  <c:v>9892</c:v>
                </c:pt>
                <c:pt idx="9892">
                  <c:v>9893</c:v>
                </c:pt>
                <c:pt idx="9893">
                  <c:v>9894</c:v>
                </c:pt>
                <c:pt idx="9894">
                  <c:v>9895</c:v>
                </c:pt>
                <c:pt idx="9895">
                  <c:v>9896</c:v>
                </c:pt>
                <c:pt idx="9896">
                  <c:v>9897</c:v>
                </c:pt>
                <c:pt idx="9897">
                  <c:v>9898</c:v>
                </c:pt>
                <c:pt idx="9898">
                  <c:v>9899</c:v>
                </c:pt>
                <c:pt idx="9899">
                  <c:v>9900</c:v>
                </c:pt>
                <c:pt idx="9900">
                  <c:v>9901</c:v>
                </c:pt>
                <c:pt idx="9901">
                  <c:v>9902</c:v>
                </c:pt>
                <c:pt idx="9902">
                  <c:v>9903</c:v>
                </c:pt>
                <c:pt idx="9903">
                  <c:v>9904</c:v>
                </c:pt>
                <c:pt idx="9904">
                  <c:v>9905</c:v>
                </c:pt>
                <c:pt idx="9905">
                  <c:v>9906</c:v>
                </c:pt>
                <c:pt idx="9906">
                  <c:v>9907</c:v>
                </c:pt>
                <c:pt idx="9907">
                  <c:v>9908</c:v>
                </c:pt>
                <c:pt idx="9908">
                  <c:v>9909</c:v>
                </c:pt>
                <c:pt idx="9909">
                  <c:v>9910</c:v>
                </c:pt>
                <c:pt idx="9910">
                  <c:v>9911</c:v>
                </c:pt>
                <c:pt idx="9911">
                  <c:v>9912</c:v>
                </c:pt>
                <c:pt idx="9912">
                  <c:v>9913</c:v>
                </c:pt>
                <c:pt idx="9913">
                  <c:v>9914</c:v>
                </c:pt>
                <c:pt idx="9914">
                  <c:v>9915</c:v>
                </c:pt>
                <c:pt idx="9915">
                  <c:v>9916</c:v>
                </c:pt>
                <c:pt idx="9916">
                  <c:v>9917</c:v>
                </c:pt>
                <c:pt idx="9917">
                  <c:v>9918</c:v>
                </c:pt>
                <c:pt idx="9918">
                  <c:v>9919</c:v>
                </c:pt>
                <c:pt idx="9919">
                  <c:v>9920</c:v>
                </c:pt>
                <c:pt idx="9920">
                  <c:v>9921</c:v>
                </c:pt>
                <c:pt idx="9921">
                  <c:v>9922</c:v>
                </c:pt>
                <c:pt idx="9922">
                  <c:v>9923</c:v>
                </c:pt>
                <c:pt idx="9923">
                  <c:v>9924</c:v>
                </c:pt>
                <c:pt idx="9924">
                  <c:v>9925</c:v>
                </c:pt>
                <c:pt idx="9925">
                  <c:v>9926</c:v>
                </c:pt>
                <c:pt idx="9926">
                  <c:v>9927</c:v>
                </c:pt>
                <c:pt idx="9927">
                  <c:v>9928</c:v>
                </c:pt>
                <c:pt idx="9928">
                  <c:v>9929</c:v>
                </c:pt>
                <c:pt idx="9929">
                  <c:v>9930</c:v>
                </c:pt>
                <c:pt idx="9930">
                  <c:v>9931</c:v>
                </c:pt>
                <c:pt idx="9931">
                  <c:v>9932</c:v>
                </c:pt>
                <c:pt idx="9932">
                  <c:v>9933</c:v>
                </c:pt>
                <c:pt idx="9933">
                  <c:v>9934</c:v>
                </c:pt>
                <c:pt idx="9934">
                  <c:v>9935</c:v>
                </c:pt>
                <c:pt idx="9935">
                  <c:v>9936</c:v>
                </c:pt>
                <c:pt idx="9936">
                  <c:v>9937</c:v>
                </c:pt>
                <c:pt idx="9937">
                  <c:v>9938</c:v>
                </c:pt>
                <c:pt idx="9938">
                  <c:v>9939</c:v>
                </c:pt>
                <c:pt idx="9939">
                  <c:v>9940</c:v>
                </c:pt>
                <c:pt idx="9940">
                  <c:v>9941</c:v>
                </c:pt>
                <c:pt idx="9941">
                  <c:v>9942</c:v>
                </c:pt>
                <c:pt idx="9942">
                  <c:v>9943</c:v>
                </c:pt>
                <c:pt idx="9943">
                  <c:v>9944</c:v>
                </c:pt>
                <c:pt idx="9944">
                  <c:v>9945</c:v>
                </c:pt>
                <c:pt idx="9945">
                  <c:v>9946</c:v>
                </c:pt>
                <c:pt idx="9946">
                  <c:v>9947</c:v>
                </c:pt>
                <c:pt idx="9947">
                  <c:v>9948</c:v>
                </c:pt>
                <c:pt idx="9948">
                  <c:v>9949</c:v>
                </c:pt>
                <c:pt idx="9949">
                  <c:v>9950</c:v>
                </c:pt>
                <c:pt idx="9950">
                  <c:v>9951</c:v>
                </c:pt>
                <c:pt idx="9951">
                  <c:v>9952</c:v>
                </c:pt>
                <c:pt idx="9952">
                  <c:v>9953</c:v>
                </c:pt>
                <c:pt idx="9953">
                  <c:v>9954</c:v>
                </c:pt>
                <c:pt idx="9954">
                  <c:v>9955</c:v>
                </c:pt>
                <c:pt idx="9955">
                  <c:v>9956</c:v>
                </c:pt>
                <c:pt idx="9956">
                  <c:v>9957</c:v>
                </c:pt>
                <c:pt idx="9957">
                  <c:v>9958</c:v>
                </c:pt>
                <c:pt idx="9958">
                  <c:v>9959</c:v>
                </c:pt>
                <c:pt idx="9959">
                  <c:v>9960</c:v>
                </c:pt>
                <c:pt idx="9960">
                  <c:v>9961</c:v>
                </c:pt>
                <c:pt idx="9961">
                  <c:v>9962</c:v>
                </c:pt>
                <c:pt idx="9962">
                  <c:v>9963</c:v>
                </c:pt>
                <c:pt idx="9963">
                  <c:v>9964</c:v>
                </c:pt>
                <c:pt idx="9964">
                  <c:v>9965</c:v>
                </c:pt>
                <c:pt idx="9965">
                  <c:v>9966</c:v>
                </c:pt>
                <c:pt idx="9966">
                  <c:v>9967</c:v>
                </c:pt>
                <c:pt idx="9967">
                  <c:v>9968</c:v>
                </c:pt>
                <c:pt idx="9968">
                  <c:v>9969</c:v>
                </c:pt>
                <c:pt idx="9969">
                  <c:v>9970</c:v>
                </c:pt>
                <c:pt idx="9970">
                  <c:v>9971</c:v>
                </c:pt>
                <c:pt idx="9971">
                  <c:v>9972</c:v>
                </c:pt>
                <c:pt idx="9972">
                  <c:v>9973</c:v>
                </c:pt>
                <c:pt idx="9973">
                  <c:v>9974</c:v>
                </c:pt>
                <c:pt idx="9974">
                  <c:v>9975</c:v>
                </c:pt>
                <c:pt idx="9975">
                  <c:v>9976</c:v>
                </c:pt>
                <c:pt idx="9976">
                  <c:v>9977</c:v>
                </c:pt>
                <c:pt idx="9977">
                  <c:v>9978</c:v>
                </c:pt>
                <c:pt idx="9978">
                  <c:v>9979</c:v>
                </c:pt>
                <c:pt idx="9979">
                  <c:v>9980</c:v>
                </c:pt>
                <c:pt idx="9980">
                  <c:v>9981</c:v>
                </c:pt>
                <c:pt idx="9981">
                  <c:v>9982</c:v>
                </c:pt>
                <c:pt idx="9982">
                  <c:v>9983</c:v>
                </c:pt>
                <c:pt idx="9983">
                  <c:v>9984</c:v>
                </c:pt>
                <c:pt idx="9984">
                  <c:v>9985</c:v>
                </c:pt>
                <c:pt idx="9985">
                  <c:v>9986</c:v>
                </c:pt>
                <c:pt idx="9986">
                  <c:v>9987</c:v>
                </c:pt>
                <c:pt idx="9987">
                  <c:v>9988</c:v>
                </c:pt>
                <c:pt idx="9988">
                  <c:v>9989</c:v>
                </c:pt>
                <c:pt idx="9989">
                  <c:v>9990</c:v>
                </c:pt>
                <c:pt idx="9990">
                  <c:v>9991</c:v>
                </c:pt>
                <c:pt idx="9991">
                  <c:v>9992</c:v>
                </c:pt>
                <c:pt idx="9992">
                  <c:v>9993</c:v>
                </c:pt>
                <c:pt idx="9993">
                  <c:v>9994</c:v>
                </c:pt>
                <c:pt idx="9994">
                  <c:v>9995</c:v>
                </c:pt>
                <c:pt idx="9995">
                  <c:v>9996</c:v>
                </c:pt>
                <c:pt idx="9996">
                  <c:v>9997</c:v>
                </c:pt>
                <c:pt idx="9997">
                  <c:v>9998</c:v>
                </c:pt>
                <c:pt idx="9998">
                  <c:v>9999</c:v>
                </c:pt>
                <c:pt idx="9999">
                  <c:v>10000</c:v>
                </c:pt>
              </c:numCache>
            </c:numRef>
          </c:cat>
          <c:val>
            <c:numRef>
              <c:f>Sheet2!$B$2:$B$10001</c:f>
              <c:numCache>
                <c:formatCode>General</c:formatCode>
                <c:ptCount val="10000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7</c:v>
                </c:pt>
                <c:pt idx="4">
                  <c:v>10.333333333333332</c:v>
                </c:pt>
                <c:pt idx="5">
                  <c:v>13.5</c:v>
                </c:pt>
                <c:pt idx="6">
                  <c:v>17.133333333333326</c:v>
                </c:pt>
                <c:pt idx="7">
                  <c:v>20.944444444444443</c:v>
                </c:pt>
                <c:pt idx="8">
                  <c:v>24.990476190476187</c:v>
                </c:pt>
                <c:pt idx="9">
                  <c:v>29.227777777777771</c:v>
                </c:pt>
                <c:pt idx="10">
                  <c:v>33.644797178130496</c:v>
                </c:pt>
                <c:pt idx="11">
                  <c:v>38.225873015873013</c:v>
                </c:pt>
                <c:pt idx="12">
                  <c:v>42.958938592271927</c:v>
                </c:pt>
                <c:pt idx="13">
                  <c:v>47.833339212228104</c:v>
                </c:pt>
                <c:pt idx="14">
                  <c:v>52.839842133175459</c:v>
                </c:pt>
                <c:pt idx="15">
                  <c:v>57.970330439695502</c:v>
                </c:pt>
                <c:pt idx="16">
                  <c:v>63.217620694805873</c:v>
                </c:pt>
                <c:pt idx="17">
                  <c:v>68.575310706342421</c:v>
                </c:pt>
                <c:pt idx="18">
                  <c:v>74.037659570064164</c:v>
                </c:pt>
                <c:pt idx="19">
                  <c:v>79.599490783543104</c:v>
                </c:pt>
                <c:pt idx="20">
                  <c:v>85.25611332862654</c:v>
                </c:pt>
                <c:pt idx="21">
                  <c:v>91.003256740549517</c:v>
                </c:pt>
                <c:pt idx="22">
                  <c:v>96.837017212773489</c:v>
                </c:pt>
                <c:pt idx="23">
                  <c:v>102.75381249769738</c:v>
                </c:pt>
                <c:pt idx="24">
                  <c:v>108.75034388586477</c:v>
                </c:pt>
                <c:pt idx="25">
                  <c:v>114.82356393209518</c:v>
                </c:pt>
                <c:pt idx="26">
                  <c:v>120.97064888568055</c:v>
                </c:pt>
                <c:pt idx="27">
                  <c:v>127.18897500023861</c:v>
                </c:pt>
                <c:pt idx="28">
                  <c:v>133.47609806583574</c:v>
                </c:pt>
                <c:pt idx="29">
                  <c:v>139.8297356349301</c:v>
                </c:pt>
                <c:pt idx="30">
                  <c:v>146.247751514128</c:v>
                </c:pt>
                <c:pt idx="31">
                  <c:v>152.72814217265247</c:v>
                </c:pt>
                <c:pt idx="32">
                  <c:v>159.26902478089772</c:v>
                </c:pt>
                <c:pt idx="33">
                  <c:v>165.86862664228553</c:v>
                </c:pt>
                <c:pt idx="34">
                  <c:v>172.52527582166456</c:v>
                </c:pt>
                <c:pt idx="35">
                  <c:v>179.2373928058677</c:v>
                </c:pt>
                <c:pt idx="36">
                  <c:v>186.00348305836658</c:v>
                </c:pt>
                <c:pt idx="37">
                  <c:v>192.8221303515158</c:v>
                </c:pt>
                <c:pt idx="38">
                  <c:v>199.69199077760271</c:v>
                </c:pt>
                <c:pt idx="39">
                  <c:v>206.61178735458768</c:v>
                </c:pt>
                <c:pt idx="40">
                  <c:v>213.58030515460356</c:v>
                </c:pt>
                <c:pt idx="41">
                  <c:v>220.59638689346781</c:v>
                </c:pt>
                <c:pt idx="42">
                  <c:v>227.65892892799809</c:v>
                </c:pt>
                <c:pt idx="43">
                  <c:v>234.76687761511562</c:v>
                </c:pt>
                <c:pt idx="44">
                  <c:v>241.91922599281045</c:v>
                </c:pt>
                <c:pt idx="45">
                  <c:v>249.1150107482064</c:v>
                </c:pt>
                <c:pt idx="46">
                  <c:v>256.35330944237114</c:v>
                </c:pt>
                <c:pt idx="47">
                  <c:v>263.63323796528505</c:v>
                </c:pt>
                <c:pt idx="48">
                  <c:v>270.95394819761395</c:v>
                </c:pt>
                <c:pt idx="49">
                  <c:v>278.31462585871731</c:v>
                </c:pt>
                <c:pt idx="50">
                  <c:v>285.71448852272772</c:v>
                </c:pt>
                <c:pt idx="51">
                  <c:v>293.15278378662191</c:v>
                </c:pt>
                <c:pt idx="52">
                  <c:v>300.62878757601067</c:v>
                </c:pt>
                <c:pt idx="53">
                  <c:v>308.14180257595757</c:v>
                </c:pt>
                <c:pt idx="54">
                  <c:v>315.69115677550576</c:v>
                </c:pt>
                <c:pt idx="55">
                  <c:v>323.27620211580972</c:v>
                </c:pt>
                <c:pt idx="56">
                  <c:v>330.89631323281338</c:v>
                </c:pt>
                <c:pt idx="57">
                  <c:v>338.55088628636366</c:v>
                </c:pt>
                <c:pt idx="58">
                  <c:v>346.23933786845583</c:v>
                </c:pt>
                <c:pt idx="59">
                  <c:v>353.96110398404676</c:v>
                </c:pt>
                <c:pt idx="60">
                  <c:v>361.71563909850209</c:v>
                </c:pt>
                <c:pt idx="61">
                  <c:v>369.50241524632867</c:v>
                </c:pt>
                <c:pt idx="62">
                  <c:v>377.32092119633978</c:v>
                </c:pt>
                <c:pt idx="63">
                  <c:v>385.1706616688611</c:v>
                </c:pt>
                <c:pt idx="64">
                  <c:v>393.05115660098505</c:v>
                </c:pt>
                <c:pt idx="65">
                  <c:v>400.96194045624657</c:v>
                </c:pt>
                <c:pt idx="66">
                  <c:v>408.90256157541165</c:v>
                </c:pt>
                <c:pt idx="67">
                  <c:v>416.87258156536745</c:v>
                </c:pt>
                <c:pt idx="68">
                  <c:v>424.87157472335929</c:v>
                </c:pt>
                <c:pt idx="69">
                  <c:v>432.8991274940559</c:v>
                </c:pt>
                <c:pt idx="70">
                  <c:v>440.95483795713795</c:v>
                </c:pt>
                <c:pt idx="71">
                  <c:v>449.03831534329464</c:v>
                </c:pt>
                <c:pt idx="72">
                  <c:v>457.14917957668894</c:v>
                </c:pt>
                <c:pt idx="73">
                  <c:v>465.28706084210415</c:v>
                </c:pt>
                <c:pt idx="74">
                  <c:v>473.45159917513524</c:v>
                </c:pt>
                <c:pt idx="75">
                  <c:v>481.64244407390669</c:v>
                </c:pt>
                <c:pt idx="76">
                  <c:v>489.85925413092485</c:v>
                </c:pt>
                <c:pt idx="77">
                  <c:v>498.10169668377864</c:v>
                </c:pt>
                <c:pt idx="78">
                  <c:v>506.36944748349384</c:v>
                </c:pt>
                <c:pt idx="79">
                  <c:v>514.66219037944313</c:v>
                </c:pt>
                <c:pt idx="80">
                  <c:v>522.97961701979193</c:v>
                </c:pt>
                <c:pt idx="81">
                  <c:v>531.3214265665307</c:v>
                </c:pt>
                <c:pt idx="82">
                  <c:v>539.68732542422276</c:v>
                </c:pt>
                <c:pt idx="83">
                  <c:v>548.07702698164758</c:v>
                </c:pt>
                <c:pt idx="84">
                  <c:v>556.49025136558487</c:v>
                </c:pt>
                <c:pt idx="85">
                  <c:v>564.92672520603378</c:v>
                </c:pt>
                <c:pt idx="86">
                  <c:v>573.38618141221161</c:v>
                </c:pt>
                <c:pt idx="87">
                  <c:v>581.86835895872173</c:v>
                </c:pt>
                <c:pt idx="88">
                  <c:v>590.37300268131594</c:v>
                </c:pt>
                <c:pt idx="89">
                  <c:v>598.89986308172649</c:v>
                </c:pt>
                <c:pt idx="90">
                  <c:v>607.44869614106267</c:v>
                </c:pt>
                <c:pt idx="91">
                  <c:v>616.0192631413114</c:v>
                </c:pt>
                <c:pt idx="92">
                  <c:v>624.61133049450711</c:v>
                </c:pt>
                <c:pt idx="93">
                  <c:v>633.22466957916072</c:v>
                </c:pt>
                <c:pt idx="94">
                  <c:v>641.85905658356751</c:v>
                </c:pt>
                <c:pt idx="95">
                  <c:v>650.5142723556396</c:v>
                </c:pt>
                <c:pt idx="96">
                  <c:v>659.1901022589185</c:v>
                </c:pt>
                <c:pt idx="97">
                  <c:v>667.88633603446374</c:v>
                </c:pt>
                <c:pt idx="98">
                  <c:v>676.60276766831305</c:v>
                </c:pt>
                <c:pt idx="99">
                  <c:v>685.33919526423767</c:v>
                </c:pt>
                <c:pt idx="100">
                  <c:v>694.09542092153458</c:v>
                </c:pt>
                <c:pt idx="101">
                  <c:v>702.87125061760389</c:v>
                </c:pt>
                <c:pt idx="102">
                  <c:v>711.66649409508352</c:v>
                </c:pt>
                <c:pt idx="103">
                  <c:v>720.48096475332022</c:v>
                </c:pt>
                <c:pt idx="104">
                  <c:v>729.31447954396924</c:v>
                </c:pt>
                <c:pt idx="105">
                  <c:v>738.16685887053347</c:v>
                </c:pt>
                <c:pt idx="106">
                  <c:v>747.03792649165132</c:v>
                </c:pt>
                <c:pt idx="107">
                  <c:v>755.9275094279667</c:v>
                </c:pt>
                <c:pt idx="108">
                  <c:v>764.83543787240899</c:v>
                </c:pt>
                <c:pt idx="109">
                  <c:v>773.76154510373794</c:v>
                </c:pt>
                <c:pt idx="110">
                  <c:v>782.70566740319759</c:v>
                </c:pt>
                <c:pt idx="111">
                  <c:v>791.66764397414545</c:v>
                </c:pt>
                <c:pt idx="112">
                  <c:v>800.64731686452603</c:v>
                </c:pt>
                <c:pt idx="113">
                  <c:v>809.64453089205949</c:v>
                </c:pt>
                <c:pt idx="114">
                  <c:v>818.65913357203317</c:v>
                </c:pt>
                <c:pt idx="115">
                  <c:v>827.69097504757781</c:v>
                </c:pt>
                <c:pt idx="116">
                  <c:v>836.73990802232959</c:v>
                </c:pt>
                <c:pt idx="117">
                  <c:v>845.80578769537124</c:v>
                </c:pt>
                <c:pt idx="118">
                  <c:v>854.88847169835674</c:v>
                </c:pt>
                <c:pt idx="119">
                  <c:v>863.98782003473264</c:v>
                </c:pt>
                <c:pt idx="120">
                  <c:v>873.10369502096785</c:v>
                </c:pt>
                <c:pt idx="121">
                  <c:v>882.23596122970548</c:v>
                </c:pt>
                <c:pt idx="122">
                  <c:v>891.38448543476511</c:v>
                </c:pt>
                <c:pt idx="123">
                  <c:v>900.54913655791802</c:v>
                </c:pt>
                <c:pt idx="124">
                  <c:v>909.72978561736215</c:v>
                </c:pt>
                <c:pt idx="125">
                  <c:v>918.92630567783351</c:v>
                </c:pt>
                <c:pt idx="126">
                  <c:v>928.13857180228842</c:v>
                </c:pt>
                <c:pt idx="127">
                  <c:v>937.3664610050929</c:v>
                </c:pt>
                <c:pt idx="128">
                  <c:v>946.60985220666396</c:v>
                </c:pt>
                <c:pt idx="129">
                  <c:v>955.86862618950363</c:v>
                </c:pt>
                <c:pt idx="130">
                  <c:v>965.14266555557981</c:v>
                </c:pt>
                <c:pt idx="131">
                  <c:v>974.43185468499087</c:v>
                </c:pt>
                <c:pt idx="132">
                  <c:v>983.73607969587772</c:v>
                </c:pt>
                <c:pt idx="133">
                  <c:v>993.05522840552976</c:v>
                </c:pt>
                <c:pt idx="134">
                  <c:v>1002.3891902926445</c:v>
                </c:pt>
                <c:pt idx="135">
                  <c:v>1011.7378564606925</c:v>
                </c:pt>
                <c:pt idx="136">
                  <c:v>1021.101119602356</c:v>
                </c:pt>
                <c:pt idx="137">
                  <c:v>1030.4788739649962</c:v>
                </c:pt>
                <c:pt idx="138">
                  <c:v>1039.8710153171103</c:v>
                </c:pt>
                <c:pt idx="139">
                  <c:v>1049.2774409157546</c:v>
                </c:pt>
                <c:pt idx="140">
                  <c:v>1058.6980494748802</c:v>
                </c:pt>
                <c:pt idx="141">
                  <c:v>1068.1327411345706</c:v>
                </c:pt>
                <c:pt idx="142">
                  <c:v>1077.5814174311322</c:v>
                </c:pt>
                <c:pt idx="143">
                  <c:v>1087.0439812680197</c:v>
                </c:pt>
                <c:pt idx="144">
                  <c:v>1096.5203368875598</c:v>
                </c:pt>
                <c:pt idx="145">
                  <c:v>1106.010389843452</c:v>
                </c:pt>
                <c:pt idx="146">
                  <c:v>1115.5140469740152</c:v>
                </c:pt>
                <c:pt idx="147">
                  <c:v>1125.031216376158</c:v>
                </c:pt>
                <c:pt idx="148">
                  <c:v>1134.5618073800485</c:v>
                </c:pt>
                <c:pt idx="149">
                  <c:v>1144.1057305244558</c:v>
                </c:pt>
                <c:pt idx="150">
                  <c:v>1153.6628975327483</c:v>
                </c:pt>
                <c:pt idx="151">
                  <c:v>1163.2332212895228</c:v>
                </c:pt>
                <c:pt idx="152">
                  <c:v>1172.8166158178408</c:v>
                </c:pt>
                <c:pt idx="153">
                  <c:v>1182.4129962570594</c:v>
                </c:pt>
                <c:pt idx="154">
                  <c:v>1192.0222788412332</c:v>
                </c:pt>
                <c:pt idx="155">
                  <c:v>1201.6443808780696</c:v>
                </c:pt>
                <c:pt idx="156">
                  <c:v>1211.2792207284208</c:v>
                </c:pt>
                <c:pt idx="157">
                  <c:v>1220.9267177862916</c:v>
                </c:pt>
                <c:pt idx="158">
                  <c:v>1230.586792459352</c:v>
                </c:pt>
                <c:pt idx="159">
                  <c:v>1240.259366149942</c:v>
                </c:pt>
                <c:pt idx="160">
                  <c:v>1249.9443612365378</c:v>
                </c:pt>
                <c:pt idx="161">
                  <c:v>1259.6417010556838</c:v>
                </c:pt>
                <c:pt idx="162">
                  <c:v>1269.3513098843632</c:v>
                </c:pt>
                <c:pt idx="163">
                  <c:v>1279.0731129228016</c:v>
                </c:pt>
                <c:pt idx="164">
                  <c:v>1288.8070362776848</c:v>
                </c:pt>
                <c:pt idx="165">
                  <c:v>1298.553006945782</c:v>
                </c:pt>
                <c:pt idx="166">
                  <c:v>1308.3109527979609</c:v>
                </c:pt>
                <c:pt idx="167">
                  <c:v>1318.0808025635854</c:v>
                </c:pt>
                <c:pt idx="168">
                  <c:v>1327.8624858152757</c:v>
                </c:pt>
                <c:pt idx="169">
                  <c:v>1337.6559329540371</c:v>
                </c:pt>
                <c:pt idx="170">
                  <c:v>1347.4610751947271</c:v>
                </c:pt>
                <c:pt idx="171">
                  <c:v>1357.2778445518638</c:v>
                </c:pt>
                <c:pt idx="172">
                  <c:v>1367.1061738257681</c:v>
                </c:pt>
                <c:pt idx="173">
                  <c:v>1376.9459965890121</c:v>
                </c:pt>
                <c:pt idx="174">
                  <c:v>1386.7972471731887</c:v>
                </c:pt>
                <c:pt idx="175">
                  <c:v>1396.6598606559749</c:v>
                </c:pt>
                <c:pt idx="176">
                  <c:v>1406.5337728484915</c:v>
                </c:pt>
                <c:pt idx="177">
                  <c:v>1416.418920282943</c:v>
                </c:pt>
                <c:pt idx="178">
                  <c:v>1426.3152402005362</c:v>
                </c:pt>
                <c:pt idx="179">
                  <c:v>1436.2226705396677</c:v>
                </c:pt>
                <c:pt idx="180">
                  <c:v>1446.1411499243679</c:v>
                </c:pt>
                <c:pt idx="181">
                  <c:v>1456.0706176530068</c:v>
                </c:pt>
                <c:pt idx="182">
                  <c:v>1466.0110136872377</c:v>
                </c:pt>
                <c:pt idx="183">
                  <c:v>1475.9622786411867</c:v>
                </c:pt>
                <c:pt idx="184">
                  <c:v>1485.9243537708769</c:v>
                </c:pt>
                <c:pt idx="185">
                  <c:v>1495.8971809638742</c:v>
                </c:pt>
                <c:pt idx="186">
                  <c:v>1505.88070272916</c:v>
                </c:pt>
                <c:pt idx="187">
                  <c:v>1515.8748621872171</c:v>
                </c:pt>
                <c:pt idx="188">
                  <c:v>1525.8796030603248</c:v>
                </c:pt>
                <c:pt idx="189">
                  <c:v>1535.8948696630591</c:v>
                </c:pt>
                <c:pt idx="190">
                  <c:v>1545.9206068929936</c:v>
                </c:pt>
                <c:pt idx="191">
                  <c:v>1555.9567602215891</c:v>
                </c:pt>
                <c:pt idx="192">
                  <c:v>1566.003275685277</c:v>
                </c:pt>
                <c:pt idx="193">
                  <c:v>1576.0600998767243</c:v>
                </c:pt>
                <c:pt idx="194">
                  <c:v>1586.127179936278</c:v>
                </c:pt>
                <c:pt idx="195">
                  <c:v>1596.2044635435827</c:v>
                </c:pt>
                <c:pt idx="196">
                  <c:v>1606.2918989093721</c:v>
                </c:pt>
                <c:pt idx="197">
                  <c:v>1616.389434767422</c:v>
                </c:pt>
                <c:pt idx="198">
                  <c:v>1626.4970203666678</c:v>
                </c:pt>
                <c:pt idx="199">
                  <c:v>1636.6146054634764</c:v>
                </c:pt>
                <c:pt idx="200">
                  <c:v>1646.7421403140786</c:v>
                </c:pt>
                <c:pt idx="201">
                  <c:v>1656.8795756671434</c:v>
                </c:pt>
                <c:pt idx="202">
                  <c:v>1667.0268627565015</c:v>
                </c:pt>
                <c:pt idx="203">
                  <c:v>1677.1839532940151</c:v>
                </c:pt>
                <c:pt idx="204">
                  <c:v>1687.3507994625818</c:v>
                </c:pt>
                <c:pt idx="205">
                  <c:v>1697.5273539092752</c:v>
                </c:pt>
                <c:pt idx="206">
                  <c:v>1707.7135697386209</c:v>
                </c:pt>
                <c:pt idx="207">
                  <c:v>1717.909400505999</c:v>
                </c:pt>
                <c:pt idx="208">
                  <c:v>1728.1148002111738</c:v>
                </c:pt>
                <c:pt idx="209">
                  <c:v>1738.3297232919472</c:v>
                </c:pt>
                <c:pt idx="210">
                  <c:v>1748.5541246179298</c:v>
                </c:pt>
                <c:pt idx="211">
                  <c:v>1758.7879594844353</c:v>
                </c:pt>
                <c:pt idx="212">
                  <c:v>1769.0311836064793</c:v>
                </c:pt>
                <c:pt idx="213">
                  <c:v>1779.2837531129057</c:v>
                </c:pt>
                <c:pt idx="214">
                  <c:v>1789.5456245406058</c:v>
                </c:pt>
                <c:pt idx="215">
                  <c:v>1799.8167548288543</c:v>
                </c:pt>
                <c:pt idx="216">
                  <c:v>1810.0971013137489</c:v>
                </c:pt>
                <c:pt idx="217">
                  <c:v>1820.3866217227489</c:v>
                </c:pt>
                <c:pt idx="218">
                  <c:v>1830.6852741693144</c:v>
                </c:pt>
                <c:pt idx="219">
                  <c:v>1840.9930171476458</c:v>
                </c:pt>
                <c:pt idx="220">
                  <c:v>1851.3098095275129</c:v>
                </c:pt>
                <c:pt idx="221">
                  <c:v>1861.635610549185</c:v>
                </c:pt>
                <c:pt idx="222">
                  <c:v>1871.9703798184416</c:v>
                </c:pt>
                <c:pt idx="223">
                  <c:v>1882.3140773016851</c:v>
                </c:pt>
                <c:pt idx="224">
                  <c:v>1892.6666633211253</c:v>
                </c:pt>
                <c:pt idx="225">
                  <c:v>1903.0280985500633</c:v>
                </c:pt>
                <c:pt idx="226">
                  <c:v>1913.3983440082507</c:v>
                </c:pt>
                <c:pt idx="227">
                  <c:v>1923.7773610573302</c:v>
                </c:pt>
                <c:pt idx="228">
                  <c:v>1934.1651113963574</c:v>
                </c:pt>
                <c:pt idx="229">
                  <c:v>1944.5615570574025</c:v>
                </c:pt>
                <c:pt idx="230">
                  <c:v>1954.9666604012255</c:v>
                </c:pt>
                <c:pt idx="231">
                  <c:v>1965.3803841130227</c:v>
                </c:pt>
                <c:pt idx="232">
                  <c:v>1975.8026911982588</c:v>
                </c:pt>
                <c:pt idx="233">
                  <c:v>1986.2335449785508</c:v>
                </c:pt>
                <c:pt idx="234">
                  <c:v>1996.6729090876406</c:v>
                </c:pt>
                <c:pt idx="235">
                  <c:v>2007.1207474674245</c:v>
                </c:pt>
                <c:pt idx="236">
                  <c:v>2017.5770243640538</c:v>
                </c:pt>
                <c:pt idx="237">
                  <c:v>2028.0417043240998</c:v>
                </c:pt>
                <c:pt idx="238">
                  <c:v>2038.5147521907834</c:v>
                </c:pt>
                <c:pt idx="239">
                  <c:v>2048.9961331002683</c:v>
                </c:pt>
                <c:pt idx="240">
                  <c:v>2059.4858124780144</c:v>
                </c:pt>
                <c:pt idx="241">
                  <c:v>2069.9837560351921</c:v>
                </c:pt>
                <c:pt idx="242">
                  <c:v>2080.4899297651527</c:v>
                </c:pt>
                <c:pt idx="243">
                  <c:v>2091.0042999399684</c:v>
                </c:pt>
                <c:pt idx="244">
                  <c:v>2101.526833107006</c:v>
                </c:pt>
                <c:pt idx="245">
                  <c:v>2112.0574960855847</c:v>
                </c:pt>
                <c:pt idx="246">
                  <c:v>2122.5962559636587</c:v>
                </c:pt>
                <c:pt idx="247">
                  <c:v>2133.1430800945841</c:v>
                </c:pt>
                <c:pt idx="248">
                  <c:v>2143.6979360939072</c:v>
                </c:pt>
                <c:pt idx="249">
                  <c:v>2154.2607918362264</c:v>
                </c:pt>
                <c:pt idx="250">
                  <c:v>2164.8316154520962</c:v>
                </c:pt>
                <c:pt idx="251">
                  <c:v>2175.4103753249778</c:v>
                </c:pt>
                <c:pt idx="252">
                  <c:v>2185.9970400882416</c:v>
                </c:pt>
                <c:pt idx="253">
                  <c:v>2196.5915786222172</c:v>
                </c:pt>
                <c:pt idx="254">
                  <c:v>2207.1939600512851</c:v>
                </c:pt>
                <c:pt idx="255">
                  <c:v>2217.8041537410222</c:v>
                </c:pt>
                <c:pt idx="256">
                  <c:v>2228.4221292953812</c:v>
                </c:pt>
                <c:pt idx="257">
                  <c:v>2239.0478565539224</c:v>
                </c:pt>
                <c:pt idx="258">
                  <c:v>2249.6813055890852</c:v>
                </c:pt>
                <c:pt idx="259">
                  <c:v>2260.3224467034993</c:v>
                </c:pt>
                <c:pt idx="260">
                  <c:v>2270.9712504273398</c:v>
                </c:pt>
                <c:pt idx="261">
                  <c:v>2281.6276875157223</c:v>
                </c:pt>
                <c:pt idx="262">
                  <c:v>2292.2917289461402</c:v>
                </c:pt>
                <c:pt idx="263">
                  <c:v>2302.9633459159318</c:v>
                </c:pt>
                <c:pt idx="264">
                  <c:v>2313.6425098397963</c:v>
                </c:pt>
                <c:pt idx="265">
                  <c:v>2324.3291923473425</c:v>
                </c:pt>
                <c:pt idx="266">
                  <c:v>2335.0233652806714</c:v>
                </c:pt>
                <c:pt idx="267">
                  <c:v>2345.7250006920017</c:v>
                </c:pt>
                <c:pt idx="268">
                  <c:v>2356.434070841326</c:v>
                </c:pt>
                <c:pt idx="269">
                  <c:v>2367.1505481940967</c:v>
                </c:pt>
                <c:pt idx="270">
                  <c:v>2377.874405418961</c:v>
                </c:pt>
                <c:pt idx="271">
                  <c:v>2388.6056153855143</c:v>
                </c:pt>
                <c:pt idx="272">
                  <c:v>2399.3441511620913</c:v>
                </c:pt>
                <c:pt idx="273">
                  <c:v>2410.0899860135946</c:v>
                </c:pt>
                <c:pt idx="274">
                  <c:v>2420.8430933993482</c:v>
                </c:pt>
                <c:pt idx="275">
                  <c:v>2431.6034469709821</c:v>
                </c:pt>
                <c:pt idx="276">
                  <c:v>2442.3710205703569</c:v>
                </c:pt>
                <c:pt idx="277">
                  <c:v>2453.1457882274995</c:v>
                </c:pt>
                <c:pt idx="278">
                  <c:v>2463.9277241585942</c:v>
                </c:pt>
                <c:pt idx="279">
                  <c:v>2474.7168027639764</c:v>
                </c:pt>
                <c:pt idx="280">
                  <c:v>2485.5129986261745</c:v>
                </c:pt>
                <c:pt idx="281">
                  <c:v>2496.3162865079671</c:v>
                </c:pt>
                <c:pt idx="282">
                  <c:v>2507.1266413504727</c:v>
                </c:pt>
                <c:pt idx="283">
                  <c:v>2517.9440382712733</c:v>
                </c:pt>
                <c:pt idx="284">
                  <c:v>2528.7684525625436</c:v>
                </c:pt>
                <c:pt idx="285">
                  <c:v>2539.5998596892341</c:v>
                </c:pt>
                <c:pt idx="286">
                  <c:v>2550.4382352872549</c:v>
                </c:pt>
                <c:pt idx="287">
                  <c:v>2561.2835551616986</c:v>
                </c:pt>
                <c:pt idx="288">
                  <c:v>2572.1357952850894</c:v>
                </c:pt>
                <c:pt idx="289">
                  <c:v>2582.9949317956384</c:v>
                </c:pt>
                <c:pt idx="290">
                  <c:v>2593.8609409955502</c:v>
                </c:pt>
                <c:pt idx="291">
                  <c:v>2604.7337993493293</c:v>
                </c:pt>
                <c:pt idx="292">
                  <c:v>2615.6134834821191</c:v>
                </c:pt>
                <c:pt idx="293">
                  <c:v>2626.4999701780662</c:v>
                </c:pt>
                <c:pt idx="294">
                  <c:v>2637.3932363787017</c:v>
                </c:pt>
                <c:pt idx="295">
                  <c:v>2648.2932591813451</c:v>
                </c:pt>
                <c:pt idx="296">
                  <c:v>2659.2000158375354</c:v>
                </c:pt>
                <c:pt idx="297">
                  <c:v>2670.1134837514714</c:v>
                </c:pt>
                <c:pt idx="298">
                  <c:v>2681.0336404784871</c:v>
                </c:pt>
                <c:pt idx="299">
                  <c:v>2691.9604637235357</c:v>
                </c:pt>
                <c:pt idx="300">
                  <c:v>2702.8939313397018</c:v>
                </c:pt>
                <c:pt idx="301">
                  <c:v>2713.8340213267252</c:v>
                </c:pt>
                <c:pt idx="302">
                  <c:v>2724.7807118295586</c:v>
                </c:pt>
                <c:pt idx="303">
                  <c:v>2735.733981136922</c:v>
                </c:pt>
                <c:pt idx="304">
                  <c:v>2746.6938076799001</c:v>
                </c:pt>
                <c:pt idx="305">
                  <c:v>2757.6601700305387</c:v>
                </c:pt>
                <c:pt idx="306">
                  <c:v>2768.6330469004706</c:v>
                </c:pt>
                <c:pt idx="307">
                  <c:v>2779.6124171395572</c:v>
                </c:pt>
                <c:pt idx="308">
                  <c:v>2790.5982597345455</c:v>
                </c:pt>
                <c:pt idx="309">
                  <c:v>2801.5905538077427</c:v>
                </c:pt>
                <c:pt idx="310">
                  <c:v>2812.5892786157074</c:v>
                </c:pt>
                <c:pt idx="311">
                  <c:v>2823.5944135479658</c:v>
                </c:pt>
                <c:pt idx="312">
                  <c:v>2834.6059381257251</c:v>
                </c:pt>
                <c:pt idx="313">
                  <c:v>2845.62383200063</c:v>
                </c:pt>
                <c:pt idx="314">
                  <c:v>2856.6480749535081</c:v>
                </c:pt>
                <c:pt idx="315">
                  <c:v>2867.6786468931509</c:v>
                </c:pt>
                <c:pt idx="316">
                  <c:v>2878.7155278550999</c:v>
                </c:pt>
                <c:pt idx="317">
                  <c:v>2889.7586980004507</c:v>
                </c:pt>
                <c:pt idx="318">
                  <c:v>2900.8081376146779</c:v>
                </c:pt>
                <c:pt idx="319">
                  <c:v>2911.8638271064588</c:v>
                </c:pt>
                <c:pt idx="320">
                  <c:v>2922.9257470065304</c:v>
                </c:pt>
                <c:pt idx="321">
                  <c:v>2933.9938779665508</c:v>
                </c:pt>
                <c:pt idx="322">
                  <c:v>2945.0682007579717</c:v>
                </c:pt>
                <c:pt idx="323">
                  <c:v>2956.1486962709391</c:v>
                </c:pt>
                <c:pt idx="324">
                  <c:v>2967.2353455131838</c:v>
                </c:pt>
                <c:pt idx="325">
                  <c:v>2978.3281296089508</c:v>
                </c:pt>
                <c:pt idx="326">
                  <c:v>2989.4270297979274</c:v>
                </c:pt>
                <c:pt idx="327">
                  <c:v>3000.5320274341852</c:v>
                </c:pt>
                <c:pt idx="328">
                  <c:v>3011.6431039851386</c:v>
                </c:pt>
                <c:pt idx="329">
                  <c:v>3022.760241030514</c:v>
                </c:pt>
                <c:pt idx="330">
                  <c:v>3033.8834202613343</c:v>
                </c:pt>
                <c:pt idx="331">
                  <c:v>3045.0126234789091</c:v>
                </c:pt>
                <c:pt idx="332">
                  <c:v>3056.1478325938451</c:v>
                </c:pt>
                <c:pt idx="333">
                  <c:v>3067.2890296250603</c:v>
                </c:pt>
                <c:pt idx="334">
                  <c:v>3078.4361966988236</c:v>
                </c:pt>
                <c:pt idx="335">
                  <c:v>3089.5893160477794</c:v>
                </c:pt>
                <c:pt idx="336">
                  <c:v>3100.748370010017</c:v>
                </c:pt>
                <c:pt idx="337">
                  <c:v>3111.9133410281297</c:v>
                </c:pt>
                <c:pt idx="338">
                  <c:v>3123.0842116482831</c:v>
                </c:pt>
                <c:pt idx="339">
                  <c:v>3134.260964519312</c:v>
                </c:pt>
                <c:pt idx="340">
                  <c:v>3145.4435823918116</c:v>
                </c:pt>
                <c:pt idx="341">
                  <c:v>3156.6320481172434</c:v>
                </c:pt>
                <c:pt idx="342">
                  <c:v>3167.8263446470569</c:v>
                </c:pt>
                <c:pt idx="343">
                  <c:v>3179.0264550318157</c:v>
                </c:pt>
                <c:pt idx="344">
                  <c:v>3190.232362420335</c:v>
                </c:pt>
                <c:pt idx="345">
                  <c:v>3201.444050058833</c:v>
                </c:pt>
                <c:pt idx="346">
                  <c:v>3212.6615012900852</c:v>
                </c:pt>
                <c:pt idx="347">
                  <c:v>3223.8846995525923</c:v>
                </c:pt>
                <c:pt idx="348">
                  <c:v>3235.1136283797614</c:v>
                </c:pt>
                <c:pt idx="349">
                  <c:v>3246.348271399087</c:v>
                </c:pt>
                <c:pt idx="350">
                  <c:v>3257.5886123313521</c:v>
                </c:pt>
                <c:pt idx="351">
                  <c:v>3268.8346349898293</c:v>
                </c:pt>
                <c:pt idx="352">
                  <c:v>3280.0863232794959</c:v>
                </c:pt>
                <c:pt idx="353">
                  <c:v>3291.343661196257</c:v>
                </c:pt>
                <c:pt idx="354">
                  <c:v>3302.60663282618</c:v>
                </c:pt>
                <c:pt idx="355">
                  <c:v>3313.8752223447295</c:v>
                </c:pt>
                <c:pt idx="356">
                  <c:v>3325.149414016018</c:v>
                </c:pt>
                <c:pt idx="357">
                  <c:v>3336.4291921920671</c:v>
                </c:pt>
                <c:pt idx="358">
                  <c:v>3347.7145413120666</c:v>
                </c:pt>
                <c:pt idx="359">
                  <c:v>3359.0054459016537</c:v>
                </c:pt>
                <c:pt idx="360">
                  <c:v>3370.3018905721906</c:v>
                </c:pt>
                <c:pt idx="361">
                  <c:v>3381.6038600200536</c:v>
                </c:pt>
                <c:pt idx="362">
                  <c:v>3392.911339025939</c:v>
                </c:pt>
                <c:pt idx="363">
                  <c:v>3404.2243124541546</c:v>
                </c:pt>
                <c:pt idx="364">
                  <c:v>3415.5427652519447</c:v>
                </c:pt>
                <c:pt idx="365">
                  <c:v>3426.8666824488018</c:v>
                </c:pt>
                <c:pt idx="366">
                  <c:v>3438.1960491558016</c:v>
                </c:pt>
                <c:pt idx="367">
                  <c:v>3449.5308505649332</c:v>
                </c:pt>
                <c:pt idx="368">
                  <c:v>3460.8710719484397</c:v>
                </c:pt>
                <c:pt idx="369">
                  <c:v>3472.2166986581706</c:v>
                </c:pt>
                <c:pt idx="370">
                  <c:v>3483.5677161249428</c:v>
                </c:pt>
                <c:pt idx="371">
                  <c:v>3494.9241098578923</c:v>
                </c:pt>
                <c:pt idx="372">
                  <c:v>3506.2858654438537</c:v>
                </c:pt>
                <c:pt idx="373">
                  <c:v>3517.6529685467358</c:v>
                </c:pt>
                <c:pt idx="374">
                  <c:v>3529.0254049068999</c:v>
                </c:pt>
                <c:pt idx="375">
                  <c:v>3540.4031603405547</c:v>
                </c:pt>
                <c:pt idx="376">
                  <c:v>3551.7862207391486</c:v>
                </c:pt>
                <c:pt idx="377">
                  <c:v>3563.1745720687818</c:v>
                </c:pt>
                <c:pt idx="378">
                  <c:v>3574.568200369602</c:v>
                </c:pt>
                <c:pt idx="379">
                  <c:v>3585.9670917552316</c:v>
                </c:pt>
                <c:pt idx="380">
                  <c:v>3597.3712324121821</c:v>
                </c:pt>
                <c:pt idx="381">
                  <c:v>3608.780608599282</c:v>
                </c:pt>
                <c:pt idx="382">
                  <c:v>3620.1952066471172</c:v>
                </c:pt>
                <c:pt idx="383">
                  <c:v>3631.6150129574626</c:v>
                </c:pt>
                <c:pt idx="384">
                  <c:v>3643.0400140027273</c:v>
                </c:pt>
                <c:pt idx="385">
                  <c:v>3654.4701963254161</c:v>
                </c:pt>
                <c:pt idx="386">
                  <c:v>3665.9055465375723</c:v>
                </c:pt>
                <c:pt idx="387">
                  <c:v>3677.3460513202485</c:v>
                </c:pt>
                <c:pt idx="388">
                  <c:v>3688.7916974229743</c:v>
                </c:pt>
                <c:pt idx="389">
                  <c:v>3700.2424716632249</c:v>
                </c:pt>
                <c:pt idx="390">
                  <c:v>3711.6983609259055</c:v>
                </c:pt>
                <c:pt idx="391">
                  <c:v>3723.1593521628306</c:v>
                </c:pt>
                <c:pt idx="392">
                  <c:v>3734.6254323922149</c:v>
                </c:pt>
                <c:pt idx="393">
                  <c:v>3746.0965886981667</c:v>
                </c:pt>
                <c:pt idx="394">
                  <c:v>3757.5728082301939</c:v>
                </c:pt>
                <c:pt idx="395">
                  <c:v>3769.0540782026965</c:v>
                </c:pt>
                <c:pt idx="396">
                  <c:v>3780.5403858944878</c:v>
                </c:pt>
                <c:pt idx="397">
                  <c:v>3792.0317186483044</c:v>
                </c:pt>
                <c:pt idx="398">
                  <c:v>3803.5280638703202</c:v>
                </c:pt>
                <c:pt idx="399">
                  <c:v>3815.0294090296816</c:v>
                </c:pt>
                <c:pt idx="400">
                  <c:v>3826.5357416580305</c:v>
                </c:pt>
                <c:pt idx="401">
                  <c:v>3838.0470493490338</c:v>
                </c:pt>
                <c:pt idx="402">
                  <c:v>3849.5633197579291</c:v>
                </c:pt>
                <c:pt idx="403">
                  <c:v>3861.084540601064</c:v>
                </c:pt>
                <c:pt idx="404">
                  <c:v>3872.6106996554431</c:v>
                </c:pt>
                <c:pt idx="405">
                  <c:v>3884.1417847582811</c:v>
                </c:pt>
                <c:pt idx="406">
                  <c:v>3895.6777838065605</c:v>
                </c:pt>
                <c:pt idx="407">
                  <c:v>3907.218684756584</c:v>
                </c:pt>
                <c:pt idx="408">
                  <c:v>3918.7644756235536</c:v>
                </c:pt>
                <c:pt idx="409">
                  <c:v>3930.3151444811269</c:v>
                </c:pt>
                <c:pt idx="410">
                  <c:v>3941.8706794609948</c:v>
                </c:pt>
                <c:pt idx="411">
                  <c:v>3953.4310687524612</c:v>
                </c:pt>
                <c:pt idx="412">
                  <c:v>3964.9963006020225</c:v>
                </c:pt>
                <c:pt idx="413">
                  <c:v>3976.5663633129511</c:v>
                </c:pt>
                <c:pt idx="414">
                  <c:v>3988.1412452448913</c:v>
                </c:pt>
                <c:pt idx="415">
                  <c:v>3999.7209348134452</c:v>
                </c:pt>
                <c:pt idx="416">
                  <c:v>4011.305420489773</c:v>
                </c:pt>
                <c:pt idx="417">
                  <c:v>4022.8946908001994</c:v>
                </c:pt>
                <c:pt idx="418">
                  <c:v>4034.4887343258088</c:v>
                </c:pt>
                <c:pt idx="419">
                  <c:v>4046.0875397020641</c:v>
                </c:pt>
                <c:pt idx="420">
                  <c:v>4057.6910956184115</c:v>
                </c:pt>
                <c:pt idx="421">
                  <c:v>4069.2993908179014</c:v>
                </c:pt>
                <c:pt idx="422">
                  <c:v>4080.9124140968065</c:v>
                </c:pt>
                <c:pt idx="423">
                  <c:v>4092.5301543042456</c:v>
                </c:pt>
                <c:pt idx="424">
                  <c:v>4104.1526003418094</c:v>
                </c:pt>
                <c:pt idx="425">
                  <c:v>4115.7797411631909</c:v>
                </c:pt>
                <c:pt idx="426">
                  <c:v>4127.4115657738294</c:v>
                </c:pt>
                <c:pt idx="427">
                  <c:v>4139.0480632305234</c:v>
                </c:pt>
                <c:pt idx="428">
                  <c:v>4150.6892226411028</c:v>
                </c:pt>
                <c:pt idx="429">
                  <c:v>4162.3350331640459</c:v>
                </c:pt>
                <c:pt idx="430">
                  <c:v>4173.9854840081434</c:v>
                </c:pt>
                <c:pt idx="431">
                  <c:v>4185.6405644321449</c:v>
                </c:pt>
                <c:pt idx="432">
                  <c:v>4197.3002637444033</c:v>
                </c:pt>
                <c:pt idx="433">
                  <c:v>4208.9645713025511</c:v>
                </c:pt>
                <c:pt idx="434">
                  <c:v>4220.6334765131433</c:v>
                </c:pt>
                <c:pt idx="435">
                  <c:v>4232.306968831329</c:v>
                </c:pt>
                <c:pt idx="436">
                  <c:v>4243.9850377605107</c:v>
                </c:pt>
                <c:pt idx="437">
                  <c:v>4255.6676728520306</c:v>
                </c:pt>
                <c:pt idx="438">
                  <c:v>4267.3548637048198</c:v>
                </c:pt>
                <c:pt idx="439">
                  <c:v>4279.0465999650914</c:v>
                </c:pt>
                <c:pt idx="440">
                  <c:v>4290.7428713260115</c:v>
                </c:pt>
                <c:pt idx="441">
                  <c:v>4302.4436675273855</c:v>
                </c:pt>
                <c:pt idx="442">
                  <c:v>4314.1489783553334</c:v>
                </c:pt>
                <c:pt idx="443">
                  <c:v>4325.8587936419826</c:v>
                </c:pt>
                <c:pt idx="444">
                  <c:v>4337.5731032651629</c:v>
                </c:pt>
                <c:pt idx="445">
                  <c:v>4349.2918971480876</c:v>
                </c:pt>
                <c:pt idx="446">
                  <c:v>4361.0151652590603</c:v>
                </c:pt>
                <c:pt idx="447">
                  <c:v>4372.7428976111605</c:v>
                </c:pt>
                <c:pt idx="448">
                  <c:v>4384.4750842619605</c:v>
                </c:pt>
                <c:pt idx="449">
                  <c:v>4396.2117153132085</c:v>
                </c:pt>
                <c:pt idx="450">
                  <c:v>4407.9527809105603</c:v>
                </c:pt>
                <c:pt idx="451">
                  <c:v>4419.6982712432646</c:v>
                </c:pt>
                <c:pt idx="452">
                  <c:v>4431.4481765438804</c:v>
                </c:pt>
                <c:pt idx="453">
                  <c:v>4443.2024870880005</c:v>
                </c:pt>
                <c:pt idx="454">
                  <c:v>4454.9611931939608</c:v>
                </c:pt>
                <c:pt idx="455">
                  <c:v>4466.7242852225545</c:v>
                </c:pt>
                <c:pt idx="456">
                  <c:v>4478.4917535767645</c:v>
                </c:pt>
                <c:pt idx="457">
                  <c:v>4490.2635887014758</c:v>
                </c:pt>
                <c:pt idx="458">
                  <c:v>4502.0397810832092</c:v>
                </c:pt>
                <c:pt idx="459">
                  <c:v>4513.8203212498483</c:v>
                </c:pt>
                <c:pt idx="460">
                  <c:v>4525.6051997703626</c:v>
                </c:pt>
                <c:pt idx="461">
                  <c:v>4537.3944072545564</c:v>
                </c:pt>
                <c:pt idx="462">
                  <c:v>4549.1879343527917</c:v>
                </c:pt>
                <c:pt idx="463">
                  <c:v>4560.9857717557279</c:v>
                </c:pt>
                <c:pt idx="464">
                  <c:v>4572.7879101940616</c:v>
                </c:pt>
                <c:pt idx="465">
                  <c:v>4584.5943404382815</c:v>
                </c:pt>
                <c:pt idx="466">
                  <c:v>4596.4050532983874</c:v>
                </c:pt>
                <c:pt idx="467">
                  <c:v>4608.2200396236649</c:v>
                </c:pt>
                <c:pt idx="468">
                  <c:v>4620.0392903024067</c:v>
                </c:pt>
                <c:pt idx="469">
                  <c:v>4631.862796261692</c:v>
                </c:pt>
                <c:pt idx="470">
                  <c:v>4643.6905484671142</c:v>
                </c:pt>
                <c:pt idx="471">
                  <c:v>4655.5225379225521</c:v>
                </c:pt>
                <c:pt idx="472">
                  <c:v>4667.3587556699231</c:v>
                </c:pt>
                <c:pt idx="473">
                  <c:v>4679.1991927889394</c:v>
                </c:pt>
                <c:pt idx="474">
                  <c:v>4691.0438403968674</c:v>
                </c:pt>
                <c:pt idx="475">
                  <c:v>4702.8926896483044</c:v>
                </c:pt>
                <c:pt idx="476">
                  <c:v>4714.7457317349272</c:v>
                </c:pt>
                <c:pt idx="477">
                  <c:v>4726.6029578852676</c:v>
                </c:pt>
                <c:pt idx="478">
                  <c:v>4738.4643593644796</c:v>
                </c:pt>
                <c:pt idx="479">
                  <c:v>4750.3299274741166</c:v>
                </c:pt>
                <c:pt idx="480">
                  <c:v>4762.1996535518938</c:v>
                </c:pt>
                <c:pt idx="481">
                  <c:v>4774.0735289714685</c:v>
                </c:pt>
                <c:pt idx="482">
                  <c:v>4785.9515451422203</c:v>
                </c:pt>
                <c:pt idx="483">
                  <c:v>4797.8336935090274</c:v>
                </c:pt>
                <c:pt idx="484">
                  <c:v>4809.7199655520417</c:v>
                </c:pt>
                <c:pt idx="485">
                  <c:v>4821.6103527864743</c:v>
                </c:pt>
                <c:pt idx="486">
                  <c:v>4833.5048467623874</c:v>
                </c:pt>
                <c:pt idx="487">
                  <c:v>4845.4034390644674</c:v>
                </c:pt>
                <c:pt idx="488">
                  <c:v>4857.3061213118208</c:v>
                </c:pt>
                <c:pt idx="489">
                  <c:v>4869.2128851577554</c:v>
                </c:pt>
                <c:pt idx="490">
                  <c:v>4881.1237222895888</c:v>
                </c:pt>
                <c:pt idx="491">
                  <c:v>4893.0386244284173</c:v>
                </c:pt>
                <c:pt idx="492">
                  <c:v>4904.9575833289264</c:v>
                </c:pt>
                <c:pt idx="493">
                  <c:v>4916.8805907791884</c:v>
                </c:pt>
                <c:pt idx="494">
                  <c:v>4928.8076386004423</c:v>
                </c:pt>
                <c:pt idx="495">
                  <c:v>4940.7387186469141</c:v>
                </c:pt>
                <c:pt idx="496">
                  <c:v>4952.6738228056111</c:v>
                </c:pt>
                <c:pt idx="497">
                  <c:v>4964.6129429961111</c:v>
                </c:pt>
                <c:pt idx="498">
                  <c:v>4976.5560711703883</c:v>
                </c:pt>
                <c:pt idx="499">
                  <c:v>4988.5031993125995</c:v>
                </c:pt>
                <c:pt idx="500">
                  <c:v>5000.454319438908</c:v>
                </c:pt>
                <c:pt idx="501">
                  <c:v>5012.4094235972816</c:v>
                </c:pt>
                <c:pt idx="502">
                  <c:v>5024.3685038673029</c:v>
                </c:pt>
                <c:pt idx="503">
                  <c:v>5036.3315523599858</c:v>
                </c:pt>
                <c:pt idx="504">
                  <c:v>5048.2985612175908</c:v>
                </c:pt>
                <c:pt idx="505">
                  <c:v>5060.2695226134292</c:v>
                </c:pt>
                <c:pt idx="506">
                  <c:v>5072.2444287516892</c:v>
                </c:pt>
                <c:pt idx="507">
                  <c:v>5084.2232718672531</c:v>
                </c:pt>
                <c:pt idx="508">
                  <c:v>5096.2060442255097</c:v>
                </c:pt>
                <c:pt idx="509">
                  <c:v>5108.1927381221803</c:v>
                </c:pt>
                <c:pt idx="510">
                  <c:v>5120.1833458831406</c:v>
                </c:pt>
                <c:pt idx="511">
                  <c:v>5132.1778598642395</c:v>
                </c:pt>
                <c:pt idx="512">
                  <c:v>5144.1762724511345</c:v>
                </c:pt>
                <c:pt idx="513">
                  <c:v>5156.1785760590983</c:v>
                </c:pt>
                <c:pt idx="514">
                  <c:v>5168.1847631328646</c:v>
                </c:pt>
                <c:pt idx="515">
                  <c:v>5180.1948261464559</c:v>
                </c:pt>
                <c:pt idx="516">
                  <c:v>5192.2087576029971</c:v>
                </c:pt>
                <c:pt idx="517">
                  <c:v>5204.2265500345675</c:v>
                </c:pt>
                <c:pt idx="518">
                  <c:v>5216.2481960020168</c:v>
                </c:pt>
                <c:pt idx="519">
                  <c:v>5228.2736880948096</c:v>
                </c:pt>
                <c:pt idx="520">
                  <c:v>5240.3030189308583</c:v>
                </c:pt>
                <c:pt idx="521">
                  <c:v>5252.3361811563582</c:v>
                </c:pt>
                <c:pt idx="522">
                  <c:v>5264.3731674456194</c:v>
                </c:pt>
                <c:pt idx="523">
                  <c:v>5276.4139705009193</c:v>
                </c:pt>
                <c:pt idx="524">
                  <c:v>5288.4585830523347</c:v>
                </c:pt>
                <c:pt idx="525">
                  <c:v>5300.5069978575821</c:v>
                </c:pt>
                <c:pt idx="526">
                  <c:v>5312.5592077018628</c:v>
                </c:pt>
                <c:pt idx="527">
                  <c:v>5324.6152053977057</c:v>
                </c:pt>
                <c:pt idx="528">
                  <c:v>5336.6749837848129</c:v>
                </c:pt>
                <c:pt idx="529">
                  <c:v>5348.7385357299081</c:v>
                </c:pt>
                <c:pt idx="530">
                  <c:v>5360.80585412658</c:v>
                </c:pt>
                <c:pt idx="531">
                  <c:v>5372.8769318951345</c:v>
                </c:pt>
                <c:pt idx="532">
                  <c:v>5384.9517619824373</c:v>
                </c:pt>
                <c:pt idx="533">
                  <c:v>5397.0303373617735</c:v>
                </c:pt>
                <c:pt idx="534">
                  <c:v>5409.1126510327003</c:v>
                </c:pt>
                <c:pt idx="535">
                  <c:v>5421.1986960208851</c:v>
                </c:pt>
                <c:pt idx="536">
                  <c:v>5433.2884653779774</c:v>
                </c:pt>
                <c:pt idx="537">
                  <c:v>5445.3819521814548</c:v>
                </c:pt>
                <c:pt idx="538">
                  <c:v>5457.4791495344798</c:v>
                </c:pt>
                <c:pt idx="539">
                  <c:v>5469.5800505657598</c:v>
                </c:pt>
                <c:pt idx="540">
                  <c:v>5481.6846484294019</c:v>
                </c:pt>
                <c:pt idx="541">
                  <c:v>5493.7929363047751</c:v>
                </c:pt>
                <c:pt idx="542">
                  <c:v>5505.9049073963715</c:v>
                </c:pt>
                <c:pt idx="543">
                  <c:v>5518.0205549336679</c:v>
                </c:pt>
                <c:pt idx="544">
                  <c:v>5530.1398721709775</c:v>
                </c:pt>
                <c:pt idx="545">
                  <c:v>5542.26285238733</c:v>
                </c:pt>
                <c:pt idx="546">
                  <c:v>5554.3894888863288</c:v>
                </c:pt>
                <c:pt idx="547">
                  <c:v>5566.5197749960134</c:v>
                </c:pt>
                <c:pt idx="548">
                  <c:v>5578.6537040687335</c:v>
                </c:pt>
                <c:pt idx="549">
                  <c:v>5590.7912694810029</c:v>
                </c:pt>
                <c:pt idx="550">
                  <c:v>5602.9324646333816</c:v>
                </c:pt>
                <c:pt idx="551">
                  <c:v>5615.0772829503403</c:v>
                </c:pt>
                <c:pt idx="552">
                  <c:v>5627.2257178801347</c:v>
                </c:pt>
                <c:pt idx="553">
                  <c:v>5639.3777628946636</c:v>
                </c:pt>
                <c:pt idx="554">
                  <c:v>5651.5334114893594</c:v>
                </c:pt>
                <c:pt idx="555">
                  <c:v>5663.6926571830418</c:v>
                </c:pt>
                <c:pt idx="556">
                  <c:v>5675.8554935178081</c:v>
                </c:pt>
                <c:pt idx="557">
                  <c:v>5688.0219140589024</c:v>
                </c:pt>
                <c:pt idx="558">
                  <c:v>5700.1919123945863</c:v>
                </c:pt>
                <c:pt idx="559">
                  <c:v>5712.3654821360242</c:v>
                </c:pt>
                <c:pt idx="560">
                  <c:v>5724.5426169171587</c:v>
                </c:pt>
                <c:pt idx="561">
                  <c:v>5736.7233103945755</c:v>
                </c:pt>
                <c:pt idx="562">
                  <c:v>5748.907556247409</c:v>
                </c:pt>
                <c:pt idx="563">
                  <c:v>5761.0953481772003</c:v>
                </c:pt>
                <c:pt idx="564">
                  <c:v>5773.2866799077829</c:v>
                </c:pt>
                <c:pt idx="565">
                  <c:v>5785.48154518517</c:v>
                </c:pt>
                <c:pt idx="566">
                  <c:v>5797.6799377774369</c:v>
                </c:pt>
                <c:pt idx="567">
                  <c:v>5809.8818514745972</c:v>
                </c:pt>
                <c:pt idx="568">
                  <c:v>5822.0872800884945</c:v>
                </c:pt>
                <c:pt idx="569">
                  <c:v>5834.2962174526865</c:v>
                </c:pt>
                <c:pt idx="570">
                  <c:v>5846.5086574223233</c:v>
                </c:pt>
                <c:pt idx="571">
                  <c:v>5858.7245938740489</c:v>
                </c:pt>
                <c:pt idx="572">
                  <c:v>5870.9440207058724</c:v>
                </c:pt>
                <c:pt idx="573">
                  <c:v>5883.166931837065</c:v>
                </c:pt>
                <c:pt idx="574">
                  <c:v>5895.3933212080492</c:v>
                </c:pt>
                <c:pt idx="575">
                  <c:v>5907.6231827802903</c:v>
                </c:pt>
                <c:pt idx="576">
                  <c:v>5919.8565105361795</c:v>
                </c:pt>
                <c:pt idx="577">
                  <c:v>5932.0932984789297</c:v>
                </c:pt>
                <c:pt idx="578">
                  <c:v>5944.3335406324704</c:v>
                </c:pt>
                <c:pt idx="579">
                  <c:v>5956.5772310413395</c:v>
                </c:pt>
                <c:pt idx="580">
                  <c:v>5968.8243637705682</c:v>
                </c:pt>
                <c:pt idx="581">
                  <c:v>5981.0749329055889</c:v>
                </c:pt>
                <c:pt idx="582">
                  <c:v>5993.3289325521228</c:v>
                </c:pt>
                <c:pt idx="583">
                  <c:v>6005.586356836071</c:v>
                </c:pt>
                <c:pt idx="584">
                  <c:v>6017.8471999034273</c:v>
                </c:pt>
                <c:pt idx="585">
                  <c:v>6030.1114559201542</c:v>
                </c:pt>
                <c:pt idx="586">
                  <c:v>6042.3791190720985</c:v>
                </c:pt>
                <c:pt idx="587">
                  <c:v>6054.6501835648778</c:v>
                </c:pt>
                <c:pt idx="588">
                  <c:v>6066.9246436237854</c:v>
                </c:pt>
                <c:pt idx="589">
                  <c:v>6079.2024934936944</c:v>
                </c:pt>
                <c:pt idx="590">
                  <c:v>6091.4837274389465</c:v>
                </c:pt>
                <c:pt idx="591">
                  <c:v>6103.7683397432656</c:v>
                </c:pt>
                <c:pt idx="592">
                  <c:v>6116.0563247096534</c:v>
                </c:pt>
                <c:pt idx="593">
                  <c:v>6128.3476766602898</c:v>
                </c:pt>
                <c:pt idx="594">
                  <c:v>6140.6423899364427</c:v>
                </c:pt>
                <c:pt idx="595">
                  <c:v>6152.940458898368</c:v>
                </c:pt>
                <c:pt idx="596">
                  <c:v>6165.2418779252166</c:v>
                </c:pt>
                <c:pt idx="597">
                  <c:v>6177.546641414935</c:v>
                </c:pt>
                <c:pt idx="598">
                  <c:v>6189.8547437841726</c:v>
                </c:pt>
                <c:pt idx="599">
                  <c:v>6202.1661794681977</c:v>
                </c:pt>
                <c:pt idx="600">
                  <c:v>6214.4809429207826</c:v>
                </c:pt>
                <c:pt idx="601">
                  <c:v>6226.7990286141421</c:v>
                </c:pt>
                <c:pt idx="602">
                  <c:v>6239.1204310388148</c:v>
                </c:pt>
                <c:pt idx="603">
                  <c:v>6251.4451447035808</c:v>
                </c:pt>
                <c:pt idx="604">
                  <c:v>6263.7731641353785</c:v>
                </c:pt>
                <c:pt idx="605">
                  <c:v>6276.104483879205</c:v>
                </c:pt>
                <c:pt idx="606">
                  <c:v>6288.4390984980337</c:v>
                </c:pt>
                <c:pt idx="607">
                  <c:v>6300.7770025727204</c:v>
                </c:pt>
                <c:pt idx="608">
                  <c:v>6313.1181907019209</c:v>
                </c:pt>
                <c:pt idx="609">
                  <c:v>6325.462657501992</c:v>
                </c:pt>
                <c:pt idx="610">
                  <c:v>6337.8103976069206</c:v>
                </c:pt>
                <c:pt idx="611">
                  <c:v>6350.1614056682283</c:v>
                </c:pt>
                <c:pt idx="612">
                  <c:v>6362.5156763548812</c:v>
                </c:pt>
                <c:pt idx="613">
                  <c:v>6374.8732043532173</c:v>
                </c:pt>
                <c:pt idx="614">
                  <c:v>6387.2339843668487</c:v>
                </c:pt>
                <c:pt idx="615">
                  <c:v>6399.5980111165873</c:v>
                </c:pt>
                <c:pt idx="616">
                  <c:v>6411.9652793403548</c:v>
                </c:pt>
                <c:pt idx="617">
                  <c:v>6424.3357837931026</c:v>
                </c:pt>
                <c:pt idx="618">
                  <c:v>6436.7095192467286</c:v>
                </c:pt>
                <c:pt idx="619">
                  <c:v>6449.0864804899984</c:v>
                </c:pt>
                <c:pt idx="620">
                  <c:v>6461.466662328452</c:v>
                </c:pt>
                <c:pt idx="621">
                  <c:v>6473.8500595843425</c:v>
                </c:pt>
                <c:pt idx="622">
                  <c:v>6486.2366670965357</c:v>
                </c:pt>
                <c:pt idx="623">
                  <c:v>6498.6264797204458</c:v>
                </c:pt>
                <c:pt idx="624">
                  <c:v>6511.019492327946</c:v>
                </c:pt>
                <c:pt idx="625">
                  <c:v>6523.4156998072931</c:v>
                </c:pt>
                <c:pt idx="626">
                  <c:v>6535.8150970630513</c:v>
                </c:pt>
                <c:pt idx="627">
                  <c:v>6548.2176790160083</c:v>
                </c:pt>
                <c:pt idx="628">
                  <c:v>6560.6234406031072</c:v>
                </c:pt>
                <c:pt idx="629">
                  <c:v>6573.0323767773571</c:v>
                </c:pt>
                <c:pt idx="630">
                  <c:v>6585.4444825077671</c:v>
                </c:pt>
                <c:pt idx="631">
                  <c:v>6597.8597527792708</c:v>
                </c:pt>
                <c:pt idx="632">
                  <c:v>6610.2781825926395</c:v>
                </c:pt>
                <c:pt idx="633">
                  <c:v>6622.6997669644234</c:v>
                </c:pt>
                <c:pt idx="634">
                  <c:v>6635.1245009268578</c:v>
                </c:pt>
                <c:pt idx="635">
                  <c:v>6647.5523795278086</c:v>
                </c:pt>
                <c:pt idx="636">
                  <c:v>6659.9833978306797</c:v>
                </c:pt>
                <c:pt idx="637">
                  <c:v>6672.4175509143679</c:v>
                </c:pt>
                <c:pt idx="638">
                  <c:v>6684.8548338731553</c:v>
                </c:pt>
                <c:pt idx="639">
                  <c:v>6697.2952418166606</c:v>
                </c:pt>
                <c:pt idx="640">
                  <c:v>6709.7387698697594</c:v>
                </c:pt>
                <c:pt idx="641">
                  <c:v>6722.185413172514</c:v>
                </c:pt>
                <c:pt idx="642">
                  <c:v>6734.6351668801071</c:v>
                </c:pt>
                <c:pt idx="643">
                  <c:v>6747.0880261627626</c:v>
                </c:pt>
                <c:pt idx="644">
                  <c:v>6759.5439862056819</c:v>
                </c:pt>
                <c:pt idx="645">
                  <c:v>6772.0030422089731</c:v>
                </c:pt>
                <c:pt idx="646">
                  <c:v>6784.4651893875835</c:v>
                </c:pt>
                <c:pt idx="647">
                  <c:v>6796.9304229712207</c:v>
                </c:pt>
                <c:pt idx="648">
                  <c:v>6809.3987382043015</c:v>
                </c:pt>
                <c:pt idx="649">
                  <c:v>6821.8701303458738</c:v>
                </c:pt>
                <c:pt idx="650">
                  <c:v>6834.3445946695456</c:v>
                </c:pt>
                <c:pt idx="651">
                  <c:v>6846.8221264634276</c:v>
                </c:pt>
                <c:pt idx="652">
                  <c:v>6859.3027210300543</c:v>
                </c:pt>
                <c:pt idx="653">
                  <c:v>6871.7863736863383</c:v>
                </c:pt>
                <c:pt idx="654">
                  <c:v>6884.2730797634804</c:v>
                </c:pt>
                <c:pt idx="655">
                  <c:v>6896.7628346069214</c:v>
                </c:pt>
                <c:pt idx="656">
                  <c:v>6909.2556335762638</c:v>
                </c:pt>
                <c:pt idx="657">
                  <c:v>6921.7514720452227</c:v>
                </c:pt>
                <c:pt idx="658">
                  <c:v>6934.2503454015514</c:v>
                </c:pt>
                <c:pt idx="659">
                  <c:v>6946.7522490469746</c:v>
                </c:pt>
                <c:pt idx="660">
                  <c:v>6959.2571783971343</c:v>
                </c:pt>
                <c:pt idx="661">
                  <c:v>6971.765128881525</c:v>
                </c:pt>
                <c:pt idx="662">
                  <c:v>6984.2760959434181</c:v>
                </c:pt>
                <c:pt idx="663">
                  <c:v>6996.790075039823</c:v>
                </c:pt>
                <c:pt idx="664">
                  <c:v>7009.3070616414034</c:v>
                </c:pt>
                <c:pt idx="665">
                  <c:v>7021.8270512324234</c:v>
                </c:pt>
                <c:pt idx="666">
                  <c:v>7034.350039310697</c:v>
                </c:pt>
                <c:pt idx="667">
                  <c:v>7046.8760213875057</c:v>
                </c:pt>
                <c:pt idx="668">
                  <c:v>7059.4049929875546</c:v>
                </c:pt>
                <c:pt idx="669">
                  <c:v>7071.9369496489135</c:v>
                </c:pt>
                <c:pt idx="670">
                  <c:v>7084.4718869229428</c:v>
                </c:pt>
                <c:pt idx="671">
                  <c:v>7097.0098003742496</c:v>
                </c:pt>
                <c:pt idx="672">
                  <c:v>7109.550685580617</c:v>
                </c:pt>
                <c:pt idx="673">
                  <c:v>7122.0945381329484</c:v>
                </c:pt>
                <c:pt idx="674">
                  <c:v>7134.6413536352202</c:v>
                </c:pt>
                <c:pt idx="675">
                  <c:v>7147.1911277044064</c:v>
                </c:pt>
                <c:pt idx="676">
                  <c:v>7159.7438559704278</c:v>
                </c:pt>
                <c:pt idx="677">
                  <c:v>7172.2995340761081</c:v>
                </c:pt>
                <c:pt idx="678">
                  <c:v>7184.8581576770894</c:v>
                </c:pt>
                <c:pt idx="679">
                  <c:v>7197.4197224418012</c:v>
                </c:pt>
                <c:pt idx="680">
                  <c:v>7209.9842240513935</c:v>
                </c:pt>
                <c:pt idx="681">
                  <c:v>7222.5516581996744</c:v>
                </c:pt>
                <c:pt idx="682">
                  <c:v>7235.1220205930722</c:v>
                </c:pt>
                <c:pt idx="683">
                  <c:v>7247.695306950558</c:v>
                </c:pt>
                <c:pt idx="684">
                  <c:v>7260.2715130036104</c:v>
                </c:pt>
                <c:pt idx="685">
                  <c:v>7272.8506344961534</c:v>
                </c:pt>
                <c:pt idx="686">
                  <c:v>7285.4326671844883</c:v>
                </c:pt>
                <c:pt idx="687">
                  <c:v>7298.0176068372693</c:v>
                </c:pt>
                <c:pt idx="688">
                  <c:v>7310.6054492354233</c:v>
                </c:pt>
                <c:pt idx="689">
                  <c:v>7323.1961901721088</c:v>
                </c:pt>
                <c:pt idx="690">
                  <c:v>7335.789825452659</c:v>
                </c:pt>
                <c:pt idx="691">
                  <c:v>7348.3863508945306</c:v>
                </c:pt>
                <c:pt idx="692">
                  <c:v>7360.985762327251</c:v>
                </c:pt>
                <c:pt idx="693">
                  <c:v>7373.5880555923695</c:v>
                </c:pt>
                <c:pt idx="694">
                  <c:v>7386.1932265433998</c:v>
                </c:pt>
                <c:pt idx="695">
                  <c:v>7398.8012710457642</c:v>
                </c:pt>
                <c:pt idx="696">
                  <c:v>7411.412184976758</c:v>
                </c:pt>
                <c:pt idx="697">
                  <c:v>7424.025964225485</c:v>
                </c:pt>
                <c:pt idx="698">
                  <c:v>7436.6426046928154</c:v>
                </c:pt>
                <c:pt idx="699">
                  <c:v>7449.2621022913227</c:v>
                </c:pt>
                <c:pt idx="700">
                  <c:v>7461.8844529452472</c:v>
                </c:pt>
                <c:pt idx="701">
                  <c:v>7474.5096525904446</c:v>
                </c:pt>
                <c:pt idx="702">
                  <c:v>7487.137697174323</c:v>
                </c:pt>
                <c:pt idx="703">
                  <c:v>7499.7685826558154</c:v>
                </c:pt>
                <c:pt idx="704">
                  <c:v>7512.4023050053074</c:v>
                </c:pt>
                <c:pt idx="705">
                  <c:v>7525.0388602046032</c:v>
                </c:pt>
                <c:pt idx="706">
                  <c:v>7537.6782442468821</c:v>
                </c:pt>
                <c:pt idx="707">
                  <c:v>7550.32045313663</c:v>
                </c:pt>
                <c:pt idx="708">
                  <c:v>7562.9654828896109</c:v>
                </c:pt>
                <c:pt idx="709">
                  <c:v>7575.61332953281</c:v>
                </c:pt>
                <c:pt idx="710">
                  <c:v>7588.2639891043837</c:v>
                </c:pt>
                <c:pt idx="711">
                  <c:v>7600.9174576536243</c:v>
                </c:pt>
                <c:pt idx="712">
                  <c:v>7613.5737312409028</c:v>
                </c:pt>
                <c:pt idx="713">
                  <c:v>7626.2328059376268</c:v>
                </c:pt>
                <c:pt idx="714">
                  <c:v>7638.8946778261879</c:v>
                </c:pt>
                <c:pt idx="715">
                  <c:v>7651.5593429999244</c:v>
                </c:pt>
                <c:pt idx="716">
                  <c:v>7664.2267975630757</c:v>
                </c:pt>
                <c:pt idx="717">
                  <c:v>7676.8970376307243</c:v>
                </c:pt>
                <c:pt idx="718">
                  <c:v>7689.5700593287647</c:v>
                </c:pt>
                <c:pt idx="719">
                  <c:v>7702.2458587938536</c:v>
                </c:pt>
                <c:pt idx="720">
                  <c:v>7714.9244321733595</c:v>
                </c:pt>
                <c:pt idx="721">
                  <c:v>7727.6057756253231</c:v>
                </c:pt>
                <c:pt idx="722">
                  <c:v>7740.289885318417</c:v>
                </c:pt>
                <c:pt idx="723">
                  <c:v>7752.9767574318985</c:v>
                </c:pt>
                <c:pt idx="724">
                  <c:v>7765.6663881555578</c:v>
                </c:pt>
                <c:pt idx="725">
                  <c:v>7778.3587736896834</c:v>
                </c:pt>
                <c:pt idx="726">
                  <c:v>7791.0539102450221</c:v>
                </c:pt>
                <c:pt idx="727">
                  <c:v>7803.7517940427288</c:v>
                </c:pt>
                <c:pt idx="728">
                  <c:v>7816.4524213143213</c:v>
                </c:pt>
                <c:pt idx="729">
                  <c:v>7829.155788301644</c:v>
                </c:pt>
                <c:pt idx="730">
                  <c:v>7841.8618912568254</c:v>
                </c:pt>
                <c:pt idx="731">
                  <c:v>7854.5707264422308</c:v>
                </c:pt>
                <c:pt idx="732">
                  <c:v>7867.2822901304271</c:v>
                </c:pt>
                <c:pt idx="733">
                  <c:v>7879.9965786041339</c:v>
                </c:pt>
                <c:pt idx="734">
                  <c:v>7892.7135881561899</c:v>
                </c:pt>
                <c:pt idx="735">
                  <c:v>7905.4333150895018</c:v>
                </c:pt>
                <c:pt idx="736">
                  <c:v>7918.1557557170172</c:v>
                </c:pt>
                <c:pt idx="737">
                  <c:v>7930.8809063616673</c:v>
                </c:pt>
                <c:pt idx="738">
                  <c:v>7943.6087633563375</c:v>
                </c:pt>
                <c:pt idx="739">
                  <c:v>7956.3393230438269</c:v>
                </c:pt>
                <c:pt idx="740">
                  <c:v>7969.0725817768016</c:v>
                </c:pt>
                <c:pt idx="741">
                  <c:v>7981.8085359177612</c:v>
                </c:pt>
                <c:pt idx="742">
                  <c:v>7994.5471818389979</c:v>
                </c:pt>
                <c:pt idx="743">
                  <c:v>8007.2885159225498</c:v>
                </c:pt>
                <c:pt idx="744">
                  <c:v>8020.0325345601768</c:v>
                </c:pt>
                <c:pt idx="745">
                  <c:v>8032.7792341533022</c:v>
                </c:pt>
                <c:pt idx="746">
                  <c:v>8045.5286111129899</c:v>
                </c:pt>
                <c:pt idx="747">
                  <c:v>8058.2806618598988</c:v>
                </c:pt>
                <c:pt idx="748">
                  <c:v>8071.0353828242396</c:v>
                </c:pt>
                <c:pt idx="749">
                  <c:v>8083.7927704457616</c:v>
                </c:pt>
                <c:pt idx="750">
                  <c:v>8096.5528211736691</c:v>
                </c:pt>
                <c:pt idx="751">
                  <c:v>8109.3155314666265</c:v>
                </c:pt>
                <c:pt idx="752">
                  <c:v>8122.0808977926963</c:v>
                </c:pt>
                <c:pt idx="753">
                  <c:v>8134.8489166293202</c:v>
                </c:pt>
                <c:pt idx="754">
                  <c:v>8147.6195844632612</c:v>
                </c:pt>
                <c:pt idx="755">
                  <c:v>8160.3928977905734</c:v>
                </c:pt>
                <c:pt idx="756">
                  <c:v>8173.1688531165819</c:v>
                </c:pt>
                <c:pt idx="757">
                  <c:v>8185.9474469558209</c:v>
                </c:pt>
                <c:pt idx="758">
                  <c:v>8198.7286758320151</c:v>
                </c:pt>
                <c:pt idx="759">
                  <c:v>8211.5125362780291</c:v>
                </c:pt>
                <c:pt idx="760">
                  <c:v>8224.2990248358528</c:v>
                </c:pt>
                <c:pt idx="761">
                  <c:v>8237.0881380565334</c:v>
                </c:pt>
                <c:pt idx="762">
                  <c:v>8249.879872500178</c:v>
                </c:pt>
                <c:pt idx="763">
                  <c:v>8262.6742247358925</c:v>
                </c:pt>
                <c:pt idx="764">
                  <c:v>8275.4711913417432</c:v>
                </c:pt>
                <c:pt idx="765">
                  <c:v>8288.270768904742</c:v>
                </c:pt>
                <c:pt idx="766">
                  <c:v>8301.0729540207885</c:v>
                </c:pt>
                <c:pt idx="767">
                  <c:v>8313.8777432946645</c:v>
                </c:pt>
                <c:pt idx="768">
                  <c:v>8326.6851333399663</c:v>
                </c:pt>
                <c:pt idx="769">
                  <c:v>8339.4951207790909</c:v>
                </c:pt>
                <c:pt idx="770">
                  <c:v>8352.3077022432026</c:v>
                </c:pt>
                <c:pt idx="771">
                  <c:v>8365.1228743721858</c:v>
                </c:pt>
                <c:pt idx="772">
                  <c:v>8377.9406338146146</c:v>
                </c:pt>
                <c:pt idx="773">
                  <c:v>8390.7609772277356</c:v>
                </c:pt>
                <c:pt idx="774">
                  <c:v>8403.583901277414</c:v>
                </c:pt>
                <c:pt idx="775">
                  <c:v>8416.4094026381117</c:v>
                </c:pt>
                <c:pt idx="776">
                  <c:v>8429.2374779928468</c:v>
                </c:pt>
                <c:pt idx="777">
                  <c:v>8442.0681240331542</c:v>
                </c:pt>
                <c:pt idx="778">
                  <c:v>8454.9013374590904</c:v>
                </c:pt>
                <c:pt idx="779">
                  <c:v>8467.7371149791506</c:v>
                </c:pt>
                <c:pt idx="780">
                  <c:v>8480.5754533102699</c:v>
                </c:pt>
                <c:pt idx="781">
                  <c:v>8493.4163491777654</c:v>
                </c:pt>
                <c:pt idx="782">
                  <c:v>8506.2597993153358</c:v>
                </c:pt>
                <c:pt idx="783">
                  <c:v>8519.1058004650022</c:v>
                </c:pt>
                <c:pt idx="784">
                  <c:v>8531.9543493770907</c:v>
                </c:pt>
                <c:pt idx="785">
                  <c:v>8544.8054428101968</c:v>
                </c:pt>
                <c:pt idx="786">
                  <c:v>8557.659077531147</c:v>
                </c:pt>
                <c:pt idx="787">
                  <c:v>8570.5152503149729</c:v>
                </c:pt>
                <c:pt idx="788">
                  <c:v>8583.3739579448902</c:v>
                </c:pt>
                <c:pt idx="789">
                  <c:v>8596.2351972122597</c:v>
                </c:pt>
                <c:pt idx="790">
                  <c:v>8609.0989649165422</c:v>
                </c:pt>
                <c:pt idx="791">
                  <c:v>8621.9652578652858</c:v>
                </c:pt>
                <c:pt idx="792">
                  <c:v>8634.8340728740968</c:v>
                </c:pt>
                <c:pt idx="793">
                  <c:v>8647.7054067665886</c:v>
                </c:pt>
                <c:pt idx="794">
                  <c:v>8660.5792563743871</c:v>
                </c:pt>
                <c:pt idx="795">
                  <c:v>8673.4556185370493</c:v>
                </c:pt>
                <c:pt idx="796">
                  <c:v>8686.3344901020992</c:v>
                </c:pt>
                <c:pt idx="797">
                  <c:v>8699.2158679249278</c:v>
                </c:pt>
                <c:pt idx="798">
                  <c:v>8712.0997488688172</c:v>
                </c:pt>
                <c:pt idx="799">
                  <c:v>8724.98612980488</c:v>
                </c:pt>
                <c:pt idx="800">
                  <c:v>8737.8750076120577</c:v>
                </c:pt>
                <c:pt idx="801">
                  <c:v>8750.7663791770538</c:v>
                </c:pt>
                <c:pt idx="802">
                  <c:v>8763.6602413943456</c:v>
                </c:pt>
                <c:pt idx="803">
                  <c:v>8776.5565911661124</c:v>
                </c:pt>
                <c:pt idx="804">
                  <c:v>8789.4554254022532</c:v>
                </c:pt>
                <c:pt idx="805">
                  <c:v>8802.3567410203268</c:v>
                </c:pt>
                <c:pt idx="806">
                  <c:v>8815.2605349455243</c:v>
                </c:pt>
                <c:pt idx="807">
                  <c:v>8828.166804110655</c:v>
                </c:pt>
                <c:pt idx="808">
                  <c:v>8841.0755454561095</c:v>
                </c:pt>
                <c:pt idx="809">
                  <c:v>8853.9867559298291</c:v>
                </c:pt>
                <c:pt idx="810">
                  <c:v>8866.900432487284</c:v>
                </c:pt>
                <c:pt idx="811">
                  <c:v>8879.8165720914494</c:v>
                </c:pt>
                <c:pt idx="812">
                  <c:v>8892.7351717127622</c:v>
                </c:pt>
                <c:pt idx="813">
                  <c:v>8905.6562283291023</c:v>
                </c:pt>
                <c:pt idx="814">
                  <c:v>8918.5797389257768</c:v>
                </c:pt>
                <c:pt idx="815">
                  <c:v>8931.5057004954724</c:v>
                </c:pt>
                <c:pt idx="816">
                  <c:v>8944.4341100382408</c:v>
                </c:pt>
                <c:pt idx="817">
                  <c:v>8957.364964561466</c:v>
                </c:pt>
                <c:pt idx="818">
                  <c:v>8970.2982610798481</c:v>
                </c:pt>
                <c:pt idx="819">
                  <c:v>8983.2339966153522</c:v>
                </c:pt>
                <c:pt idx="820">
                  <c:v>8996.172168197214</c:v>
                </c:pt>
                <c:pt idx="821">
                  <c:v>9009.1127728618903</c:v>
                </c:pt>
                <c:pt idx="822">
                  <c:v>9022.0558076530324</c:v>
                </c:pt>
                <c:pt idx="823">
                  <c:v>9035.0012696214908</c:v>
                </c:pt>
                <c:pt idx="824">
                  <c:v>9047.9491558252394</c:v>
                </c:pt>
                <c:pt idx="825">
                  <c:v>9060.8994633293878</c:v>
                </c:pt>
                <c:pt idx="826">
                  <c:v>9073.8521892061362</c:v>
                </c:pt>
                <c:pt idx="827">
                  <c:v>9086.8073305347734</c:v>
                </c:pt>
                <c:pt idx="828">
                  <c:v>9099.7648844016148</c:v>
                </c:pt>
                <c:pt idx="829">
                  <c:v>9112.72484790001</c:v>
                </c:pt>
                <c:pt idx="830">
                  <c:v>9125.6872181302897</c:v>
                </c:pt>
                <c:pt idx="831">
                  <c:v>9138.6519921997715</c:v>
                </c:pt>
                <c:pt idx="832">
                  <c:v>9151.6191672227069</c:v>
                </c:pt>
                <c:pt idx="833">
                  <c:v>9164.588740320276</c:v>
                </c:pt>
                <c:pt idx="834">
                  <c:v>9177.5607086205455</c:v>
                </c:pt>
                <c:pt idx="835">
                  <c:v>9190.535069258458</c:v>
                </c:pt>
                <c:pt idx="836">
                  <c:v>9203.5118193758044</c:v>
                </c:pt>
                <c:pt idx="837">
                  <c:v>9216.4909561211898</c:v>
                </c:pt>
                <c:pt idx="838">
                  <c:v>9229.4724766500167</c:v>
                </c:pt>
                <c:pt idx="839">
                  <c:v>9242.4563781244706</c:v>
                </c:pt>
                <c:pt idx="840">
                  <c:v>9255.4426577134782</c:v>
                </c:pt>
                <c:pt idx="841">
                  <c:v>9268.4313125926892</c:v>
                </c:pt>
                <c:pt idx="842">
                  <c:v>9281.4223399444472</c:v>
                </c:pt>
                <c:pt idx="843">
                  <c:v>9294.4157369578006</c:v>
                </c:pt>
                <c:pt idx="844">
                  <c:v>9307.4115008284207</c:v>
                </c:pt>
                <c:pt idx="845">
                  <c:v>9320.4096287586162</c:v>
                </c:pt>
                <c:pt idx="846">
                  <c:v>9333.4101179573136</c:v>
                </c:pt>
                <c:pt idx="847">
                  <c:v>9346.4129656400073</c:v>
                </c:pt>
                <c:pt idx="848">
                  <c:v>9359.4181690287623</c:v>
                </c:pt>
                <c:pt idx="849">
                  <c:v>9372.4257253521737</c:v>
                </c:pt>
                <c:pt idx="850">
                  <c:v>9385.4356318453447</c:v>
                </c:pt>
                <c:pt idx="851">
                  <c:v>9398.4478857498871</c:v>
                </c:pt>
                <c:pt idx="852">
                  <c:v>9411.462484313859</c:v>
                </c:pt>
                <c:pt idx="853">
                  <c:v>9424.4794247917744</c:v>
                </c:pt>
                <c:pt idx="854">
                  <c:v>9437.4987044445716</c:v>
                </c:pt>
                <c:pt idx="855">
                  <c:v>9450.5203205395846</c:v>
                </c:pt>
                <c:pt idx="856">
                  <c:v>9463.5442703505214</c:v>
                </c:pt>
                <c:pt idx="857">
                  <c:v>9476.570551157447</c:v>
                </c:pt>
                <c:pt idx="858">
                  <c:v>9489.5991602467602</c:v>
                </c:pt>
                <c:pt idx="859">
                  <c:v>9502.6300949111755</c:v>
                </c:pt>
                <c:pt idx="860">
                  <c:v>9515.6633524496883</c:v>
                </c:pt>
                <c:pt idx="861">
                  <c:v>9528.6989301675603</c:v>
                </c:pt>
                <c:pt idx="862">
                  <c:v>9541.7368253763107</c:v>
                </c:pt>
                <c:pt idx="863">
                  <c:v>9554.777035393663</c:v>
                </c:pt>
                <c:pt idx="864">
                  <c:v>9567.8195575435566</c:v>
                </c:pt>
                <c:pt idx="865">
                  <c:v>9580.8643891561096</c:v>
                </c:pt>
                <c:pt idx="866">
                  <c:v>9593.9115275675886</c:v>
                </c:pt>
                <c:pt idx="867">
                  <c:v>9606.9609701204117</c:v>
                </c:pt>
                <c:pt idx="868">
                  <c:v>9620.0127141631056</c:v>
                </c:pt>
                <c:pt idx="869">
                  <c:v>9633.0667570502919</c:v>
                </c:pt>
                <c:pt idx="870">
                  <c:v>9646.1230961426718</c:v>
                </c:pt>
                <c:pt idx="871">
                  <c:v>9659.1817288069906</c:v>
                </c:pt>
                <c:pt idx="872">
                  <c:v>9672.2426524160364</c:v>
                </c:pt>
                <c:pt idx="873">
                  <c:v>9685.3058643485983</c:v>
                </c:pt>
                <c:pt idx="874">
                  <c:v>9698.3713619894734</c:v>
                </c:pt>
                <c:pt idx="875">
                  <c:v>9711.4391427294158</c:v>
                </c:pt>
                <c:pt idx="876">
                  <c:v>9724.5092039651281</c:v>
                </c:pt>
                <c:pt idx="877">
                  <c:v>9737.5815430992552</c:v>
                </c:pt>
                <c:pt idx="878">
                  <c:v>9750.6561575403375</c:v>
                </c:pt>
                <c:pt idx="879">
                  <c:v>9763.7330447028216</c:v>
                </c:pt>
                <c:pt idx="880">
                  <c:v>9776.8122020070041</c:v>
                </c:pt>
                <c:pt idx="881">
                  <c:v>9789.8936268790494</c:v>
                </c:pt>
                <c:pt idx="882">
                  <c:v>9802.9773167509375</c:v>
                </c:pt>
                <c:pt idx="883">
                  <c:v>9816.0632690604689</c:v>
                </c:pt>
                <c:pt idx="884">
                  <c:v>9829.1514812512305</c:v>
                </c:pt>
                <c:pt idx="885">
                  <c:v>9842.241950772579</c:v>
                </c:pt>
                <c:pt idx="886">
                  <c:v>9855.3346750796172</c:v>
                </c:pt>
                <c:pt idx="887">
                  <c:v>9868.4296516331888</c:v>
                </c:pt>
                <c:pt idx="888">
                  <c:v>9881.5268778998488</c:v>
                </c:pt>
                <c:pt idx="889">
                  <c:v>9894.6263513518388</c:v>
                </c:pt>
                <c:pt idx="890">
                  <c:v>9907.7280694670753</c:v>
                </c:pt>
                <c:pt idx="891">
                  <c:v>9920.8320297291411</c:v>
                </c:pt>
                <c:pt idx="892">
                  <c:v>9933.9382296272343</c:v>
                </c:pt>
                <c:pt idx="893">
                  <c:v>9947.046666656197</c:v>
                </c:pt>
                <c:pt idx="894">
                  <c:v>9960.1573383164432</c:v>
                </c:pt>
                <c:pt idx="895">
                  <c:v>9973.2702421139784</c:v>
                </c:pt>
                <c:pt idx="896">
                  <c:v>9986.3853755603632</c:v>
                </c:pt>
                <c:pt idx="897">
                  <c:v>9999.5027361727189</c:v>
                </c:pt>
                <c:pt idx="898">
                  <c:v>10012.622321473664</c:v>
                </c:pt>
                <c:pt idx="899">
                  <c:v>10025.74412899134</c:v>
                </c:pt>
                <c:pt idx="900">
                  <c:v>10038.868156259365</c:v>
                </c:pt>
                <c:pt idx="901">
                  <c:v>10051.994400816839</c:v>
                </c:pt>
                <c:pt idx="902">
                  <c:v>10065.122860208292</c:v>
                </c:pt>
                <c:pt idx="903">
                  <c:v>10078.253531983706</c:v>
                </c:pt>
                <c:pt idx="904">
                  <c:v>10091.386413698468</c:v>
                </c:pt>
                <c:pt idx="905">
                  <c:v>10104.521502913372</c:v>
                </c:pt>
                <c:pt idx="906">
                  <c:v>10117.658797194568</c:v>
                </c:pt>
                <c:pt idx="907">
                  <c:v>10130.798294113591</c:v>
                </c:pt>
                <c:pt idx="908">
                  <c:v>10143.939991247298</c:v>
                </c:pt>
                <c:pt idx="909">
                  <c:v>10157.083886177894</c:v>
                </c:pt>
                <c:pt idx="910">
                  <c:v>10170.229976492874</c:v>
                </c:pt>
                <c:pt idx="911">
                  <c:v>10183.37825978503</c:v>
                </c:pt>
                <c:pt idx="912">
                  <c:v>10196.528733652431</c:v>
                </c:pt>
                <c:pt idx="913">
                  <c:v>10209.681395698391</c:v>
                </c:pt>
                <c:pt idx="914">
                  <c:v>10222.836243531478</c:v>
                </c:pt>
                <c:pt idx="915">
                  <c:v>10235.993274765466</c:v>
                </c:pt>
                <c:pt idx="916">
                  <c:v>10249.152487019346</c:v>
                </c:pt>
                <c:pt idx="917">
                  <c:v>10262.31387791728</c:v>
                </c:pt>
                <c:pt idx="918">
                  <c:v>10275.477445088623</c:v>
                </c:pt>
                <c:pt idx="919">
                  <c:v>10288.643186167868</c:v>
                </c:pt>
                <c:pt idx="920">
                  <c:v>10301.811098794644</c:v>
                </c:pt>
                <c:pt idx="921">
                  <c:v>10314.98118061371</c:v>
                </c:pt>
                <c:pt idx="922">
                  <c:v>10328.153429274922</c:v>
                </c:pt>
                <c:pt idx="923">
                  <c:v>10341.327842433222</c:v>
                </c:pt>
                <c:pt idx="924">
                  <c:v>10354.504417748627</c:v>
                </c:pt>
                <c:pt idx="925">
                  <c:v>10367.6831528862</c:v>
                </c:pt>
                <c:pt idx="926">
                  <c:v>10380.864045516049</c:v>
                </c:pt>
                <c:pt idx="927">
                  <c:v>10394.0470933133</c:v>
                </c:pt>
                <c:pt idx="928">
                  <c:v>10407.232293958088</c:v>
                </c:pt>
                <c:pt idx="929">
                  <c:v>10420.419645135533</c:v>
                </c:pt>
                <c:pt idx="930">
                  <c:v>10433.609144535727</c:v>
                </c:pt>
                <c:pt idx="931">
                  <c:v>10446.80078985372</c:v>
                </c:pt>
                <c:pt idx="932">
                  <c:v>10459.994578789509</c:v>
                </c:pt>
                <c:pt idx="933">
                  <c:v>10473.190509048003</c:v>
                </c:pt>
                <c:pt idx="934">
                  <c:v>10486.388578339034</c:v>
                </c:pt>
                <c:pt idx="935">
                  <c:v>10499.588784377316</c:v>
                </c:pt>
                <c:pt idx="936">
                  <c:v>10512.791124882453</c:v>
                </c:pt>
                <c:pt idx="937">
                  <c:v>10525.995597578896</c:v>
                </c:pt>
                <c:pt idx="938">
                  <c:v>10539.202200195959</c:v>
                </c:pt>
                <c:pt idx="939">
                  <c:v>10552.410930467768</c:v>
                </c:pt>
                <c:pt idx="940">
                  <c:v>10565.621786133293</c:v>
                </c:pt>
                <c:pt idx="941">
                  <c:v>10578.834764936275</c:v>
                </c:pt>
                <c:pt idx="942">
                  <c:v>10592.049864625253</c:v>
                </c:pt>
                <c:pt idx="943">
                  <c:v>10605.26708295354</c:v>
                </c:pt>
                <c:pt idx="944">
                  <c:v>10618.486417679202</c:v>
                </c:pt>
                <c:pt idx="945">
                  <c:v>10631.707866565037</c:v>
                </c:pt>
                <c:pt idx="946">
                  <c:v>10644.931427378577</c:v>
                </c:pt>
                <c:pt idx="947">
                  <c:v>10658.157097892054</c:v>
                </c:pt>
                <c:pt idx="948">
                  <c:v>10671.384875882408</c:v>
                </c:pt>
                <c:pt idx="949">
                  <c:v>10684.614759131251</c:v>
                </c:pt>
                <c:pt idx="950">
                  <c:v>10697.846745424857</c:v>
                </c:pt>
                <c:pt idx="951">
                  <c:v>10711.080832554157</c:v>
                </c:pt>
                <c:pt idx="952">
                  <c:v>10724.317018314723</c:v>
                </c:pt>
                <c:pt idx="953">
                  <c:v>10737.55530050673</c:v>
                </c:pt>
                <c:pt idx="954">
                  <c:v>10750.795676934982</c:v>
                </c:pt>
                <c:pt idx="955">
                  <c:v>10764.038145408857</c:v>
                </c:pt>
                <c:pt idx="956">
                  <c:v>10777.282703742327</c:v>
                </c:pt>
                <c:pt idx="957">
                  <c:v>10790.52934975391</c:v>
                </c:pt>
                <c:pt idx="958">
                  <c:v>10803.77808126669</c:v>
                </c:pt>
                <c:pt idx="959">
                  <c:v>10817.028896108277</c:v>
                </c:pt>
                <c:pt idx="960">
                  <c:v>10830.281792110811</c:v>
                </c:pt>
                <c:pt idx="961">
                  <c:v>10843.53676711092</c:v>
                </c:pt>
                <c:pt idx="962">
                  <c:v>10856.793818949744</c:v>
                </c:pt>
                <c:pt idx="963">
                  <c:v>10870.052945472895</c:v>
                </c:pt>
                <c:pt idx="964">
                  <c:v>10883.31414453045</c:v>
                </c:pt>
                <c:pt idx="965">
                  <c:v>10896.57741397694</c:v>
                </c:pt>
                <c:pt idx="966">
                  <c:v>10909.842751671329</c:v>
                </c:pt>
                <c:pt idx="967">
                  <c:v>10923.110155477003</c:v>
                </c:pt>
                <c:pt idx="968">
                  <c:v>10936.379623261762</c:v>
                </c:pt>
                <c:pt idx="969">
                  <c:v>10949.651152897814</c:v>
                </c:pt>
                <c:pt idx="970">
                  <c:v>10962.924742261725</c:v>
                </c:pt>
                <c:pt idx="971">
                  <c:v>10976.200389234435</c:v>
                </c:pt>
                <c:pt idx="972">
                  <c:v>10989.478091701263</c:v>
                </c:pt>
                <c:pt idx="973">
                  <c:v>11002.757847551848</c:v>
                </c:pt>
                <c:pt idx="974">
                  <c:v>11016.039654680158</c:v>
                </c:pt>
                <c:pt idx="975">
                  <c:v>11029.323510984495</c:v>
                </c:pt>
                <c:pt idx="976">
                  <c:v>11042.609414367449</c:v>
                </c:pt>
                <c:pt idx="977">
                  <c:v>11055.897362735894</c:v>
                </c:pt>
                <c:pt idx="978">
                  <c:v>11069.187354000989</c:v>
                </c:pt>
                <c:pt idx="979">
                  <c:v>11082.479386078156</c:v>
                </c:pt>
                <c:pt idx="980">
                  <c:v>11095.773456887071</c:v>
                </c:pt>
                <c:pt idx="981">
                  <c:v>11109.06956435163</c:v>
                </c:pt>
                <c:pt idx="982">
                  <c:v>11122.367706399971</c:v>
                </c:pt>
                <c:pt idx="983">
                  <c:v>11135.667880964433</c:v>
                </c:pt>
                <c:pt idx="984">
                  <c:v>11148.97008598156</c:v>
                </c:pt>
                <c:pt idx="985">
                  <c:v>11162.274319392078</c:v>
                </c:pt>
                <c:pt idx="986">
                  <c:v>11175.58057914088</c:v>
                </c:pt>
                <c:pt idx="987">
                  <c:v>11188.888863177028</c:v>
                </c:pt>
                <c:pt idx="988">
                  <c:v>11202.19916945373</c:v>
                </c:pt>
                <c:pt idx="989">
                  <c:v>11215.511495928327</c:v>
                </c:pt>
                <c:pt idx="990">
                  <c:v>11228.82584056228</c:v>
                </c:pt>
                <c:pt idx="991">
                  <c:v>11242.142201321167</c:v>
                </c:pt>
                <c:pt idx="992">
                  <c:v>11255.46057617465</c:v>
                </c:pt>
                <c:pt idx="993">
                  <c:v>11268.780963096491</c:v>
                </c:pt>
                <c:pt idx="994">
                  <c:v>11282.103360064522</c:v>
                </c:pt>
                <c:pt idx="995">
                  <c:v>11295.427765060627</c:v>
                </c:pt>
                <c:pt idx="996">
                  <c:v>11308.754176070746</c:v>
                </c:pt>
                <c:pt idx="997">
                  <c:v>11322.082591084851</c:v>
                </c:pt>
                <c:pt idx="998">
                  <c:v>11335.413008096946</c:v>
                </c:pt>
                <c:pt idx="999">
                  <c:v>11348.745425105035</c:v>
                </c:pt>
                <c:pt idx="1000">
                  <c:v>11362.07984011113</c:v>
                </c:pt>
                <c:pt idx="1001">
                  <c:v>11375.416251121229</c:v>
                </c:pt>
                <c:pt idx="1002">
                  <c:v>11388.754656145305</c:v>
                </c:pt>
                <c:pt idx="1003">
                  <c:v>11402.095053197296</c:v>
                </c:pt>
                <c:pt idx="1004">
                  <c:v>11415.437440295098</c:v>
                </c:pt>
                <c:pt idx="1005">
                  <c:v>11428.781815460532</c:v>
                </c:pt>
                <c:pt idx="1006">
                  <c:v>11442.12817671937</c:v>
                </c:pt>
                <c:pt idx="1007">
                  <c:v>11455.47652210128</c:v>
                </c:pt>
                <c:pt idx="1008">
                  <c:v>11468.826849639847</c:v>
                </c:pt>
                <c:pt idx="1009">
                  <c:v>11482.17915737255</c:v>
                </c:pt>
                <c:pt idx="1010">
                  <c:v>11495.533443340744</c:v>
                </c:pt>
                <c:pt idx="1011">
                  <c:v>11508.889705589654</c:v>
                </c:pt>
                <c:pt idx="1012">
                  <c:v>11522.247942168384</c:v>
                </c:pt>
                <c:pt idx="1013">
                  <c:v>11535.608151129856</c:v>
                </c:pt>
                <c:pt idx="1014">
                  <c:v>11548.970330530849</c:v>
                </c:pt>
                <c:pt idx="1015">
                  <c:v>11562.334478431965</c:v>
                </c:pt>
                <c:pt idx="1016">
                  <c:v>11575.700592897609</c:v>
                </c:pt>
                <c:pt idx="1017">
                  <c:v>11589.068671995998</c:v>
                </c:pt>
                <c:pt idx="1018">
                  <c:v>11602.438713799145</c:v>
                </c:pt>
                <c:pt idx="1019">
                  <c:v>11615.810716382832</c:v>
                </c:pt>
                <c:pt idx="1020">
                  <c:v>11629.184677826617</c:v>
                </c:pt>
                <c:pt idx="1021">
                  <c:v>11642.560596213811</c:v>
                </c:pt>
                <c:pt idx="1022">
                  <c:v>11655.938469631479</c:v>
                </c:pt>
                <c:pt idx="1023">
                  <c:v>11669.318296170419</c:v>
                </c:pt>
                <c:pt idx="1024">
                  <c:v>11682.700073925153</c:v>
                </c:pt>
                <c:pt idx="1025">
                  <c:v>11696.083800993916</c:v>
                </c:pt>
                <c:pt idx="1026">
                  <c:v>11709.469475478654</c:v>
                </c:pt>
                <c:pt idx="1027">
                  <c:v>11722.857095484997</c:v>
                </c:pt>
                <c:pt idx="1028">
                  <c:v>11736.246659122267</c:v>
                </c:pt>
                <c:pt idx="1029">
                  <c:v>11749.63816450344</c:v>
                </c:pt>
                <c:pt idx="1030">
                  <c:v>11763.031609745169</c:v>
                </c:pt>
                <c:pt idx="1031">
                  <c:v>11776.426992967752</c:v>
                </c:pt>
                <c:pt idx="1032">
                  <c:v>11789.824312295128</c:v>
                </c:pt>
                <c:pt idx="1033">
                  <c:v>11803.22356585486</c:v>
                </c:pt>
                <c:pt idx="1034">
                  <c:v>11816.624751778128</c:v>
                </c:pt>
                <c:pt idx="1035">
                  <c:v>11830.027868199724</c:v>
                </c:pt>
                <c:pt idx="1036">
                  <c:v>11843.432913258037</c:v>
                </c:pt>
                <c:pt idx="1037">
                  <c:v>11856.839885095049</c:v>
                </c:pt>
                <c:pt idx="1038">
                  <c:v>11870.248781856306</c:v>
                </c:pt>
                <c:pt idx="1039">
                  <c:v>11883.659601690921</c:v>
                </c:pt>
                <c:pt idx="1040">
                  <c:v>11897.072342751579</c:v>
                </c:pt>
                <c:pt idx="1041">
                  <c:v>11910.487003194488</c:v>
                </c:pt>
                <c:pt idx="1042">
                  <c:v>11923.903581179418</c:v>
                </c:pt>
                <c:pt idx="1043">
                  <c:v>11937.322074869637</c:v>
                </c:pt>
                <c:pt idx="1044">
                  <c:v>11950.742482431951</c:v>
                </c:pt>
                <c:pt idx="1045">
                  <c:v>11964.16480203665</c:v>
                </c:pt>
                <c:pt idx="1046">
                  <c:v>11977.589031857535</c:v>
                </c:pt>
                <c:pt idx="1047">
                  <c:v>11991.015170071891</c:v>
                </c:pt>
                <c:pt idx="1048">
                  <c:v>12004.44321486047</c:v>
                </c:pt>
                <c:pt idx="1049">
                  <c:v>12017.873164407492</c:v>
                </c:pt>
                <c:pt idx="1050">
                  <c:v>12031.305016900644</c:v>
                </c:pt>
                <c:pt idx="1051">
                  <c:v>12044.738770531045</c:v>
                </c:pt>
                <c:pt idx="1052">
                  <c:v>12058.174423493238</c:v>
                </c:pt>
                <c:pt idx="1053">
                  <c:v>12071.611973985224</c:v>
                </c:pt>
                <c:pt idx="1054">
                  <c:v>12085.0514202084</c:v>
                </c:pt>
                <c:pt idx="1055">
                  <c:v>12098.492760367566</c:v>
                </c:pt>
                <c:pt idx="1056">
                  <c:v>12111.935992670928</c:v>
                </c:pt>
                <c:pt idx="1057">
                  <c:v>12125.381115330081</c:v>
                </c:pt>
                <c:pt idx="1058">
                  <c:v>12138.828126559989</c:v>
                </c:pt>
                <c:pt idx="1059">
                  <c:v>12152.277024578987</c:v>
                </c:pt>
                <c:pt idx="1060">
                  <c:v>12165.727807608771</c:v>
                </c:pt>
                <c:pt idx="1061">
                  <c:v>12179.180473874387</c:v>
                </c:pt>
                <c:pt idx="1062">
                  <c:v>12192.635021604206</c:v>
                </c:pt>
                <c:pt idx="1063">
                  <c:v>12206.091449029956</c:v>
                </c:pt>
                <c:pt idx="1064">
                  <c:v>12219.549754386664</c:v>
                </c:pt>
                <c:pt idx="1065">
                  <c:v>12233.009935912671</c:v>
                </c:pt>
                <c:pt idx="1066">
                  <c:v>12246.471991849628</c:v>
                </c:pt>
                <c:pt idx="1067">
                  <c:v>12259.935920442473</c:v>
                </c:pt>
                <c:pt idx="1068">
                  <c:v>12273.401719939437</c:v>
                </c:pt>
                <c:pt idx="1069">
                  <c:v>12286.869388592009</c:v>
                </c:pt>
                <c:pt idx="1070">
                  <c:v>12300.33892465495</c:v>
                </c:pt>
                <c:pt idx="1071">
                  <c:v>12313.810326386289</c:v>
                </c:pt>
                <c:pt idx="1072">
                  <c:v>12327.283592047284</c:v>
                </c:pt>
                <c:pt idx="1073">
                  <c:v>12340.758719902435</c:v>
                </c:pt>
                <c:pt idx="1074">
                  <c:v>12354.235708219489</c:v>
                </c:pt>
                <c:pt idx="1075">
                  <c:v>12367.714555269378</c:v>
                </c:pt>
                <c:pt idx="1076">
                  <c:v>12381.195259326283</c:v>
                </c:pt>
                <c:pt idx="1077">
                  <c:v>12394.677818667553</c:v>
                </c:pt>
                <c:pt idx="1078">
                  <c:v>12408.162231573762</c:v>
                </c:pt>
                <c:pt idx="1079">
                  <c:v>12421.648496328644</c:v>
                </c:pt>
                <c:pt idx="1080">
                  <c:v>12435.136611219114</c:v>
                </c:pt>
                <c:pt idx="1081">
                  <c:v>12448.626574535263</c:v>
                </c:pt>
                <c:pt idx="1082">
                  <c:v>12462.118384570325</c:v>
                </c:pt>
                <c:pt idx="1083">
                  <c:v>12475.612039620692</c:v>
                </c:pt>
                <c:pt idx="1084">
                  <c:v>12489.107537985901</c:v>
                </c:pt>
                <c:pt idx="1085">
                  <c:v>12502.60487796861</c:v>
                </c:pt>
                <c:pt idx="1086">
                  <c:v>12516.104057874607</c:v>
                </c:pt>
                <c:pt idx="1087">
                  <c:v>12529.605076012784</c:v>
                </c:pt>
                <c:pt idx="1088">
                  <c:v>12543.107930695149</c:v>
                </c:pt>
                <c:pt idx="1089">
                  <c:v>12556.612620236816</c:v>
                </c:pt>
                <c:pt idx="1090">
                  <c:v>12570.119142955966</c:v>
                </c:pt>
                <c:pt idx="1091">
                  <c:v>12583.627497173871</c:v>
                </c:pt>
                <c:pt idx="1092">
                  <c:v>12597.137681214876</c:v>
                </c:pt>
                <c:pt idx="1093">
                  <c:v>12610.649693406391</c:v>
                </c:pt>
                <c:pt idx="1094">
                  <c:v>12624.163532078874</c:v>
                </c:pt>
                <c:pt idx="1095">
                  <c:v>12637.67919556583</c:v>
                </c:pt>
                <c:pt idx="1096">
                  <c:v>12651.196682203814</c:v>
                </c:pt>
                <c:pt idx="1097">
                  <c:v>12664.715990332403</c:v>
                </c:pt>
                <c:pt idx="1098">
                  <c:v>12678.237118294182</c:v>
                </c:pt>
                <c:pt idx="1099">
                  <c:v>12691.760064434775</c:v>
                </c:pt>
                <c:pt idx="1100">
                  <c:v>12705.284827102796</c:v>
                </c:pt>
                <c:pt idx="1101">
                  <c:v>12718.811404649854</c:v>
                </c:pt>
                <c:pt idx="1102">
                  <c:v>12732.33979543056</c:v>
                </c:pt>
                <c:pt idx="1103">
                  <c:v>12745.869997802491</c:v>
                </c:pt>
                <c:pt idx="1104">
                  <c:v>12759.40201012621</c:v>
                </c:pt>
                <c:pt idx="1105">
                  <c:v>12772.935830765227</c:v>
                </c:pt>
                <c:pt idx="1106">
                  <c:v>12786.471458086033</c:v>
                </c:pt>
                <c:pt idx="1107">
                  <c:v>12800.008890458043</c:v>
                </c:pt>
                <c:pt idx="1108">
                  <c:v>12813.548126253629</c:v>
                </c:pt>
                <c:pt idx="1109">
                  <c:v>12827.089163848088</c:v>
                </c:pt>
                <c:pt idx="1110">
                  <c:v>12840.63200161965</c:v>
                </c:pt>
                <c:pt idx="1111">
                  <c:v>12854.176637949446</c:v>
                </c:pt>
                <c:pt idx="1112">
                  <c:v>12867.723071221537</c:v>
                </c:pt>
                <c:pt idx="1113">
                  <c:v>12881.271299822865</c:v>
                </c:pt>
                <c:pt idx="1114">
                  <c:v>12894.821322143274</c:v>
                </c:pt>
                <c:pt idx="1115">
                  <c:v>12908.373136575507</c:v>
                </c:pt>
                <c:pt idx="1116">
                  <c:v>12921.926741515159</c:v>
                </c:pt>
                <c:pt idx="1117">
                  <c:v>12935.482135360706</c:v>
                </c:pt>
                <c:pt idx="1118">
                  <c:v>12949.039316513503</c:v>
                </c:pt>
                <c:pt idx="1119">
                  <c:v>12962.598283377731</c:v>
                </c:pt>
                <c:pt idx="1120">
                  <c:v>12976.159034360435</c:v>
                </c:pt>
                <c:pt idx="1121">
                  <c:v>12989.721567871509</c:v>
                </c:pt>
                <c:pt idx="1122">
                  <c:v>13003.285882323644</c:v>
                </c:pt>
                <c:pt idx="1123">
                  <c:v>13016.851976132395</c:v>
                </c:pt>
                <c:pt idx="1124">
                  <c:v>13030.419847716115</c:v>
                </c:pt>
                <c:pt idx="1125">
                  <c:v>13043.98949549596</c:v>
                </c:pt>
                <c:pt idx="1126">
                  <c:v>13057.560917895906</c:v>
                </c:pt>
                <c:pt idx="1127">
                  <c:v>13071.134113342707</c:v>
                </c:pt>
                <c:pt idx="1128">
                  <c:v>13084.709080265908</c:v>
                </c:pt>
                <c:pt idx="1129">
                  <c:v>13098.28581709784</c:v>
                </c:pt>
                <c:pt idx="1130">
                  <c:v>13111.864322273601</c:v>
                </c:pt>
                <c:pt idx="1131">
                  <c:v>13125.444594231054</c:v>
                </c:pt>
                <c:pt idx="1132">
                  <c:v>13139.026631410821</c:v>
                </c:pt>
                <c:pt idx="1133">
                  <c:v>13152.610432256275</c:v>
                </c:pt>
                <c:pt idx="1134">
                  <c:v>13166.195995213522</c:v>
                </c:pt>
                <c:pt idx="1135">
                  <c:v>13179.783318731428</c:v>
                </c:pt>
                <c:pt idx="1136">
                  <c:v>13193.372401261553</c:v>
                </c:pt>
                <c:pt idx="1137">
                  <c:v>13206.96324125821</c:v>
                </c:pt>
                <c:pt idx="1138">
                  <c:v>13220.555837178405</c:v>
                </c:pt>
                <c:pt idx="1139">
                  <c:v>13234.150187481866</c:v>
                </c:pt>
                <c:pt idx="1140">
                  <c:v>13247.746290631012</c:v>
                </c:pt>
                <c:pt idx="1141">
                  <c:v>13261.344145090954</c:v>
                </c:pt>
                <c:pt idx="1142">
                  <c:v>13274.943749329492</c:v>
                </c:pt>
                <c:pt idx="1143">
                  <c:v>13288.545101817102</c:v>
                </c:pt>
                <c:pt idx="1144">
                  <c:v>13302.148201026939</c:v>
                </c:pt>
                <c:pt idx="1145">
                  <c:v>13315.753045434811</c:v>
                </c:pt>
                <c:pt idx="1146">
                  <c:v>13329.359633519189</c:v>
                </c:pt>
                <c:pt idx="1147">
                  <c:v>13342.967963761206</c:v>
                </c:pt>
                <c:pt idx="1148">
                  <c:v>13356.578034644621</c:v>
                </c:pt>
                <c:pt idx="1149">
                  <c:v>13370.189844655844</c:v>
                </c:pt>
                <c:pt idx="1150">
                  <c:v>13383.803392283895</c:v>
                </c:pt>
                <c:pt idx="1151">
                  <c:v>13397.418676020443</c:v>
                </c:pt>
                <c:pt idx="1152">
                  <c:v>13411.035694359753</c:v>
                </c:pt>
                <c:pt idx="1153">
                  <c:v>13424.654445798715</c:v>
                </c:pt>
                <c:pt idx="1154">
                  <c:v>13438.27492883681</c:v>
                </c:pt>
                <c:pt idx="1155">
                  <c:v>13451.897141976115</c:v>
                </c:pt>
                <c:pt idx="1156">
                  <c:v>13465.521083721307</c:v>
                </c:pt>
                <c:pt idx="1157">
                  <c:v>13479.14675257964</c:v>
                </c:pt>
                <c:pt idx="1158">
                  <c:v>13492.774147060938</c:v>
                </c:pt>
                <c:pt idx="1159">
                  <c:v>13506.403265677603</c:v>
                </c:pt>
                <c:pt idx="1160">
                  <c:v>13520.034106944595</c:v>
                </c:pt>
                <c:pt idx="1161">
                  <c:v>13533.66666937943</c:v>
                </c:pt>
                <c:pt idx="1162">
                  <c:v>13547.300951502179</c:v>
                </c:pt>
                <c:pt idx="1163">
                  <c:v>13560.936951835447</c:v>
                </c:pt>
                <c:pt idx="1164">
                  <c:v>13574.574668904379</c:v>
                </c:pt>
                <c:pt idx="1165">
                  <c:v>13588.214101236656</c:v>
                </c:pt>
                <c:pt idx="1166">
                  <c:v>13601.855247362466</c:v>
                </c:pt>
                <c:pt idx="1167">
                  <c:v>13615.498105814533</c:v>
                </c:pt>
                <c:pt idx="1168">
                  <c:v>13629.142675128083</c:v>
                </c:pt>
                <c:pt idx="1169">
                  <c:v>13642.78895384084</c:v>
                </c:pt>
                <c:pt idx="1170">
                  <c:v>13656.436940493031</c:v>
                </c:pt>
                <c:pt idx="1171">
                  <c:v>13670.086633627379</c:v>
                </c:pt>
                <c:pt idx="1172">
                  <c:v>13683.738031789089</c:v>
                </c:pt>
                <c:pt idx="1173">
                  <c:v>13697.391133525831</c:v>
                </c:pt>
                <c:pt idx="1174">
                  <c:v>13711.045937387769</c:v>
                </c:pt>
                <c:pt idx="1175">
                  <c:v>13724.70244192752</c:v>
                </c:pt>
                <c:pt idx="1176">
                  <c:v>13738.360645700153</c:v>
                </c:pt>
                <c:pt idx="1177">
                  <c:v>13752.020547263213</c:v>
                </c:pt>
                <c:pt idx="1178">
                  <c:v>13765.68214517667</c:v>
                </c:pt>
                <c:pt idx="1179">
                  <c:v>13779.345438002943</c:v>
                </c:pt>
                <c:pt idx="1180">
                  <c:v>13793.010424306889</c:v>
                </c:pt>
                <c:pt idx="1181">
                  <c:v>13806.677102655784</c:v>
                </c:pt>
                <c:pt idx="1182">
                  <c:v>13820.345471619337</c:v>
                </c:pt>
                <c:pt idx="1183">
                  <c:v>13834.015529769667</c:v>
                </c:pt>
                <c:pt idx="1184">
                  <c:v>13847.687275681308</c:v>
                </c:pt>
                <c:pt idx="1185">
                  <c:v>13861.36070793119</c:v>
                </c:pt>
                <c:pt idx="1186">
                  <c:v>13875.035825098643</c:v>
                </c:pt>
                <c:pt idx="1187">
                  <c:v>13888.712625765391</c:v>
                </c:pt>
                <c:pt idx="1188">
                  <c:v>13902.391108515547</c:v>
                </c:pt>
                <c:pt idx="1189">
                  <c:v>13916.071271935592</c:v>
                </c:pt>
                <c:pt idx="1190">
                  <c:v>13929.753114614392</c:v>
                </c:pt>
                <c:pt idx="1191">
                  <c:v>13943.436635143178</c:v>
                </c:pt>
                <c:pt idx="1192">
                  <c:v>13957.121832115548</c:v>
                </c:pt>
                <c:pt idx="1193">
                  <c:v>13970.80870412743</c:v>
                </c:pt>
                <c:pt idx="1194">
                  <c:v>13984.497249777141</c:v>
                </c:pt>
                <c:pt idx="1195">
                  <c:v>13998.187467665315</c:v>
                </c:pt>
                <c:pt idx="1196">
                  <c:v>14011.879356394929</c:v>
                </c:pt>
                <c:pt idx="1197">
                  <c:v>14025.572914571296</c:v>
                </c:pt>
                <c:pt idx="1198">
                  <c:v>14039.268140802056</c:v>
                </c:pt>
                <c:pt idx="1199">
                  <c:v>14052.965033697159</c:v>
                </c:pt>
                <c:pt idx="1200">
                  <c:v>14066.663591868897</c:v>
                </c:pt>
                <c:pt idx="1201">
                  <c:v>14080.363813931834</c:v>
                </c:pt>
                <c:pt idx="1202">
                  <c:v>14094.065698502864</c:v>
                </c:pt>
                <c:pt idx="1203">
                  <c:v>14107.769244201168</c:v>
                </c:pt>
                <c:pt idx="1204">
                  <c:v>14121.47444964822</c:v>
                </c:pt>
                <c:pt idx="1205">
                  <c:v>14135.181313467783</c:v>
                </c:pt>
                <c:pt idx="1206">
                  <c:v>14148.889834285896</c:v>
                </c:pt>
                <c:pt idx="1207">
                  <c:v>14162.600010730886</c:v>
                </c:pt>
                <c:pt idx="1208">
                  <c:v>14176.31184143332</c:v>
                </c:pt>
                <c:pt idx="1209">
                  <c:v>14190.025325026058</c:v>
                </c:pt>
                <c:pt idx="1210">
                  <c:v>14203.74046014421</c:v>
                </c:pt>
                <c:pt idx="1211">
                  <c:v>14217.457245425123</c:v>
                </c:pt>
                <c:pt idx="1212">
                  <c:v>14231.175679508411</c:v>
                </c:pt>
                <c:pt idx="1213">
                  <c:v>14244.895761035925</c:v>
                </c:pt>
                <c:pt idx="1214">
                  <c:v>14258.617488651736</c:v>
                </c:pt>
                <c:pt idx="1215">
                  <c:v>14272.340861002167</c:v>
                </c:pt>
                <c:pt idx="1216">
                  <c:v>14286.065876735745</c:v>
                </c:pt>
                <c:pt idx="1217">
                  <c:v>14299.792534503234</c:v>
                </c:pt>
                <c:pt idx="1218">
                  <c:v>14313.520832957605</c:v>
                </c:pt>
                <c:pt idx="1219">
                  <c:v>14327.250770754032</c:v>
                </c:pt>
                <c:pt idx="1220">
                  <c:v>14340.982346549899</c:v>
                </c:pt>
                <c:pt idx="1221">
                  <c:v>14354.715559004782</c:v>
                </c:pt>
                <c:pt idx="1222">
                  <c:v>14368.450406780452</c:v>
                </c:pt>
                <c:pt idx="1223">
                  <c:v>14382.186888540871</c:v>
                </c:pt>
                <c:pt idx="1224">
                  <c:v>14395.925002952172</c:v>
                </c:pt>
                <c:pt idx="1225">
                  <c:v>14409.664748682671</c:v>
                </c:pt>
                <c:pt idx="1226">
                  <c:v>14423.406124402849</c:v>
                </c:pt>
                <c:pt idx="1227">
                  <c:v>14437.149128785364</c:v>
                </c:pt>
                <c:pt idx="1228">
                  <c:v>14450.893760505023</c:v>
                </c:pt>
                <c:pt idx="1229">
                  <c:v>14464.640018238792</c:v>
                </c:pt>
                <c:pt idx="1230">
                  <c:v>14478.387900665775</c:v>
                </c:pt>
                <c:pt idx="1231">
                  <c:v>14492.137406467253</c:v>
                </c:pt>
                <c:pt idx="1232">
                  <c:v>14505.888534326607</c:v>
                </c:pt>
                <c:pt idx="1233">
                  <c:v>14519.641282929373</c:v>
                </c:pt>
                <c:pt idx="1234">
                  <c:v>14533.395650963208</c:v>
                </c:pt>
                <c:pt idx="1235">
                  <c:v>14547.151637117908</c:v>
                </c:pt>
                <c:pt idx="1236">
                  <c:v>14560.909240085364</c:v>
                </c:pt>
                <c:pt idx="1237">
                  <c:v>14574.668458559599</c:v>
                </c:pt>
                <c:pt idx="1238">
                  <c:v>14588.429291236731</c:v>
                </c:pt>
                <c:pt idx="1239">
                  <c:v>14602.191736814988</c:v>
                </c:pt>
                <c:pt idx="1240">
                  <c:v>14615.955793994692</c:v>
                </c:pt>
                <c:pt idx="1241">
                  <c:v>14629.721461478273</c:v>
                </c:pt>
                <c:pt idx="1242">
                  <c:v>14643.488737970221</c:v>
                </c:pt>
                <c:pt idx="1243">
                  <c:v>14657.257622177134</c:v>
                </c:pt>
                <c:pt idx="1244">
                  <c:v>14671.028112807677</c:v>
                </c:pt>
                <c:pt idx="1245">
                  <c:v>14684.800208572588</c:v>
                </c:pt>
                <c:pt idx="1246">
                  <c:v>14698.573908184668</c:v>
                </c:pt>
                <c:pt idx="1247">
                  <c:v>14712.349210358792</c:v>
                </c:pt>
                <c:pt idx="1248">
                  <c:v>14726.126113811888</c:v>
                </c:pt>
                <c:pt idx="1249">
                  <c:v>14739.904617262935</c:v>
                </c:pt>
                <c:pt idx="1250">
                  <c:v>14753.684719432962</c:v>
                </c:pt>
                <c:pt idx="1251">
                  <c:v>14767.466419045033</c:v>
                </c:pt>
                <c:pt idx="1252">
                  <c:v>14781.249714824267</c:v>
                </c:pt>
                <c:pt idx="1253">
                  <c:v>14795.0346054978</c:v>
                </c:pt>
                <c:pt idx="1254">
                  <c:v>14808.821089794807</c:v>
                </c:pt>
                <c:pt idx="1255">
                  <c:v>14822.609166446482</c:v>
                </c:pt>
                <c:pt idx="1256">
                  <c:v>14836.398834186037</c:v>
                </c:pt>
                <c:pt idx="1257">
                  <c:v>14850.190091748704</c:v>
                </c:pt>
                <c:pt idx="1258">
                  <c:v>14863.982937871713</c:v>
                </c:pt>
                <c:pt idx="1259">
                  <c:v>14877.777371294307</c:v>
                </c:pt>
                <c:pt idx="1260">
                  <c:v>14891.573390757731</c:v>
                </c:pt>
                <c:pt idx="1261">
                  <c:v>14905.370995005214</c:v>
                </c:pt>
                <c:pt idx="1262">
                  <c:v>14919.170182781989</c:v>
                </c:pt>
                <c:pt idx="1263">
                  <c:v>14932.970952835263</c:v>
                </c:pt>
                <c:pt idx="1264">
                  <c:v>14946.773303914222</c:v>
                </c:pt>
                <c:pt idx="1265">
                  <c:v>14960.57723477004</c:v>
                </c:pt>
                <c:pt idx="1266">
                  <c:v>14974.382744155861</c:v>
                </c:pt>
                <c:pt idx="1267">
                  <c:v>14988.189830826777</c:v>
                </c:pt>
                <c:pt idx="1268">
                  <c:v>15001.998493539868</c:v>
                </c:pt>
                <c:pt idx="1269">
                  <c:v>15015.80873105415</c:v>
                </c:pt>
                <c:pt idx="1270">
                  <c:v>15029.620542130613</c:v>
                </c:pt>
                <c:pt idx="1271">
                  <c:v>15043.433925532168</c:v>
                </c:pt>
                <c:pt idx="1272">
                  <c:v>15057.248880023695</c:v>
                </c:pt>
                <c:pt idx="1273">
                  <c:v>15071.065404371997</c:v>
                </c:pt>
                <c:pt idx="1274">
                  <c:v>15084.883497345818</c:v>
                </c:pt>
                <c:pt idx="1275">
                  <c:v>15098.703157715834</c:v>
                </c:pt>
                <c:pt idx="1276">
                  <c:v>15112.524384254639</c:v>
                </c:pt>
                <c:pt idx="1277">
                  <c:v>15126.347175736752</c:v>
                </c:pt>
                <c:pt idx="1278">
                  <c:v>15140.171530938609</c:v>
                </c:pt>
                <c:pt idx="1279">
                  <c:v>15153.997448638556</c:v>
                </c:pt>
                <c:pt idx="1280">
                  <c:v>15167.82492761685</c:v>
                </c:pt>
                <c:pt idx="1281">
                  <c:v>15181.653966655645</c:v>
                </c:pt>
                <c:pt idx="1282">
                  <c:v>15195.484564539003</c:v>
                </c:pt>
                <c:pt idx="1283">
                  <c:v>15209.316720052864</c:v>
                </c:pt>
                <c:pt idx="1284">
                  <c:v>15223.150431985074</c:v>
                </c:pt>
                <c:pt idx="1285">
                  <c:v>15236.985699125353</c:v>
                </c:pt>
                <c:pt idx="1286">
                  <c:v>15250.822520265312</c:v>
                </c:pt>
                <c:pt idx="1287">
                  <c:v>15264.660894198427</c:v>
                </c:pt>
                <c:pt idx="1288">
                  <c:v>15278.500819720051</c:v>
                </c:pt>
                <c:pt idx="1289">
                  <c:v>15292.342295627408</c:v>
                </c:pt>
                <c:pt idx="1290">
                  <c:v>15306.185320719585</c:v>
                </c:pt>
                <c:pt idx="1291">
                  <c:v>15320.029893797519</c:v>
                </c:pt>
                <c:pt idx="1292">
                  <c:v>15333.876013664008</c:v>
                </c:pt>
                <c:pt idx="1293">
                  <c:v>15347.723679123712</c:v>
                </c:pt>
                <c:pt idx="1294">
                  <c:v>15361.57288898311</c:v>
                </c:pt>
                <c:pt idx="1295">
                  <c:v>15375.423642050551</c:v>
                </c:pt>
                <c:pt idx="1296">
                  <c:v>15389.275937136199</c:v>
                </c:pt>
                <c:pt idx="1297">
                  <c:v>15403.129773052069</c:v>
                </c:pt>
                <c:pt idx="1298">
                  <c:v>15416.98514861199</c:v>
                </c:pt>
                <c:pt idx="1299">
                  <c:v>15430.842062631633</c:v>
                </c:pt>
                <c:pt idx="1300">
                  <c:v>15444.700513928467</c:v>
                </c:pt>
                <c:pt idx="1301">
                  <c:v>15458.560501321805</c:v>
                </c:pt>
                <c:pt idx="1302">
                  <c:v>15472.422023632746</c:v>
                </c:pt>
                <c:pt idx="1303">
                  <c:v>15486.28507968421</c:v>
                </c:pt>
                <c:pt idx="1304">
                  <c:v>15500.149668300934</c:v>
                </c:pt>
                <c:pt idx="1305">
                  <c:v>15514.015788309422</c:v>
                </c:pt>
                <c:pt idx="1306">
                  <c:v>15527.883438537994</c:v>
                </c:pt>
                <c:pt idx="1307">
                  <c:v>15541.752617816772</c:v>
                </c:pt>
                <c:pt idx="1308">
                  <c:v>15555.623324977643</c:v>
                </c:pt>
                <c:pt idx="1309">
                  <c:v>15569.495558854294</c:v>
                </c:pt>
                <c:pt idx="1310">
                  <c:v>15583.369318282173</c:v>
                </c:pt>
                <c:pt idx="1311">
                  <c:v>15597.244602098534</c:v>
                </c:pt>
                <c:pt idx="1312">
                  <c:v>15611.121409142368</c:v>
                </c:pt>
                <c:pt idx="1313">
                  <c:v>15624.999738254452</c:v>
                </c:pt>
                <c:pt idx="1314">
                  <c:v>15638.879588277323</c:v>
                </c:pt>
                <c:pt idx="1315">
                  <c:v>15652.760958055274</c:v>
                </c:pt>
                <c:pt idx="1316">
                  <c:v>15666.643846434366</c:v>
                </c:pt>
                <c:pt idx="1317">
                  <c:v>15680.528252262386</c:v>
                </c:pt>
                <c:pt idx="1318">
                  <c:v>15694.414174388887</c:v>
                </c:pt>
                <c:pt idx="1319">
                  <c:v>15708.301611665165</c:v>
                </c:pt>
                <c:pt idx="1320">
                  <c:v>15722.190562944252</c:v>
                </c:pt>
                <c:pt idx="1321">
                  <c:v>15736.081027080909</c:v>
                </c:pt>
                <c:pt idx="1322">
                  <c:v>15749.973002931634</c:v>
                </c:pt>
                <c:pt idx="1323">
                  <c:v>15763.866489354652</c:v>
                </c:pt>
                <c:pt idx="1324">
                  <c:v>15777.761485209912</c:v>
                </c:pt>
                <c:pt idx="1325">
                  <c:v>15791.657989359081</c:v>
                </c:pt>
                <c:pt idx="1326">
                  <c:v>15805.55600066554</c:v>
                </c:pt>
                <c:pt idx="1327">
                  <c:v>15819.455517994387</c:v>
                </c:pt>
                <c:pt idx="1328">
                  <c:v>15833.356540212426</c:v>
                </c:pt>
                <c:pt idx="1329">
                  <c:v>15847.25906618816</c:v>
                </c:pt>
                <c:pt idx="1330">
                  <c:v>15861.1630947918</c:v>
                </c:pt>
                <c:pt idx="1331">
                  <c:v>15875.068624895246</c:v>
                </c:pt>
                <c:pt idx="1332">
                  <c:v>15888.9756553721</c:v>
                </c:pt>
                <c:pt idx="1333">
                  <c:v>15902.884185097637</c:v>
                </c:pt>
                <c:pt idx="1334">
                  <c:v>15916.794212948837</c:v>
                </c:pt>
                <c:pt idx="1335">
                  <c:v>15930.705737804345</c:v>
                </c:pt>
                <c:pt idx="1336">
                  <c:v>15944.61875854449</c:v>
                </c:pt>
                <c:pt idx="1337">
                  <c:v>15958.533274051275</c:v>
                </c:pt>
                <c:pt idx="1338">
                  <c:v>15972.449283208369</c:v>
                </c:pt>
                <c:pt idx="1339">
                  <c:v>15986.366784901111</c:v>
                </c:pt>
                <c:pt idx="1340">
                  <c:v>16000.285778016512</c:v>
                </c:pt>
                <c:pt idx="1341">
                  <c:v>16014.206261443214</c:v>
                </c:pt>
                <c:pt idx="1342">
                  <c:v>16028.128234071544</c:v>
                </c:pt>
                <c:pt idx="1343">
                  <c:v>16042.051694793461</c:v>
                </c:pt>
                <c:pt idx="1344">
                  <c:v>16055.976642502586</c:v>
                </c:pt>
                <c:pt idx="1345">
                  <c:v>16069.903076094164</c:v>
                </c:pt>
                <c:pt idx="1346">
                  <c:v>16083.830994465101</c:v>
                </c:pt>
                <c:pt idx="1347">
                  <c:v>16097.76039651393</c:v>
                </c:pt>
                <c:pt idx="1348">
                  <c:v>16111.691281140816</c:v>
                </c:pt>
                <c:pt idx="1349">
                  <c:v>16125.623647247558</c:v>
                </c:pt>
                <c:pt idx="1350">
                  <c:v>16139.557493737575</c:v>
                </c:pt>
                <c:pt idx="1351">
                  <c:v>16153.492819515917</c:v>
                </c:pt>
                <c:pt idx="1352">
                  <c:v>16167.429623489235</c:v>
                </c:pt>
                <c:pt idx="1353">
                  <c:v>16181.367904565821</c:v>
                </c:pt>
                <c:pt idx="1354">
                  <c:v>16195.307661655555</c:v>
                </c:pt>
                <c:pt idx="1355">
                  <c:v>16209.248893669943</c:v>
                </c:pt>
                <c:pt idx="1356">
                  <c:v>16223.191599522077</c:v>
                </c:pt>
                <c:pt idx="1357">
                  <c:v>16237.135778126667</c:v>
                </c:pt>
                <c:pt idx="1358">
                  <c:v>16251.081428400003</c:v>
                </c:pt>
                <c:pt idx="1359">
                  <c:v>16265.028549259983</c:v>
                </c:pt>
                <c:pt idx="1360">
                  <c:v>16278.977139626084</c:v>
                </c:pt>
                <c:pt idx="1361">
                  <c:v>16292.927198419391</c:v>
                </c:pt>
                <c:pt idx="1362">
                  <c:v>16306.878724562543</c:v>
                </c:pt>
                <c:pt idx="1363">
                  <c:v>16320.831716979783</c:v>
                </c:pt>
                <c:pt idx="1364">
                  <c:v>16334.786174596908</c:v>
                </c:pt>
                <c:pt idx="1365">
                  <c:v>16348.74209634131</c:v>
                </c:pt>
                <c:pt idx="1366">
                  <c:v>16362.699481141935</c:v>
                </c:pt>
                <c:pt idx="1367">
                  <c:v>16376.658327929297</c:v>
                </c:pt>
                <c:pt idx="1368">
                  <c:v>16390.618635635481</c:v>
                </c:pt>
                <c:pt idx="1369">
                  <c:v>16404.580403194133</c:v>
                </c:pt>
                <c:pt idx="1370">
                  <c:v>16418.543629540422</c:v>
                </c:pt>
                <c:pt idx="1371">
                  <c:v>16432.508313611117</c:v>
                </c:pt>
                <c:pt idx="1372">
                  <c:v>16446.474454344501</c:v>
                </c:pt>
                <c:pt idx="1373">
                  <c:v>16460.44205068042</c:v>
                </c:pt>
                <c:pt idx="1374">
                  <c:v>16474.41110156025</c:v>
                </c:pt>
                <c:pt idx="1375">
                  <c:v>16488.381605926919</c:v>
                </c:pt>
                <c:pt idx="1376">
                  <c:v>16502.353562724875</c:v>
                </c:pt>
                <c:pt idx="1377">
                  <c:v>16516.326970900111</c:v>
                </c:pt>
                <c:pt idx="1378">
                  <c:v>16530.301829400152</c:v>
                </c:pt>
                <c:pt idx="1379">
                  <c:v>16544.278137174028</c:v>
                </c:pt>
                <c:pt idx="1380">
                  <c:v>16558.255893172307</c:v>
                </c:pt>
                <c:pt idx="1381">
                  <c:v>16572.235096347064</c:v>
                </c:pt>
                <c:pt idx="1382">
                  <c:v>16586.21574565192</c:v>
                </c:pt>
                <c:pt idx="1383">
                  <c:v>16600.197840041958</c:v>
                </c:pt>
                <c:pt idx="1384">
                  <c:v>16614.181378473819</c:v>
                </c:pt>
                <c:pt idx="1385">
                  <c:v>16628.166359905616</c:v>
                </c:pt>
                <c:pt idx="1386">
                  <c:v>16642.152783296988</c:v>
                </c:pt>
                <c:pt idx="1387">
                  <c:v>16656.140647609045</c:v>
                </c:pt>
                <c:pt idx="1388">
                  <c:v>16670.129951804418</c:v>
                </c:pt>
                <c:pt idx="1389">
                  <c:v>16684.120694847225</c:v>
                </c:pt>
                <c:pt idx="1390">
                  <c:v>16698.112875703067</c:v>
                </c:pt>
                <c:pt idx="1391">
                  <c:v>16712.106493339033</c:v>
                </c:pt>
                <c:pt idx="1392">
                  <c:v>16726.101546723698</c:v>
                </c:pt>
                <c:pt idx="1393">
                  <c:v>16740.098034827111</c:v>
                </c:pt>
                <c:pt idx="1394">
                  <c:v>16754.095956620811</c:v>
                </c:pt>
                <c:pt idx="1395">
                  <c:v>16768.095311077792</c:v>
                </c:pt>
                <c:pt idx="1396">
                  <c:v>16782.096097172536</c:v>
                </c:pt>
                <c:pt idx="1397">
                  <c:v>16796.098313880972</c:v>
                </c:pt>
                <c:pt idx="1398">
                  <c:v>16810.101960180513</c:v>
                </c:pt>
                <c:pt idx="1399">
                  <c:v>16824.107035050038</c:v>
                </c:pt>
                <c:pt idx="1400">
                  <c:v>16838.113537469839</c:v>
                </c:pt>
                <c:pt idx="1401">
                  <c:v>16852.121466421719</c:v>
                </c:pt>
                <c:pt idx="1402">
                  <c:v>16866.130820888899</c:v>
                </c:pt>
                <c:pt idx="1403">
                  <c:v>16880.141599856055</c:v>
                </c:pt>
                <c:pt idx="1404">
                  <c:v>16894.153802309316</c:v>
                </c:pt>
                <c:pt idx="1405">
                  <c:v>16908.167427236243</c:v>
                </c:pt>
                <c:pt idx="1406">
                  <c:v>16922.182473625839</c:v>
                </c:pt>
                <c:pt idx="1407">
                  <c:v>16936.198940468541</c:v>
                </c:pt>
                <c:pt idx="1408">
                  <c:v>16950.216826756237</c:v>
                </c:pt>
                <c:pt idx="1409">
                  <c:v>16964.236131482219</c:v>
                </c:pt>
                <c:pt idx="1410">
                  <c:v>16978.256853641222</c:v>
                </c:pt>
                <c:pt idx="1411">
                  <c:v>16992.278992229392</c:v>
                </c:pt>
                <c:pt idx="1412">
                  <c:v>17006.302546244307</c:v>
                </c:pt>
                <c:pt idx="1413">
                  <c:v>17020.327514684977</c:v>
                </c:pt>
                <c:pt idx="1414">
                  <c:v>17034.353896551787</c:v>
                </c:pt>
                <c:pt idx="1415">
                  <c:v>17048.381690846563</c:v>
                </c:pt>
                <c:pt idx="1416">
                  <c:v>17062.410896572546</c:v>
                </c:pt>
                <c:pt idx="1417">
                  <c:v>17076.441512734356</c:v>
                </c:pt>
                <c:pt idx="1418">
                  <c:v>17090.473538338028</c:v>
                </c:pt>
                <c:pt idx="1419">
                  <c:v>17104.506972391013</c:v>
                </c:pt>
                <c:pt idx="1420">
                  <c:v>17118.541813902135</c:v>
                </c:pt>
                <c:pt idx="1421">
                  <c:v>17132.578061881624</c:v>
                </c:pt>
                <c:pt idx="1422">
                  <c:v>17146.615715341108</c:v>
                </c:pt>
                <c:pt idx="1423">
                  <c:v>17160.654773293587</c:v>
                </c:pt>
                <c:pt idx="1424">
                  <c:v>17174.695234753457</c:v>
                </c:pt>
                <c:pt idx="1425">
                  <c:v>17188.737098736485</c:v>
                </c:pt>
                <c:pt idx="1426">
                  <c:v>17202.780364259834</c:v>
                </c:pt>
                <c:pt idx="1427">
                  <c:v>17216.825030342025</c:v>
                </c:pt>
                <c:pt idx="1428">
                  <c:v>17230.871096002975</c:v>
                </c:pt>
                <c:pt idx="1429">
                  <c:v>17244.918560263963</c:v>
                </c:pt>
                <c:pt idx="1430">
                  <c:v>17258.967422147623</c:v>
                </c:pt>
                <c:pt idx="1431">
                  <c:v>17273.017680677956</c:v>
                </c:pt>
                <c:pt idx="1432">
                  <c:v>17287.06933488034</c:v>
                </c:pt>
                <c:pt idx="1433">
                  <c:v>17301.122383781516</c:v>
                </c:pt>
                <c:pt idx="1434">
                  <c:v>17315.176826409552</c:v>
                </c:pt>
                <c:pt idx="1435">
                  <c:v>17329.2326617939</c:v>
                </c:pt>
                <c:pt idx="1436">
                  <c:v>17343.289888965344</c:v>
                </c:pt>
                <c:pt idx="1437">
                  <c:v>17357.348506956023</c:v>
                </c:pt>
                <c:pt idx="1438">
                  <c:v>17371.408514799437</c:v>
                </c:pt>
                <c:pt idx="1439">
                  <c:v>17385.469911530385</c:v>
                </c:pt>
                <c:pt idx="1440">
                  <c:v>17399.532696185051</c:v>
                </c:pt>
                <c:pt idx="1441">
                  <c:v>17413.596867800938</c:v>
                </c:pt>
                <c:pt idx="1442">
                  <c:v>17427.662425416886</c:v>
                </c:pt>
                <c:pt idx="1443">
                  <c:v>17441.72936807304</c:v>
                </c:pt>
                <c:pt idx="1444">
                  <c:v>17455.797694810924</c:v>
                </c:pt>
                <c:pt idx="1445">
                  <c:v>17469.86740467335</c:v>
                </c:pt>
                <c:pt idx="1446">
                  <c:v>17483.938496704461</c:v>
                </c:pt>
                <c:pt idx="1447">
                  <c:v>17498.010969949708</c:v>
                </c:pt>
                <c:pt idx="1448">
                  <c:v>17512.084823455905</c:v>
                </c:pt>
                <c:pt idx="1449">
                  <c:v>17526.160056271117</c:v>
                </c:pt>
                <c:pt idx="1450">
                  <c:v>17540.236667444788</c:v>
                </c:pt>
                <c:pt idx="1451">
                  <c:v>17554.314656027611</c:v>
                </c:pt>
                <c:pt idx="1452">
                  <c:v>17568.394021071632</c:v>
                </c:pt>
                <c:pt idx="1453">
                  <c:v>17582.474761630157</c:v>
                </c:pt>
                <c:pt idx="1454">
                  <c:v>17596.556876757837</c:v>
                </c:pt>
                <c:pt idx="1455">
                  <c:v>17610.64036551059</c:v>
                </c:pt>
                <c:pt idx="1456">
                  <c:v>17624.72522694564</c:v>
                </c:pt>
                <c:pt idx="1457">
                  <c:v>17638.811460121517</c:v>
                </c:pt>
                <c:pt idx="1458">
                  <c:v>17652.899064098023</c:v>
                </c:pt>
                <c:pt idx="1459">
                  <c:v>17666.988037936258</c:v>
                </c:pt>
                <c:pt idx="1460">
                  <c:v>17681.078380698604</c:v>
                </c:pt>
                <c:pt idx="1461">
                  <c:v>17695.170091448719</c:v>
                </c:pt>
                <c:pt idx="1462">
                  <c:v>17709.263169251561</c:v>
                </c:pt>
                <c:pt idx="1463">
                  <c:v>17723.357613173343</c:v>
                </c:pt>
                <c:pt idx="1464">
                  <c:v>17737.453422281564</c:v>
                </c:pt>
                <c:pt idx="1465">
                  <c:v>17751.550595645</c:v>
                </c:pt>
                <c:pt idx="1466">
                  <c:v>17765.649132333678</c:v>
                </c:pt>
                <c:pt idx="1467">
                  <c:v>17779.749031418916</c:v>
                </c:pt>
                <c:pt idx="1468">
                  <c:v>17793.850291973275</c:v>
                </c:pt>
                <c:pt idx="1469">
                  <c:v>17807.9529130706</c:v>
                </c:pt>
                <c:pt idx="1470">
                  <c:v>17822.056893785964</c:v>
                </c:pt>
                <c:pt idx="1471">
                  <c:v>17836.162233195726</c:v>
                </c:pt>
                <c:pt idx="1472">
                  <c:v>17850.268930377497</c:v>
                </c:pt>
                <c:pt idx="1473">
                  <c:v>17864.376984410115</c:v>
                </c:pt>
                <c:pt idx="1474">
                  <c:v>17878.486394373693</c:v>
                </c:pt>
                <c:pt idx="1475">
                  <c:v>17892.597159349563</c:v>
                </c:pt>
                <c:pt idx="1476">
                  <c:v>17906.709278420338</c:v>
                </c:pt>
                <c:pt idx="1477">
                  <c:v>17920.82275066986</c:v>
                </c:pt>
                <c:pt idx="1478">
                  <c:v>17934.937575183176</c:v>
                </c:pt>
                <c:pt idx="1479">
                  <c:v>17949.053751046606</c:v>
                </c:pt>
                <c:pt idx="1480">
                  <c:v>17963.171277347694</c:v>
                </c:pt>
                <c:pt idx="1481">
                  <c:v>17977.290153175236</c:v>
                </c:pt>
                <c:pt idx="1482">
                  <c:v>17991.410377619206</c:v>
                </c:pt>
                <c:pt idx="1483">
                  <c:v>18005.531949770844</c:v>
                </c:pt>
                <c:pt idx="1484">
                  <c:v>18019.654868722617</c:v>
                </c:pt>
                <c:pt idx="1485">
                  <c:v>18033.77913356818</c:v>
                </c:pt>
                <c:pt idx="1486">
                  <c:v>18047.904743402443</c:v>
                </c:pt>
                <c:pt idx="1487">
                  <c:v>18062.031697321501</c:v>
                </c:pt>
                <c:pt idx="1488">
                  <c:v>18076.159994422702</c:v>
                </c:pt>
                <c:pt idx="1489">
                  <c:v>18090.289633804576</c:v>
                </c:pt>
                <c:pt idx="1490">
                  <c:v>18104.420614566861</c:v>
                </c:pt>
                <c:pt idx="1491">
                  <c:v>18118.552935810512</c:v>
                </c:pt>
                <c:pt idx="1492">
                  <c:v>18132.68659663769</c:v>
                </c:pt>
                <c:pt idx="1493">
                  <c:v>18146.821596151756</c:v>
                </c:pt>
                <c:pt idx="1494">
                  <c:v>18160.957933457263</c:v>
                </c:pt>
                <c:pt idx="1495">
                  <c:v>18175.095607659965</c:v>
                </c:pt>
                <c:pt idx="1496">
                  <c:v>18189.234617866827</c:v>
                </c:pt>
                <c:pt idx="1497">
                  <c:v>18203.374963185979</c:v>
                </c:pt>
                <c:pt idx="1498">
                  <c:v>18217.516642726761</c:v>
                </c:pt>
                <c:pt idx="1499">
                  <c:v>18231.659655599688</c:v>
                </c:pt>
                <c:pt idx="1500">
                  <c:v>18245.804000916472</c:v>
                </c:pt>
                <c:pt idx="1501">
                  <c:v>18259.949677789991</c:v>
                </c:pt>
                <c:pt idx="1502">
                  <c:v>18274.096685334327</c:v>
                </c:pt>
                <c:pt idx="1503">
                  <c:v>18288.245022664723</c:v>
                </c:pt>
                <c:pt idx="1504">
                  <c:v>18302.394688897581</c:v>
                </c:pt>
                <c:pt idx="1505">
                  <c:v>18316.545683150536</c:v>
                </c:pt>
                <c:pt idx="1506">
                  <c:v>18330.698004542322</c:v>
                </c:pt>
                <c:pt idx="1507">
                  <c:v>18344.85165219289</c:v>
                </c:pt>
                <c:pt idx="1508">
                  <c:v>18359.006625223348</c:v>
                </c:pt>
                <c:pt idx="1509">
                  <c:v>18373.162922755946</c:v>
                </c:pt>
                <c:pt idx="1510">
                  <c:v>18387.32054391412</c:v>
                </c:pt>
                <c:pt idx="1511">
                  <c:v>18401.479487822467</c:v>
                </c:pt>
                <c:pt idx="1512">
                  <c:v>18415.639753606716</c:v>
                </c:pt>
                <c:pt idx="1513">
                  <c:v>18429.801340393784</c:v>
                </c:pt>
                <c:pt idx="1514">
                  <c:v>18443.964247311706</c:v>
                </c:pt>
                <c:pt idx="1515">
                  <c:v>18458.128473489698</c:v>
                </c:pt>
                <c:pt idx="1516">
                  <c:v>18472.294018058106</c:v>
                </c:pt>
                <c:pt idx="1517">
                  <c:v>18486.460880148428</c:v>
                </c:pt>
                <c:pt idx="1518">
                  <c:v>18500.62905889329</c:v>
                </c:pt>
                <c:pt idx="1519">
                  <c:v>18514.798553426499</c:v>
                </c:pt>
                <c:pt idx="1520">
                  <c:v>18528.969362882955</c:v>
                </c:pt>
                <c:pt idx="1521">
                  <c:v>18543.141486398723</c:v>
                </c:pt>
                <c:pt idx="1522">
                  <c:v>18557.314923111</c:v>
                </c:pt>
                <c:pt idx="1523">
                  <c:v>18571.489672158099</c:v>
                </c:pt>
                <c:pt idx="1524">
                  <c:v>18585.665732679481</c:v>
                </c:pt>
                <c:pt idx="1525">
                  <c:v>18599.843103815721</c:v>
                </c:pt>
                <c:pt idx="1526">
                  <c:v>18614.021784708544</c:v>
                </c:pt>
                <c:pt idx="1527">
                  <c:v>18628.201774500758</c:v>
                </c:pt>
                <c:pt idx="1528">
                  <c:v>18642.383072336321</c:v>
                </c:pt>
                <c:pt idx="1529">
                  <c:v>18656.565677360319</c:v>
                </c:pt>
                <c:pt idx="1530">
                  <c:v>18670.749588718933</c:v>
                </c:pt>
                <c:pt idx="1531">
                  <c:v>18684.93480555946</c:v>
                </c:pt>
                <c:pt idx="1532">
                  <c:v>18699.121327030301</c:v>
                </c:pt>
                <c:pt idx="1533">
                  <c:v>18713.309152281017</c:v>
                </c:pt>
                <c:pt idx="1534">
                  <c:v>18727.498280462223</c:v>
                </c:pt>
                <c:pt idx="1535">
                  <c:v>18741.688710725652</c:v>
                </c:pt>
                <c:pt idx="1536">
                  <c:v>18755.880442224152</c:v>
                </c:pt>
                <c:pt idx="1537">
                  <c:v>18770.073474111665</c:v>
                </c:pt>
                <c:pt idx="1538">
                  <c:v>18784.267805543252</c:v>
                </c:pt>
                <c:pt idx="1539">
                  <c:v>18798.463435675025</c:v>
                </c:pt>
                <c:pt idx="1540">
                  <c:v>18812.660363664247</c:v>
                </c:pt>
                <c:pt idx="1541">
                  <c:v>18826.858588669234</c:v>
                </c:pt>
                <c:pt idx="1542">
                  <c:v>18841.058109849419</c:v>
                </c:pt>
                <c:pt idx="1543">
                  <c:v>18855.258926365295</c:v>
                </c:pt>
                <c:pt idx="1544">
                  <c:v>18869.461037378474</c:v>
                </c:pt>
                <c:pt idx="1545">
                  <c:v>18883.664442051635</c:v>
                </c:pt>
                <c:pt idx="1546">
                  <c:v>18897.869139548522</c:v>
                </c:pt>
                <c:pt idx="1547">
                  <c:v>18912.075129034016</c:v>
                </c:pt>
                <c:pt idx="1548">
                  <c:v>18926.282409674004</c:v>
                </c:pt>
                <c:pt idx="1549">
                  <c:v>18940.490980635495</c:v>
                </c:pt>
                <c:pt idx="1550">
                  <c:v>18954.700841086564</c:v>
                </c:pt>
                <c:pt idx="1551">
                  <c:v>18968.911990196364</c:v>
                </c:pt>
                <c:pt idx="1552">
                  <c:v>18983.124427135095</c:v>
                </c:pt>
                <c:pt idx="1553">
                  <c:v>18997.338151074055</c:v>
                </c:pt>
                <c:pt idx="1554">
                  <c:v>19011.553161185573</c:v>
                </c:pt>
                <c:pt idx="1555">
                  <c:v>19025.76945664308</c:v>
                </c:pt>
                <c:pt idx="1556">
                  <c:v>19039.987036621049</c:v>
                </c:pt>
                <c:pt idx="1557">
                  <c:v>19054.205900294994</c:v>
                </c:pt>
                <c:pt idx="1558">
                  <c:v>19068.426046841516</c:v>
                </c:pt>
                <c:pt idx="1559">
                  <c:v>19082.64747543828</c:v>
                </c:pt>
                <c:pt idx="1560">
                  <c:v>19096.870185263968</c:v>
                </c:pt>
                <c:pt idx="1561">
                  <c:v>19111.094175498332</c:v>
                </c:pt>
                <c:pt idx="1562">
                  <c:v>19125.319445322177</c:v>
                </c:pt>
                <c:pt idx="1563">
                  <c:v>19139.545993917363</c:v>
                </c:pt>
                <c:pt idx="1564">
                  <c:v>19153.773820466773</c:v>
                </c:pt>
                <c:pt idx="1565">
                  <c:v>19168.002924154345</c:v>
                </c:pt>
                <c:pt idx="1566">
                  <c:v>19182.233304165067</c:v>
                </c:pt>
                <c:pt idx="1567">
                  <c:v>19196.464959684959</c:v>
                </c:pt>
                <c:pt idx="1568">
                  <c:v>19210.697889901065</c:v>
                </c:pt>
                <c:pt idx="1569">
                  <c:v>19224.932094001495</c:v>
                </c:pt>
                <c:pt idx="1570">
                  <c:v>19239.167571175356</c:v>
                </c:pt>
                <c:pt idx="1571">
                  <c:v>19253.404320612837</c:v>
                </c:pt>
                <c:pt idx="1572">
                  <c:v>19267.642341505092</c:v>
                </c:pt>
                <c:pt idx="1573">
                  <c:v>19281.881633044351</c:v>
                </c:pt>
                <c:pt idx="1574">
                  <c:v>19296.122194423864</c:v>
                </c:pt>
                <c:pt idx="1575">
                  <c:v>19310.36402483788</c:v>
                </c:pt>
                <c:pt idx="1576">
                  <c:v>19324.607123481699</c:v>
                </c:pt>
                <c:pt idx="1577">
                  <c:v>19338.85148955162</c:v>
                </c:pt>
                <c:pt idx="1578">
                  <c:v>19353.09712224497</c:v>
                </c:pt>
                <c:pt idx="1579">
                  <c:v>19367.344020760091</c:v>
                </c:pt>
                <c:pt idx="1580">
                  <c:v>19381.592184296329</c:v>
                </c:pt>
                <c:pt idx="1581">
                  <c:v>19395.841612054064</c:v>
                </c:pt>
                <c:pt idx="1582">
                  <c:v>19410.092303234676</c:v>
                </c:pt>
                <c:pt idx="1583">
                  <c:v>19424.344257040528</c:v>
                </c:pt>
                <c:pt idx="1584">
                  <c:v>19438.597472675043</c:v>
                </c:pt>
                <c:pt idx="1585">
                  <c:v>19452.851949342592</c:v>
                </c:pt>
                <c:pt idx="1586">
                  <c:v>19467.107686248597</c:v>
                </c:pt>
                <c:pt idx="1587">
                  <c:v>19481.364682599444</c:v>
                </c:pt>
                <c:pt idx="1588">
                  <c:v>19495.622937602522</c:v>
                </c:pt>
                <c:pt idx="1589">
                  <c:v>19509.882450466255</c:v>
                </c:pt>
                <c:pt idx="1590">
                  <c:v>19524.143220400005</c:v>
                </c:pt>
                <c:pt idx="1591">
                  <c:v>19538.40524661418</c:v>
                </c:pt>
                <c:pt idx="1592">
                  <c:v>19552.66852832014</c:v>
                </c:pt>
                <c:pt idx="1593">
                  <c:v>19566.93306473026</c:v>
                </c:pt>
                <c:pt idx="1594">
                  <c:v>19581.19885505789</c:v>
                </c:pt>
                <c:pt idx="1595">
                  <c:v>19595.465898517366</c:v>
                </c:pt>
                <c:pt idx="1596">
                  <c:v>19609.734194324014</c:v>
                </c:pt>
                <c:pt idx="1597">
                  <c:v>19624.003741694127</c:v>
                </c:pt>
                <c:pt idx="1598">
                  <c:v>19638.274539845002</c:v>
                </c:pt>
                <c:pt idx="1599">
                  <c:v>19652.546587994908</c:v>
                </c:pt>
                <c:pt idx="1600">
                  <c:v>19666.819885363071</c:v>
                </c:pt>
                <c:pt idx="1601">
                  <c:v>19681.094431169717</c:v>
                </c:pt>
                <c:pt idx="1602">
                  <c:v>19695.370224636015</c:v>
                </c:pt>
                <c:pt idx="1603">
                  <c:v>19709.647264984145</c:v>
                </c:pt>
                <c:pt idx="1604">
                  <c:v>19723.925551437227</c:v>
                </c:pt>
                <c:pt idx="1605">
                  <c:v>19738.205083219364</c:v>
                </c:pt>
                <c:pt idx="1606">
                  <c:v>19752.485859555589</c:v>
                </c:pt>
                <c:pt idx="1607">
                  <c:v>19766.767879671959</c:v>
                </c:pt>
                <c:pt idx="1608">
                  <c:v>19781.051142795441</c:v>
                </c:pt>
                <c:pt idx="1609">
                  <c:v>19795.335648153985</c:v>
                </c:pt>
                <c:pt idx="1610">
                  <c:v>19809.621394976512</c:v>
                </c:pt>
                <c:pt idx="1611">
                  <c:v>19823.908382492871</c:v>
                </c:pt>
                <c:pt idx="1612">
                  <c:v>19838.196609933872</c:v>
                </c:pt>
                <c:pt idx="1613">
                  <c:v>19852.486076531299</c:v>
                </c:pt>
                <c:pt idx="1614">
                  <c:v>19866.776781517874</c:v>
                </c:pt>
                <c:pt idx="1615">
                  <c:v>19881.068724127261</c:v>
                </c:pt>
                <c:pt idx="1616">
                  <c:v>19895.361903594068</c:v>
                </c:pt>
                <c:pt idx="1617">
                  <c:v>19909.656319153884</c:v>
                </c:pt>
                <c:pt idx="1618">
                  <c:v>19923.951970043207</c:v>
                </c:pt>
                <c:pt idx="1619">
                  <c:v>19938.2488554995</c:v>
                </c:pt>
                <c:pt idx="1620">
                  <c:v>19952.546974761124</c:v>
                </c:pt>
                <c:pt idx="1621">
                  <c:v>19966.846327067444</c:v>
                </c:pt>
                <c:pt idx="1622">
                  <c:v>19981.146911658718</c:v>
                </c:pt>
                <c:pt idx="1623">
                  <c:v>19995.448727776155</c:v>
                </c:pt>
                <c:pt idx="1624">
                  <c:v>20009.751774661887</c:v>
                </c:pt>
                <c:pt idx="1625">
                  <c:v>20024.056051558982</c:v>
                </c:pt>
                <c:pt idx="1626">
                  <c:v>20038.361557711451</c:v>
                </c:pt>
                <c:pt idx="1627">
                  <c:v>20052.668292364229</c:v>
                </c:pt>
                <c:pt idx="1628">
                  <c:v>20066.976254763158</c:v>
                </c:pt>
                <c:pt idx="1629">
                  <c:v>20081.285444155026</c:v>
                </c:pt>
                <c:pt idx="1630">
                  <c:v>20095.595859787543</c:v>
                </c:pt>
                <c:pt idx="1631">
                  <c:v>20109.907500909336</c:v>
                </c:pt>
                <c:pt idx="1632">
                  <c:v>20124.220366769954</c:v>
                </c:pt>
                <c:pt idx="1633">
                  <c:v>20138.534456619862</c:v>
                </c:pt>
                <c:pt idx="1634">
                  <c:v>20152.849769710443</c:v>
                </c:pt>
                <c:pt idx="1635">
                  <c:v>20167.166305294002</c:v>
                </c:pt>
                <c:pt idx="1636">
                  <c:v>20181.484062623742</c:v>
                </c:pt>
                <c:pt idx="1637">
                  <c:v>20195.80304095379</c:v>
                </c:pt>
                <c:pt idx="1638">
                  <c:v>20210.123239539178</c:v>
                </c:pt>
                <c:pt idx="1639">
                  <c:v>20224.444657635864</c:v>
                </c:pt>
                <c:pt idx="1640">
                  <c:v>20238.7672945007</c:v>
                </c:pt>
                <c:pt idx="1641">
                  <c:v>20253.091149391403</c:v>
                </c:pt>
                <c:pt idx="1642">
                  <c:v>20267.416221566666</c:v>
                </c:pt>
                <c:pt idx="1643">
                  <c:v>20281.742510286047</c:v>
                </c:pt>
                <c:pt idx="1644">
                  <c:v>20296.070014809993</c:v>
                </c:pt>
                <c:pt idx="1645">
                  <c:v>20310.398734399871</c:v>
                </c:pt>
                <c:pt idx="1646">
                  <c:v>20324.728668317937</c:v>
                </c:pt>
                <c:pt idx="1647">
                  <c:v>20339.059815827346</c:v>
                </c:pt>
                <c:pt idx="1648">
                  <c:v>20353.39217619213</c:v>
                </c:pt>
                <c:pt idx="1649">
                  <c:v>20367.725748677247</c:v>
                </c:pt>
                <c:pt idx="1650">
                  <c:v>20382.060532548501</c:v>
                </c:pt>
                <c:pt idx="1651">
                  <c:v>20396.396527072622</c:v>
                </c:pt>
                <c:pt idx="1652">
                  <c:v>20410.733731517223</c:v>
                </c:pt>
                <c:pt idx="1653">
                  <c:v>20425.072145150774</c:v>
                </c:pt>
                <c:pt idx="1654">
                  <c:v>20439.411767242658</c:v>
                </c:pt>
                <c:pt idx="1655">
                  <c:v>20453.752597063132</c:v>
                </c:pt>
                <c:pt idx="1656">
                  <c:v>20468.094633883324</c:v>
                </c:pt>
                <c:pt idx="1657">
                  <c:v>20482.437876975258</c:v>
                </c:pt>
                <c:pt idx="1658">
                  <c:v>20496.782325611832</c:v>
                </c:pt>
                <c:pt idx="1659">
                  <c:v>20511.12797906679</c:v>
                </c:pt>
                <c:pt idx="1660">
                  <c:v>20525.47483661482</c:v>
                </c:pt>
                <c:pt idx="1661">
                  <c:v>20539.822897531387</c:v>
                </c:pt>
                <c:pt idx="1662">
                  <c:v>20554.172161092916</c:v>
                </c:pt>
                <c:pt idx="1663">
                  <c:v>20568.522626576647</c:v>
                </c:pt>
                <c:pt idx="1664">
                  <c:v>20582.874293260724</c:v>
                </c:pt>
                <c:pt idx="1665">
                  <c:v>20597.227160424121</c:v>
                </c:pt>
                <c:pt idx="1666">
                  <c:v>20611.581227346695</c:v>
                </c:pt>
                <c:pt idx="1667">
                  <c:v>20625.936493309189</c:v>
                </c:pt>
                <c:pt idx="1668">
                  <c:v>20640.292957593156</c:v>
                </c:pt>
                <c:pt idx="1669">
                  <c:v>20654.650619481057</c:v>
                </c:pt>
                <c:pt idx="1670">
                  <c:v>20669.009478256197</c:v>
                </c:pt>
                <c:pt idx="1671">
                  <c:v>20683.369533202727</c:v>
                </c:pt>
                <c:pt idx="1672">
                  <c:v>20697.730783605675</c:v>
                </c:pt>
                <c:pt idx="1673">
                  <c:v>20712.093228750888</c:v>
                </c:pt>
                <c:pt idx="1674">
                  <c:v>20726.456867925102</c:v>
                </c:pt>
                <c:pt idx="1675">
                  <c:v>20740.821700415891</c:v>
                </c:pt>
                <c:pt idx="1676">
                  <c:v>20755.187725511674</c:v>
                </c:pt>
                <c:pt idx="1677">
                  <c:v>20769.554942501716</c:v>
                </c:pt>
                <c:pt idx="1678">
                  <c:v>20783.923350676152</c:v>
                </c:pt>
                <c:pt idx="1679">
                  <c:v>20798.292949325922</c:v>
                </c:pt>
                <c:pt idx="1680">
                  <c:v>20812.663737742863</c:v>
                </c:pt>
                <c:pt idx="1681">
                  <c:v>20827.035715219597</c:v>
                </c:pt>
                <c:pt idx="1682">
                  <c:v>20841.408881049621</c:v>
                </c:pt>
                <c:pt idx="1683">
                  <c:v>20855.783234527258</c:v>
                </c:pt>
                <c:pt idx="1684">
                  <c:v>20870.158774947675</c:v>
                </c:pt>
                <c:pt idx="1685">
                  <c:v>20884.535501606886</c:v>
                </c:pt>
                <c:pt idx="1686">
                  <c:v>20898.913413801718</c:v>
                </c:pt>
                <c:pt idx="1687">
                  <c:v>20913.292510829837</c:v>
                </c:pt>
                <c:pt idx="1688">
                  <c:v>20927.672791989746</c:v>
                </c:pt>
                <c:pt idx="1689">
                  <c:v>20942.054256580781</c:v>
                </c:pt>
                <c:pt idx="1690">
                  <c:v>20956.436903903108</c:v>
                </c:pt>
                <c:pt idx="1691">
                  <c:v>20970.8207332577</c:v>
                </c:pt>
                <c:pt idx="1692">
                  <c:v>20985.205743946372</c:v>
                </c:pt>
                <c:pt idx="1693">
                  <c:v>20999.591935271765</c:v>
                </c:pt>
                <c:pt idx="1694">
                  <c:v>21013.979306537338</c:v>
                </c:pt>
                <c:pt idx="1695">
                  <c:v>21028.367857047386</c:v>
                </c:pt>
                <c:pt idx="1696">
                  <c:v>21042.757586106985</c:v>
                </c:pt>
                <c:pt idx="1697">
                  <c:v>21057.148493022083</c:v>
                </c:pt>
                <c:pt idx="1698">
                  <c:v>21071.540577099378</c:v>
                </c:pt>
                <c:pt idx="1699">
                  <c:v>21085.933837646466</c:v>
                </c:pt>
                <c:pt idx="1700">
                  <c:v>21100.328273971681</c:v>
                </c:pt>
                <c:pt idx="1701">
                  <c:v>21114.723885384232</c:v>
                </c:pt>
                <c:pt idx="1702">
                  <c:v>21129.120671194083</c:v>
                </c:pt>
                <c:pt idx="1703">
                  <c:v>21143.518630712049</c:v>
                </c:pt>
                <c:pt idx="1704">
                  <c:v>21157.91776324973</c:v>
                </c:pt>
                <c:pt idx="1705">
                  <c:v>21172.318068119544</c:v>
                </c:pt>
                <c:pt idx="1706">
                  <c:v>21186.719544634721</c:v>
                </c:pt>
                <c:pt idx="1707">
                  <c:v>21201.122192109295</c:v>
                </c:pt>
                <c:pt idx="1708">
                  <c:v>21215.526009858066</c:v>
                </c:pt>
                <c:pt idx="1709">
                  <c:v>21229.930997196683</c:v>
                </c:pt>
                <c:pt idx="1710">
                  <c:v>21244.337153441571</c:v>
                </c:pt>
                <c:pt idx="1711">
                  <c:v>21258.744477909964</c:v>
                </c:pt>
                <c:pt idx="1712">
                  <c:v>21273.152969919884</c:v>
                </c:pt>
                <c:pt idx="1713">
                  <c:v>21287.562628790154</c:v>
                </c:pt>
                <c:pt idx="1714">
                  <c:v>21301.973453840386</c:v>
                </c:pt>
                <c:pt idx="1715">
                  <c:v>21316.385444390991</c:v>
                </c:pt>
                <c:pt idx="1716">
                  <c:v>21330.79859976318</c:v>
                </c:pt>
                <c:pt idx="1717">
                  <c:v>21345.212919278918</c:v>
                </c:pt>
                <c:pt idx="1718">
                  <c:v>21359.62840226102</c:v>
                </c:pt>
                <c:pt idx="1719">
                  <c:v>21374.045048033015</c:v>
                </c:pt>
                <c:pt idx="1720">
                  <c:v>21388.462855919279</c:v>
                </c:pt>
                <c:pt idx="1721">
                  <c:v>21402.881825244949</c:v>
                </c:pt>
                <c:pt idx="1722">
                  <c:v>21417.301955335926</c:v>
                </c:pt>
                <c:pt idx="1723">
                  <c:v>21431.723245518951</c:v>
                </c:pt>
                <c:pt idx="1724">
                  <c:v>21446.145695121479</c:v>
                </c:pt>
                <c:pt idx="1725">
                  <c:v>21460.569303471773</c:v>
                </c:pt>
                <c:pt idx="1726">
                  <c:v>21474.99406989889</c:v>
                </c:pt>
                <c:pt idx="1727">
                  <c:v>21489.419993732634</c:v>
                </c:pt>
                <c:pt idx="1728">
                  <c:v>21503.847074303605</c:v>
                </c:pt>
                <c:pt idx="1729">
                  <c:v>21518.275310943161</c:v>
                </c:pt>
                <c:pt idx="1730">
                  <c:v>21532.704702983461</c:v>
                </c:pt>
                <c:pt idx="1731">
                  <c:v>21547.13524975739</c:v>
                </c:pt>
                <c:pt idx="1732">
                  <c:v>21561.566950598648</c:v>
                </c:pt>
                <c:pt idx="1733">
                  <c:v>21575.999804841667</c:v>
                </c:pt>
                <c:pt idx="1734">
                  <c:v>21590.43381182168</c:v>
                </c:pt>
                <c:pt idx="1735">
                  <c:v>21604.868970874653</c:v>
                </c:pt>
                <c:pt idx="1736">
                  <c:v>21619.30528133734</c:v>
                </c:pt>
                <c:pt idx="1737">
                  <c:v>21633.74274254726</c:v>
                </c:pt>
                <c:pt idx="1738">
                  <c:v>21648.181353842665</c:v>
                </c:pt>
                <c:pt idx="1739">
                  <c:v>21662.621114562608</c:v>
                </c:pt>
                <c:pt idx="1740">
                  <c:v>21677.06202404686</c:v>
                </c:pt>
                <c:pt idx="1741">
                  <c:v>21691.504081635987</c:v>
                </c:pt>
                <c:pt idx="1742">
                  <c:v>21705.947286671289</c:v>
                </c:pt>
                <c:pt idx="1743">
                  <c:v>21720.391638494821</c:v>
                </c:pt>
                <c:pt idx="1744">
                  <c:v>21734.837136449412</c:v>
                </c:pt>
                <c:pt idx="1745">
                  <c:v>21749.283779878617</c:v>
                </c:pt>
                <c:pt idx="1746">
                  <c:v>21763.731568126768</c:v>
                </c:pt>
                <c:pt idx="1747">
                  <c:v>21778.180500538929</c:v>
                </c:pt>
                <c:pt idx="1748">
                  <c:v>21792.630576460913</c:v>
                </c:pt>
                <c:pt idx="1749">
                  <c:v>21807.081795239308</c:v>
                </c:pt>
                <c:pt idx="1750">
                  <c:v>21821.534156221405</c:v>
                </c:pt>
                <c:pt idx="1751">
                  <c:v>21835.987658755261</c:v>
                </c:pt>
                <c:pt idx="1752">
                  <c:v>21850.442302189695</c:v>
                </c:pt>
                <c:pt idx="1753">
                  <c:v>21864.898085874236</c:v>
                </c:pt>
                <c:pt idx="1754">
                  <c:v>21879.355009159171</c:v>
                </c:pt>
                <c:pt idx="1755">
                  <c:v>21893.813071395536</c:v>
                </c:pt>
                <c:pt idx="1756">
                  <c:v>21908.272271935097</c:v>
                </c:pt>
                <c:pt idx="1757">
                  <c:v>21922.732610130352</c:v>
                </c:pt>
                <c:pt idx="1758">
                  <c:v>21937.19408533453</c:v>
                </c:pt>
                <c:pt idx="1759">
                  <c:v>21951.656696901606</c:v>
                </c:pt>
                <c:pt idx="1760">
                  <c:v>21966.120444186294</c:v>
                </c:pt>
                <c:pt idx="1761">
                  <c:v>21980.585326544031</c:v>
                </c:pt>
                <c:pt idx="1762">
                  <c:v>21995.051343330982</c:v>
                </c:pt>
                <c:pt idx="1763">
                  <c:v>22009.518493904063</c:v>
                </c:pt>
                <c:pt idx="1764">
                  <c:v>22023.986777620885</c:v>
                </c:pt>
                <c:pt idx="1765">
                  <c:v>22038.456193839815</c:v>
                </c:pt>
                <c:pt idx="1766">
                  <c:v>22052.926741919928</c:v>
                </c:pt>
                <c:pt idx="1767">
                  <c:v>22067.398421221038</c:v>
                </c:pt>
                <c:pt idx="1768">
                  <c:v>22081.871231103672</c:v>
                </c:pt>
                <c:pt idx="1769">
                  <c:v>22096.345170929089</c:v>
                </c:pt>
                <c:pt idx="1770">
                  <c:v>22110.82024005926</c:v>
                </c:pt>
                <c:pt idx="1771">
                  <c:v>22125.29643785689</c:v>
                </c:pt>
                <c:pt idx="1772">
                  <c:v>22139.773763685382</c:v>
                </c:pt>
                <c:pt idx="1773">
                  <c:v>22154.25221690887</c:v>
                </c:pt>
                <c:pt idx="1774">
                  <c:v>22168.731796892214</c:v>
                </c:pt>
                <c:pt idx="1775">
                  <c:v>22183.212503000963</c:v>
                </c:pt>
                <c:pt idx="1776">
                  <c:v>22197.694334601409</c:v>
                </c:pt>
                <c:pt idx="1777">
                  <c:v>22212.177291060525</c:v>
                </c:pt>
                <c:pt idx="1778">
                  <c:v>22226.661371746028</c:v>
                </c:pt>
                <c:pt idx="1779">
                  <c:v>22241.146576026327</c:v>
                </c:pt>
                <c:pt idx="1780">
                  <c:v>22255.632903270551</c:v>
                </c:pt>
                <c:pt idx="1781">
                  <c:v>22270.120352848513</c:v>
                </c:pt>
                <c:pt idx="1782">
                  <c:v>22284.608924130767</c:v>
                </c:pt>
                <c:pt idx="1783">
                  <c:v>22299.098616488551</c:v>
                </c:pt>
                <c:pt idx="1784">
                  <c:v>22313.589429293817</c:v>
                </c:pt>
                <c:pt idx="1785">
                  <c:v>22328.081361919194</c:v>
                </c:pt>
                <c:pt idx="1786">
                  <c:v>22342.574413738061</c:v>
                </c:pt>
                <c:pt idx="1787">
                  <c:v>22357.068584124456</c:v>
                </c:pt>
                <c:pt idx="1788">
                  <c:v>22371.563872453131</c:v>
                </c:pt>
                <c:pt idx="1789">
                  <c:v>22386.060278099547</c:v>
                </c:pt>
                <c:pt idx="1790">
                  <c:v>22400.557800439859</c:v>
                </c:pt>
                <c:pt idx="1791">
                  <c:v>22415.056438850894</c:v>
                </c:pt>
                <c:pt idx="1792">
                  <c:v>22429.556192710214</c:v>
                </c:pt>
                <c:pt idx="1793">
                  <c:v>22444.057061396023</c:v>
                </c:pt>
                <c:pt idx="1794">
                  <c:v>22458.559044287282</c:v>
                </c:pt>
                <c:pt idx="1795">
                  <c:v>22473.062140763603</c:v>
                </c:pt>
                <c:pt idx="1796">
                  <c:v>22487.566350205278</c:v>
                </c:pt>
                <c:pt idx="1797">
                  <c:v>22502.071671993312</c:v>
                </c:pt>
                <c:pt idx="1798">
                  <c:v>22516.578105509412</c:v>
                </c:pt>
                <c:pt idx="1799">
                  <c:v>22531.085650135923</c:v>
                </c:pt>
                <c:pt idx="1800">
                  <c:v>22545.594305255927</c:v>
                </c:pt>
                <c:pt idx="1801">
                  <c:v>22560.104070253157</c:v>
                </c:pt>
                <c:pt idx="1802">
                  <c:v>22574.614944512043</c:v>
                </c:pt>
                <c:pt idx="1803">
                  <c:v>22589.126927417699</c:v>
                </c:pt>
                <c:pt idx="1804">
                  <c:v>22603.640018355913</c:v>
                </c:pt>
                <c:pt idx="1805">
                  <c:v>22618.154216713167</c:v>
                </c:pt>
                <c:pt idx="1806">
                  <c:v>22632.669521876596</c:v>
                </c:pt>
                <c:pt idx="1807">
                  <c:v>22647.185933234057</c:v>
                </c:pt>
                <c:pt idx="1808">
                  <c:v>22661.70345017402</c:v>
                </c:pt>
                <c:pt idx="1809">
                  <c:v>22676.222072085682</c:v>
                </c:pt>
                <c:pt idx="1810">
                  <c:v>22690.741798358908</c:v>
                </c:pt>
                <c:pt idx="1811">
                  <c:v>22705.262628384218</c:v>
                </c:pt>
                <c:pt idx="1812">
                  <c:v>22719.78456155282</c:v>
                </c:pt>
                <c:pt idx="1813">
                  <c:v>22734.307597256575</c:v>
                </c:pt>
                <c:pt idx="1814">
                  <c:v>22748.831734888041</c:v>
                </c:pt>
                <c:pt idx="1815">
                  <c:v>22763.356973840422</c:v>
                </c:pt>
                <c:pt idx="1816">
                  <c:v>22777.883313507617</c:v>
                </c:pt>
                <c:pt idx="1817">
                  <c:v>22792.410753284141</c:v>
                </c:pt>
                <c:pt idx="1818">
                  <c:v>22806.939292565221</c:v>
                </c:pt>
                <c:pt idx="1819">
                  <c:v>22821.468930746745</c:v>
                </c:pt>
                <c:pt idx="1820">
                  <c:v>22835.999667225242</c:v>
                </c:pt>
                <c:pt idx="1821">
                  <c:v>22850.531501397913</c:v>
                </c:pt>
                <c:pt idx="1822">
                  <c:v>22865.064432662639</c:v>
                </c:pt>
                <c:pt idx="1823">
                  <c:v>22879.598460417918</c:v>
                </c:pt>
                <c:pt idx="1824">
                  <c:v>22894.133584062958</c:v>
                </c:pt>
                <c:pt idx="1825">
                  <c:v>22908.669802997592</c:v>
                </c:pt>
                <c:pt idx="1826">
                  <c:v>22923.207116622321</c:v>
                </c:pt>
                <c:pt idx="1827">
                  <c:v>22937.745524338297</c:v>
                </c:pt>
                <c:pt idx="1828">
                  <c:v>22952.285025547331</c:v>
                </c:pt>
                <c:pt idx="1829">
                  <c:v>22966.825619651889</c:v>
                </c:pt>
                <c:pt idx="1830">
                  <c:v>22981.367306055086</c:v>
                </c:pt>
                <c:pt idx="1831">
                  <c:v>22995.910084160689</c:v>
                </c:pt>
                <c:pt idx="1832">
                  <c:v>23010.453953373104</c:v>
                </c:pt>
                <c:pt idx="1833">
                  <c:v>23024.998913097428</c:v>
                </c:pt>
                <c:pt idx="1834">
                  <c:v>23039.544962739354</c:v>
                </c:pt>
                <c:pt idx="1835">
                  <c:v>23054.092101705253</c:v>
                </c:pt>
                <c:pt idx="1836">
                  <c:v>23068.640329402122</c:v>
                </c:pt>
                <c:pt idx="1837">
                  <c:v>23083.189645237646</c:v>
                </c:pt>
                <c:pt idx="1838">
                  <c:v>23097.7400486201</c:v>
                </c:pt>
                <c:pt idx="1839">
                  <c:v>23112.291538958427</c:v>
                </c:pt>
                <c:pt idx="1840">
                  <c:v>23126.844115662232</c:v>
                </c:pt>
                <c:pt idx="1841">
                  <c:v>23141.397778141712</c:v>
                </c:pt>
                <c:pt idx="1842">
                  <c:v>23155.952525807756</c:v>
                </c:pt>
                <c:pt idx="1843">
                  <c:v>23170.508358071856</c:v>
                </c:pt>
                <c:pt idx="1844">
                  <c:v>23185.065274346158</c:v>
                </c:pt>
                <c:pt idx="1845">
                  <c:v>23199.623274043453</c:v>
                </c:pt>
                <c:pt idx="1846">
                  <c:v>23214.18235657713</c:v>
                </c:pt>
                <c:pt idx="1847">
                  <c:v>23228.74252136127</c:v>
                </c:pt>
                <c:pt idx="1848">
                  <c:v>23243.303767810532</c:v>
                </c:pt>
                <c:pt idx="1849">
                  <c:v>23257.866095340254</c:v>
                </c:pt>
                <c:pt idx="1850">
                  <c:v>23272.429503366358</c:v>
                </c:pt>
                <c:pt idx="1851">
                  <c:v>23286.993991305455</c:v>
                </c:pt>
                <c:pt idx="1852">
                  <c:v>23301.559558574718</c:v>
                </c:pt>
                <c:pt idx="1853">
                  <c:v>23316.126204592027</c:v>
                </c:pt>
                <c:pt idx="1854">
                  <c:v>23330.693928775807</c:v>
                </c:pt>
                <c:pt idx="1855">
                  <c:v>23345.262730545175</c:v>
                </c:pt>
                <c:pt idx="1856">
                  <c:v>23359.832609319841</c:v>
                </c:pt>
                <c:pt idx="1857">
                  <c:v>23374.403564520151</c:v>
                </c:pt>
                <c:pt idx="1858">
                  <c:v>23388.97559556707</c:v>
                </c:pt>
                <c:pt idx="1859">
                  <c:v>23403.548701882173</c:v>
                </c:pt>
                <c:pt idx="1860">
                  <c:v>23418.122882887688</c:v>
                </c:pt>
                <c:pt idx="1861">
                  <c:v>23432.698138006435</c:v>
                </c:pt>
                <c:pt idx="1862">
                  <c:v>23447.274466661878</c:v>
                </c:pt>
                <c:pt idx="1863">
                  <c:v>23461.851868278067</c:v>
                </c:pt>
                <c:pt idx="1864">
                  <c:v>23476.430342279706</c:v>
                </c:pt>
                <c:pt idx="1865">
                  <c:v>23491.009888092089</c:v>
                </c:pt>
                <c:pt idx="1866">
                  <c:v>23505.590505141132</c:v>
                </c:pt>
                <c:pt idx="1867">
                  <c:v>23520.172192853377</c:v>
                </c:pt>
                <c:pt idx="1868">
                  <c:v>23534.754950655959</c:v>
                </c:pt>
                <c:pt idx="1869">
                  <c:v>23549.338777976649</c:v>
                </c:pt>
                <c:pt idx="1870">
                  <c:v>23563.923674243826</c:v>
                </c:pt>
                <c:pt idx="1871">
                  <c:v>23578.50963888644</c:v>
                </c:pt>
                <c:pt idx="1872">
                  <c:v>23593.096671334122</c:v>
                </c:pt>
                <c:pt idx="1873">
                  <c:v>23607.684771017051</c:v>
                </c:pt>
                <c:pt idx="1874">
                  <c:v>23622.273937366037</c:v>
                </c:pt>
                <c:pt idx="1875">
                  <c:v>23636.864169812499</c:v>
                </c:pt>
                <c:pt idx="1876">
                  <c:v>23651.455467788459</c:v>
                </c:pt>
                <c:pt idx="1877">
                  <c:v>23666.04783072654</c:v>
                </c:pt>
                <c:pt idx="1878">
                  <c:v>23680.641258059961</c:v>
                </c:pt>
                <c:pt idx="1879">
                  <c:v>23695.235749222589</c:v>
                </c:pt>
                <c:pt idx="1880">
                  <c:v>23709.831303648822</c:v>
                </c:pt>
                <c:pt idx="1881">
                  <c:v>23724.427920773716</c:v>
                </c:pt>
                <c:pt idx="1882">
                  <c:v>23739.025600032895</c:v>
                </c:pt>
                <c:pt idx="1883">
                  <c:v>23753.624340862607</c:v>
                </c:pt>
                <c:pt idx="1884">
                  <c:v>23768.224142699681</c:v>
                </c:pt>
                <c:pt idx="1885">
                  <c:v>23782.82500498154</c:v>
                </c:pt>
                <c:pt idx="1886">
                  <c:v>23797.426927146218</c:v>
                </c:pt>
                <c:pt idx="1887">
                  <c:v>23812.029908632328</c:v>
                </c:pt>
                <c:pt idx="1888">
                  <c:v>23826.633948879095</c:v>
                </c:pt>
                <c:pt idx="1889">
                  <c:v>23841.239047326333</c:v>
                </c:pt>
                <c:pt idx="1890">
                  <c:v>23855.84520341445</c:v>
                </c:pt>
                <c:pt idx="1891">
                  <c:v>23870.452416584416</c:v>
                </c:pt>
                <c:pt idx="1892">
                  <c:v>23885.060686277826</c:v>
                </c:pt>
                <c:pt idx="1893">
                  <c:v>23899.670011936854</c:v>
                </c:pt>
                <c:pt idx="1894">
                  <c:v>23914.280393004283</c:v>
                </c:pt>
                <c:pt idx="1895">
                  <c:v>23928.891828923428</c:v>
                </c:pt>
                <c:pt idx="1896">
                  <c:v>23943.504319138247</c:v>
                </c:pt>
                <c:pt idx="1897">
                  <c:v>23958.117863093263</c:v>
                </c:pt>
                <c:pt idx="1898">
                  <c:v>23972.732460233583</c:v>
                </c:pt>
                <c:pt idx="1899">
                  <c:v>23987.348110004903</c:v>
                </c:pt>
                <c:pt idx="1900">
                  <c:v>24001.964811853482</c:v>
                </c:pt>
                <c:pt idx="1901">
                  <c:v>24016.582565226199</c:v>
                </c:pt>
                <c:pt idx="1902">
                  <c:v>24031.201369570474</c:v>
                </c:pt>
                <c:pt idx="1903">
                  <c:v>24045.821224334344</c:v>
                </c:pt>
                <c:pt idx="1904">
                  <c:v>24060.442128966406</c:v>
                </c:pt>
                <c:pt idx="1905">
                  <c:v>24075.064082915829</c:v>
                </c:pt>
                <c:pt idx="1906">
                  <c:v>24089.687085632377</c:v>
                </c:pt>
                <c:pt idx="1907">
                  <c:v>24104.311136566368</c:v>
                </c:pt>
                <c:pt idx="1908">
                  <c:v>24118.93623516873</c:v>
                </c:pt>
                <c:pt idx="1909">
                  <c:v>24133.562380890933</c:v>
                </c:pt>
                <c:pt idx="1910">
                  <c:v>24148.189573185031</c:v>
                </c:pt>
                <c:pt idx="1911">
                  <c:v>24162.817811503675</c:v>
                </c:pt>
                <c:pt idx="1912">
                  <c:v>24177.447095300049</c:v>
                </c:pt>
                <c:pt idx="1913">
                  <c:v>24192.077424027924</c:v>
                </c:pt>
                <c:pt idx="1914">
                  <c:v>24206.708797141662</c:v>
                </c:pt>
                <c:pt idx="1915">
                  <c:v>24221.341214096155</c:v>
                </c:pt>
                <c:pt idx="1916">
                  <c:v>24235.974674346908</c:v>
                </c:pt>
                <c:pt idx="1917">
                  <c:v>24250.60917734995</c:v>
                </c:pt>
                <c:pt idx="1918">
                  <c:v>24265.244722561929</c:v>
                </c:pt>
                <c:pt idx="1919">
                  <c:v>24279.881309439996</c:v>
                </c:pt>
                <c:pt idx="1920">
                  <c:v>24294.518937441913</c:v>
                </c:pt>
                <c:pt idx="1921">
                  <c:v>24309.157606025998</c:v>
                </c:pt>
                <c:pt idx="1922">
                  <c:v>24323.797314651125</c:v>
                </c:pt>
                <c:pt idx="1923">
                  <c:v>24338.438062776717</c:v>
                </c:pt>
                <c:pt idx="1924">
                  <c:v>24353.079849862796</c:v>
                </c:pt>
                <c:pt idx="1925">
                  <c:v>24367.722675369914</c:v>
                </c:pt>
                <c:pt idx="1926">
                  <c:v>24382.366538759186</c:v>
                </c:pt>
                <c:pt idx="1927">
                  <c:v>24397.011439492297</c:v>
                </c:pt>
                <c:pt idx="1928">
                  <c:v>24411.65737703149</c:v>
                </c:pt>
                <c:pt idx="1929">
                  <c:v>24426.304350839553</c:v>
                </c:pt>
                <c:pt idx="1930">
                  <c:v>24440.952360379852</c:v>
                </c:pt>
                <c:pt idx="1931">
                  <c:v>24455.601405116275</c:v>
                </c:pt>
                <c:pt idx="1932">
                  <c:v>24470.251484513301</c:v>
                </c:pt>
                <c:pt idx="1933">
                  <c:v>24484.902598035922</c:v>
                </c:pt>
                <c:pt idx="1934">
                  <c:v>24499.554745149733</c:v>
                </c:pt>
                <c:pt idx="1935">
                  <c:v>24514.207925320839</c:v>
                </c:pt>
                <c:pt idx="1936">
                  <c:v>24528.862138015917</c:v>
                </c:pt>
                <c:pt idx="1937">
                  <c:v>24543.517382702194</c:v>
                </c:pt>
                <c:pt idx="1938">
                  <c:v>24558.17365884742</c:v>
                </c:pt>
                <c:pt idx="1939">
                  <c:v>24572.830965919951</c:v>
                </c:pt>
                <c:pt idx="1940">
                  <c:v>24587.48930338864</c:v>
                </c:pt>
                <c:pt idx="1941">
                  <c:v>24602.148670722898</c:v>
                </c:pt>
                <c:pt idx="1942">
                  <c:v>24616.809067392671</c:v>
                </c:pt>
                <c:pt idx="1943">
                  <c:v>24631.470492868506</c:v>
                </c:pt>
                <c:pt idx="1944">
                  <c:v>24646.132946621416</c:v>
                </c:pt>
                <c:pt idx="1945">
                  <c:v>24660.796428123023</c:v>
                </c:pt>
                <c:pt idx="1946">
                  <c:v>24675.460936845444</c:v>
                </c:pt>
                <c:pt idx="1947">
                  <c:v>24690.126472261378</c:v>
                </c:pt>
                <c:pt idx="1948">
                  <c:v>24704.793033844031</c:v>
                </c:pt>
                <c:pt idx="1949">
                  <c:v>24719.46062106717</c:v>
                </c:pt>
                <c:pt idx="1950">
                  <c:v>24734.129233405092</c:v>
                </c:pt>
                <c:pt idx="1951">
                  <c:v>24748.798870332655</c:v>
                </c:pt>
                <c:pt idx="1952">
                  <c:v>24763.469531325205</c:v>
                </c:pt>
                <c:pt idx="1953">
                  <c:v>24778.141215858683</c:v>
                </c:pt>
                <c:pt idx="1954">
                  <c:v>24792.813923409518</c:v>
                </c:pt>
                <c:pt idx="1955">
                  <c:v>24807.487653454718</c:v>
                </c:pt>
                <c:pt idx="1956">
                  <c:v>24822.162405471783</c:v>
                </c:pt>
                <c:pt idx="1957">
                  <c:v>24836.838178938764</c:v>
                </c:pt>
                <c:pt idx="1958">
                  <c:v>24851.514973334277</c:v>
                </c:pt>
                <c:pt idx="1959">
                  <c:v>24866.192788137418</c:v>
                </c:pt>
                <c:pt idx="1960">
                  <c:v>24880.871622827835</c:v>
                </c:pt>
                <c:pt idx="1961">
                  <c:v>24895.55147688571</c:v>
                </c:pt>
                <c:pt idx="1962">
                  <c:v>24910.232349791768</c:v>
                </c:pt>
                <c:pt idx="1963">
                  <c:v>24924.914241027236</c:v>
                </c:pt>
                <c:pt idx="1964">
                  <c:v>24939.597150073874</c:v>
                </c:pt>
                <c:pt idx="1965">
                  <c:v>24954.281076413987</c:v>
                </c:pt>
                <c:pt idx="1966">
                  <c:v>24968.966019530391</c:v>
                </c:pt>
                <c:pt idx="1967">
                  <c:v>24983.651978906422</c:v>
                </c:pt>
                <c:pt idx="1968">
                  <c:v>24998.338954025974</c:v>
                </c:pt>
                <c:pt idx="1969">
                  <c:v>25013.026944373432</c:v>
                </c:pt>
                <c:pt idx="1970">
                  <c:v>25027.715949433703</c:v>
                </c:pt>
                <c:pt idx="1971">
                  <c:v>25042.405968692241</c:v>
                </c:pt>
                <c:pt idx="1972">
                  <c:v>25057.097001635</c:v>
                </c:pt>
                <c:pt idx="1973">
                  <c:v>25071.789047748462</c:v>
                </c:pt>
                <c:pt idx="1974">
                  <c:v>25086.482106519637</c:v>
                </c:pt>
                <c:pt idx="1975">
                  <c:v>25101.176177436028</c:v>
                </c:pt>
                <c:pt idx="1976">
                  <c:v>25115.871259985699</c:v>
                </c:pt>
                <c:pt idx="1977">
                  <c:v>25130.56735365721</c:v>
                </c:pt>
                <c:pt idx="1978">
                  <c:v>25145.264457939611</c:v>
                </c:pt>
                <c:pt idx="1979">
                  <c:v>25159.962572322511</c:v>
                </c:pt>
                <c:pt idx="1980">
                  <c:v>25174.661696296014</c:v>
                </c:pt>
                <c:pt idx="1981">
                  <c:v>25189.361829350732</c:v>
                </c:pt>
                <c:pt idx="1982">
                  <c:v>25204.062970977808</c:v>
                </c:pt>
                <c:pt idx="1983">
                  <c:v>25218.765120668901</c:v>
                </c:pt>
                <c:pt idx="1984">
                  <c:v>25233.468277916134</c:v>
                </c:pt>
                <c:pt idx="1985">
                  <c:v>25248.172442212221</c:v>
                </c:pt>
                <c:pt idx="1986">
                  <c:v>25262.877613050317</c:v>
                </c:pt>
                <c:pt idx="1987">
                  <c:v>25277.583789924123</c:v>
                </c:pt>
                <c:pt idx="1988">
                  <c:v>25292.290972327832</c:v>
                </c:pt>
                <c:pt idx="1989">
                  <c:v>25306.999159756157</c:v>
                </c:pt>
                <c:pt idx="1990">
                  <c:v>25321.708351704325</c:v>
                </c:pt>
                <c:pt idx="1991">
                  <c:v>25336.41854766805</c:v>
                </c:pt>
                <c:pt idx="1992">
                  <c:v>25351.129747143554</c:v>
                </c:pt>
                <c:pt idx="1993">
                  <c:v>25365.841949627593</c:v>
                </c:pt>
                <c:pt idx="1994">
                  <c:v>25380.555154617388</c:v>
                </c:pt>
                <c:pt idx="1995">
                  <c:v>25395.269361610684</c:v>
                </c:pt>
                <c:pt idx="1996">
                  <c:v>25409.984570105731</c:v>
                </c:pt>
                <c:pt idx="1997">
                  <c:v>25424.700779601284</c:v>
                </c:pt>
                <c:pt idx="1998">
                  <c:v>25439.417989596583</c:v>
                </c:pt>
                <c:pt idx="1999">
                  <c:v>25454.136199591376</c:v>
                </c:pt>
                <c:pt idx="2000">
                  <c:v>25468.855409085922</c:v>
                </c:pt>
                <c:pt idx="2001">
                  <c:v>25483.575617580973</c:v>
                </c:pt>
                <c:pt idx="2002">
                  <c:v>25498.296824577774</c:v>
                </c:pt>
                <c:pt idx="2003">
                  <c:v>25513.019029578059</c:v>
                </c:pt>
                <c:pt idx="2004">
                  <c:v>25527.7422320841</c:v>
                </c:pt>
                <c:pt idx="2005">
                  <c:v>25542.466431598605</c:v>
                </c:pt>
                <c:pt idx="2006">
                  <c:v>25557.191627624819</c:v>
                </c:pt>
                <c:pt idx="2007">
                  <c:v>25571.917819666487</c:v>
                </c:pt>
                <c:pt idx="2008">
                  <c:v>25586.645007227809</c:v>
                </c:pt>
                <c:pt idx="2009">
                  <c:v>25601.373189813519</c:v>
                </c:pt>
                <c:pt idx="2010">
                  <c:v>25616.102366928819</c:v>
                </c:pt>
                <c:pt idx="2011">
                  <c:v>25630.832538079412</c:v>
                </c:pt>
                <c:pt idx="2012">
                  <c:v>25645.563702771506</c:v>
                </c:pt>
                <c:pt idx="2013">
                  <c:v>25660.295860511756</c:v>
                </c:pt>
                <c:pt idx="2014">
                  <c:v>25675.029010807346</c:v>
                </c:pt>
                <c:pt idx="2015">
                  <c:v>25689.76315316595</c:v>
                </c:pt>
                <c:pt idx="2016">
                  <c:v>25704.498287095699</c:v>
                </c:pt>
                <c:pt idx="2017">
                  <c:v>25719.234412105237</c:v>
                </c:pt>
                <c:pt idx="2018">
                  <c:v>25733.971527703696</c:v>
                </c:pt>
                <c:pt idx="2019">
                  <c:v>25748.709633400671</c:v>
                </c:pt>
                <c:pt idx="2020">
                  <c:v>25763.448728706277</c:v>
                </c:pt>
                <c:pt idx="2021">
                  <c:v>25778.188813131077</c:v>
                </c:pt>
                <c:pt idx="2022">
                  <c:v>25792.929886186132</c:v>
                </c:pt>
                <c:pt idx="2023">
                  <c:v>25807.671947383002</c:v>
                </c:pt>
                <c:pt idx="2024">
                  <c:v>25822.414996233718</c:v>
                </c:pt>
                <c:pt idx="2025">
                  <c:v>25837.159032250776</c:v>
                </c:pt>
                <c:pt idx="2026">
                  <c:v>25851.904054947183</c:v>
                </c:pt>
                <c:pt idx="2027">
                  <c:v>25866.650063836394</c:v>
                </c:pt>
                <c:pt idx="2028">
                  <c:v>25881.39705843238</c:v>
                </c:pt>
                <c:pt idx="2029">
                  <c:v>25896.14503824956</c:v>
                </c:pt>
                <c:pt idx="2030">
                  <c:v>25910.894002802845</c:v>
                </c:pt>
                <c:pt idx="2031">
                  <c:v>25925.643951607621</c:v>
                </c:pt>
                <c:pt idx="2032">
                  <c:v>25940.394884179757</c:v>
                </c:pt>
                <c:pt idx="2033">
                  <c:v>25955.146800035574</c:v>
                </c:pt>
                <c:pt idx="2034">
                  <c:v>25969.899698691912</c:v>
                </c:pt>
                <c:pt idx="2035">
                  <c:v>25984.653579666032</c:v>
                </c:pt>
                <c:pt idx="2036">
                  <c:v>25999.408442475724</c:v>
                </c:pt>
                <c:pt idx="2037">
                  <c:v>26014.164286639214</c:v>
                </c:pt>
                <c:pt idx="2038">
                  <c:v>26028.921111675205</c:v>
                </c:pt>
                <c:pt idx="2039">
                  <c:v>26043.678917102876</c:v>
                </c:pt>
                <c:pt idx="2040">
                  <c:v>26058.437702441901</c:v>
                </c:pt>
                <c:pt idx="2041">
                  <c:v>26073.197467212365</c:v>
                </c:pt>
                <c:pt idx="2042">
                  <c:v>26087.958210934896</c:v>
                </c:pt>
                <c:pt idx="2043">
                  <c:v>26102.719933130524</c:v>
                </c:pt>
                <c:pt idx="2044">
                  <c:v>26117.482633320811</c:v>
                </c:pt>
                <c:pt idx="2045">
                  <c:v>26132.246311027724</c:v>
                </c:pt>
                <c:pt idx="2046">
                  <c:v>26147.010965773745</c:v>
                </c:pt>
                <c:pt idx="2047">
                  <c:v>26161.776597081804</c:v>
                </c:pt>
                <c:pt idx="2048">
                  <c:v>26176.543204475285</c:v>
                </c:pt>
                <c:pt idx="2049">
                  <c:v>26191.310787478058</c:v>
                </c:pt>
                <c:pt idx="2050">
                  <c:v>26206.07934561446</c:v>
                </c:pt>
                <c:pt idx="2051">
                  <c:v>26220.848878409259</c:v>
                </c:pt>
                <c:pt idx="2052">
                  <c:v>26235.619385387712</c:v>
                </c:pt>
                <c:pt idx="2053">
                  <c:v>26250.390866075544</c:v>
                </c:pt>
                <c:pt idx="2054">
                  <c:v>26265.163319998926</c:v>
                </c:pt>
                <c:pt idx="2055">
                  <c:v>26279.9367466845</c:v>
                </c:pt>
                <c:pt idx="2056">
                  <c:v>26294.711145659341</c:v>
                </c:pt>
                <c:pt idx="2057">
                  <c:v>26309.486516451027</c:v>
                </c:pt>
                <c:pt idx="2058">
                  <c:v>26324.262858587565</c:v>
                </c:pt>
                <c:pt idx="2059">
                  <c:v>26339.04017159744</c:v>
                </c:pt>
                <c:pt idx="2060">
                  <c:v>26353.818455009572</c:v>
                </c:pt>
                <c:pt idx="2061">
                  <c:v>26368.597708353351</c:v>
                </c:pt>
                <c:pt idx="2062">
                  <c:v>26383.377931158622</c:v>
                </c:pt>
                <c:pt idx="2063">
                  <c:v>26398.159122955683</c:v>
                </c:pt>
                <c:pt idx="2064">
                  <c:v>26412.941283275301</c:v>
                </c:pt>
                <c:pt idx="2065">
                  <c:v>26427.724411648669</c:v>
                </c:pt>
                <c:pt idx="2066">
                  <c:v>26442.508507607457</c:v>
                </c:pt>
                <c:pt idx="2067">
                  <c:v>26457.293570683782</c:v>
                </c:pt>
                <c:pt idx="2068">
                  <c:v>26472.079600410212</c:v>
                </c:pt>
                <c:pt idx="2069">
                  <c:v>26486.86659631976</c:v>
                </c:pt>
                <c:pt idx="2070">
                  <c:v>26501.654557945905</c:v>
                </c:pt>
                <c:pt idx="2071">
                  <c:v>26516.443484822583</c:v>
                </c:pt>
                <c:pt idx="2072">
                  <c:v>26531.233376484117</c:v>
                </c:pt>
                <c:pt idx="2073">
                  <c:v>26546.024232465377</c:v>
                </c:pt>
                <c:pt idx="2074">
                  <c:v>26560.816052301612</c:v>
                </c:pt>
                <c:pt idx="2075">
                  <c:v>26575.608835528536</c:v>
                </c:pt>
                <c:pt idx="2076">
                  <c:v>26590.402581682301</c:v>
                </c:pt>
                <c:pt idx="2077">
                  <c:v>26605.197290299537</c:v>
                </c:pt>
                <c:pt idx="2078">
                  <c:v>26619.992960917283</c:v>
                </c:pt>
                <c:pt idx="2079">
                  <c:v>26634.789593073056</c:v>
                </c:pt>
                <c:pt idx="2080">
                  <c:v>26649.587186304783</c:v>
                </c:pt>
                <c:pt idx="2081">
                  <c:v>26664.385740150861</c:v>
                </c:pt>
                <c:pt idx="2082">
                  <c:v>26679.185254150118</c:v>
                </c:pt>
                <c:pt idx="2083">
                  <c:v>26693.985727841831</c:v>
                </c:pt>
                <c:pt idx="2084">
                  <c:v>26708.787160765722</c:v>
                </c:pt>
                <c:pt idx="2085">
                  <c:v>26723.589552461934</c:v>
                </c:pt>
                <c:pt idx="2086">
                  <c:v>26738.392902471078</c:v>
                </c:pt>
                <c:pt idx="2087">
                  <c:v>26753.19721033419</c:v>
                </c:pt>
                <c:pt idx="2088">
                  <c:v>26768.002475592755</c:v>
                </c:pt>
                <c:pt idx="2089">
                  <c:v>26782.808697788671</c:v>
                </c:pt>
                <c:pt idx="2090">
                  <c:v>26797.615876464301</c:v>
                </c:pt>
                <c:pt idx="2091">
                  <c:v>26812.424011162449</c:v>
                </c:pt>
                <c:pt idx="2092">
                  <c:v>26827.233101426322</c:v>
                </c:pt>
                <c:pt idx="2093">
                  <c:v>26842.043146799606</c:v>
                </c:pt>
                <c:pt idx="2094">
                  <c:v>26856.854146826379</c:v>
                </c:pt>
                <c:pt idx="2095">
                  <c:v>26871.666101051207</c:v>
                </c:pt>
                <c:pt idx="2096">
                  <c:v>26886.479009019033</c:v>
                </c:pt>
                <c:pt idx="2097">
                  <c:v>26901.292870275276</c:v>
                </c:pt>
                <c:pt idx="2098">
                  <c:v>26916.107684365761</c:v>
                </c:pt>
                <c:pt idx="2099">
                  <c:v>26930.923450836774</c:v>
                </c:pt>
                <c:pt idx="2100">
                  <c:v>26945.740169235014</c:v>
                </c:pt>
                <c:pt idx="2101">
                  <c:v>26960.557839107601</c:v>
                </c:pt>
                <c:pt idx="2102">
                  <c:v>26975.37646000211</c:v>
                </c:pt>
                <c:pt idx="2103">
                  <c:v>26990.196031466527</c:v>
                </c:pt>
                <c:pt idx="2104">
                  <c:v>27005.016553049281</c:v>
                </c:pt>
                <c:pt idx="2105">
                  <c:v>27019.838024299235</c:v>
                </c:pt>
                <c:pt idx="2106">
                  <c:v>27034.660444765646</c:v>
                </c:pt>
                <c:pt idx="2107">
                  <c:v>27049.483813998235</c:v>
                </c:pt>
                <c:pt idx="2108">
                  <c:v>27064.308131547132</c:v>
                </c:pt>
                <c:pt idx="2109">
                  <c:v>27079.133396962901</c:v>
                </c:pt>
                <c:pt idx="2110">
                  <c:v>27093.959609796533</c:v>
                </c:pt>
                <c:pt idx="2111">
                  <c:v>27108.786769599446</c:v>
                </c:pt>
                <c:pt idx="2112">
                  <c:v>27123.61487592346</c:v>
                </c:pt>
                <c:pt idx="2113">
                  <c:v>27138.443928320838</c:v>
                </c:pt>
                <c:pt idx="2114">
                  <c:v>27153.273926344275</c:v>
                </c:pt>
                <c:pt idx="2115">
                  <c:v>27168.104869546874</c:v>
                </c:pt>
                <c:pt idx="2116">
                  <c:v>27182.936757482166</c:v>
                </c:pt>
                <c:pt idx="2117">
                  <c:v>27197.769589704105</c:v>
                </c:pt>
                <c:pt idx="2118">
                  <c:v>27212.603365767056</c:v>
                </c:pt>
                <c:pt idx="2119">
                  <c:v>27227.438085225815</c:v>
                </c:pt>
                <c:pt idx="2120">
                  <c:v>27242.273747635576</c:v>
                </c:pt>
                <c:pt idx="2121">
                  <c:v>27257.110352551997</c:v>
                </c:pt>
                <c:pt idx="2122">
                  <c:v>27271.947899531126</c:v>
                </c:pt>
                <c:pt idx="2123">
                  <c:v>27286.786388129422</c:v>
                </c:pt>
                <c:pt idx="2124">
                  <c:v>27301.625817903758</c:v>
                </c:pt>
                <c:pt idx="2125">
                  <c:v>27316.466188411465</c:v>
                </c:pt>
                <c:pt idx="2126">
                  <c:v>27331.307499210234</c:v>
                </c:pt>
                <c:pt idx="2127">
                  <c:v>27346.14974985821</c:v>
                </c:pt>
                <c:pt idx="2128">
                  <c:v>27360.992939913958</c:v>
                </c:pt>
                <c:pt idx="2129">
                  <c:v>27375.837068936413</c:v>
                </c:pt>
                <c:pt idx="2130">
                  <c:v>27390.682136484986</c:v>
                </c:pt>
                <c:pt idx="2131">
                  <c:v>27405.528142119445</c:v>
                </c:pt>
                <c:pt idx="2132">
                  <c:v>27420.375085399988</c:v>
                </c:pt>
                <c:pt idx="2133">
                  <c:v>27435.222965887246</c:v>
                </c:pt>
                <c:pt idx="2134">
                  <c:v>27450.071783142252</c:v>
                </c:pt>
                <c:pt idx="2135">
                  <c:v>27464.921536726426</c:v>
                </c:pt>
                <c:pt idx="2136">
                  <c:v>27479.772226201625</c:v>
                </c:pt>
                <c:pt idx="2137">
                  <c:v>27494.623851130116</c:v>
                </c:pt>
                <c:pt idx="2138">
                  <c:v>27509.47641107456</c:v>
                </c:pt>
                <c:pt idx="2139">
                  <c:v>27524.329905598031</c:v>
                </c:pt>
                <c:pt idx="2140">
                  <c:v>27539.184334264028</c:v>
                </c:pt>
                <c:pt idx="2141">
                  <c:v>27554.039696636417</c:v>
                </c:pt>
                <c:pt idx="2142">
                  <c:v>27568.895992279526</c:v>
                </c:pt>
                <c:pt idx="2143">
                  <c:v>27583.753220758055</c:v>
                </c:pt>
                <c:pt idx="2144">
                  <c:v>27598.611381637096</c:v>
                </c:pt>
                <c:pt idx="2145">
                  <c:v>27613.470474482194</c:v>
                </c:pt>
                <c:pt idx="2146">
                  <c:v>27628.330498859254</c:v>
                </c:pt>
                <c:pt idx="2147">
                  <c:v>27643.191454334607</c:v>
                </c:pt>
                <c:pt idx="2148">
                  <c:v>27658.053340474977</c:v>
                </c:pt>
                <c:pt idx="2149">
                  <c:v>27672.91615684751</c:v>
                </c:pt>
                <c:pt idx="2150">
                  <c:v>27687.779903019731</c:v>
                </c:pt>
                <c:pt idx="2151">
                  <c:v>27702.644578559579</c:v>
                </c:pt>
                <c:pt idx="2152">
                  <c:v>27717.5101830354</c:v>
                </c:pt>
                <c:pt idx="2153">
                  <c:v>27732.376716015919</c:v>
                </c:pt>
                <c:pt idx="2154">
                  <c:v>27747.244177070294</c:v>
                </c:pt>
                <c:pt idx="2155">
                  <c:v>27762.112565768046</c:v>
                </c:pt>
                <c:pt idx="2156">
                  <c:v>27776.981881679127</c:v>
                </c:pt>
                <c:pt idx="2157">
                  <c:v>27791.852124373858</c:v>
                </c:pt>
                <c:pt idx="2158">
                  <c:v>27806.723293423001</c:v>
                </c:pt>
                <c:pt idx="2159">
                  <c:v>27821.595388397662</c:v>
                </c:pt>
                <c:pt idx="2160">
                  <c:v>27836.468408869387</c:v>
                </c:pt>
                <c:pt idx="2161">
                  <c:v>27851.342354410095</c:v>
                </c:pt>
                <c:pt idx="2162">
                  <c:v>27866.217224592099</c:v>
                </c:pt>
                <c:pt idx="2163">
                  <c:v>27881.093018988133</c:v>
                </c:pt>
                <c:pt idx="2164">
                  <c:v>27895.969737171301</c:v>
                </c:pt>
                <c:pt idx="2165">
                  <c:v>27910.847378715112</c:v>
                </c:pt>
                <c:pt idx="2166">
                  <c:v>27925.725943193465</c:v>
                </c:pt>
                <c:pt idx="2167">
                  <c:v>27940.605430180647</c:v>
                </c:pt>
                <c:pt idx="2168">
                  <c:v>27955.485839251349</c:v>
                </c:pt>
                <c:pt idx="2169">
                  <c:v>27970.36716998064</c:v>
                </c:pt>
                <c:pt idx="2170">
                  <c:v>27985.249421943998</c:v>
                </c:pt>
                <c:pt idx="2171">
                  <c:v>28000.132594717277</c:v>
                </c:pt>
                <c:pt idx="2172">
                  <c:v>28015.01668787672</c:v>
                </c:pt>
                <c:pt idx="2173">
                  <c:v>28029.901700998991</c:v>
                </c:pt>
                <c:pt idx="2174">
                  <c:v>28044.787633661104</c:v>
                </c:pt>
                <c:pt idx="2175">
                  <c:v>28059.674485440461</c:v>
                </c:pt>
                <c:pt idx="2176">
                  <c:v>28074.562255914894</c:v>
                </c:pt>
                <c:pt idx="2177">
                  <c:v>28089.450944662578</c:v>
                </c:pt>
                <c:pt idx="2178">
                  <c:v>28104.340551262103</c:v>
                </c:pt>
                <c:pt idx="2179">
                  <c:v>28119.231075292435</c:v>
                </c:pt>
                <c:pt idx="2180">
                  <c:v>28134.122516332915</c:v>
                </c:pt>
                <c:pt idx="2181">
                  <c:v>28149.014873963315</c:v>
                </c:pt>
                <c:pt idx="2182">
                  <c:v>28163.908147763734</c:v>
                </c:pt>
                <c:pt idx="2183">
                  <c:v>28178.802337314672</c:v>
                </c:pt>
                <c:pt idx="2184">
                  <c:v>28193.697442197044</c:v>
                </c:pt>
                <c:pt idx="2185">
                  <c:v>28208.593461992114</c:v>
                </c:pt>
                <c:pt idx="2186">
                  <c:v>28223.490396281541</c:v>
                </c:pt>
                <c:pt idx="2187">
                  <c:v>28238.388244647365</c:v>
                </c:pt>
                <c:pt idx="2188">
                  <c:v>28253.287006672021</c:v>
                </c:pt>
                <c:pt idx="2189">
                  <c:v>28268.186681938303</c:v>
                </c:pt>
                <c:pt idx="2190">
                  <c:v>28283.087270029395</c:v>
                </c:pt>
                <c:pt idx="2191">
                  <c:v>28297.988770528871</c:v>
                </c:pt>
                <c:pt idx="2192">
                  <c:v>28312.891183020671</c:v>
                </c:pt>
                <c:pt idx="2193">
                  <c:v>28327.794507089111</c:v>
                </c:pt>
                <c:pt idx="2194">
                  <c:v>28342.698742318917</c:v>
                </c:pt>
                <c:pt idx="2195">
                  <c:v>28357.603888295154</c:v>
                </c:pt>
                <c:pt idx="2196">
                  <c:v>28372.50994460328</c:v>
                </c:pt>
                <c:pt idx="2197">
                  <c:v>28387.416910829143</c:v>
                </c:pt>
                <c:pt idx="2198">
                  <c:v>28402.324786558944</c:v>
                </c:pt>
                <c:pt idx="2199">
                  <c:v>28417.233571379278</c:v>
                </c:pt>
                <c:pt idx="2200">
                  <c:v>28432.143264877108</c:v>
                </c:pt>
                <c:pt idx="2201">
                  <c:v>28447.053866639792</c:v>
                </c:pt>
                <c:pt idx="2202">
                  <c:v>28461.965376255019</c:v>
                </c:pt>
                <c:pt idx="2203">
                  <c:v>28476.87779331089</c:v>
                </c:pt>
                <c:pt idx="2204">
                  <c:v>28491.79111739586</c:v>
                </c:pt>
                <c:pt idx="2205">
                  <c:v>28506.705348098774</c:v>
                </c:pt>
                <c:pt idx="2206">
                  <c:v>28521.620485008847</c:v>
                </c:pt>
                <c:pt idx="2207">
                  <c:v>28536.536527715642</c:v>
                </c:pt>
                <c:pt idx="2208">
                  <c:v>28551.453475809114</c:v>
                </c:pt>
                <c:pt idx="2209">
                  <c:v>28566.371328879588</c:v>
                </c:pt>
                <c:pt idx="2210">
                  <c:v>28581.290086517776</c:v>
                </c:pt>
                <c:pt idx="2211">
                  <c:v>28596.209748314715</c:v>
                </c:pt>
                <c:pt idx="2212">
                  <c:v>28611.130313861857</c:v>
                </c:pt>
                <c:pt idx="2213">
                  <c:v>28626.051782750998</c:v>
                </c:pt>
                <c:pt idx="2214">
                  <c:v>28640.974154574302</c:v>
                </c:pt>
                <c:pt idx="2215">
                  <c:v>28655.897428924309</c:v>
                </c:pt>
                <c:pt idx="2216">
                  <c:v>28670.821605393936</c:v>
                </c:pt>
                <c:pt idx="2217">
                  <c:v>28685.746683576457</c:v>
                </c:pt>
                <c:pt idx="2218">
                  <c:v>28700.672663065496</c:v>
                </c:pt>
                <c:pt idx="2219">
                  <c:v>28715.599543455071</c:v>
                </c:pt>
                <c:pt idx="2220">
                  <c:v>28730.52732433956</c:v>
                </c:pt>
                <c:pt idx="2221">
                  <c:v>28745.456005313703</c:v>
                </c:pt>
                <c:pt idx="2222">
                  <c:v>28760.385585972577</c:v>
                </c:pt>
                <c:pt idx="2223">
                  <c:v>28775.316065911662</c:v>
                </c:pt>
                <c:pt idx="2224">
                  <c:v>28790.2474447268</c:v>
                </c:pt>
                <c:pt idx="2225">
                  <c:v>28805.179722014156</c:v>
                </c:pt>
                <c:pt idx="2226">
                  <c:v>28820.112897370298</c:v>
                </c:pt>
                <c:pt idx="2227">
                  <c:v>28835.046970392163</c:v>
                </c:pt>
                <c:pt idx="2228">
                  <c:v>28849.981940677011</c:v>
                </c:pt>
                <c:pt idx="2229">
                  <c:v>28864.917807822487</c:v>
                </c:pt>
                <c:pt idx="2230">
                  <c:v>28879.854571426571</c:v>
                </c:pt>
                <c:pt idx="2231">
                  <c:v>28894.792231087657</c:v>
                </c:pt>
                <c:pt idx="2232">
                  <c:v>28909.73078640446</c:v>
                </c:pt>
                <c:pt idx="2233">
                  <c:v>28924.670236976024</c:v>
                </c:pt>
                <c:pt idx="2234">
                  <c:v>28939.610582401841</c:v>
                </c:pt>
                <c:pt idx="2235">
                  <c:v>28954.551822281679</c:v>
                </c:pt>
                <c:pt idx="2236">
                  <c:v>28969.493956215694</c:v>
                </c:pt>
                <c:pt idx="2237">
                  <c:v>28984.436983804404</c:v>
                </c:pt>
                <c:pt idx="2238">
                  <c:v>28999.380904648668</c:v>
                </c:pt>
                <c:pt idx="2239">
                  <c:v>29014.325718349719</c:v>
                </c:pt>
                <c:pt idx="2240">
                  <c:v>29029.271424509145</c:v>
                </c:pt>
                <c:pt idx="2241">
                  <c:v>29044.218022728877</c:v>
                </c:pt>
                <c:pt idx="2242">
                  <c:v>29059.165512611198</c:v>
                </c:pt>
                <c:pt idx="2243">
                  <c:v>29074.113893758768</c:v>
                </c:pt>
                <c:pt idx="2244">
                  <c:v>29089.063165774583</c:v>
                </c:pt>
                <c:pt idx="2245">
                  <c:v>29104.013328261986</c:v>
                </c:pt>
                <c:pt idx="2246">
                  <c:v>29118.964380824706</c:v>
                </c:pt>
                <c:pt idx="2247">
                  <c:v>29133.916323066773</c:v>
                </c:pt>
                <c:pt idx="2248">
                  <c:v>29148.869154592619</c:v>
                </c:pt>
                <c:pt idx="2249">
                  <c:v>29163.822875007005</c:v>
                </c:pt>
                <c:pt idx="2250">
                  <c:v>29178.777483915048</c:v>
                </c:pt>
                <c:pt idx="2251">
                  <c:v>29193.732980922199</c:v>
                </c:pt>
                <c:pt idx="2252">
                  <c:v>29208.689365634284</c:v>
                </c:pt>
                <c:pt idx="2253">
                  <c:v>29223.646637657464</c:v>
                </c:pt>
                <c:pt idx="2254">
                  <c:v>29238.604796598262</c:v>
                </c:pt>
                <c:pt idx="2255">
                  <c:v>29253.563842063533</c:v>
                </c:pt>
                <c:pt idx="2256">
                  <c:v>29268.52377366049</c:v>
                </c:pt>
                <c:pt idx="2257">
                  <c:v>29283.484590996686</c:v>
                </c:pt>
                <c:pt idx="2258">
                  <c:v>29298.446293680037</c:v>
                </c:pt>
                <c:pt idx="2259">
                  <c:v>29313.408881318799</c:v>
                </c:pt>
                <c:pt idx="2260">
                  <c:v>29328.372353521554</c:v>
                </c:pt>
                <c:pt idx="2261">
                  <c:v>29343.336709897267</c:v>
                </c:pt>
                <c:pt idx="2262">
                  <c:v>29358.301950055222</c:v>
                </c:pt>
                <c:pt idx="2263">
                  <c:v>29373.268073605068</c:v>
                </c:pt>
                <c:pt idx="2264">
                  <c:v>29388.235080156774</c:v>
                </c:pt>
                <c:pt idx="2265">
                  <c:v>29403.20296932066</c:v>
                </c:pt>
                <c:pt idx="2266">
                  <c:v>29418.171740707417</c:v>
                </c:pt>
                <c:pt idx="2267">
                  <c:v>29433.141393928039</c:v>
                </c:pt>
                <c:pt idx="2268">
                  <c:v>29448.111928593888</c:v>
                </c:pt>
                <c:pt idx="2269">
                  <c:v>29463.08334431667</c:v>
                </c:pt>
                <c:pt idx="2270">
                  <c:v>29478.055640708419</c:v>
                </c:pt>
                <c:pt idx="2271">
                  <c:v>29493.028817381513</c:v>
                </c:pt>
                <c:pt idx="2272">
                  <c:v>29508.002873948681</c:v>
                </c:pt>
                <c:pt idx="2273">
                  <c:v>29522.977810022985</c:v>
                </c:pt>
                <c:pt idx="2274">
                  <c:v>29537.95362521783</c:v>
                </c:pt>
                <c:pt idx="2275">
                  <c:v>29552.930319146944</c:v>
                </c:pt>
                <c:pt idx="2276">
                  <c:v>29567.907891424442</c:v>
                </c:pt>
                <c:pt idx="2277">
                  <c:v>29582.886341664715</c:v>
                </c:pt>
                <c:pt idx="2278">
                  <c:v>29597.865669482533</c:v>
                </c:pt>
                <c:pt idx="2279">
                  <c:v>29612.845874493007</c:v>
                </c:pt>
                <c:pt idx="2280">
                  <c:v>29627.82695631155</c:v>
                </c:pt>
                <c:pt idx="2281">
                  <c:v>29642.808914553956</c:v>
                </c:pt>
                <c:pt idx="2282">
                  <c:v>29657.791748836313</c:v>
                </c:pt>
                <c:pt idx="2283">
                  <c:v>29672.775458775086</c:v>
                </c:pt>
                <c:pt idx="2284">
                  <c:v>29687.760043987044</c:v>
                </c:pt>
                <c:pt idx="2285">
                  <c:v>29702.745504089304</c:v>
                </c:pt>
                <c:pt idx="2286">
                  <c:v>29717.731838699317</c:v>
                </c:pt>
                <c:pt idx="2287">
                  <c:v>29732.719047434868</c:v>
                </c:pt>
                <c:pt idx="2288">
                  <c:v>29747.707129914092</c:v>
                </c:pt>
                <c:pt idx="2289">
                  <c:v>29762.696085755419</c:v>
                </c:pt>
                <c:pt idx="2290">
                  <c:v>29777.68591457764</c:v>
                </c:pt>
                <c:pt idx="2291">
                  <c:v>29792.676615999881</c:v>
                </c:pt>
                <c:pt idx="2292">
                  <c:v>29807.66818964159</c:v>
                </c:pt>
                <c:pt idx="2293">
                  <c:v>29822.660635122549</c:v>
                </c:pt>
                <c:pt idx="2294">
                  <c:v>29837.653952062865</c:v>
                </c:pt>
                <c:pt idx="2295">
                  <c:v>29852.648140082998</c:v>
                </c:pt>
                <c:pt idx="2296">
                  <c:v>29867.643198803715</c:v>
                </c:pt>
                <c:pt idx="2297">
                  <c:v>29882.639127846109</c:v>
                </c:pt>
                <c:pt idx="2298">
                  <c:v>29897.635926831641</c:v>
                </c:pt>
                <c:pt idx="2299">
                  <c:v>29912.633595382064</c:v>
                </c:pt>
                <c:pt idx="2300">
                  <c:v>29927.632133119467</c:v>
                </c:pt>
                <c:pt idx="2301">
                  <c:v>29942.631539666261</c:v>
                </c:pt>
                <c:pt idx="2302">
                  <c:v>29957.631814645218</c:v>
                </c:pt>
                <c:pt idx="2303">
                  <c:v>29972.632957679394</c:v>
                </c:pt>
                <c:pt idx="2304">
                  <c:v>29987.634968392213</c:v>
                </c:pt>
                <c:pt idx="2305">
                  <c:v>30002.637846407386</c:v>
                </c:pt>
                <c:pt idx="2306">
                  <c:v>30017.641591348984</c:v>
                </c:pt>
                <c:pt idx="2307">
                  <c:v>30032.646202841377</c:v>
                </c:pt>
                <c:pt idx="2308">
                  <c:v>30047.651680509283</c:v>
                </c:pt>
                <c:pt idx="2309">
                  <c:v>30062.658023977721</c:v>
                </c:pt>
                <c:pt idx="2310">
                  <c:v>30077.66523287207</c:v>
                </c:pt>
                <c:pt idx="2311">
                  <c:v>30092.673306817996</c:v>
                </c:pt>
                <c:pt idx="2312">
                  <c:v>30107.682245441501</c:v>
                </c:pt>
                <c:pt idx="2313">
                  <c:v>30122.692048368921</c:v>
                </c:pt>
                <c:pt idx="2314">
                  <c:v>30137.702715226915</c:v>
                </c:pt>
                <c:pt idx="2315">
                  <c:v>30152.714245642426</c:v>
                </c:pt>
                <c:pt idx="2316">
                  <c:v>30167.726639242777</c:v>
                </c:pt>
                <c:pt idx="2317">
                  <c:v>30182.739895655577</c:v>
                </c:pt>
                <c:pt idx="2318">
                  <c:v>30197.754014508759</c:v>
                </c:pt>
                <c:pt idx="2319">
                  <c:v>30212.768995430593</c:v>
                </c:pt>
                <c:pt idx="2320">
                  <c:v>30227.784838049647</c:v>
                </c:pt>
                <c:pt idx="2321">
                  <c:v>30242.801541994817</c:v>
                </c:pt>
                <c:pt idx="2322">
                  <c:v>30257.819106895327</c:v>
                </c:pt>
                <c:pt idx="2323">
                  <c:v>30272.83753238073</c:v>
                </c:pt>
                <c:pt idx="2324">
                  <c:v>30287.856818080872</c:v>
                </c:pt>
                <c:pt idx="2325">
                  <c:v>30302.876963625917</c:v>
                </c:pt>
                <c:pt idx="2326">
                  <c:v>30317.897968646354</c:v>
                </c:pt>
                <c:pt idx="2327">
                  <c:v>30332.919832773019</c:v>
                </c:pt>
                <c:pt idx="2328">
                  <c:v>30347.942555637015</c:v>
                </c:pt>
                <c:pt idx="2329">
                  <c:v>30362.9661368698</c:v>
                </c:pt>
                <c:pt idx="2330">
                  <c:v>30377.990576103111</c:v>
                </c:pt>
                <c:pt idx="2331">
                  <c:v>30393.015872969056</c:v>
                </c:pt>
                <c:pt idx="2332">
                  <c:v>30408.0420271</c:v>
                </c:pt>
                <c:pt idx="2333">
                  <c:v>30423.069038128662</c:v>
                </c:pt>
                <c:pt idx="2334">
                  <c:v>30438.09690568806</c:v>
                </c:pt>
                <c:pt idx="2335">
                  <c:v>30453.125629411523</c:v>
                </c:pt>
                <c:pt idx="2336">
                  <c:v>30468.155208932709</c:v>
                </c:pt>
                <c:pt idx="2337">
                  <c:v>30483.185643885572</c:v>
                </c:pt>
                <c:pt idx="2338">
                  <c:v>30498.216933904394</c:v>
                </c:pt>
                <c:pt idx="2339">
                  <c:v>30513.249078623758</c:v>
                </c:pt>
                <c:pt idx="2340">
                  <c:v>30528.282077678556</c:v>
                </c:pt>
                <c:pt idx="2341">
                  <c:v>30543.315930704019</c:v>
                </c:pt>
                <c:pt idx="2342">
                  <c:v>30558.350637335643</c:v>
                </c:pt>
                <c:pt idx="2343">
                  <c:v>30573.386197209304</c:v>
                </c:pt>
                <c:pt idx="2344">
                  <c:v>30588.422609961097</c:v>
                </c:pt>
                <c:pt idx="2345">
                  <c:v>30603.459875227501</c:v>
                </c:pt>
                <c:pt idx="2346">
                  <c:v>30618.497992645283</c:v>
                </c:pt>
                <c:pt idx="2347">
                  <c:v>30633.536961851503</c:v>
                </c:pt>
                <c:pt idx="2348">
                  <c:v>30648.576782483564</c:v>
                </c:pt>
                <c:pt idx="2349">
                  <c:v>30663.617454179137</c:v>
                </c:pt>
                <c:pt idx="2350">
                  <c:v>30678.658976576236</c:v>
                </c:pt>
                <c:pt idx="2351">
                  <c:v>30693.701349313167</c:v>
                </c:pt>
                <c:pt idx="2352">
                  <c:v>30708.744572028543</c:v>
                </c:pt>
                <c:pt idx="2353">
                  <c:v>30723.788644361284</c:v>
                </c:pt>
                <c:pt idx="2354">
                  <c:v>30738.833565950612</c:v>
                </c:pt>
                <c:pt idx="2355">
                  <c:v>30753.879336436064</c:v>
                </c:pt>
                <c:pt idx="2356">
                  <c:v>30768.9259554575</c:v>
                </c:pt>
                <c:pt idx="2357">
                  <c:v>30783.97342265505</c:v>
                </c:pt>
                <c:pt idx="2358">
                  <c:v>30799.021737669154</c:v>
                </c:pt>
                <c:pt idx="2359">
                  <c:v>30814.070900140585</c:v>
                </c:pt>
                <c:pt idx="2360">
                  <c:v>30829.120909710407</c:v>
                </c:pt>
                <c:pt idx="2361">
                  <c:v>30844.171766019968</c:v>
                </c:pt>
                <c:pt idx="2362">
                  <c:v>30859.223468710956</c:v>
                </c:pt>
                <c:pt idx="2363">
                  <c:v>30874.276017425316</c:v>
                </c:pt>
                <c:pt idx="2364">
                  <c:v>30889.329411805338</c:v>
                </c:pt>
                <c:pt idx="2365">
                  <c:v>30904.383651493605</c:v>
                </c:pt>
                <c:pt idx="2366">
                  <c:v>30919.438736132975</c:v>
                </c:pt>
                <c:pt idx="2367">
                  <c:v>30934.494665366645</c:v>
                </c:pt>
                <c:pt idx="2368">
                  <c:v>30949.551438838083</c:v>
                </c:pt>
                <c:pt idx="2369">
                  <c:v>30964.609056191082</c:v>
                </c:pt>
                <c:pt idx="2370">
                  <c:v>30979.667517069716</c:v>
                </c:pt>
                <c:pt idx="2371">
                  <c:v>30994.726821118376</c:v>
                </c:pt>
                <c:pt idx="2372">
                  <c:v>31009.786967981723</c:v>
                </c:pt>
                <c:pt idx="2373">
                  <c:v>31024.847957304766</c:v>
                </c:pt>
                <c:pt idx="2374">
                  <c:v>31039.909788732777</c:v>
                </c:pt>
                <c:pt idx="2375">
                  <c:v>31054.972461911326</c:v>
                </c:pt>
                <c:pt idx="2376">
                  <c:v>31070.035976486291</c:v>
                </c:pt>
                <c:pt idx="2377">
                  <c:v>31085.100332103862</c:v>
                </c:pt>
                <c:pt idx="2378">
                  <c:v>31100.165528410496</c:v>
                </c:pt>
                <c:pt idx="2379">
                  <c:v>31115.231565052964</c:v>
                </c:pt>
                <c:pt idx="2380">
                  <c:v>31130.29844167834</c:v>
                </c:pt>
                <c:pt idx="2381">
                  <c:v>31145.366157933982</c:v>
                </c:pt>
                <c:pt idx="2382">
                  <c:v>31160.434713467548</c:v>
                </c:pt>
                <c:pt idx="2383">
                  <c:v>31175.504107926994</c:v>
                </c:pt>
                <c:pt idx="2384">
                  <c:v>31190.574340960567</c:v>
                </c:pt>
                <c:pt idx="2385">
                  <c:v>31205.645412216822</c:v>
                </c:pt>
                <c:pt idx="2386">
                  <c:v>31220.717321344575</c:v>
                </c:pt>
                <c:pt idx="2387">
                  <c:v>31235.790067992977</c:v>
                </c:pt>
                <c:pt idx="2388">
                  <c:v>31250.863651811451</c:v>
                </c:pt>
                <c:pt idx="2389">
                  <c:v>31265.938072449717</c:v>
                </c:pt>
                <c:pt idx="2390">
                  <c:v>31281.01332955778</c:v>
                </c:pt>
                <c:pt idx="2391">
                  <c:v>31296.089422785957</c:v>
                </c:pt>
                <c:pt idx="2392">
                  <c:v>31311.16635178485</c:v>
                </c:pt>
                <c:pt idx="2393">
                  <c:v>31326.244116205322</c:v>
                </c:pt>
                <c:pt idx="2394">
                  <c:v>31341.322715698581</c:v>
                </c:pt>
                <c:pt idx="2395">
                  <c:v>31356.402149916088</c:v>
                </c:pt>
                <c:pt idx="2396">
                  <c:v>31371.482418509611</c:v>
                </c:pt>
                <c:pt idx="2397">
                  <c:v>31386.563521131196</c:v>
                </c:pt>
                <c:pt idx="2398">
                  <c:v>31401.645457433187</c:v>
                </c:pt>
                <c:pt idx="2399">
                  <c:v>31416.728227068234</c:v>
                </c:pt>
                <c:pt idx="2400">
                  <c:v>31431.811829689235</c:v>
                </c:pt>
                <c:pt idx="2401">
                  <c:v>31446.896264949424</c:v>
                </c:pt>
                <c:pt idx="2402">
                  <c:v>31461.981532502294</c:v>
                </c:pt>
                <c:pt idx="2403">
                  <c:v>31477.067632001621</c:v>
                </c:pt>
                <c:pt idx="2404">
                  <c:v>31492.154563101496</c:v>
                </c:pt>
                <c:pt idx="2405">
                  <c:v>31507.242325456285</c:v>
                </c:pt>
                <c:pt idx="2406">
                  <c:v>31522.330918720621</c:v>
                </c:pt>
                <c:pt idx="2407">
                  <c:v>31537.420342549463</c:v>
                </c:pt>
                <c:pt idx="2408">
                  <c:v>31552.510596598022</c:v>
                </c:pt>
                <c:pt idx="2409">
                  <c:v>31567.601680521824</c:v>
                </c:pt>
                <c:pt idx="2410">
                  <c:v>31582.693593976644</c:v>
                </c:pt>
                <c:pt idx="2411">
                  <c:v>31597.786336618588</c:v>
                </c:pt>
                <c:pt idx="2412">
                  <c:v>31612.879908104002</c:v>
                </c:pt>
                <c:pt idx="2413">
                  <c:v>31627.974308089546</c:v>
                </c:pt>
                <c:pt idx="2414">
                  <c:v>31643.069536232153</c:v>
                </c:pt>
                <c:pt idx="2415">
                  <c:v>31658.165592189056</c:v>
                </c:pt>
                <c:pt idx="2416">
                  <c:v>31673.262475617739</c:v>
                </c:pt>
                <c:pt idx="2417">
                  <c:v>31688.360186176</c:v>
                </c:pt>
                <c:pt idx="2418">
                  <c:v>31703.458723521908</c:v>
                </c:pt>
                <c:pt idx="2419">
                  <c:v>31718.558087313813</c:v>
                </c:pt>
                <c:pt idx="2420">
                  <c:v>31733.658277210347</c:v>
                </c:pt>
                <c:pt idx="2421">
                  <c:v>31748.759292870436</c:v>
                </c:pt>
                <c:pt idx="2422">
                  <c:v>31763.861133953284</c:v>
                </c:pt>
                <c:pt idx="2423">
                  <c:v>31778.963800118348</c:v>
                </c:pt>
                <c:pt idx="2424">
                  <c:v>31794.067291025403</c:v>
                </c:pt>
                <c:pt idx="2425">
                  <c:v>31809.171606334472</c:v>
                </c:pt>
                <c:pt idx="2426">
                  <c:v>31824.276745705916</c:v>
                </c:pt>
                <c:pt idx="2427">
                  <c:v>31839.382708800287</c:v>
                </c:pt>
                <c:pt idx="2428">
                  <c:v>31854.489495278503</c:v>
                </c:pt>
                <c:pt idx="2429">
                  <c:v>31869.597104801702</c:v>
                </c:pt>
                <c:pt idx="2430">
                  <c:v>31884.705537031314</c:v>
                </c:pt>
                <c:pt idx="2431">
                  <c:v>31899.814791629091</c:v>
                </c:pt>
                <c:pt idx="2432">
                  <c:v>31914.924868256989</c:v>
                </c:pt>
                <c:pt idx="2433">
                  <c:v>31930.035766577294</c:v>
                </c:pt>
                <c:pt idx="2434">
                  <c:v>31945.147486252568</c:v>
                </c:pt>
                <c:pt idx="2435">
                  <c:v>31960.260026945627</c:v>
                </c:pt>
                <c:pt idx="2436">
                  <c:v>31975.373388319575</c:v>
                </c:pt>
                <c:pt idx="2437">
                  <c:v>31990.487570037792</c:v>
                </c:pt>
                <c:pt idx="2438">
                  <c:v>32005.602571763928</c:v>
                </c:pt>
                <c:pt idx="2439">
                  <c:v>32020.718393161929</c:v>
                </c:pt>
                <c:pt idx="2440">
                  <c:v>32035.835033895983</c:v>
                </c:pt>
                <c:pt idx="2441">
                  <c:v>32050.95249363059</c:v>
                </c:pt>
                <c:pt idx="2442">
                  <c:v>32066.070772030485</c:v>
                </c:pt>
                <c:pt idx="2443">
                  <c:v>32081.189868760717</c:v>
                </c:pt>
                <c:pt idx="2444">
                  <c:v>32096.309783486588</c:v>
                </c:pt>
                <c:pt idx="2445">
                  <c:v>32111.430515873675</c:v>
                </c:pt>
                <c:pt idx="2446">
                  <c:v>32126.552065587832</c:v>
                </c:pt>
                <c:pt idx="2447">
                  <c:v>32141.674432295167</c:v>
                </c:pt>
                <c:pt idx="2448">
                  <c:v>32156.797615662104</c:v>
                </c:pt>
                <c:pt idx="2449">
                  <c:v>32171.921615355288</c:v>
                </c:pt>
                <c:pt idx="2450">
                  <c:v>32187.046431041679</c:v>
                </c:pt>
                <c:pt idx="2451">
                  <c:v>32202.172062388479</c:v>
                </c:pt>
                <c:pt idx="2452">
                  <c:v>32217.298509063185</c:v>
                </c:pt>
                <c:pt idx="2453">
                  <c:v>32232.425770733546</c:v>
                </c:pt>
                <c:pt idx="2454">
                  <c:v>32247.553847067575</c:v>
                </c:pt>
                <c:pt idx="2455">
                  <c:v>32262.682737733594</c:v>
                </c:pt>
                <c:pt idx="2456">
                  <c:v>32277.812442400151</c:v>
                </c:pt>
                <c:pt idx="2457">
                  <c:v>32292.942960736091</c:v>
                </c:pt>
                <c:pt idx="2458">
                  <c:v>32308.074292410514</c:v>
                </c:pt>
                <c:pt idx="2459">
                  <c:v>32323.206437092809</c:v>
                </c:pt>
                <c:pt idx="2460">
                  <c:v>32338.3393944526</c:v>
                </c:pt>
                <c:pt idx="2461">
                  <c:v>32353.473164159819</c:v>
                </c:pt>
                <c:pt idx="2462">
                  <c:v>32368.607745884616</c:v>
                </c:pt>
                <c:pt idx="2463">
                  <c:v>32383.743139297465</c:v>
                </c:pt>
                <c:pt idx="2464">
                  <c:v>32398.879344069072</c:v>
                </c:pt>
                <c:pt idx="2465">
                  <c:v>32414.016359870417</c:v>
                </c:pt>
                <c:pt idx="2466">
                  <c:v>32429.154186372758</c:v>
                </c:pt>
                <c:pt idx="2467">
                  <c:v>32444.292823247619</c:v>
                </c:pt>
                <c:pt idx="2468">
                  <c:v>32459.432270166741</c:v>
                </c:pt>
                <c:pt idx="2469">
                  <c:v>32474.572526802207</c:v>
                </c:pt>
                <c:pt idx="2470">
                  <c:v>32489.71359282632</c:v>
                </c:pt>
                <c:pt idx="2471">
                  <c:v>32504.855467911657</c:v>
                </c:pt>
                <c:pt idx="2472">
                  <c:v>32519.998151731066</c:v>
                </c:pt>
                <c:pt idx="2473">
                  <c:v>32535.141643957631</c:v>
                </c:pt>
                <c:pt idx="2474">
                  <c:v>32550.285944264764</c:v>
                </c:pt>
                <c:pt idx="2475">
                  <c:v>32565.431052326054</c:v>
                </c:pt>
                <c:pt idx="2476">
                  <c:v>32580.576967815428</c:v>
                </c:pt>
                <c:pt idx="2477">
                  <c:v>32595.723690407045</c:v>
                </c:pt>
                <c:pt idx="2478">
                  <c:v>32610.871219775316</c:v>
                </c:pt>
                <c:pt idx="2479">
                  <c:v>32626.019555594947</c:v>
                </c:pt>
                <c:pt idx="2480">
                  <c:v>32641.168697540877</c:v>
                </c:pt>
                <c:pt idx="2481">
                  <c:v>32656.318645288316</c:v>
                </c:pt>
                <c:pt idx="2482">
                  <c:v>32671.469398512745</c:v>
                </c:pt>
                <c:pt idx="2483">
                  <c:v>32686.620956889881</c:v>
                </c:pt>
                <c:pt idx="2484">
                  <c:v>32701.773320095741</c:v>
                </c:pt>
                <c:pt idx="2485">
                  <c:v>32716.926487806566</c:v>
                </c:pt>
                <c:pt idx="2486">
                  <c:v>32732.080459698871</c:v>
                </c:pt>
                <c:pt idx="2487">
                  <c:v>32747.23523544944</c:v>
                </c:pt>
                <c:pt idx="2488">
                  <c:v>32762.390814735307</c:v>
                </c:pt>
                <c:pt idx="2489">
                  <c:v>32777.547197233762</c:v>
                </c:pt>
                <c:pt idx="2490">
                  <c:v>32792.70438262236</c:v>
                </c:pt>
                <c:pt idx="2491">
                  <c:v>32807.862370578943</c:v>
                </c:pt>
                <c:pt idx="2492">
                  <c:v>32823.021160781514</c:v>
                </c:pt>
                <c:pt idx="2493">
                  <c:v>32838.180752908491</c:v>
                </c:pt>
                <c:pt idx="2494">
                  <c:v>32853.341146638384</c:v>
                </c:pt>
                <c:pt idx="2495">
                  <c:v>32868.502341650084</c:v>
                </c:pt>
                <c:pt idx="2496">
                  <c:v>32883.664337622686</c:v>
                </c:pt>
                <c:pt idx="2497">
                  <c:v>32898.827134235544</c:v>
                </c:pt>
                <c:pt idx="2498">
                  <c:v>32913.990731168255</c:v>
                </c:pt>
                <c:pt idx="2499">
                  <c:v>32929.155128100727</c:v>
                </c:pt>
                <c:pt idx="2500">
                  <c:v>32944.320324713059</c:v>
                </c:pt>
                <c:pt idx="2501">
                  <c:v>32959.486320685653</c:v>
                </c:pt>
                <c:pt idx="2502">
                  <c:v>32974.653115699162</c:v>
                </c:pt>
                <c:pt idx="2503">
                  <c:v>32989.820709434433</c:v>
                </c:pt>
                <c:pt idx="2504">
                  <c:v>33004.989101572646</c:v>
                </c:pt>
                <c:pt idx="2505">
                  <c:v>33020.158291795218</c:v>
                </c:pt>
                <c:pt idx="2506">
                  <c:v>33035.328279783782</c:v>
                </c:pt>
                <c:pt idx="2507">
                  <c:v>33050.499065220254</c:v>
                </c:pt>
                <c:pt idx="2508">
                  <c:v>33065.670647786814</c:v>
                </c:pt>
                <c:pt idx="2509">
                  <c:v>33080.843027165858</c:v>
                </c:pt>
                <c:pt idx="2510">
                  <c:v>33096.016203040075</c:v>
                </c:pt>
                <c:pt idx="2511">
                  <c:v>33111.190175092379</c:v>
                </c:pt>
                <c:pt idx="2512">
                  <c:v>33126.36494300596</c:v>
                </c:pt>
                <c:pt idx="2513">
                  <c:v>33141.540506464233</c:v>
                </c:pt>
                <c:pt idx="2514">
                  <c:v>33156.716865150884</c:v>
                </c:pt>
                <c:pt idx="2515">
                  <c:v>33171.894018749845</c:v>
                </c:pt>
                <c:pt idx="2516">
                  <c:v>33187.071966945274</c:v>
                </c:pt>
                <c:pt idx="2517">
                  <c:v>33202.250709421656</c:v>
                </c:pt>
                <c:pt idx="2518">
                  <c:v>33217.43024586363</c:v>
                </c:pt>
                <c:pt idx="2519">
                  <c:v>33232.610575956169</c:v>
                </c:pt>
                <c:pt idx="2520">
                  <c:v>33247.791699384405</c:v>
                </c:pt>
                <c:pt idx="2521">
                  <c:v>33262.973615833835</c:v>
                </c:pt>
                <c:pt idx="2522">
                  <c:v>33278.156324990101</c:v>
                </c:pt>
                <c:pt idx="2523">
                  <c:v>33293.339826539137</c:v>
                </c:pt>
                <c:pt idx="2524">
                  <c:v>33308.524120167123</c:v>
                </c:pt>
                <c:pt idx="2525">
                  <c:v>33323.70920556051</c:v>
                </c:pt>
                <c:pt idx="2526">
                  <c:v>33338.895082405972</c:v>
                </c:pt>
                <c:pt idx="2527">
                  <c:v>33354.081750390433</c:v>
                </c:pt>
                <c:pt idx="2528">
                  <c:v>33369.269209201033</c:v>
                </c:pt>
                <c:pt idx="2529">
                  <c:v>33384.457458525234</c:v>
                </c:pt>
                <c:pt idx="2530">
                  <c:v>33399.646498050701</c:v>
                </c:pt>
                <c:pt idx="2531">
                  <c:v>33414.836327465331</c:v>
                </c:pt>
                <c:pt idx="2532">
                  <c:v>33430.026946457278</c:v>
                </c:pt>
                <c:pt idx="2533">
                  <c:v>33445.218354714962</c:v>
                </c:pt>
                <c:pt idx="2534">
                  <c:v>33460.410551927052</c:v>
                </c:pt>
                <c:pt idx="2535">
                  <c:v>33475.603537782416</c:v>
                </c:pt>
                <c:pt idx="2536">
                  <c:v>33490.797311970207</c:v>
                </c:pt>
                <c:pt idx="2537">
                  <c:v>33505.991874179832</c:v>
                </c:pt>
                <c:pt idx="2538">
                  <c:v>33521.187224100911</c:v>
                </c:pt>
                <c:pt idx="2539">
                  <c:v>33536.383361423315</c:v>
                </c:pt>
                <c:pt idx="2540">
                  <c:v>33551.580285837161</c:v>
                </c:pt>
                <c:pt idx="2541">
                  <c:v>33566.777997032834</c:v>
                </c:pt>
                <c:pt idx="2542">
                  <c:v>33581.976494700939</c:v>
                </c:pt>
                <c:pt idx="2543">
                  <c:v>33597.175778532299</c:v>
                </c:pt>
                <c:pt idx="2544">
                  <c:v>33612.375848218078</c:v>
                </c:pt>
                <c:pt idx="2545">
                  <c:v>33627.576703449537</c:v>
                </c:pt>
                <c:pt idx="2546">
                  <c:v>33642.778343918275</c:v>
                </c:pt>
                <c:pt idx="2547">
                  <c:v>33657.980769316164</c:v>
                </c:pt>
                <c:pt idx="2548">
                  <c:v>33673.183979335205</c:v>
                </c:pt>
                <c:pt idx="2549">
                  <c:v>33688.387973667734</c:v>
                </c:pt>
                <c:pt idx="2550">
                  <c:v>33703.592752006305</c:v>
                </c:pt>
                <c:pt idx="2551">
                  <c:v>33718.798314043685</c:v>
                </c:pt>
                <c:pt idx="2552">
                  <c:v>33734.004659472936</c:v>
                </c:pt>
                <c:pt idx="2553">
                  <c:v>33749.211787987253</c:v>
                </c:pt>
                <c:pt idx="2554">
                  <c:v>33764.419699280239</c:v>
                </c:pt>
                <c:pt idx="2555">
                  <c:v>33779.628393045583</c:v>
                </c:pt>
                <c:pt idx="2556">
                  <c:v>33794.837868977294</c:v>
                </c:pt>
                <c:pt idx="2557">
                  <c:v>33810.048126769587</c:v>
                </c:pt>
                <c:pt idx="2558">
                  <c:v>33825.259166116935</c:v>
                </c:pt>
                <c:pt idx="2559">
                  <c:v>33840.470986714055</c:v>
                </c:pt>
                <c:pt idx="2560">
                  <c:v>33855.683588255881</c:v>
                </c:pt>
                <c:pt idx="2561">
                  <c:v>33870.896970437592</c:v>
                </c:pt>
                <c:pt idx="2562">
                  <c:v>33886.111132954604</c:v>
                </c:pt>
                <c:pt idx="2563">
                  <c:v>33901.326075502591</c:v>
                </c:pt>
                <c:pt idx="2564">
                  <c:v>33916.54179777742</c:v>
                </c:pt>
                <c:pt idx="2565">
                  <c:v>33931.758299475252</c:v>
                </c:pt>
                <c:pt idx="2566">
                  <c:v>33946.975580292441</c:v>
                </c:pt>
                <c:pt idx="2567">
                  <c:v>33962.193639925579</c:v>
                </c:pt>
                <c:pt idx="2568">
                  <c:v>33977.412478071543</c:v>
                </c:pt>
                <c:pt idx="2569">
                  <c:v>33992.632094427368</c:v>
                </c:pt>
                <c:pt idx="2570">
                  <c:v>34007.852488690398</c:v>
                </c:pt>
                <c:pt idx="2571">
                  <c:v>34023.073660558155</c:v>
                </c:pt>
                <c:pt idx="2572">
                  <c:v>34038.295609728455</c:v>
                </c:pt>
                <c:pt idx="2573">
                  <c:v>34053.518335899302</c:v>
                </c:pt>
                <c:pt idx="2574">
                  <c:v>34068.741838768932</c:v>
                </c:pt>
                <c:pt idx="2575">
                  <c:v>34083.966118035838</c:v>
                </c:pt>
                <c:pt idx="2576">
                  <c:v>34099.191173398751</c:v>
                </c:pt>
                <c:pt idx="2577">
                  <c:v>34114.417004556621</c:v>
                </c:pt>
                <c:pt idx="2578">
                  <c:v>34129.643611208638</c:v>
                </c:pt>
                <c:pt idx="2579">
                  <c:v>34144.87099305421</c:v>
                </c:pt>
                <c:pt idx="2580">
                  <c:v>34160.099149793001</c:v>
                </c:pt>
                <c:pt idx="2581">
                  <c:v>34175.328081124913</c:v>
                </c:pt>
                <c:pt idx="2582">
                  <c:v>34190.55778675004</c:v>
                </c:pt>
                <c:pt idx="2583">
                  <c:v>34205.788266368749</c:v>
                </c:pt>
                <c:pt idx="2584">
                  <c:v>34221.01951968162</c:v>
                </c:pt>
                <c:pt idx="2585">
                  <c:v>34236.251546389452</c:v>
                </c:pt>
                <c:pt idx="2586">
                  <c:v>34251.484346193312</c:v>
                </c:pt>
                <c:pt idx="2587">
                  <c:v>34266.717918794478</c:v>
                </c:pt>
                <c:pt idx="2588">
                  <c:v>34281.95226389444</c:v>
                </c:pt>
                <c:pt idx="2589">
                  <c:v>34297.187381194934</c:v>
                </c:pt>
                <c:pt idx="2590">
                  <c:v>34312.423270397943</c:v>
                </c:pt>
                <c:pt idx="2591">
                  <c:v>34327.65993120565</c:v>
                </c:pt>
                <c:pt idx="2592">
                  <c:v>34342.897363320502</c:v>
                </c:pt>
                <c:pt idx="2593">
                  <c:v>34358.135566445162</c:v>
                </c:pt>
                <c:pt idx="2594">
                  <c:v>34373.374540282493</c:v>
                </c:pt>
                <c:pt idx="2595">
                  <c:v>34388.614284535601</c:v>
                </c:pt>
                <c:pt idx="2596">
                  <c:v>34403.85479890788</c:v>
                </c:pt>
                <c:pt idx="2597">
                  <c:v>34419.09608310285</c:v>
                </c:pt>
                <c:pt idx="2598">
                  <c:v>34434.338136824343</c:v>
                </c:pt>
                <c:pt idx="2599">
                  <c:v>34449.58095977638</c:v>
                </c:pt>
                <c:pt idx="2600">
                  <c:v>34464.824551663194</c:v>
                </c:pt>
                <c:pt idx="2601">
                  <c:v>34480.068912189316</c:v>
                </c:pt>
                <c:pt idx="2602">
                  <c:v>34495.314041059428</c:v>
                </c:pt>
                <c:pt idx="2603">
                  <c:v>34510.559937978454</c:v>
                </c:pt>
                <c:pt idx="2604">
                  <c:v>34525.806602651573</c:v>
                </c:pt>
                <c:pt idx="2605">
                  <c:v>34541.054034784189</c:v>
                </c:pt>
                <c:pt idx="2606">
                  <c:v>34556.302234081879</c:v>
                </c:pt>
                <c:pt idx="2607">
                  <c:v>34571.551200250527</c:v>
                </c:pt>
                <c:pt idx="2608">
                  <c:v>34586.800932996186</c:v>
                </c:pt>
                <c:pt idx="2609">
                  <c:v>34602.051432025131</c:v>
                </c:pt>
                <c:pt idx="2610">
                  <c:v>34617.302697043902</c:v>
                </c:pt>
                <c:pt idx="2611">
                  <c:v>34632.55472775922</c:v>
                </c:pt>
                <c:pt idx="2612">
                  <c:v>34647.80752387808</c:v>
                </c:pt>
                <c:pt idx="2613">
                  <c:v>34663.061085107634</c:v>
                </c:pt>
                <c:pt idx="2614">
                  <c:v>34678.315411155359</c:v>
                </c:pt>
                <c:pt idx="2615">
                  <c:v>34693.570501728835</c:v>
                </c:pt>
                <c:pt idx="2616">
                  <c:v>34708.826356535938</c:v>
                </c:pt>
                <c:pt idx="2617">
                  <c:v>34724.082975284764</c:v>
                </c:pt>
                <c:pt idx="2618">
                  <c:v>34739.340357683606</c:v>
                </c:pt>
                <c:pt idx="2619">
                  <c:v>34754.598503441011</c:v>
                </c:pt>
                <c:pt idx="2620">
                  <c:v>34769.85741226573</c:v>
                </c:pt>
                <c:pt idx="2621">
                  <c:v>34785.117083866724</c:v>
                </c:pt>
                <c:pt idx="2622">
                  <c:v>34800.377517953202</c:v>
                </c:pt>
                <c:pt idx="2623">
                  <c:v>34815.638714234592</c:v>
                </c:pt>
                <c:pt idx="2624">
                  <c:v>34830.900672420517</c:v>
                </c:pt>
                <c:pt idx="2625">
                  <c:v>34846.163392220828</c:v>
                </c:pt>
                <c:pt idx="2626">
                  <c:v>34861.426873345641</c:v>
                </c:pt>
                <c:pt idx="2627">
                  <c:v>34876.691115505222</c:v>
                </c:pt>
                <c:pt idx="2628">
                  <c:v>34891.956118410148</c:v>
                </c:pt>
                <c:pt idx="2629">
                  <c:v>34907.221881771082</c:v>
                </c:pt>
                <c:pt idx="2630">
                  <c:v>34922.488405299089</c:v>
                </c:pt>
                <c:pt idx="2631">
                  <c:v>34937.755688705234</c:v>
                </c:pt>
                <c:pt idx="2632">
                  <c:v>34953.023731701018</c:v>
                </c:pt>
                <c:pt idx="2633">
                  <c:v>34968.292533998043</c:v>
                </c:pt>
                <c:pt idx="2634">
                  <c:v>34983.562095308109</c:v>
                </c:pt>
                <c:pt idx="2635">
                  <c:v>34998.832415343291</c:v>
                </c:pt>
                <c:pt idx="2636">
                  <c:v>35014.103493815877</c:v>
                </c:pt>
                <c:pt idx="2637">
                  <c:v>35029.375330438372</c:v>
                </c:pt>
                <c:pt idx="2638">
                  <c:v>35044.647924923454</c:v>
                </c:pt>
                <c:pt idx="2639">
                  <c:v>35059.921276984096</c:v>
                </c:pt>
                <c:pt idx="2640">
                  <c:v>35075.195386333413</c:v>
                </c:pt>
                <c:pt idx="2641">
                  <c:v>35090.470252684798</c:v>
                </c:pt>
                <c:pt idx="2642">
                  <c:v>35105.745875751803</c:v>
                </c:pt>
                <c:pt idx="2643">
                  <c:v>35121.022255248266</c:v>
                </c:pt>
                <c:pt idx="2644">
                  <c:v>35136.299390888154</c:v>
                </c:pt>
                <c:pt idx="2645">
                  <c:v>35151.577282385733</c:v>
                </c:pt>
                <c:pt idx="2646">
                  <c:v>35166.855929455465</c:v>
                </c:pt>
                <c:pt idx="2647">
                  <c:v>35182.135331811958</c:v>
                </c:pt>
                <c:pt idx="2648">
                  <c:v>35197.415489170147</c:v>
                </c:pt>
                <c:pt idx="2649">
                  <c:v>35212.696401245084</c:v>
                </c:pt>
                <c:pt idx="2650">
                  <c:v>35227.978067752112</c:v>
                </c:pt>
                <c:pt idx="2651">
                  <c:v>35243.260488406726</c:v>
                </c:pt>
                <c:pt idx="2652">
                  <c:v>35258.543662924676</c:v>
                </c:pt>
                <c:pt idx="2653">
                  <c:v>35273.827591021931</c:v>
                </c:pt>
                <c:pt idx="2654">
                  <c:v>35289.112272414633</c:v>
                </c:pt>
                <c:pt idx="2655">
                  <c:v>35304.397706819153</c:v>
                </c:pt>
                <c:pt idx="2656">
                  <c:v>35319.683893952111</c:v>
                </c:pt>
                <c:pt idx="2657">
                  <c:v>35334.970833530315</c:v>
                </c:pt>
                <c:pt idx="2658">
                  <c:v>35350.258525270772</c:v>
                </c:pt>
                <c:pt idx="2659">
                  <c:v>35365.546968890696</c:v>
                </c:pt>
                <c:pt idx="2660">
                  <c:v>35380.836164107561</c:v>
                </c:pt>
                <c:pt idx="2661">
                  <c:v>35396.126110639008</c:v>
                </c:pt>
                <c:pt idx="2662">
                  <c:v>35411.41680820295</c:v>
                </c:pt>
                <c:pt idx="2663">
                  <c:v>35426.708256517384</c:v>
                </c:pt>
                <c:pt idx="2664">
                  <c:v>35442.000455300673</c:v>
                </c:pt>
                <c:pt idx="2665">
                  <c:v>35457.29340427128</c:v>
                </c:pt>
                <c:pt idx="2666">
                  <c:v>35472.587103147962</c:v>
                </c:pt>
                <c:pt idx="2667">
                  <c:v>35487.881551649618</c:v>
                </c:pt>
                <c:pt idx="2668">
                  <c:v>35503.176749495382</c:v>
                </c:pt>
                <c:pt idx="2669">
                  <c:v>35518.472696404613</c:v>
                </c:pt>
                <c:pt idx="2670">
                  <c:v>35533.769392096845</c:v>
                </c:pt>
                <c:pt idx="2671">
                  <c:v>35549.066836291873</c:v>
                </c:pt>
                <c:pt idx="2672">
                  <c:v>35564.365028709639</c:v>
                </c:pt>
                <c:pt idx="2673">
                  <c:v>35579.663969070374</c:v>
                </c:pt>
                <c:pt idx="2674">
                  <c:v>35594.963657094449</c:v>
                </c:pt>
                <c:pt idx="2675">
                  <c:v>35610.264092502461</c:v>
                </c:pt>
                <c:pt idx="2676">
                  <c:v>35625.565275015244</c:v>
                </c:pt>
                <c:pt idx="2677">
                  <c:v>35640.867204353817</c:v>
                </c:pt>
                <c:pt idx="2678">
                  <c:v>35656.16988023938</c:v>
                </c:pt>
                <c:pt idx="2679">
                  <c:v>35671.47330239341</c:v>
                </c:pt>
                <c:pt idx="2680">
                  <c:v>35686.777470537512</c:v>
                </c:pt>
                <c:pt idx="2681">
                  <c:v>35702.082384393594</c:v>
                </c:pt>
                <c:pt idx="2682">
                  <c:v>35717.388043683655</c:v>
                </c:pt>
                <c:pt idx="2683">
                  <c:v>35732.694448129994</c:v>
                </c:pt>
                <c:pt idx="2684">
                  <c:v>35748.001597455113</c:v>
                </c:pt>
                <c:pt idx="2685">
                  <c:v>35763.309491381624</c:v>
                </c:pt>
                <c:pt idx="2686">
                  <c:v>35778.618129632479</c:v>
                </c:pt>
                <c:pt idx="2687">
                  <c:v>35793.927511930735</c:v>
                </c:pt>
                <c:pt idx="2688">
                  <c:v>35809.237637999715</c:v>
                </c:pt>
                <c:pt idx="2689">
                  <c:v>35824.548507562911</c:v>
                </c:pt>
                <c:pt idx="2690">
                  <c:v>35839.860120344034</c:v>
                </c:pt>
                <c:pt idx="2691">
                  <c:v>35855.172476066997</c:v>
                </c:pt>
                <c:pt idx="2692">
                  <c:v>35870.485574455939</c:v>
                </c:pt>
                <c:pt idx="2693">
                  <c:v>35885.799415235153</c:v>
                </c:pt>
                <c:pt idx="2694">
                  <c:v>35901.113998129207</c:v>
                </c:pt>
                <c:pt idx="2695">
                  <c:v>35916.429322862808</c:v>
                </c:pt>
                <c:pt idx="2696">
                  <c:v>35931.745389160926</c:v>
                </c:pt>
                <c:pt idx="2697">
                  <c:v>35947.062196748666</c:v>
                </c:pt>
                <c:pt idx="2698">
                  <c:v>35962.379745351405</c:v>
                </c:pt>
                <c:pt idx="2699">
                  <c:v>35977.698034694673</c:v>
                </c:pt>
                <c:pt idx="2700">
                  <c:v>35993.017064504224</c:v>
                </c:pt>
                <c:pt idx="2701">
                  <c:v>36008.336834506052</c:v>
                </c:pt>
                <c:pt idx="2702">
                  <c:v>36023.657344426261</c:v>
                </c:pt>
                <c:pt idx="2703">
                  <c:v>36038.97859399124</c:v>
                </c:pt>
                <c:pt idx="2704">
                  <c:v>36054.300582927564</c:v>
                </c:pt>
                <c:pt idx="2705">
                  <c:v>36069.623310961964</c:v>
                </c:pt>
                <c:pt idx="2706">
                  <c:v>36084.946777821453</c:v>
                </c:pt>
                <c:pt idx="2707">
                  <c:v>36100.27098323316</c:v>
                </c:pt>
                <c:pt idx="2708">
                  <c:v>36115.595926924485</c:v>
                </c:pt>
                <c:pt idx="2709">
                  <c:v>36130.921608622994</c:v>
                </c:pt>
                <c:pt idx="2710">
                  <c:v>36146.248028056449</c:v>
                </c:pt>
                <c:pt idx="2711">
                  <c:v>36161.575184952824</c:v>
                </c:pt>
                <c:pt idx="2712">
                  <c:v>36176.903079040312</c:v>
                </c:pt>
                <c:pt idx="2713">
                  <c:v>36192.23171004725</c:v>
                </c:pt>
                <c:pt idx="2714">
                  <c:v>36207.561077702259</c:v>
                </c:pt>
                <c:pt idx="2715">
                  <c:v>36222.891181734092</c:v>
                </c:pt>
                <c:pt idx="2716">
                  <c:v>36238.222021871719</c:v>
                </c:pt>
                <c:pt idx="2717">
                  <c:v>36253.553597844344</c:v>
                </c:pt>
                <c:pt idx="2718">
                  <c:v>36268.885909381286</c:v>
                </c:pt>
                <c:pt idx="2719">
                  <c:v>36284.218956212164</c:v>
                </c:pt>
                <c:pt idx="2720">
                  <c:v>36299.552738066719</c:v>
                </c:pt>
                <c:pt idx="2721">
                  <c:v>36314.887254674948</c:v>
                </c:pt>
                <c:pt idx="2722">
                  <c:v>36330.222505766978</c:v>
                </c:pt>
                <c:pt idx="2723">
                  <c:v>36345.558491073221</c:v>
                </c:pt>
                <c:pt idx="2724">
                  <c:v>36360.895210324219</c:v>
                </c:pt>
                <c:pt idx="2725">
                  <c:v>36376.232663250725</c:v>
                </c:pt>
                <c:pt idx="2726">
                  <c:v>36391.570849583724</c:v>
                </c:pt>
                <c:pt idx="2727">
                  <c:v>36406.909769054342</c:v>
                </c:pt>
                <c:pt idx="2728">
                  <c:v>36422.249421393957</c:v>
                </c:pt>
                <c:pt idx="2729">
                  <c:v>36437.589806334101</c:v>
                </c:pt>
                <c:pt idx="2730">
                  <c:v>36452.930923606531</c:v>
                </c:pt>
                <c:pt idx="2731">
                  <c:v>36468.272772943179</c:v>
                </c:pt>
                <c:pt idx="2732">
                  <c:v>36483.615354076195</c:v>
                </c:pt>
                <c:pt idx="2733">
                  <c:v>36498.958666737912</c:v>
                </c:pt>
                <c:pt idx="2734">
                  <c:v>36514.302710660857</c:v>
                </c:pt>
                <c:pt idx="2735">
                  <c:v>36529.647485577749</c:v>
                </c:pt>
                <c:pt idx="2736">
                  <c:v>36544.992991221538</c:v>
                </c:pt>
                <c:pt idx="2737">
                  <c:v>36560.339227325312</c:v>
                </c:pt>
                <c:pt idx="2738">
                  <c:v>36575.686193622401</c:v>
                </c:pt>
                <c:pt idx="2739">
                  <c:v>36591.033889846301</c:v>
                </c:pt>
                <c:pt idx="2740">
                  <c:v>36606.382315730712</c:v>
                </c:pt>
                <c:pt idx="2741">
                  <c:v>36621.731471009516</c:v>
                </c:pt>
                <c:pt idx="2742">
                  <c:v>36637.081355416842</c:v>
                </c:pt>
                <c:pt idx="2743">
                  <c:v>36652.431968686935</c:v>
                </c:pt>
                <c:pt idx="2744">
                  <c:v>36667.783310554281</c:v>
                </c:pt>
                <c:pt idx="2745">
                  <c:v>36683.135380753563</c:v>
                </c:pt>
                <c:pt idx="2746">
                  <c:v>36698.488179019638</c:v>
                </c:pt>
                <c:pt idx="2747">
                  <c:v>36713.841705087551</c:v>
                </c:pt>
                <c:pt idx="2748">
                  <c:v>36729.195958692551</c:v>
                </c:pt>
                <c:pt idx="2749">
                  <c:v>36744.550939570101</c:v>
                </c:pt>
                <c:pt idx="2750">
                  <c:v>36759.906647455799</c:v>
                </c:pt>
                <c:pt idx="2751">
                  <c:v>36775.263082085483</c:v>
                </c:pt>
                <c:pt idx="2752">
                  <c:v>36790.620243195212</c:v>
                </c:pt>
                <c:pt idx="2753">
                  <c:v>36805.978130521158</c:v>
                </c:pt>
                <c:pt idx="2754">
                  <c:v>36821.336743799708</c:v>
                </c:pt>
                <c:pt idx="2755">
                  <c:v>36836.69608276747</c:v>
                </c:pt>
                <c:pt idx="2756">
                  <c:v>36852.056147161245</c:v>
                </c:pt>
                <c:pt idx="2757">
                  <c:v>36867.416936717993</c:v>
                </c:pt>
                <c:pt idx="2758">
                  <c:v>36882.778451174869</c:v>
                </c:pt>
                <c:pt idx="2759">
                  <c:v>36898.140690269225</c:v>
                </c:pt>
                <c:pt idx="2760">
                  <c:v>36913.503653738626</c:v>
                </c:pt>
                <c:pt idx="2761">
                  <c:v>36928.867341320802</c:v>
                </c:pt>
                <c:pt idx="2762">
                  <c:v>36944.231752753658</c:v>
                </c:pt>
                <c:pt idx="2763">
                  <c:v>36959.596887775355</c:v>
                </c:pt>
                <c:pt idx="2764">
                  <c:v>36974.962746124162</c:v>
                </c:pt>
                <c:pt idx="2765">
                  <c:v>36990.329327538559</c:v>
                </c:pt>
                <c:pt idx="2766">
                  <c:v>37005.696631757251</c:v>
                </c:pt>
                <c:pt idx="2767">
                  <c:v>37021.064658519128</c:v>
                </c:pt>
                <c:pt idx="2768">
                  <c:v>37036.4334075632</c:v>
                </c:pt>
                <c:pt idx="2769">
                  <c:v>37051.80287862879</c:v>
                </c:pt>
                <c:pt idx="2770">
                  <c:v>37067.17307145524</c:v>
                </c:pt>
                <c:pt idx="2771">
                  <c:v>37082.543985782235</c:v>
                </c:pt>
                <c:pt idx="2772">
                  <c:v>37097.915621349603</c:v>
                </c:pt>
                <c:pt idx="2773">
                  <c:v>37113.2879778973</c:v>
                </c:pt>
                <c:pt idx="2774">
                  <c:v>37128.661055165525</c:v>
                </c:pt>
                <c:pt idx="2775">
                  <c:v>37144.034852894678</c:v>
                </c:pt>
                <c:pt idx="2776">
                  <c:v>37159.409370825277</c:v>
                </c:pt>
                <c:pt idx="2777">
                  <c:v>37174.784608698108</c:v>
                </c:pt>
                <c:pt idx="2778">
                  <c:v>37190.160566254082</c:v>
                </c:pt>
                <c:pt idx="2779">
                  <c:v>37205.537243234328</c:v>
                </c:pt>
                <c:pt idx="2780">
                  <c:v>37220.914639380178</c:v>
                </c:pt>
                <c:pt idx="2781">
                  <c:v>37236.292754433074</c:v>
                </c:pt>
                <c:pt idx="2782">
                  <c:v>37251.671588134734</c:v>
                </c:pt>
                <c:pt idx="2783">
                  <c:v>37267.05114022702</c:v>
                </c:pt>
                <c:pt idx="2784">
                  <c:v>37282.43141045198</c:v>
                </c:pt>
                <c:pt idx="2785">
                  <c:v>37297.812398551832</c:v>
                </c:pt>
                <c:pt idx="2786">
                  <c:v>37313.194104269009</c:v>
                </c:pt>
                <c:pt idx="2787">
                  <c:v>37328.576527346144</c:v>
                </c:pt>
                <c:pt idx="2788">
                  <c:v>37343.959667525967</c:v>
                </c:pt>
                <c:pt idx="2789">
                  <c:v>37359.343524551485</c:v>
                </c:pt>
                <c:pt idx="2790">
                  <c:v>37374.72809816587</c:v>
                </c:pt>
                <c:pt idx="2791">
                  <c:v>37390.113388112433</c:v>
                </c:pt>
                <c:pt idx="2792">
                  <c:v>37405.499394134735</c:v>
                </c:pt>
                <c:pt idx="2793">
                  <c:v>37420.886115976478</c:v>
                </c:pt>
                <c:pt idx="2794">
                  <c:v>37436.273553381507</c:v>
                </c:pt>
                <c:pt idx="2795">
                  <c:v>37451.661706093946</c:v>
                </c:pt>
                <c:pt idx="2796">
                  <c:v>37467.050573858069</c:v>
                </c:pt>
                <c:pt idx="2797">
                  <c:v>37482.440156418263</c:v>
                </c:pt>
                <c:pt idx="2798">
                  <c:v>37497.830453519186</c:v>
                </c:pt>
                <c:pt idx="2799">
                  <c:v>37513.221464905626</c:v>
                </c:pt>
                <c:pt idx="2800">
                  <c:v>37528.613190322627</c:v>
                </c:pt>
                <c:pt idx="2801">
                  <c:v>37544.005629515297</c:v>
                </c:pt>
                <c:pt idx="2802">
                  <c:v>37559.398782229022</c:v>
                </c:pt>
                <c:pt idx="2803">
                  <c:v>37574.792648209324</c:v>
                </c:pt>
                <c:pt idx="2804">
                  <c:v>37590.187227201932</c:v>
                </c:pt>
                <c:pt idx="2805">
                  <c:v>37605.582518952724</c:v>
                </c:pt>
                <c:pt idx="2806">
                  <c:v>37620.978523207785</c:v>
                </c:pt>
                <c:pt idx="2807">
                  <c:v>37636.375239713372</c:v>
                </c:pt>
                <c:pt idx="2808">
                  <c:v>37651.772668215934</c:v>
                </c:pt>
                <c:pt idx="2809">
                  <c:v>37667.170808462099</c:v>
                </c:pt>
                <c:pt idx="2810">
                  <c:v>37682.569660198635</c:v>
                </c:pt>
                <c:pt idx="2811">
                  <c:v>37697.969223172578</c:v>
                </c:pt>
                <c:pt idx="2812">
                  <c:v>37713.369497131025</c:v>
                </c:pt>
                <c:pt idx="2813">
                  <c:v>37728.770481821346</c:v>
                </c:pt>
                <c:pt idx="2814">
                  <c:v>37744.172176991087</c:v>
                </c:pt>
                <c:pt idx="2815">
                  <c:v>37759.574582387912</c:v>
                </c:pt>
                <c:pt idx="2816">
                  <c:v>37774.977697759692</c:v>
                </c:pt>
                <c:pt idx="2817">
                  <c:v>37790.381522854535</c:v>
                </c:pt>
                <c:pt idx="2818">
                  <c:v>37805.786057420613</c:v>
                </c:pt>
                <c:pt idx="2819">
                  <c:v>37821.191301206374</c:v>
                </c:pt>
                <c:pt idx="2820">
                  <c:v>37836.597253960412</c:v>
                </c:pt>
                <c:pt idx="2821">
                  <c:v>37852.003915431502</c:v>
                </c:pt>
                <c:pt idx="2822">
                  <c:v>37867.41128536858</c:v>
                </c:pt>
                <c:pt idx="2823">
                  <c:v>37882.819363520772</c:v>
                </c:pt>
                <c:pt idx="2824">
                  <c:v>37898.228149637376</c:v>
                </c:pt>
                <c:pt idx="2825">
                  <c:v>37913.637643467904</c:v>
                </c:pt>
                <c:pt idx="2826">
                  <c:v>37929.047844762004</c:v>
                </c:pt>
                <c:pt idx="2827">
                  <c:v>37944.458753269508</c:v>
                </c:pt>
                <c:pt idx="2828">
                  <c:v>37959.870368740412</c:v>
                </c:pt>
                <c:pt idx="2829">
                  <c:v>37975.282690924927</c:v>
                </c:pt>
                <c:pt idx="2830">
                  <c:v>37990.695719573399</c:v>
                </c:pt>
                <c:pt idx="2831">
                  <c:v>38006.109454436402</c:v>
                </c:pt>
                <c:pt idx="2832">
                  <c:v>38021.523895264625</c:v>
                </c:pt>
                <c:pt idx="2833">
                  <c:v>38036.939041808982</c:v>
                </c:pt>
                <c:pt idx="2834">
                  <c:v>38052.354893820542</c:v>
                </c:pt>
                <c:pt idx="2835">
                  <c:v>38067.77145105051</c:v>
                </c:pt>
                <c:pt idx="2836">
                  <c:v>38083.188713250383</c:v>
                </c:pt>
                <c:pt idx="2837">
                  <c:v>38098.606680171681</c:v>
                </c:pt>
                <c:pt idx="2838">
                  <c:v>38114.025351566219</c:v>
                </c:pt>
                <c:pt idx="2839">
                  <c:v>38129.444727185961</c:v>
                </c:pt>
                <c:pt idx="2840">
                  <c:v>38144.864806782993</c:v>
                </c:pt>
                <c:pt idx="2841">
                  <c:v>38160.285590109597</c:v>
                </c:pt>
                <c:pt idx="2842">
                  <c:v>38175.707076918276</c:v>
                </c:pt>
                <c:pt idx="2843">
                  <c:v>38191.129266961652</c:v>
                </c:pt>
                <c:pt idx="2844">
                  <c:v>38206.552159992585</c:v>
                </c:pt>
                <c:pt idx="2845">
                  <c:v>38221.97575576399</c:v>
                </c:pt>
                <c:pt idx="2846">
                  <c:v>38237.400054029109</c:v>
                </c:pt>
                <c:pt idx="2847">
                  <c:v>38252.825054541216</c:v>
                </c:pt>
                <c:pt idx="2848">
                  <c:v>38268.25075705388</c:v>
                </c:pt>
                <c:pt idx="2849">
                  <c:v>38283.677161320731</c:v>
                </c:pt>
                <c:pt idx="2850">
                  <c:v>38299.104267095681</c:v>
                </c:pt>
                <c:pt idx="2851">
                  <c:v>38314.532074132709</c:v>
                </c:pt>
                <c:pt idx="2852">
                  <c:v>38329.960582186046</c:v>
                </c:pt>
                <c:pt idx="2853">
                  <c:v>38345.389791010057</c:v>
                </c:pt>
                <c:pt idx="2854">
                  <c:v>38360.819700359287</c:v>
                </c:pt>
                <c:pt idx="2855">
                  <c:v>38376.250309988463</c:v>
                </c:pt>
                <c:pt idx="2856">
                  <c:v>38391.681619652467</c:v>
                </c:pt>
                <c:pt idx="2857">
                  <c:v>38407.113629106367</c:v>
                </c:pt>
                <c:pt idx="2858">
                  <c:v>38422.546338105392</c:v>
                </c:pt>
                <c:pt idx="2859">
                  <c:v>38437.979746404933</c:v>
                </c:pt>
                <c:pt idx="2860">
                  <c:v>38453.413853760583</c:v>
                </c:pt>
                <c:pt idx="2861">
                  <c:v>38468.848659928088</c:v>
                </c:pt>
                <c:pt idx="2862">
                  <c:v>38484.284164663324</c:v>
                </c:pt>
                <c:pt idx="2863">
                  <c:v>38499.720367722446</c:v>
                </c:pt>
                <c:pt idx="2864">
                  <c:v>38515.157268861672</c:v>
                </c:pt>
                <c:pt idx="2865">
                  <c:v>38530.594867837433</c:v>
                </c:pt>
                <c:pt idx="2866">
                  <c:v>38546.033164406334</c:v>
                </c:pt>
                <c:pt idx="2867">
                  <c:v>38561.472158325138</c:v>
                </c:pt>
                <c:pt idx="2868">
                  <c:v>38576.911849350763</c:v>
                </c:pt>
                <c:pt idx="2869">
                  <c:v>38592.352237240353</c:v>
                </c:pt>
                <c:pt idx="2870">
                  <c:v>38607.793321751116</c:v>
                </c:pt>
                <c:pt idx="2871">
                  <c:v>38623.235102640574</c:v>
                </c:pt>
                <c:pt idx="2872">
                  <c:v>38638.677579666306</c:v>
                </c:pt>
                <c:pt idx="2873">
                  <c:v>38654.120752586081</c:v>
                </c:pt>
                <c:pt idx="2874">
                  <c:v>38669.564621157871</c:v>
                </c:pt>
                <c:pt idx="2875">
                  <c:v>38685.009185139781</c:v>
                </c:pt>
                <c:pt idx="2876">
                  <c:v>38700.454444290117</c:v>
                </c:pt>
                <c:pt idx="2877">
                  <c:v>38715.900398367296</c:v>
                </c:pt>
                <c:pt idx="2878">
                  <c:v>38731.347047129981</c:v>
                </c:pt>
                <c:pt idx="2879">
                  <c:v>38746.794390336923</c:v>
                </c:pt>
                <c:pt idx="2880">
                  <c:v>38762.242427747107</c:v>
                </c:pt>
                <c:pt idx="2881">
                  <c:v>38777.691159119633</c:v>
                </c:pt>
                <c:pt idx="2882">
                  <c:v>38793.140584213834</c:v>
                </c:pt>
                <c:pt idx="2883">
                  <c:v>38808.590702789137</c:v>
                </c:pt>
                <c:pt idx="2884">
                  <c:v>38824.041514605189</c:v>
                </c:pt>
                <c:pt idx="2885">
                  <c:v>38839.493019421752</c:v>
                </c:pt>
                <c:pt idx="2886">
                  <c:v>38854.945216998814</c:v>
                </c:pt>
                <c:pt idx="2887">
                  <c:v>38870.398107096466</c:v>
                </c:pt>
                <c:pt idx="2888">
                  <c:v>38885.851689475028</c:v>
                </c:pt>
                <c:pt idx="2889">
                  <c:v>38901.305963894942</c:v>
                </c:pt>
                <c:pt idx="2890">
                  <c:v>38916.760930116827</c:v>
                </c:pt>
                <c:pt idx="2891">
                  <c:v>38932.216587901494</c:v>
                </c:pt>
                <c:pt idx="2892">
                  <c:v>38947.672937009869</c:v>
                </c:pt>
                <c:pt idx="2893">
                  <c:v>38963.129977203083</c:v>
                </c:pt>
                <c:pt idx="2894">
                  <c:v>38978.587708242441</c:v>
                </c:pt>
                <c:pt idx="2895">
                  <c:v>38994.04612988935</c:v>
                </c:pt>
                <c:pt idx="2896">
                  <c:v>39009.505241905434</c:v>
                </c:pt>
                <c:pt idx="2897">
                  <c:v>39024.9650440525</c:v>
                </c:pt>
                <c:pt idx="2898">
                  <c:v>39040.425536092465</c:v>
                </c:pt>
                <c:pt idx="2899">
                  <c:v>39055.886717787434</c:v>
                </c:pt>
                <c:pt idx="2900">
                  <c:v>39071.34858889968</c:v>
                </c:pt>
                <c:pt idx="2901">
                  <c:v>39086.811149191628</c:v>
                </c:pt>
                <c:pt idx="2902">
                  <c:v>39102.274398425907</c:v>
                </c:pt>
                <c:pt idx="2903">
                  <c:v>39117.738336365226</c:v>
                </c:pt>
                <c:pt idx="2904">
                  <c:v>39133.202962772564</c:v>
                </c:pt>
                <c:pt idx="2905">
                  <c:v>39148.668277410987</c:v>
                </c:pt>
                <c:pt idx="2906">
                  <c:v>39164.134280043727</c:v>
                </c:pt>
                <c:pt idx="2907">
                  <c:v>39179.600970434221</c:v>
                </c:pt>
                <c:pt idx="2908">
                  <c:v>39195.068348346045</c:v>
                </c:pt>
                <c:pt idx="2909">
                  <c:v>39210.536413542919</c:v>
                </c:pt>
                <c:pt idx="2910">
                  <c:v>39226.005165788752</c:v>
                </c:pt>
                <c:pt idx="2911">
                  <c:v>39241.474604847623</c:v>
                </c:pt>
                <c:pt idx="2912">
                  <c:v>39256.944730483738</c:v>
                </c:pt>
                <c:pt idx="2913">
                  <c:v>39272.415542461487</c:v>
                </c:pt>
                <c:pt idx="2914">
                  <c:v>39287.887040545422</c:v>
                </c:pt>
                <c:pt idx="2915">
                  <c:v>39303.359224500251</c:v>
                </c:pt>
                <c:pt idx="2916">
                  <c:v>39318.83209409086</c:v>
                </c:pt>
                <c:pt idx="2917">
                  <c:v>39334.305649082235</c:v>
                </c:pt>
                <c:pt idx="2918">
                  <c:v>39349.779889239624</c:v>
                </c:pt>
                <c:pt idx="2919">
                  <c:v>39365.254814328378</c:v>
                </c:pt>
                <c:pt idx="2920">
                  <c:v>39380.73042411395</c:v>
                </c:pt>
                <c:pt idx="2921">
                  <c:v>39396.206718362089</c:v>
                </c:pt>
                <c:pt idx="2922">
                  <c:v>39411.683696838591</c:v>
                </c:pt>
                <c:pt idx="2923">
                  <c:v>39427.161359309459</c:v>
                </c:pt>
                <c:pt idx="2924">
                  <c:v>39442.639705540845</c:v>
                </c:pt>
                <c:pt idx="2925">
                  <c:v>39458.118735299096</c:v>
                </c:pt>
                <c:pt idx="2926">
                  <c:v>39473.598448350633</c:v>
                </c:pt>
                <c:pt idx="2927">
                  <c:v>39489.078844462143</c:v>
                </c:pt>
                <c:pt idx="2928">
                  <c:v>39504.559923400382</c:v>
                </c:pt>
                <c:pt idx="2929">
                  <c:v>39520.041684932316</c:v>
                </c:pt>
                <c:pt idx="2930">
                  <c:v>39535.524128825076</c:v>
                </c:pt>
                <c:pt idx="2931">
                  <c:v>39551.007254845921</c:v>
                </c:pt>
                <c:pt idx="2932">
                  <c:v>39566.491062762238</c:v>
                </c:pt>
                <c:pt idx="2933">
                  <c:v>39581.975552341697</c:v>
                </c:pt>
                <c:pt idx="2934">
                  <c:v>39597.460723351986</c:v>
                </c:pt>
                <c:pt idx="2935">
                  <c:v>39612.946575561029</c:v>
                </c:pt>
                <c:pt idx="2936">
                  <c:v>39628.433108736885</c:v>
                </c:pt>
                <c:pt idx="2937">
                  <c:v>39643.920322647784</c:v>
                </c:pt>
                <c:pt idx="2938">
                  <c:v>39659.408217062104</c:v>
                </c:pt>
                <c:pt idx="2939">
                  <c:v>39674.896791748361</c:v>
                </c:pt>
                <c:pt idx="2940">
                  <c:v>39690.386046475272</c:v>
                </c:pt>
                <c:pt idx="2941">
                  <c:v>39705.875981011653</c:v>
                </c:pt>
                <c:pt idx="2942">
                  <c:v>39721.366595126587</c:v>
                </c:pt>
                <c:pt idx="2943">
                  <c:v>39736.857888589147</c:v>
                </c:pt>
                <c:pt idx="2944">
                  <c:v>39752.349861168717</c:v>
                </c:pt>
                <c:pt idx="2945">
                  <c:v>39767.842512634757</c:v>
                </c:pt>
                <c:pt idx="2946">
                  <c:v>39783.335842756889</c:v>
                </c:pt>
                <c:pt idx="2947">
                  <c:v>39798.82985130493</c:v>
                </c:pt>
                <c:pt idx="2948">
                  <c:v>39814.324538048822</c:v>
                </c:pt>
                <c:pt idx="2949">
                  <c:v>39829.819902758631</c:v>
                </c:pt>
                <c:pt idx="2950">
                  <c:v>39845.31594520466</c:v>
                </c:pt>
                <c:pt idx="2951">
                  <c:v>39860.812665157311</c:v>
                </c:pt>
                <c:pt idx="2952">
                  <c:v>39876.310062387158</c:v>
                </c:pt>
                <c:pt idx="2953">
                  <c:v>39891.808136664898</c:v>
                </c:pt>
                <c:pt idx="2954">
                  <c:v>39907.30688776145</c:v>
                </c:pt>
                <c:pt idx="2955">
                  <c:v>39922.806315447844</c:v>
                </c:pt>
                <c:pt idx="2956">
                  <c:v>39938.306419495239</c:v>
                </c:pt>
                <c:pt idx="2957">
                  <c:v>39953.807199675</c:v>
                </c:pt>
                <c:pt idx="2958">
                  <c:v>39969.308655758643</c:v>
                </c:pt>
                <c:pt idx="2959">
                  <c:v>39984.810787517781</c:v>
                </c:pt>
                <c:pt idx="2960">
                  <c:v>40000.313594724292</c:v>
                </c:pt>
                <c:pt idx="2961">
                  <c:v>40015.817077150074</c:v>
                </c:pt>
                <c:pt idx="2962">
                  <c:v>40031.321234567244</c:v>
                </c:pt>
                <c:pt idx="2963">
                  <c:v>40046.82606674813</c:v>
                </c:pt>
                <c:pt idx="2964">
                  <c:v>40062.331573465097</c:v>
                </c:pt>
                <c:pt idx="2965">
                  <c:v>40077.837754490749</c:v>
                </c:pt>
                <c:pt idx="2966">
                  <c:v>40093.344609597814</c:v>
                </c:pt>
                <c:pt idx="2967">
                  <c:v>40108.852138559167</c:v>
                </c:pt>
                <c:pt idx="2968">
                  <c:v>40124.360341147847</c:v>
                </c:pt>
                <c:pt idx="2969">
                  <c:v>40139.869217137064</c:v>
                </c:pt>
                <c:pt idx="2970">
                  <c:v>40155.378766300135</c:v>
                </c:pt>
                <c:pt idx="2971">
                  <c:v>40170.888988410559</c:v>
                </c:pt>
                <c:pt idx="2972">
                  <c:v>40186.399883241989</c:v>
                </c:pt>
                <c:pt idx="2973">
                  <c:v>40201.911450568216</c:v>
                </c:pt>
                <c:pt idx="2974">
                  <c:v>40217.423690163203</c:v>
                </c:pt>
                <c:pt idx="2975">
                  <c:v>40232.93660180107</c:v>
                </c:pt>
                <c:pt idx="2976">
                  <c:v>40248.450185256042</c:v>
                </c:pt>
                <c:pt idx="2977">
                  <c:v>40263.964440302523</c:v>
                </c:pt>
                <c:pt idx="2978">
                  <c:v>40279.479366715081</c:v>
                </c:pt>
                <c:pt idx="2979">
                  <c:v>40294.994964268444</c:v>
                </c:pt>
                <c:pt idx="2980">
                  <c:v>40310.511232737445</c:v>
                </c:pt>
                <c:pt idx="2981">
                  <c:v>40326.028171897109</c:v>
                </c:pt>
                <c:pt idx="2982">
                  <c:v>40341.545781522589</c:v>
                </c:pt>
                <c:pt idx="2983">
                  <c:v>40357.06406138921</c:v>
                </c:pt>
                <c:pt idx="2984">
                  <c:v>40372.583011272443</c:v>
                </c:pt>
                <c:pt idx="2985">
                  <c:v>40388.102630947884</c:v>
                </c:pt>
                <c:pt idx="2986">
                  <c:v>40403.622920191287</c:v>
                </c:pt>
                <c:pt idx="2987">
                  <c:v>40419.143878778603</c:v>
                </c:pt>
                <c:pt idx="2988">
                  <c:v>40434.665506485871</c:v>
                </c:pt>
                <c:pt idx="2989">
                  <c:v>40450.187803089306</c:v>
                </c:pt>
                <c:pt idx="2990">
                  <c:v>40465.710768365279</c:v>
                </c:pt>
                <c:pt idx="2991">
                  <c:v>40481.234402090304</c:v>
                </c:pt>
                <c:pt idx="2992">
                  <c:v>40496.758704041036</c:v>
                </c:pt>
                <c:pt idx="2993">
                  <c:v>40512.283673994294</c:v>
                </c:pt>
                <c:pt idx="2994">
                  <c:v>40527.809311727033</c:v>
                </c:pt>
                <c:pt idx="2995">
                  <c:v>40543.335617016368</c:v>
                </c:pt>
                <c:pt idx="2996">
                  <c:v>40558.862589639546</c:v>
                </c:pt>
                <c:pt idx="2997">
                  <c:v>40574.390229373996</c:v>
                </c:pt>
                <c:pt idx="2998">
                  <c:v>40589.918535997269</c:v>
                </c:pt>
                <c:pt idx="2999">
                  <c:v>40605.447509287034</c:v>
                </c:pt>
                <c:pt idx="3000">
                  <c:v>40620.977149021179</c:v>
                </c:pt>
                <c:pt idx="3001">
                  <c:v>40636.507454977691</c:v>
                </c:pt>
                <c:pt idx="3002">
                  <c:v>40652.038426934734</c:v>
                </c:pt>
                <c:pt idx="3003">
                  <c:v>40667.570064670581</c:v>
                </c:pt>
                <c:pt idx="3004">
                  <c:v>40683.102367963678</c:v>
                </c:pt>
                <c:pt idx="3005">
                  <c:v>40698.635336592641</c:v>
                </c:pt>
                <c:pt idx="3006">
                  <c:v>40714.168970336192</c:v>
                </c:pt>
                <c:pt idx="3007">
                  <c:v>40729.703268973186</c:v>
                </c:pt>
                <c:pt idx="3008">
                  <c:v>40745.238232282711</c:v>
                </c:pt>
                <c:pt idx="3009">
                  <c:v>40760.77386004389</c:v>
                </c:pt>
                <c:pt idx="3010">
                  <c:v>40776.310152036109</c:v>
                </c:pt>
                <c:pt idx="3011">
                  <c:v>40791.847108038783</c:v>
                </c:pt>
                <c:pt idx="3012">
                  <c:v>40807.384727831544</c:v>
                </c:pt>
                <c:pt idx="3013">
                  <c:v>40822.923011194187</c:v>
                </c:pt>
                <c:pt idx="3014">
                  <c:v>40838.461957906584</c:v>
                </c:pt>
                <c:pt idx="3015">
                  <c:v>40854.001567748812</c:v>
                </c:pt>
                <c:pt idx="3016">
                  <c:v>40869.541840501064</c:v>
                </c:pt>
                <c:pt idx="3017">
                  <c:v>40885.082775943709</c:v>
                </c:pt>
                <c:pt idx="3018">
                  <c:v>40900.624373857208</c:v>
                </c:pt>
                <c:pt idx="3019">
                  <c:v>40916.166634022236</c:v>
                </c:pt>
                <c:pt idx="3020">
                  <c:v>40931.709556219561</c:v>
                </c:pt>
                <c:pt idx="3021">
                  <c:v>40947.253140230088</c:v>
                </c:pt>
                <c:pt idx="3022">
                  <c:v>40962.797385834921</c:v>
                </c:pt>
                <c:pt idx="3023">
                  <c:v>40978.342292815287</c:v>
                </c:pt>
                <c:pt idx="3024">
                  <c:v>40993.887860952527</c:v>
                </c:pt>
                <c:pt idx="3025">
                  <c:v>41009.434090028146</c:v>
                </c:pt>
                <c:pt idx="3026">
                  <c:v>41024.980979823798</c:v>
                </c:pt>
                <c:pt idx="3027">
                  <c:v>41040.528530121301</c:v>
                </c:pt>
                <c:pt idx="3028">
                  <c:v>41056.076740702578</c:v>
                </c:pt>
                <c:pt idx="3029">
                  <c:v>41071.625611349715</c:v>
                </c:pt>
                <c:pt idx="3030">
                  <c:v>41087.175141844942</c:v>
                </c:pt>
                <c:pt idx="3031">
                  <c:v>41102.725331970629</c:v>
                </c:pt>
                <c:pt idx="3032">
                  <c:v>41118.276181509304</c:v>
                </c:pt>
                <c:pt idx="3033">
                  <c:v>41133.827690243626</c:v>
                </c:pt>
                <c:pt idx="3034">
                  <c:v>41149.379857956388</c:v>
                </c:pt>
                <c:pt idx="3035">
                  <c:v>41164.932684430518</c:v>
                </c:pt>
                <c:pt idx="3036">
                  <c:v>41180.486169449141</c:v>
                </c:pt>
                <c:pt idx="3037">
                  <c:v>41196.040312795441</c:v>
                </c:pt>
                <c:pt idx="3038">
                  <c:v>41211.595114252836</c:v>
                </c:pt>
                <c:pt idx="3039">
                  <c:v>41227.150573604835</c:v>
                </c:pt>
                <c:pt idx="3040">
                  <c:v>41242.706690635059</c:v>
                </c:pt>
                <c:pt idx="3041">
                  <c:v>41258.263465127347</c:v>
                </c:pt>
                <c:pt idx="3042">
                  <c:v>41273.82089686564</c:v>
                </c:pt>
                <c:pt idx="3043">
                  <c:v>41289.378985634023</c:v>
                </c:pt>
                <c:pt idx="3044">
                  <c:v>41304.937731216691</c:v>
                </c:pt>
                <c:pt idx="3045">
                  <c:v>41320.497133398065</c:v>
                </c:pt>
                <c:pt idx="3046">
                  <c:v>41336.057191962595</c:v>
                </c:pt>
                <c:pt idx="3047">
                  <c:v>41351.617906694992</c:v>
                </c:pt>
                <c:pt idx="3048">
                  <c:v>41367.179277379997</c:v>
                </c:pt>
                <c:pt idx="3049">
                  <c:v>41382.74130380257</c:v>
                </c:pt>
                <c:pt idx="3050">
                  <c:v>41398.303985747785</c:v>
                </c:pt>
                <c:pt idx="3051">
                  <c:v>41413.86732300085</c:v>
                </c:pt>
                <c:pt idx="3052">
                  <c:v>41429.431315347138</c:v>
                </c:pt>
                <c:pt idx="3053">
                  <c:v>41444.995962572109</c:v>
                </c:pt>
                <c:pt idx="3054">
                  <c:v>41460.561264461438</c:v>
                </c:pt>
                <c:pt idx="3055">
                  <c:v>41476.127220800889</c:v>
                </c:pt>
                <c:pt idx="3056">
                  <c:v>41491.693831376389</c:v>
                </c:pt>
                <c:pt idx="3057">
                  <c:v>41507.261095973976</c:v>
                </c:pt>
                <c:pt idx="3058">
                  <c:v>41522.829014379866</c:v>
                </c:pt>
                <c:pt idx="3059">
                  <c:v>41538.397586380364</c:v>
                </c:pt>
                <c:pt idx="3060">
                  <c:v>41553.966811761988</c:v>
                </c:pt>
                <c:pt idx="3061">
                  <c:v>41569.536690311332</c:v>
                </c:pt>
                <c:pt idx="3062">
                  <c:v>41585.10722181516</c:v>
                </c:pt>
                <c:pt idx="3063">
                  <c:v>41600.67840606036</c:v>
                </c:pt>
                <c:pt idx="3064">
                  <c:v>41616.250242833972</c:v>
                </c:pt>
                <c:pt idx="3065">
                  <c:v>41631.822731923166</c:v>
                </c:pt>
                <c:pt idx="3066">
                  <c:v>41647.395873115245</c:v>
                </c:pt>
                <c:pt idx="3067">
                  <c:v>41662.969666197685</c:v>
                </c:pt>
                <c:pt idx="3068">
                  <c:v>41678.544110958042</c:v>
                </c:pt>
                <c:pt idx="3069">
                  <c:v>41694.119207184078</c:v>
                </c:pt>
                <c:pt idx="3070">
                  <c:v>41709.694954663602</c:v>
                </c:pt>
                <c:pt idx="3071">
                  <c:v>41725.271353184682</c:v>
                </c:pt>
                <c:pt idx="3072">
                  <c:v>41740.848402535434</c:v>
                </c:pt>
                <c:pt idx="3073">
                  <c:v>41756.426102504134</c:v>
                </c:pt>
                <c:pt idx="3074">
                  <c:v>41772.004452879199</c:v>
                </c:pt>
                <c:pt idx="3075">
                  <c:v>41787.583453449188</c:v>
                </c:pt>
                <c:pt idx="3076">
                  <c:v>41803.163104002771</c:v>
                </c:pt>
                <c:pt idx="3077">
                  <c:v>41818.743404328816</c:v>
                </c:pt>
                <c:pt idx="3078">
                  <c:v>41834.32435421626</c:v>
                </c:pt>
                <c:pt idx="3079">
                  <c:v>41849.905953454232</c:v>
                </c:pt>
                <c:pt idx="3080">
                  <c:v>41865.488201831933</c:v>
                </c:pt>
                <c:pt idx="3081">
                  <c:v>41881.071099138782</c:v>
                </c:pt>
                <c:pt idx="3082">
                  <c:v>41896.654645164264</c:v>
                </c:pt>
                <c:pt idx="3083">
                  <c:v>41912.238839698053</c:v>
                </c:pt>
                <c:pt idx="3084">
                  <c:v>41927.823682529903</c:v>
                </c:pt>
                <c:pt idx="3085">
                  <c:v>41943.409173449785</c:v>
                </c:pt>
                <c:pt idx="3086">
                  <c:v>41958.995312247709</c:v>
                </c:pt>
                <c:pt idx="3087">
                  <c:v>41974.582098713894</c:v>
                </c:pt>
                <c:pt idx="3088">
                  <c:v>41990.169532638676</c:v>
                </c:pt>
                <c:pt idx="3089">
                  <c:v>42005.757613812508</c:v>
                </c:pt>
                <c:pt idx="3090">
                  <c:v>42021.346342026001</c:v>
                </c:pt>
                <c:pt idx="3091">
                  <c:v>42036.935717069879</c:v>
                </c:pt>
                <c:pt idx="3092">
                  <c:v>42052.525738735028</c:v>
                </c:pt>
                <c:pt idx="3093">
                  <c:v>42068.116406812456</c:v>
                </c:pt>
                <c:pt idx="3094">
                  <c:v>42083.707721093298</c:v>
                </c:pt>
                <c:pt idx="3095">
                  <c:v>42099.299681368844</c:v>
                </c:pt>
                <c:pt idx="3096">
                  <c:v>42114.892287430514</c:v>
                </c:pt>
                <c:pt idx="3097">
                  <c:v>42130.485539069821</c:v>
                </c:pt>
                <c:pt idx="3098">
                  <c:v>42146.079436078471</c:v>
                </c:pt>
                <c:pt idx="3099">
                  <c:v>42161.673978248284</c:v>
                </c:pt>
                <c:pt idx="3100">
                  <c:v>42177.269165371181</c:v>
                </c:pt>
                <c:pt idx="3101">
                  <c:v>42192.864997239289</c:v>
                </c:pt>
                <c:pt idx="3102">
                  <c:v>42208.461473644806</c:v>
                </c:pt>
                <c:pt idx="3103">
                  <c:v>42224.058594380091</c:v>
                </c:pt>
                <c:pt idx="3104">
                  <c:v>42239.656359237611</c:v>
                </c:pt>
                <c:pt idx="3105">
                  <c:v>42255.254768010003</c:v>
                </c:pt>
                <c:pt idx="3106">
                  <c:v>42270.85382049004</c:v>
                </c:pt>
                <c:pt idx="3107">
                  <c:v>42286.453516470581</c:v>
                </c:pt>
                <c:pt idx="3108">
                  <c:v>42302.053855744634</c:v>
                </c:pt>
                <c:pt idx="3109">
                  <c:v>42317.654838105373</c:v>
                </c:pt>
                <c:pt idx="3110">
                  <c:v>42333.256463346093</c:v>
                </c:pt>
                <c:pt idx="3111">
                  <c:v>42348.858731260196</c:v>
                </c:pt>
                <c:pt idx="3112">
                  <c:v>42364.461641641225</c:v>
                </c:pt>
                <c:pt idx="3113">
                  <c:v>42380.065194282914</c:v>
                </c:pt>
                <c:pt idx="3114">
                  <c:v>42395.669388979026</c:v>
                </c:pt>
                <c:pt idx="3115">
                  <c:v>42411.274225523528</c:v>
                </c:pt>
                <c:pt idx="3116">
                  <c:v>42426.879703710496</c:v>
                </c:pt>
                <c:pt idx="3117">
                  <c:v>42442.48582333418</c:v>
                </c:pt>
                <c:pt idx="3118">
                  <c:v>42458.092584188867</c:v>
                </c:pt>
                <c:pt idx="3119">
                  <c:v>42473.699986069063</c:v>
                </c:pt>
                <c:pt idx="3120">
                  <c:v>42489.308028769388</c:v>
                </c:pt>
                <c:pt idx="3121">
                  <c:v>42504.916712084589</c:v>
                </c:pt>
                <c:pt idx="3122">
                  <c:v>42520.526035809489</c:v>
                </c:pt>
                <c:pt idx="3123">
                  <c:v>42536.135999739134</c:v>
                </c:pt>
                <c:pt idx="3124">
                  <c:v>42551.746603668646</c:v>
                </c:pt>
                <c:pt idx="3125">
                  <c:v>42567.357847393308</c:v>
                </c:pt>
                <c:pt idx="3126">
                  <c:v>42582.969730708486</c:v>
                </c:pt>
                <c:pt idx="3127">
                  <c:v>42598.582253409739</c:v>
                </c:pt>
                <c:pt idx="3128">
                  <c:v>42614.195415292677</c:v>
                </c:pt>
                <c:pt idx="3129">
                  <c:v>42629.809216153153</c:v>
                </c:pt>
                <c:pt idx="3130">
                  <c:v>42645.423655787024</c:v>
                </c:pt>
                <c:pt idx="3131">
                  <c:v>42661.038733990397</c:v>
                </c:pt>
                <c:pt idx="3132">
                  <c:v>42676.654450559407</c:v>
                </c:pt>
                <c:pt idx="3133">
                  <c:v>42692.270805290391</c:v>
                </c:pt>
                <c:pt idx="3134">
                  <c:v>42707.887797979762</c:v>
                </c:pt>
                <c:pt idx="3135">
                  <c:v>42723.505428424127</c:v>
                </c:pt>
                <c:pt idx="3136">
                  <c:v>42739.123696420145</c:v>
                </c:pt>
                <c:pt idx="3137">
                  <c:v>42754.742601764665</c:v>
                </c:pt>
                <c:pt idx="3138">
                  <c:v>42770.36214425465</c:v>
                </c:pt>
                <c:pt idx="3139">
                  <c:v>42785.982323687182</c:v>
                </c:pt>
                <c:pt idx="3140">
                  <c:v>42801.603139859471</c:v>
                </c:pt>
                <c:pt idx="3141">
                  <c:v>42817.224592568862</c:v>
                </c:pt>
                <c:pt idx="3142">
                  <c:v>42832.846681612842</c:v>
                </c:pt>
                <c:pt idx="3143">
                  <c:v>42848.469406789016</c:v>
                </c:pt>
                <c:pt idx="3144">
                  <c:v>42864.092767895105</c:v>
                </c:pt>
                <c:pt idx="3145">
                  <c:v>42879.716764728983</c:v>
                </c:pt>
                <c:pt idx="3146">
                  <c:v>42895.341397088618</c:v>
                </c:pt>
                <c:pt idx="3147">
                  <c:v>42910.966664772139</c:v>
                </c:pt>
                <c:pt idx="3148">
                  <c:v>42926.592567577791</c:v>
                </c:pt>
                <c:pt idx="3149">
                  <c:v>42942.219105303957</c:v>
                </c:pt>
                <c:pt idx="3150">
                  <c:v>42957.846277749151</c:v>
                </c:pt>
                <c:pt idx="3151">
                  <c:v>42973.474084711939</c:v>
                </c:pt>
                <c:pt idx="3152">
                  <c:v>42989.102525991162</c:v>
                </c:pt>
                <c:pt idx="3153">
                  <c:v>43004.731601385633</c:v>
                </c:pt>
                <c:pt idx="3154">
                  <c:v>43020.361310694432</c:v>
                </c:pt>
                <c:pt idx="3155">
                  <c:v>43035.991653716643</c:v>
                </c:pt>
                <c:pt idx="3156">
                  <c:v>43051.622630251572</c:v>
                </c:pt>
                <c:pt idx="3157">
                  <c:v>43067.254240098599</c:v>
                </c:pt>
                <c:pt idx="3158">
                  <c:v>43082.886483057227</c:v>
                </c:pt>
                <c:pt idx="3159">
                  <c:v>43098.519358927129</c:v>
                </c:pt>
                <c:pt idx="3160">
                  <c:v>43114.152867508063</c:v>
                </c:pt>
                <c:pt idx="3161">
                  <c:v>43129.787008599938</c:v>
                </c:pt>
                <c:pt idx="3162">
                  <c:v>43145.421782002784</c:v>
                </c:pt>
                <c:pt idx="3163">
                  <c:v>43161.057187516766</c:v>
                </c:pt>
                <c:pt idx="3164">
                  <c:v>43176.693224942159</c:v>
                </c:pt>
                <c:pt idx="3165">
                  <c:v>43192.329894079361</c:v>
                </c:pt>
                <c:pt idx="3166">
                  <c:v>43207.967194728903</c:v>
                </c:pt>
                <c:pt idx="3167">
                  <c:v>43223.605126691444</c:v>
                </c:pt>
                <c:pt idx="3168">
                  <c:v>43239.243689767776</c:v>
                </c:pt>
                <c:pt idx="3169">
                  <c:v>43254.882883758837</c:v>
                </c:pt>
                <c:pt idx="3170">
                  <c:v>43270.5227084656</c:v>
                </c:pt>
                <c:pt idx="3171">
                  <c:v>43286.163163689271</c:v>
                </c:pt>
                <c:pt idx="3172">
                  <c:v>43301.804249231143</c:v>
                </c:pt>
                <c:pt idx="3173">
                  <c:v>43317.445964892606</c:v>
                </c:pt>
                <c:pt idx="3174">
                  <c:v>43333.088310475207</c:v>
                </c:pt>
                <c:pt idx="3175">
                  <c:v>43348.731285780588</c:v>
                </c:pt>
                <c:pt idx="3176">
                  <c:v>43364.374890610568</c:v>
                </c:pt>
                <c:pt idx="3177">
                  <c:v>43380.01912476703</c:v>
                </c:pt>
                <c:pt idx="3178">
                  <c:v>43395.663988052031</c:v>
                </c:pt>
                <c:pt idx="3179">
                  <c:v>43411.30948026773</c:v>
                </c:pt>
                <c:pt idx="3180">
                  <c:v>43426.95560121641</c:v>
                </c:pt>
                <c:pt idx="3181">
                  <c:v>43442.602350700472</c:v>
                </c:pt>
                <c:pt idx="3182">
                  <c:v>43458.249728522453</c:v>
                </c:pt>
                <c:pt idx="3183">
                  <c:v>43473.897734485021</c:v>
                </c:pt>
                <c:pt idx="3184">
                  <c:v>43489.546368390955</c:v>
                </c:pt>
                <c:pt idx="3185">
                  <c:v>43505.195630043134</c:v>
                </c:pt>
                <c:pt idx="3186">
                  <c:v>43520.845519244642</c:v>
                </c:pt>
                <c:pt idx="3187">
                  <c:v>43536.496035798569</c:v>
                </c:pt>
                <c:pt idx="3188">
                  <c:v>43552.147179508225</c:v>
                </c:pt>
                <c:pt idx="3189">
                  <c:v>43567.798950177006</c:v>
                </c:pt>
                <c:pt idx="3190">
                  <c:v>43583.451347608439</c:v>
                </c:pt>
                <c:pt idx="3191">
                  <c:v>43599.104371606169</c:v>
                </c:pt>
                <c:pt idx="3192">
                  <c:v>43614.758021973961</c:v>
                </c:pt>
                <c:pt idx="3193">
                  <c:v>43630.412298515701</c:v>
                </c:pt>
                <c:pt idx="3194">
                  <c:v>43646.067201035403</c:v>
                </c:pt>
                <c:pt idx="3195">
                  <c:v>43661.72272933722</c:v>
                </c:pt>
                <c:pt idx="3196">
                  <c:v>43677.378883225399</c:v>
                </c:pt>
                <c:pt idx="3197">
                  <c:v>43693.03566250432</c:v>
                </c:pt>
                <c:pt idx="3198">
                  <c:v>43708.693066978507</c:v>
                </c:pt>
                <c:pt idx="3199">
                  <c:v>43724.35109645257</c:v>
                </c:pt>
                <c:pt idx="3200">
                  <c:v>43740.009750731231</c:v>
                </c:pt>
                <c:pt idx="3201">
                  <c:v>43755.669029619414</c:v>
                </c:pt>
                <c:pt idx="3202">
                  <c:v>43771.328932922093</c:v>
                </c:pt>
                <c:pt idx="3203">
                  <c:v>43786.989460444362</c:v>
                </c:pt>
                <c:pt idx="3204">
                  <c:v>43802.650611991477</c:v>
                </c:pt>
                <c:pt idx="3205">
                  <c:v>43818.312387368787</c:v>
                </c:pt>
                <c:pt idx="3206">
                  <c:v>43833.974786381761</c:v>
                </c:pt>
                <c:pt idx="3207">
                  <c:v>43849.637808836022</c:v>
                </c:pt>
                <c:pt idx="3208">
                  <c:v>43865.301454537272</c:v>
                </c:pt>
                <c:pt idx="3209">
                  <c:v>43880.965723291374</c:v>
                </c:pt>
                <c:pt idx="3210">
                  <c:v>43896.630614904272</c:v>
                </c:pt>
                <c:pt idx="3211">
                  <c:v>43912.296129182054</c:v>
                </c:pt>
                <c:pt idx="3212">
                  <c:v>43927.962265930932</c:v>
                </c:pt>
                <c:pt idx="3213">
                  <c:v>43943.629024957198</c:v>
                </c:pt>
                <c:pt idx="3214">
                  <c:v>43959.296406067348</c:v>
                </c:pt>
                <c:pt idx="3215">
                  <c:v>43974.964409067936</c:v>
                </c:pt>
                <c:pt idx="3216">
                  <c:v>43990.633033765618</c:v>
                </c:pt>
                <c:pt idx="3217">
                  <c:v>44006.302279967233</c:v>
                </c:pt>
                <c:pt idx="3218">
                  <c:v>44021.972147479682</c:v>
                </c:pt>
                <c:pt idx="3219">
                  <c:v>44037.642636110031</c:v>
                </c:pt>
                <c:pt idx="3220">
                  <c:v>44053.313745665429</c:v>
                </c:pt>
                <c:pt idx="3221">
                  <c:v>44068.985475953188</c:v>
                </c:pt>
                <c:pt idx="3222">
                  <c:v>44084.657826780684</c:v>
                </c:pt>
                <c:pt idx="3223">
                  <c:v>44100.330797955459</c:v>
                </c:pt>
                <c:pt idx="3224">
                  <c:v>44116.004389285161</c:v>
                </c:pt>
                <c:pt idx="3225">
                  <c:v>44131.678600577528</c:v>
                </c:pt>
                <c:pt idx="3226">
                  <c:v>44147.353431640484</c:v>
                </c:pt>
                <c:pt idx="3227">
                  <c:v>44163.028882281986</c:v>
                </c:pt>
                <c:pt idx="3228">
                  <c:v>44178.704952310189</c:v>
                </c:pt>
                <c:pt idx="3229">
                  <c:v>44194.381641533299</c:v>
                </c:pt>
                <c:pt idx="3230">
                  <c:v>44210.058949759732</c:v>
                </c:pt>
                <c:pt idx="3231">
                  <c:v>44225.736876797899</c:v>
                </c:pt>
                <c:pt idx="3232">
                  <c:v>44241.415422456441</c:v>
                </c:pt>
                <c:pt idx="3233">
                  <c:v>44257.094586544044</c:v>
                </c:pt>
                <c:pt idx="3234">
                  <c:v>44272.774368869541</c:v>
                </c:pt>
                <c:pt idx="3235">
                  <c:v>44288.454769241922</c:v>
                </c:pt>
                <c:pt idx="3236">
                  <c:v>44304.135787470186</c:v>
                </c:pt>
                <c:pt idx="3237">
                  <c:v>44319.81742336358</c:v>
                </c:pt>
                <c:pt idx="3238">
                  <c:v>44335.499676731379</c:v>
                </c:pt>
                <c:pt idx="3239">
                  <c:v>44351.182547383032</c:v>
                </c:pt>
                <c:pt idx="3240">
                  <c:v>44366.866035128049</c:v>
                </c:pt>
                <c:pt idx="3241">
                  <c:v>44382.550139776075</c:v>
                </c:pt>
                <c:pt idx="3242">
                  <c:v>44398.234861136909</c:v>
                </c:pt>
                <c:pt idx="3243">
                  <c:v>44413.920199020446</c:v>
                </c:pt>
                <c:pt idx="3244">
                  <c:v>44429.60615323668</c:v>
                </c:pt>
                <c:pt idx="3245">
                  <c:v>44445.292723595725</c:v>
                </c:pt>
                <c:pt idx="3246">
                  <c:v>44460.979909907881</c:v>
                </c:pt>
                <c:pt idx="3247">
                  <c:v>44476.667711983428</c:v>
                </c:pt>
                <c:pt idx="3248">
                  <c:v>44492.356129632921</c:v>
                </c:pt>
                <c:pt idx="3249">
                  <c:v>44508.045162666873</c:v>
                </c:pt>
                <c:pt idx="3250">
                  <c:v>44523.734810896065</c:v>
                </c:pt>
                <c:pt idx="3251">
                  <c:v>44539.425074131264</c:v>
                </c:pt>
                <c:pt idx="3252">
                  <c:v>44555.115952183442</c:v>
                </c:pt>
                <c:pt idx="3253">
                  <c:v>44570.807444863654</c:v>
                </c:pt>
                <c:pt idx="3254">
                  <c:v>44586.499551983092</c:v>
                </c:pt>
                <c:pt idx="3255">
                  <c:v>44602.19227335303</c:v>
                </c:pt>
                <c:pt idx="3256">
                  <c:v>44617.885608784862</c:v>
                </c:pt>
                <c:pt idx="3257">
                  <c:v>44633.579558090125</c:v>
                </c:pt>
                <c:pt idx="3258">
                  <c:v>44649.274121080438</c:v>
                </c:pt>
                <c:pt idx="3259">
                  <c:v>44664.969297567586</c:v>
                </c:pt>
                <c:pt idx="3260">
                  <c:v>44680.665087363399</c:v>
                </c:pt>
                <c:pt idx="3261">
                  <c:v>44696.361490279902</c:v>
                </c:pt>
                <c:pt idx="3262">
                  <c:v>44712.058506129179</c:v>
                </c:pt>
                <c:pt idx="3263">
                  <c:v>44727.756134723408</c:v>
                </c:pt>
                <c:pt idx="3264">
                  <c:v>44743.454375874979</c:v>
                </c:pt>
                <c:pt idx="3265">
                  <c:v>44759.153229396288</c:v>
                </c:pt>
                <c:pt idx="3266">
                  <c:v>44774.852695099929</c:v>
                </c:pt>
                <c:pt idx="3267">
                  <c:v>44790.552772798539</c:v>
                </c:pt>
                <c:pt idx="3268">
                  <c:v>44806.253462304929</c:v>
                </c:pt>
                <c:pt idx="3269">
                  <c:v>44821.954763432012</c:v>
                </c:pt>
                <c:pt idx="3270">
                  <c:v>44837.656675992788</c:v>
                </c:pt>
                <c:pt idx="3271">
                  <c:v>44853.359199800383</c:v>
                </c:pt>
                <c:pt idx="3272">
                  <c:v>44869.062334668066</c:v>
                </c:pt>
                <c:pt idx="3273">
                  <c:v>44884.766080409187</c:v>
                </c:pt>
                <c:pt idx="3274">
                  <c:v>44900.470436837211</c:v>
                </c:pt>
                <c:pt idx="3275">
                  <c:v>44916.175403765723</c:v>
                </c:pt>
                <c:pt idx="3276">
                  <c:v>44931.880981008471</c:v>
                </c:pt>
                <c:pt idx="3277">
                  <c:v>44947.587168379192</c:v>
                </c:pt>
                <c:pt idx="3278">
                  <c:v>44963.293965691853</c:v>
                </c:pt>
                <c:pt idx="3279">
                  <c:v>44979.001372760526</c:v>
                </c:pt>
                <c:pt idx="3280">
                  <c:v>44994.70938939933</c:v>
                </c:pt>
                <c:pt idx="3281">
                  <c:v>45010.418015422547</c:v>
                </c:pt>
                <c:pt idx="3282">
                  <c:v>45026.127250644538</c:v>
                </c:pt>
                <c:pt idx="3283">
                  <c:v>45041.837094879818</c:v>
                </c:pt>
                <c:pt idx="3284">
                  <c:v>45057.547547943002</c:v>
                </c:pt>
                <c:pt idx="3285">
                  <c:v>45073.258609648787</c:v>
                </c:pt>
                <c:pt idx="3286">
                  <c:v>45088.970279812012</c:v>
                </c:pt>
                <c:pt idx="3287">
                  <c:v>45104.682558247652</c:v>
                </c:pt>
                <c:pt idx="3288">
                  <c:v>45120.395444770722</c:v>
                </c:pt>
                <c:pt idx="3289">
                  <c:v>45136.108939196449</c:v>
                </c:pt>
                <c:pt idx="3290">
                  <c:v>45151.823041340052</c:v>
                </c:pt>
                <c:pt idx="3291">
                  <c:v>45167.537751016971</c:v>
                </c:pt>
                <c:pt idx="3292">
                  <c:v>45183.253068042686</c:v>
                </c:pt>
                <c:pt idx="3293">
                  <c:v>45198.968992232862</c:v>
                </c:pt>
                <c:pt idx="3294">
                  <c:v>45214.685523403168</c:v>
                </c:pt>
                <c:pt idx="3295">
                  <c:v>45230.402661369488</c:v>
                </c:pt>
                <c:pt idx="3296">
                  <c:v>45246.120405947775</c:v>
                </c:pt>
                <c:pt idx="3297">
                  <c:v>45261.838756954086</c:v>
                </c:pt>
                <c:pt idx="3298">
                  <c:v>45277.557714204595</c:v>
                </c:pt>
                <c:pt idx="3299">
                  <c:v>45293.27727751559</c:v>
                </c:pt>
                <c:pt idx="3300">
                  <c:v>45308.997446703484</c:v>
                </c:pt>
                <c:pt idx="3301">
                  <c:v>45324.718221584808</c:v>
                </c:pt>
                <c:pt idx="3302">
                  <c:v>45340.439601976163</c:v>
                </c:pt>
                <c:pt idx="3303">
                  <c:v>45356.16158769426</c:v>
                </c:pt>
                <c:pt idx="3304">
                  <c:v>45371.884178555985</c:v>
                </c:pt>
                <c:pt idx="3305">
                  <c:v>45387.607374378269</c:v>
                </c:pt>
                <c:pt idx="3306">
                  <c:v>45403.331174978193</c:v>
                </c:pt>
                <c:pt idx="3307">
                  <c:v>45419.055580172928</c:v>
                </c:pt>
                <c:pt idx="3308">
                  <c:v>45434.780589779752</c:v>
                </c:pt>
                <c:pt idx="3309">
                  <c:v>45450.506203616082</c:v>
                </c:pt>
                <c:pt idx="3310">
                  <c:v>45466.232421499408</c:v>
                </c:pt>
                <c:pt idx="3311">
                  <c:v>45481.959243247373</c:v>
                </c:pt>
                <c:pt idx="3312">
                  <c:v>45497.68666867767</c:v>
                </c:pt>
                <c:pt idx="3313">
                  <c:v>45513.41469760819</c:v>
                </c:pt>
                <c:pt idx="3314">
                  <c:v>45529.143329856815</c:v>
                </c:pt>
                <c:pt idx="3315">
                  <c:v>45544.872565241662</c:v>
                </c:pt>
                <c:pt idx="3316">
                  <c:v>45560.602403580859</c:v>
                </c:pt>
                <c:pt idx="3317">
                  <c:v>45576.332844692712</c:v>
                </c:pt>
                <c:pt idx="3318">
                  <c:v>45592.063888395598</c:v>
                </c:pt>
                <c:pt idx="3319">
                  <c:v>45607.795534508004</c:v>
                </c:pt>
                <c:pt idx="3320">
                  <c:v>45623.527782848556</c:v>
                </c:pt>
                <c:pt idx="3321">
                  <c:v>45639.260633235965</c:v>
                </c:pt>
                <c:pt idx="3322">
                  <c:v>45654.994085489037</c:v>
                </c:pt>
                <c:pt idx="3323">
                  <c:v>45670.728139426712</c:v>
                </c:pt>
                <c:pt idx="3324">
                  <c:v>45686.46279486805</c:v>
                </c:pt>
                <c:pt idx="3325">
                  <c:v>45702.198051632186</c:v>
                </c:pt>
                <c:pt idx="3326">
                  <c:v>45717.933909538384</c:v>
                </c:pt>
                <c:pt idx="3327">
                  <c:v>45733.670368406012</c:v>
                </c:pt>
                <c:pt idx="3328">
                  <c:v>45749.407428054539</c:v>
                </c:pt>
                <c:pt idx="3329">
                  <c:v>45765.145088303565</c:v>
                </c:pt>
                <c:pt idx="3330">
                  <c:v>45780.883348972784</c:v>
                </c:pt>
                <c:pt idx="3331">
                  <c:v>45796.622209881978</c:v>
                </c:pt>
                <c:pt idx="3332">
                  <c:v>45812.361670851074</c:v>
                </c:pt>
                <c:pt idx="3333">
                  <c:v>45828.101731700073</c:v>
                </c:pt>
                <c:pt idx="3334">
                  <c:v>45843.842392249149</c:v>
                </c:pt>
                <c:pt idx="3335">
                  <c:v>45859.583652318477</c:v>
                </c:pt>
                <c:pt idx="3336">
                  <c:v>45875.325511728428</c:v>
                </c:pt>
                <c:pt idx="3337">
                  <c:v>45891.067970299438</c:v>
                </c:pt>
                <c:pt idx="3338">
                  <c:v>45906.811027852083</c:v>
                </c:pt>
                <c:pt idx="3339">
                  <c:v>45922.554684207003</c:v>
                </c:pt>
                <c:pt idx="3340">
                  <c:v>45938.298939184991</c:v>
                </c:pt>
                <c:pt idx="3341">
                  <c:v>45954.043792606906</c:v>
                </c:pt>
                <c:pt idx="3342">
                  <c:v>45969.789244293766</c:v>
                </c:pt>
                <c:pt idx="3343">
                  <c:v>45985.535294066634</c:v>
                </c:pt>
                <c:pt idx="3344">
                  <c:v>46001.281941746711</c:v>
                </c:pt>
                <c:pt idx="3345">
                  <c:v>46017.02918715532</c:v>
                </c:pt>
                <c:pt idx="3346">
                  <c:v>46032.777030113859</c:v>
                </c:pt>
                <c:pt idx="3347">
                  <c:v>46048.525470443878</c:v>
                </c:pt>
                <c:pt idx="3348">
                  <c:v>46064.274507966962</c:v>
                </c:pt>
                <c:pt idx="3349">
                  <c:v>46080.024142504873</c:v>
                </c:pt>
                <c:pt idx="3350">
                  <c:v>46095.774373879445</c:v>
                </c:pt>
                <c:pt idx="3351">
                  <c:v>46111.525201912613</c:v>
                </c:pt>
                <c:pt idx="3352">
                  <c:v>46127.276626426457</c:v>
                </c:pt>
                <c:pt idx="3353">
                  <c:v>46143.028647243096</c:v>
                </c:pt>
                <c:pt idx="3354">
                  <c:v>46158.781264184821</c:v>
                </c:pt>
                <c:pt idx="3355">
                  <c:v>46174.534477073998</c:v>
                </c:pt>
                <c:pt idx="3356">
                  <c:v>46190.288285733106</c:v>
                </c:pt>
                <c:pt idx="3357">
                  <c:v>46206.042689984715</c:v>
                </c:pt>
                <c:pt idx="3358">
                  <c:v>46221.797689651517</c:v>
                </c:pt>
                <c:pt idx="3359">
                  <c:v>46237.553284556321</c:v>
                </c:pt>
                <c:pt idx="3360">
                  <c:v>46253.309474522008</c:v>
                </c:pt>
                <c:pt idx="3361">
                  <c:v>46269.066259371597</c:v>
                </c:pt>
                <c:pt idx="3362">
                  <c:v>46284.823638928188</c:v>
                </c:pt>
                <c:pt idx="3363">
                  <c:v>46300.581613014969</c:v>
                </c:pt>
                <c:pt idx="3364">
                  <c:v>46316.340181455307</c:v>
                </c:pt>
                <c:pt idx="3365">
                  <c:v>46332.099344072594</c:v>
                </c:pt>
                <c:pt idx="3366">
                  <c:v>46347.859100690381</c:v>
                </c:pt>
                <c:pt idx="3367">
                  <c:v>46363.619451132283</c:v>
                </c:pt>
                <c:pt idx="3368">
                  <c:v>46379.38039522207</c:v>
                </c:pt>
                <c:pt idx="3369">
                  <c:v>46395.141932783525</c:v>
                </c:pt>
                <c:pt idx="3370">
                  <c:v>46410.904063640657</c:v>
                </c:pt>
                <c:pt idx="3371">
                  <c:v>46426.666787617476</c:v>
                </c:pt>
                <c:pt idx="3372">
                  <c:v>46442.430104538187</c:v>
                </c:pt>
                <c:pt idx="3373">
                  <c:v>46458.194014227003</c:v>
                </c:pt>
                <c:pt idx="3374">
                  <c:v>46473.958516508319</c:v>
                </c:pt>
                <c:pt idx="3375">
                  <c:v>46489.723611206573</c:v>
                </c:pt>
                <c:pt idx="3376">
                  <c:v>46505.489298146385</c:v>
                </c:pt>
                <c:pt idx="3377">
                  <c:v>46521.255577152384</c:v>
                </c:pt>
                <c:pt idx="3378">
                  <c:v>46537.022448049371</c:v>
                </c:pt>
                <c:pt idx="3379">
                  <c:v>46552.789910662221</c:v>
                </c:pt>
                <c:pt idx="3380">
                  <c:v>46568.557964815955</c:v>
                </c:pt>
                <c:pt idx="3381">
                  <c:v>46584.326610335629</c:v>
                </c:pt>
                <c:pt idx="3382">
                  <c:v>46600.095847046461</c:v>
                </c:pt>
                <c:pt idx="3383">
                  <c:v>46615.865674773726</c:v>
                </c:pt>
                <c:pt idx="3384">
                  <c:v>46631.636093342844</c:v>
                </c:pt>
                <c:pt idx="3385">
                  <c:v>46647.407102579302</c:v>
                </c:pt>
                <c:pt idx="3386">
                  <c:v>46663.178702308738</c:v>
                </c:pt>
                <c:pt idx="3387">
                  <c:v>46678.95089235685</c:v>
                </c:pt>
                <c:pt idx="3388">
                  <c:v>46694.723672549408</c:v>
                </c:pt>
                <c:pt idx="3389">
                  <c:v>46710.497042712377</c:v>
                </c:pt>
                <c:pt idx="3390">
                  <c:v>46726.271002671776</c:v>
                </c:pt>
                <c:pt idx="3391">
                  <c:v>46742.045552253723</c:v>
                </c:pt>
                <c:pt idx="3392">
                  <c:v>46757.820691284418</c:v>
                </c:pt>
                <c:pt idx="3393">
                  <c:v>46773.596419590198</c:v>
                </c:pt>
                <c:pt idx="3394">
                  <c:v>46789.372736997509</c:v>
                </c:pt>
                <c:pt idx="3395">
                  <c:v>46805.149643332858</c:v>
                </c:pt>
                <c:pt idx="3396">
                  <c:v>46820.927138422892</c:v>
                </c:pt>
                <c:pt idx="3397">
                  <c:v>46836.70522209433</c:v>
                </c:pt>
                <c:pt idx="3398">
                  <c:v>46852.483894174038</c:v>
                </c:pt>
                <c:pt idx="3399">
                  <c:v>46868.26315448893</c:v>
                </c:pt>
                <c:pt idx="3400">
                  <c:v>46884.043002866056</c:v>
                </c:pt>
                <c:pt idx="3401">
                  <c:v>46899.82343913256</c:v>
                </c:pt>
                <c:pt idx="3402">
                  <c:v>46915.604463115676</c:v>
                </c:pt>
                <c:pt idx="3403">
                  <c:v>46931.386074642774</c:v>
                </c:pt>
                <c:pt idx="3404">
                  <c:v>46947.168273541261</c:v>
                </c:pt>
                <c:pt idx="3405">
                  <c:v>46962.951059638734</c:v>
                </c:pt>
                <c:pt idx="3406">
                  <c:v>46978.734432762787</c:v>
                </c:pt>
                <c:pt idx="3407">
                  <c:v>46994.518392741214</c:v>
                </c:pt>
                <c:pt idx="3408">
                  <c:v>47010.302939401852</c:v>
                </c:pt>
                <c:pt idx="3409">
                  <c:v>47026.088072572646</c:v>
                </c:pt>
                <c:pt idx="3410">
                  <c:v>47041.873792081657</c:v>
                </c:pt>
                <c:pt idx="3411">
                  <c:v>47057.660097757034</c:v>
                </c:pt>
                <c:pt idx="3412">
                  <c:v>47073.446989427059</c:v>
                </c:pt>
                <c:pt idx="3413">
                  <c:v>47089.234466920039</c:v>
                </c:pt>
                <c:pt idx="3414">
                  <c:v>47105.022530064482</c:v>
                </c:pt>
                <c:pt idx="3415">
                  <c:v>47120.811178688913</c:v>
                </c:pt>
                <c:pt idx="3416">
                  <c:v>47136.600412621978</c:v>
                </c:pt>
                <c:pt idx="3417">
                  <c:v>47152.390231692458</c:v>
                </c:pt>
                <c:pt idx="3418">
                  <c:v>47168.180635729193</c:v>
                </c:pt>
                <c:pt idx="3419">
                  <c:v>47183.971624561149</c:v>
                </c:pt>
                <c:pt idx="3420">
                  <c:v>47199.763198017397</c:v>
                </c:pt>
                <c:pt idx="3421">
                  <c:v>47215.555355927092</c:v>
                </c:pt>
                <c:pt idx="3422">
                  <c:v>47231.348098119473</c:v>
                </c:pt>
                <c:pt idx="3423">
                  <c:v>47247.141424423884</c:v>
                </c:pt>
                <c:pt idx="3424">
                  <c:v>47262.935334669804</c:v>
                </c:pt>
                <c:pt idx="3425">
                  <c:v>47278.729828686795</c:v>
                </c:pt>
                <c:pt idx="3426">
                  <c:v>47294.524906304512</c:v>
                </c:pt>
                <c:pt idx="3427">
                  <c:v>47310.32056735269</c:v>
                </c:pt>
                <c:pt idx="3428">
                  <c:v>47326.116811661195</c:v>
                </c:pt>
                <c:pt idx="3429">
                  <c:v>47341.913639059996</c:v>
                </c:pt>
                <c:pt idx="3430">
                  <c:v>47357.711049379112</c:v>
                </c:pt>
                <c:pt idx="3431">
                  <c:v>47373.509042448713</c:v>
                </c:pt>
                <c:pt idx="3432">
                  <c:v>47389.307618099054</c:v>
                </c:pt>
                <c:pt idx="3433">
                  <c:v>47405.106776160465</c:v>
                </c:pt>
                <c:pt idx="3434">
                  <c:v>47420.906516463423</c:v>
                </c:pt>
                <c:pt idx="3435">
                  <c:v>47436.706838838458</c:v>
                </c:pt>
                <c:pt idx="3436">
                  <c:v>47452.507743116192</c:v>
                </c:pt>
                <c:pt idx="3437">
                  <c:v>47468.30922912743</c:v>
                </c:pt>
                <c:pt idx="3438">
                  <c:v>47484.111296702962</c:v>
                </c:pt>
                <c:pt idx="3439">
                  <c:v>47499.913945673725</c:v>
                </c:pt>
                <c:pt idx="3440">
                  <c:v>47515.717175870806</c:v>
                </c:pt>
                <c:pt idx="3441">
                  <c:v>47531.520987125296</c:v>
                </c:pt>
                <c:pt idx="3442">
                  <c:v>47547.325379268463</c:v>
                </c:pt>
                <c:pt idx="3443">
                  <c:v>47563.130352131615</c:v>
                </c:pt>
                <c:pt idx="3444">
                  <c:v>47578.935905546197</c:v>
                </c:pt>
                <c:pt idx="3445">
                  <c:v>47594.742039343742</c:v>
                </c:pt>
                <c:pt idx="3446">
                  <c:v>47610.548753355863</c:v>
                </c:pt>
                <c:pt idx="3447">
                  <c:v>47626.35604741428</c:v>
                </c:pt>
                <c:pt idx="3448">
                  <c:v>47642.163921350824</c:v>
                </c:pt>
                <c:pt idx="3449">
                  <c:v>47657.972374997436</c:v>
                </c:pt>
                <c:pt idx="3450">
                  <c:v>47673.781408186085</c:v>
                </c:pt>
                <c:pt idx="3451">
                  <c:v>47689.591020748936</c:v>
                </c:pt>
                <c:pt idx="3452">
                  <c:v>47705.401212518169</c:v>
                </c:pt>
                <c:pt idx="3453">
                  <c:v>47721.211983326102</c:v>
                </c:pt>
                <c:pt idx="3454">
                  <c:v>47737.023333005134</c:v>
                </c:pt>
                <c:pt idx="3455">
                  <c:v>47752.835261387772</c:v>
                </c:pt>
                <c:pt idx="3456">
                  <c:v>47768.647768306611</c:v>
                </c:pt>
                <c:pt idx="3457">
                  <c:v>47784.460853594377</c:v>
                </c:pt>
                <c:pt idx="3458">
                  <c:v>47800.274517083817</c:v>
                </c:pt>
                <c:pt idx="3459">
                  <c:v>47816.088758607846</c:v>
                </c:pt>
                <c:pt idx="3460">
                  <c:v>47831.903577999467</c:v>
                </c:pt>
                <c:pt idx="3461">
                  <c:v>47847.71897509171</c:v>
                </c:pt>
                <c:pt idx="3462">
                  <c:v>47863.534949717796</c:v>
                </c:pt>
                <c:pt idx="3463">
                  <c:v>47879.351501711004</c:v>
                </c:pt>
                <c:pt idx="3464">
                  <c:v>47895.168630904685</c:v>
                </c:pt>
                <c:pt idx="3465">
                  <c:v>47910.986337132337</c:v>
                </c:pt>
                <c:pt idx="3466">
                  <c:v>47926.804620227478</c:v>
                </c:pt>
                <c:pt idx="3467">
                  <c:v>47942.623480023773</c:v>
                </c:pt>
                <c:pt idx="3468">
                  <c:v>47958.442916355038</c:v>
                </c:pt>
                <c:pt idx="3469">
                  <c:v>47974.262929055054</c:v>
                </c:pt>
                <c:pt idx="3470">
                  <c:v>47990.083517957813</c:v>
                </c:pt>
                <c:pt idx="3471">
                  <c:v>48005.90468289733</c:v>
                </c:pt>
                <c:pt idx="3472">
                  <c:v>48021.726423707747</c:v>
                </c:pt>
                <c:pt idx="3473">
                  <c:v>48037.548740223334</c:v>
                </c:pt>
                <c:pt idx="3474">
                  <c:v>48053.371632278402</c:v>
                </c:pt>
                <c:pt idx="3475">
                  <c:v>48069.195099707336</c:v>
                </c:pt>
                <c:pt idx="3476">
                  <c:v>48085.01914234471</c:v>
                </c:pt>
                <c:pt idx="3477">
                  <c:v>48100.843760025105</c:v>
                </c:pt>
                <c:pt idx="3478">
                  <c:v>48116.668952583248</c:v>
                </c:pt>
                <c:pt idx="3479">
                  <c:v>48132.494719853952</c:v>
                </c:pt>
                <c:pt idx="3480">
                  <c:v>48148.321061672083</c:v>
                </c:pt>
                <c:pt idx="3481">
                  <c:v>48164.147977872672</c:v>
                </c:pt>
                <c:pt idx="3482">
                  <c:v>48179.975468290788</c:v>
                </c:pt>
                <c:pt idx="3483">
                  <c:v>48195.803532761624</c:v>
                </c:pt>
                <c:pt idx="3484">
                  <c:v>48211.632171120466</c:v>
                </c:pt>
                <c:pt idx="3485">
                  <c:v>48227.461383202666</c:v>
                </c:pt>
                <c:pt idx="3486">
                  <c:v>48243.291168843702</c:v>
                </c:pt>
                <c:pt idx="3487">
                  <c:v>48259.121527879164</c:v>
                </c:pt>
                <c:pt idx="3488">
                  <c:v>48274.952460144668</c:v>
                </c:pt>
                <c:pt idx="3489">
                  <c:v>48290.783965475981</c:v>
                </c:pt>
                <c:pt idx="3490">
                  <c:v>48306.616043708942</c:v>
                </c:pt>
                <c:pt idx="3491">
                  <c:v>48322.448694679508</c:v>
                </c:pt>
                <c:pt idx="3492">
                  <c:v>48338.281918223678</c:v>
                </c:pt>
                <c:pt idx="3493">
                  <c:v>48354.115714177606</c:v>
                </c:pt>
                <c:pt idx="3494">
                  <c:v>48369.950082377523</c:v>
                </c:pt>
                <c:pt idx="3495">
                  <c:v>48385.7850226597</c:v>
                </c:pt>
                <c:pt idx="3496">
                  <c:v>48401.620534860594</c:v>
                </c:pt>
                <c:pt idx="3497">
                  <c:v>48417.456618816679</c:v>
                </c:pt>
                <c:pt idx="3498">
                  <c:v>48433.293274364551</c:v>
                </c:pt>
                <c:pt idx="3499">
                  <c:v>48449.130501340907</c:v>
                </c:pt>
                <c:pt idx="3500">
                  <c:v>48464.968299582513</c:v>
                </c:pt>
                <c:pt idx="3501">
                  <c:v>48480.806668926249</c:v>
                </c:pt>
                <c:pt idx="3502">
                  <c:v>48496.645609209096</c:v>
                </c:pt>
                <c:pt idx="3503">
                  <c:v>48512.485120268095</c:v>
                </c:pt>
                <c:pt idx="3504">
                  <c:v>48528.325201940432</c:v>
                </c:pt>
                <c:pt idx="3505">
                  <c:v>48544.1658540633</c:v>
                </c:pt>
                <c:pt idx="3506">
                  <c:v>48560.00707647411</c:v>
                </c:pt>
                <c:pt idx="3507">
                  <c:v>48575.848869010231</c:v>
                </c:pt>
                <c:pt idx="3508">
                  <c:v>48591.691231509198</c:v>
                </c:pt>
                <c:pt idx="3509">
                  <c:v>48607.534163808676</c:v>
                </c:pt>
                <c:pt idx="3510">
                  <c:v>48623.377665746317</c:v>
                </c:pt>
                <c:pt idx="3511">
                  <c:v>48639.221737159955</c:v>
                </c:pt>
                <c:pt idx="3512">
                  <c:v>48655.066377887473</c:v>
                </c:pt>
                <c:pt idx="3513">
                  <c:v>48670.911587766881</c:v>
                </c:pt>
                <c:pt idx="3514">
                  <c:v>48686.757366636208</c:v>
                </c:pt>
                <c:pt idx="3515">
                  <c:v>48702.603714333673</c:v>
                </c:pt>
                <c:pt idx="3516">
                  <c:v>48718.450630697545</c:v>
                </c:pt>
                <c:pt idx="3517">
                  <c:v>48734.298115566125</c:v>
                </c:pt>
                <c:pt idx="3518">
                  <c:v>48750.146168777908</c:v>
                </c:pt>
                <c:pt idx="3519">
                  <c:v>48765.994790171404</c:v>
                </c:pt>
                <c:pt idx="3520">
                  <c:v>48781.843979585276</c:v>
                </c:pt>
                <c:pt idx="3521">
                  <c:v>48797.693736858208</c:v>
                </c:pt>
                <c:pt idx="3522">
                  <c:v>48813.544061829052</c:v>
                </c:pt>
                <c:pt idx="3523">
                  <c:v>48829.394954336683</c:v>
                </c:pt>
                <c:pt idx="3524">
                  <c:v>48845.246414220113</c:v>
                </c:pt>
                <c:pt idx="3525">
                  <c:v>48861.09844131842</c:v>
                </c:pt>
                <c:pt idx="3526">
                  <c:v>48876.951035470804</c:v>
                </c:pt>
                <c:pt idx="3527">
                  <c:v>48892.804196516503</c:v>
                </c:pt>
                <c:pt idx="3528">
                  <c:v>48908.657924294908</c:v>
                </c:pt>
                <c:pt idx="3529">
                  <c:v>48924.512218645468</c:v>
                </c:pt>
                <c:pt idx="3530">
                  <c:v>48940.367079407697</c:v>
                </c:pt>
                <c:pt idx="3531">
                  <c:v>48956.222506421254</c:v>
                </c:pt>
                <c:pt idx="3532">
                  <c:v>48972.078499525873</c:v>
                </c:pt>
                <c:pt idx="3533">
                  <c:v>48987.935058561343</c:v>
                </c:pt>
                <c:pt idx="3534">
                  <c:v>49003.792183367586</c:v>
                </c:pt>
                <c:pt idx="3535">
                  <c:v>49019.649873784627</c:v>
                </c:pt>
                <c:pt idx="3536">
                  <c:v>49035.508129652502</c:v>
                </c:pt>
                <c:pt idx="3537">
                  <c:v>49051.366950811404</c:v>
                </c:pt>
                <c:pt idx="3538">
                  <c:v>49067.226337101623</c:v>
                </c:pt>
                <c:pt idx="3539">
                  <c:v>49083.086288363513</c:v>
                </c:pt>
                <c:pt idx="3540">
                  <c:v>49098.946804437503</c:v>
                </c:pt>
                <c:pt idx="3541">
                  <c:v>49114.807885164133</c:v>
                </c:pt>
                <c:pt idx="3542">
                  <c:v>49130.669530384046</c:v>
                </c:pt>
                <c:pt idx="3543">
                  <c:v>49146.531739937956</c:v>
                </c:pt>
                <c:pt idx="3544">
                  <c:v>49162.394513666666</c:v>
                </c:pt>
                <c:pt idx="3545">
                  <c:v>49178.257851411079</c:v>
                </c:pt>
                <c:pt idx="3546">
                  <c:v>49194.121753012179</c:v>
                </c:pt>
                <c:pt idx="3547">
                  <c:v>49209.986218311067</c:v>
                </c:pt>
                <c:pt idx="3548">
                  <c:v>49225.851247148879</c:v>
                </c:pt>
                <c:pt idx="3549">
                  <c:v>49241.716839366876</c:v>
                </c:pt>
                <c:pt idx="3550">
                  <c:v>49257.582994806413</c:v>
                </c:pt>
                <c:pt idx="3551">
                  <c:v>49273.449713308939</c:v>
                </c:pt>
                <c:pt idx="3552">
                  <c:v>49289.31699471594</c:v>
                </c:pt>
                <c:pt idx="3553">
                  <c:v>49305.184838869063</c:v>
                </c:pt>
                <c:pt idx="3554">
                  <c:v>49321.053245610005</c:v>
                </c:pt>
                <c:pt idx="3555">
                  <c:v>49336.922214780563</c:v>
                </c:pt>
                <c:pt idx="3556">
                  <c:v>49352.791746222581</c:v>
                </c:pt>
                <c:pt idx="3557">
                  <c:v>49368.661839778084</c:v>
                </c:pt>
                <c:pt idx="3558">
                  <c:v>49384.532495289095</c:v>
                </c:pt>
                <c:pt idx="3559">
                  <c:v>49400.40371259777</c:v>
                </c:pt>
                <c:pt idx="3560">
                  <c:v>49416.275491546345</c:v>
                </c:pt>
                <c:pt idx="3561">
                  <c:v>49432.147831977149</c:v>
                </c:pt>
                <c:pt idx="3562">
                  <c:v>49448.020733732585</c:v>
                </c:pt>
                <c:pt idx="3563">
                  <c:v>49463.894196655165</c:v>
                </c:pt>
                <c:pt idx="3564">
                  <c:v>49479.768220587466</c:v>
                </c:pt>
                <c:pt idx="3565">
                  <c:v>49495.642805372197</c:v>
                </c:pt>
                <c:pt idx="3566">
                  <c:v>49511.517950852081</c:v>
                </c:pt>
                <c:pt idx="3567">
                  <c:v>49527.393656869994</c:v>
                </c:pt>
                <c:pt idx="3568">
                  <c:v>49543.269923268876</c:v>
                </c:pt>
                <c:pt idx="3569">
                  <c:v>49559.14674989177</c:v>
                </c:pt>
                <c:pt idx="3570">
                  <c:v>49575.024136581771</c:v>
                </c:pt>
                <c:pt idx="3571">
                  <c:v>49590.902083182118</c:v>
                </c:pt>
                <c:pt idx="3572">
                  <c:v>49606.78058953608</c:v>
                </c:pt>
                <c:pt idx="3573">
                  <c:v>49622.659655487041</c:v>
                </c:pt>
                <c:pt idx="3574">
                  <c:v>49638.539280878482</c:v>
                </c:pt>
                <c:pt idx="3575">
                  <c:v>49654.419465553925</c:v>
                </c:pt>
                <c:pt idx="3576">
                  <c:v>49670.300209357069</c:v>
                </c:pt>
                <c:pt idx="3577">
                  <c:v>49686.181512131596</c:v>
                </c:pt>
                <c:pt idx="3578">
                  <c:v>49702.063373721357</c:v>
                </c:pt>
                <c:pt idx="3579">
                  <c:v>49717.945793970255</c:v>
                </c:pt>
                <c:pt idx="3580">
                  <c:v>49733.828772722278</c:v>
                </c:pt>
                <c:pt idx="3581">
                  <c:v>49749.712309821502</c:v>
                </c:pt>
                <c:pt idx="3582">
                  <c:v>49765.59640511209</c:v>
                </c:pt>
                <c:pt idx="3583">
                  <c:v>49781.48105843833</c:v>
                </c:pt>
                <c:pt idx="3584">
                  <c:v>49797.366269644524</c:v>
                </c:pt>
                <c:pt idx="3585">
                  <c:v>49813.252038575112</c:v>
                </c:pt>
                <c:pt idx="3586">
                  <c:v>49829.138365074607</c:v>
                </c:pt>
                <c:pt idx="3587">
                  <c:v>49845.025248987607</c:v>
                </c:pt>
                <c:pt idx="3588">
                  <c:v>49860.912690158846</c:v>
                </c:pt>
                <c:pt idx="3589">
                  <c:v>49876.800688433032</c:v>
                </c:pt>
                <c:pt idx="3590">
                  <c:v>49892.68924365507</c:v>
                </c:pt>
                <c:pt idx="3591">
                  <c:v>49908.578355669895</c:v>
                </c:pt>
                <c:pt idx="3592">
                  <c:v>49924.468024322545</c:v>
                </c:pt>
                <c:pt idx="3593">
                  <c:v>49940.358249458142</c:v>
                </c:pt>
                <c:pt idx="3594">
                  <c:v>49956.249030921856</c:v>
                </c:pt>
                <c:pt idx="3595">
                  <c:v>49972.140368559027</c:v>
                </c:pt>
                <c:pt idx="3596">
                  <c:v>49988.032262215005</c:v>
                </c:pt>
                <c:pt idx="3597">
                  <c:v>50003.924711735279</c:v>
                </c:pt>
                <c:pt idx="3598">
                  <c:v>50019.817716965401</c:v>
                </c:pt>
                <c:pt idx="3599">
                  <c:v>50035.711277750983</c:v>
                </c:pt>
                <c:pt idx="3600">
                  <c:v>50051.605393937745</c:v>
                </c:pt>
                <c:pt idx="3601">
                  <c:v>50067.500065371518</c:v>
                </c:pt>
                <c:pt idx="3602">
                  <c:v>50083.395291898189</c:v>
                </c:pt>
                <c:pt idx="3603">
                  <c:v>50099.291073363696</c:v>
                </c:pt>
                <c:pt idx="3604">
                  <c:v>50115.187409614162</c:v>
                </c:pt>
                <c:pt idx="3605">
                  <c:v>50131.084300495735</c:v>
                </c:pt>
                <c:pt idx="3606">
                  <c:v>50146.981745854595</c:v>
                </c:pt>
                <c:pt idx="3607">
                  <c:v>50162.879745537102</c:v>
                </c:pt>
                <c:pt idx="3608">
                  <c:v>50178.778299389669</c:v>
                </c:pt>
                <c:pt idx="3609">
                  <c:v>50194.677407258765</c:v>
                </c:pt>
                <c:pt idx="3610">
                  <c:v>50210.577068990977</c:v>
                </c:pt>
                <c:pt idx="3611">
                  <c:v>50226.477284432942</c:v>
                </c:pt>
                <c:pt idx="3612">
                  <c:v>50242.378053431436</c:v>
                </c:pt>
                <c:pt idx="3613">
                  <c:v>50258.279375833248</c:v>
                </c:pt>
                <c:pt idx="3614">
                  <c:v>50274.181251485359</c:v>
                </c:pt>
                <c:pt idx="3615">
                  <c:v>50290.083680234711</c:v>
                </c:pt>
                <c:pt idx="3616">
                  <c:v>50305.986661928429</c:v>
                </c:pt>
                <c:pt idx="3617">
                  <c:v>50321.890196413624</c:v>
                </c:pt>
                <c:pt idx="3618">
                  <c:v>50337.794283537602</c:v>
                </c:pt>
                <c:pt idx="3619">
                  <c:v>50353.698923147691</c:v>
                </c:pt>
                <c:pt idx="3620">
                  <c:v>50369.604115091315</c:v>
                </c:pt>
                <c:pt idx="3621">
                  <c:v>50385.509859215948</c:v>
                </c:pt>
                <c:pt idx="3622">
                  <c:v>50401.416155369217</c:v>
                </c:pt>
                <c:pt idx="3623">
                  <c:v>50417.323003398786</c:v>
                </c:pt>
                <c:pt idx="3624">
                  <c:v>50433.230403152382</c:v>
                </c:pt>
                <c:pt idx="3625">
                  <c:v>50449.138354477902</c:v>
                </c:pt>
                <c:pt idx="3626">
                  <c:v>50465.046857223242</c:v>
                </c:pt>
                <c:pt idx="3627">
                  <c:v>50480.955911236393</c:v>
                </c:pt>
                <c:pt idx="3628">
                  <c:v>50496.865516365491</c:v>
                </c:pt>
                <c:pt idx="3629">
                  <c:v>50512.77567245868</c:v>
                </c:pt>
                <c:pt idx="3630">
                  <c:v>50528.686379364241</c:v>
                </c:pt>
                <c:pt idx="3631">
                  <c:v>50544.597636930506</c:v>
                </c:pt>
                <c:pt idx="3632">
                  <c:v>50560.509445005904</c:v>
                </c:pt>
                <c:pt idx="3633">
                  <c:v>50576.421803438963</c:v>
                </c:pt>
                <c:pt idx="3634">
                  <c:v>50592.334712078271</c:v>
                </c:pt>
                <c:pt idx="3635">
                  <c:v>50608.248170772487</c:v>
                </c:pt>
                <c:pt idx="3636">
                  <c:v>50624.162179370389</c:v>
                </c:pt>
                <c:pt idx="3637">
                  <c:v>50640.076737720832</c:v>
                </c:pt>
                <c:pt idx="3638">
                  <c:v>50655.991845672703</c:v>
                </c:pt>
                <c:pt idx="3639">
                  <c:v>50671.907503075068</c:v>
                </c:pt>
                <c:pt idx="3640">
                  <c:v>50687.823709776982</c:v>
                </c:pt>
                <c:pt idx="3641">
                  <c:v>50703.740465627619</c:v>
                </c:pt>
                <c:pt idx="3642">
                  <c:v>50719.657770476282</c:v>
                </c:pt>
                <c:pt idx="3643">
                  <c:v>50735.575624172256</c:v>
                </c:pt>
                <c:pt idx="3644">
                  <c:v>50751.494026564993</c:v>
                </c:pt>
                <c:pt idx="3645">
                  <c:v>50767.412977504013</c:v>
                </c:pt>
                <c:pt idx="3646">
                  <c:v>50783.332476838899</c:v>
                </c:pt>
                <c:pt idx="3647">
                  <c:v>50799.252524419302</c:v>
                </c:pt>
                <c:pt idx="3648">
                  <c:v>50815.173120094994</c:v>
                </c:pt>
                <c:pt idx="3649">
                  <c:v>50831.094263715808</c:v>
                </c:pt>
                <c:pt idx="3650">
                  <c:v>50847.015955131676</c:v>
                </c:pt>
                <c:pt idx="3651">
                  <c:v>50862.938194192589</c:v>
                </c:pt>
                <c:pt idx="3652">
                  <c:v>50878.860980748614</c:v>
                </c:pt>
                <c:pt idx="3653">
                  <c:v>50894.784314649944</c:v>
                </c:pt>
                <c:pt idx="3654">
                  <c:v>50910.708195746811</c:v>
                </c:pt>
                <c:pt idx="3655">
                  <c:v>50926.632623889534</c:v>
                </c:pt>
                <c:pt idx="3656">
                  <c:v>50942.557598928564</c:v>
                </c:pt>
                <c:pt idx="3657">
                  <c:v>50958.483120714329</c:v>
                </c:pt>
                <c:pt idx="3658">
                  <c:v>50974.409189097489</c:v>
                </c:pt>
                <c:pt idx="3659">
                  <c:v>50990.335803928632</c:v>
                </c:pt>
                <c:pt idx="3660">
                  <c:v>51006.262965058515</c:v>
                </c:pt>
                <c:pt idx="3661">
                  <c:v>51022.190672337965</c:v>
                </c:pt>
                <c:pt idx="3662">
                  <c:v>51038.118925617884</c:v>
                </c:pt>
                <c:pt idx="3663">
                  <c:v>51054.047724749238</c:v>
                </c:pt>
                <c:pt idx="3664">
                  <c:v>51069.977069583125</c:v>
                </c:pt>
                <c:pt idx="3665">
                  <c:v>51085.906959970664</c:v>
                </c:pt>
                <c:pt idx="3666">
                  <c:v>51101.837395763061</c:v>
                </c:pt>
                <c:pt idx="3667">
                  <c:v>51117.768376811655</c:v>
                </c:pt>
                <c:pt idx="3668">
                  <c:v>51133.699902967834</c:v>
                </c:pt>
                <c:pt idx="3669">
                  <c:v>51149.631974083073</c:v>
                </c:pt>
                <c:pt idx="3670">
                  <c:v>51165.564590008908</c:v>
                </c:pt>
                <c:pt idx="3671">
                  <c:v>51181.497750596958</c:v>
                </c:pt>
                <c:pt idx="3672">
                  <c:v>51197.431455698948</c:v>
                </c:pt>
                <c:pt idx="3673">
                  <c:v>51213.365705166674</c:v>
                </c:pt>
                <c:pt idx="3674">
                  <c:v>51229.300498852012</c:v>
                </c:pt>
                <c:pt idx="3675">
                  <c:v>51245.235836606902</c:v>
                </c:pt>
                <c:pt idx="3676">
                  <c:v>51261.171718283389</c:v>
                </c:pt>
                <c:pt idx="3677">
                  <c:v>51277.108143733589</c:v>
                </c:pt>
                <c:pt idx="3678">
                  <c:v>51293.045112809705</c:v>
                </c:pt>
                <c:pt idx="3679">
                  <c:v>51308.982625363991</c:v>
                </c:pt>
                <c:pt idx="3680">
                  <c:v>51324.920681248812</c:v>
                </c:pt>
                <c:pt idx="3681">
                  <c:v>51340.859280316603</c:v>
                </c:pt>
                <c:pt idx="3682">
                  <c:v>51356.798422419874</c:v>
                </c:pt>
                <c:pt idx="3683">
                  <c:v>51372.738107411235</c:v>
                </c:pt>
                <c:pt idx="3684">
                  <c:v>51388.678335143384</c:v>
                </c:pt>
                <c:pt idx="3685">
                  <c:v>51404.619105469028</c:v>
                </c:pt>
                <c:pt idx="3686">
                  <c:v>51420.560418241032</c:v>
                </c:pt>
                <c:pt idx="3687">
                  <c:v>51436.502273312297</c:v>
                </c:pt>
                <c:pt idx="3688">
                  <c:v>51452.444670535835</c:v>
                </c:pt>
                <c:pt idx="3689">
                  <c:v>51468.387609764708</c:v>
                </c:pt>
                <c:pt idx="3690">
                  <c:v>51484.33109085208</c:v>
                </c:pt>
                <c:pt idx="3691">
                  <c:v>51500.275113651172</c:v>
                </c:pt>
                <c:pt idx="3692">
                  <c:v>51516.219678015324</c:v>
                </c:pt>
                <c:pt idx="3693">
                  <c:v>51532.164783797904</c:v>
                </c:pt>
                <c:pt idx="3694">
                  <c:v>51548.110430852401</c:v>
                </c:pt>
                <c:pt idx="3695">
                  <c:v>51564.056619032352</c:v>
                </c:pt>
                <c:pt idx="3696">
                  <c:v>51580.003348191385</c:v>
                </c:pt>
                <c:pt idx="3697">
                  <c:v>51595.95061818324</c:v>
                </c:pt>
                <c:pt idx="3698">
                  <c:v>51611.89842886167</c:v>
                </c:pt>
                <c:pt idx="3699">
                  <c:v>51627.846780080581</c:v>
                </c:pt>
                <c:pt idx="3700">
                  <c:v>51643.795671693879</c:v>
                </c:pt>
                <c:pt idx="3701">
                  <c:v>51659.745103555622</c:v>
                </c:pt>
                <c:pt idx="3702">
                  <c:v>51675.695075519914</c:v>
                </c:pt>
                <c:pt idx="3703">
                  <c:v>51691.645587440937</c:v>
                </c:pt>
                <c:pt idx="3704">
                  <c:v>51707.596639172945</c:v>
                </c:pt>
                <c:pt idx="3705">
                  <c:v>51723.548230570268</c:v>
                </c:pt>
                <c:pt idx="3706">
                  <c:v>51739.500361487342</c:v>
                </c:pt>
                <c:pt idx="3707">
                  <c:v>51755.453031778678</c:v>
                </c:pt>
                <c:pt idx="3708">
                  <c:v>51771.406241298835</c:v>
                </c:pt>
                <c:pt idx="3709">
                  <c:v>51787.359989902463</c:v>
                </c:pt>
                <c:pt idx="3710">
                  <c:v>51803.314277444311</c:v>
                </c:pt>
                <c:pt idx="3711">
                  <c:v>51819.269103779152</c:v>
                </c:pt>
                <c:pt idx="3712">
                  <c:v>51835.224468761924</c:v>
                </c:pt>
                <c:pt idx="3713">
                  <c:v>51851.180372247611</c:v>
                </c:pt>
                <c:pt idx="3714">
                  <c:v>51867.136814091209</c:v>
                </c:pt>
                <c:pt idx="3715">
                  <c:v>51883.093794147855</c:v>
                </c:pt>
                <c:pt idx="3716">
                  <c:v>51899.051312272779</c:v>
                </c:pt>
                <c:pt idx="3717">
                  <c:v>51915.009368321211</c:v>
                </c:pt>
                <c:pt idx="3718">
                  <c:v>51930.967962148563</c:v>
                </c:pt>
                <c:pt idx="3719">
                  <c:v>51946.927093610218</c:v>
                </c:pt>
                <c:pt idx="3720">
                  <c:v>51962.886762561728</c:v>
                </c:pt>
                <c:pt idx="3721">
                  <c:v>51978.846968858692</c:v>
                </c:pt>
                <c:pt idx="3722">
                  <c:v>51994.807712356742</c:v>
                </c:pt>
                <c:pt idx="3723">
                  <c:v>52010.768992911639</c:v>
                </c:pt>
                <c:pt idx="3724">
                  <c:v>52026.730810379231</c:v>
                </c:pt>
                <c:pt idx="3725">
                  <c:v>52042.693164615368</c:v>
                </c:pt>
                <c:pt idx="3726">
                  <c:v>52058.656055476109</c:v>
                </c:pt>
                <c:pt idx="3727">
                  <c:v>52074.619482817405</c:v>
                </c:pt>
                <c:pt idx="3728">
                  <c:v>52090.583446495482</c:v>
                </c:pt>
                <c:pt idx="3729">
                  <c:v>52106.547946366496</c:v>
                </c:pt>
                <c:pt idx="3730">
                  <c:v>52122.512982286753</c:v>
                </c:pt>
                <c:pt idx="3731">
                  <c:v>52138.478554112611</c:v>
                </c:pt>
                <c:pt idx="3732">
                  <c:v>52154.444661700509</c:v>
                </c:pt>
                <c:pt idx="3733">
                  <c:v>52170.411304906986</c:v>
                </c:pt>
                <c:pt idx="3734">
                  <c:v>52186.378483588604</c:v>
                </c:pt>
                <c:pt idx="3735">
                  <c:v>52202.346197602063</c:v>
                </c:pt>
                <c:pt idx="3736">
                  <c:v>52218.314446804092</c:v>
                </c:pt>
                <c:pt idx="3737">
                  <c:v>52234.283231051515</c:v>
                </c:pt>
                <c:pt idx="3738">
                  <c:v>52250.25255020125</c:v>
                </c:pt>
                <c:pt idx="3739">
                  <c:v>52266.222404110253</c:v>
                </c:pt>
                <c:pt idx="3740">
                  <c:v>52282.1927926356</c:v>
                </c:pt>
                <c:pt idx="3741">
                  <c:v>52298.16371563443</c:v>
                </c:pt>
                <c:pt idx="3742">
                  <c:v>52314.135172963921</c:v>
                </c:pt>
                <c:pt idx="3743">
                  <c:v>52330.107164481371</c:v>
                </c:pt>
                <c:pt idx="3744">
                  <c:v>52346.079690044149</c:v>
                </c:pt>
                <c:pt idx="3745">
                  <c:v>52362.052749509676</c:v>
                </c:pt>
                <c:pt idx="3746">
                  <c:v>52378.026342735458</c:v>
                </c:pt>
                <c:pt idx="3747">
                  <c:v>52394.000469579107</c:v>
                </c:pt>
                <c:pt idx="3748">
                  <c:v>52409.975129898266</c:v>
                </c:pt>
                <c:pt idx="3749">
                  <c:v>52425.950323550685</c:v>
                </c:pt>
                <c:pt idx="3750">
                  <c:v>52441.926050394191</c:v>
                </c:pt>
                <c:pt idx="3751">
                  <c:v>52457.902310286641</c:v>
                </c:pt>
                <c:pt idx="3752">
                  <c:v>52473.879103086023</c:v>
                </c:pt>
                <c:pt idx="3753">
                  <c:v>52489.856428650382</c:v>
                </c:pt>
                <c:pt idx="3754">
                  <c:v>52505.834286837831</c:v>
                </c:pt>
                <c:pt idx="3755">
                  <c:v>52521.81267750659</c:v>
                </c:pt>
                <c:pt idx="3756">
                  <c:v>52537.791600514865</c:v>
                </c:pt>
                <c:pt idx="3757">
                  <c:v>52553.771055721074</c:v>
                </c:pt>
                <c:pt idx="3758">
                  <c:v>52569.751042983597</c:v>
                </c:pt>
                <c:pt idx="3759">
                  <c:v>52585.731562160945</c:v>
                </c:pt>
                <c:pt idx="3760">
                  <c:v>52601.712613111675</c:v>
                </c:pt>
                <c:pt idx="3761">
                  <c:v>52617.69419569445</c:v>
                </c:pt>
                <c:pt idx="3762">
                  <c:v>52633.676309767972</c:v>
                </c:pt>
                <c:pt idx="3763">
                  <c:v>52649.658955191058</c:v>
                </c:pt>
                <c:pt idx="3764">
                  <c:v>52665.642131822548</c:v>
                </c:pt>
                <c:pt idx="3765">
                  <c:v>52681.625839521424</c:v>
                </c:pt>
                <c:pt idx="3766">
                  <c:v>52697.610078146696</c:v>
                </c:pt>
                <c:pt idx="3767">
                  <c:v>52713.594847557426</c:v>
                </c:pt>
                <c:pt idx="3768">
                  <c:v>52729.58014761284</c:v>
                </c:pt>
                <c:pt idx="3769">
                  <c:v>52745.565978172162</c:v>
                </c:pt>
                <c:pt idx="3770">
                  <c:v>52761.552339094706</c:v>
                </c:pt>
                <c:pt idx="3771">
                  <c:v>52777.539230239861</c:v>
                </c:pt>
                <c:pt idx="3772">
                  <c:v>52793.526651467102</c:v>
                </c:pt>
                <c:pt idx="3773">
                  <c:v>52809.514602635987</c:v>
                </c:pt>
                <c:pt idx="3774">
                  <c:v>52825.50308360612</c:v>
                </c:pt>
                <c:pt idx="3775">
                  <c:v>52841.492094237183</c:v>
                </c:pt>
                <c:pt idx="3776">
                  <c:v>52857.481634388969</c:v>
                </c:pt>
                <c:pt idx="3777">
                  <c:v>52873.471703921277</c:v>
                </c:pt>
                <c:pt idx="3778">
                  <c:v>52889.462302694097</c:v>
                </c:pt>
                <c:pt idx="3779">
                  <c:v>52905.453430567337</c:v>
                </c:pt>
                <c:pt idx="3780">
                  <c:v>52921.445087401116</c:v>
                </c:pt>
                <c:pt idx="3781">
                  <c:v>52937.437273055541</c:v>
                </c:pt>
                <c:pt idx="3782">
                  <c:v>52953.429987390839</c:v>
                </c:pt>
                <c:pt idx="3783">
                  <c:v>52969.423230267275</c:v>
                </c:pt>
                <c:pt idx="3784">
                  <c:v>52985.417001545233</c:v>
                </c:pt>
                <c:pt idx="3785">
                  <c:v>53001.411301085136</c:v>
                </c:pt>
                <c:pt idx="3786">
                  <c:v>53017.406128747491</c:v>
                </c:pt>
                <c:pt idx="3787">
                  <c:v>53033.401484392882</c:v>
                </c:pt>
                <c:pt idx="3788">
                  <c:v>53049.397367881938</c:v>
                </c:pt>
                <c:pt idx="3789">
                  <c:v>53065.393779075435</c:v>
                </c:pt>
                <c:pt idx="3790">
                  <c:v>53081.390717834132</c:v>
                </c:pt>
                <c:pt idx="3791">
                  <c:v>53097.388184018899</c:v>
                </c:pt>
                <c:pt idx="3792">
                  <c:v>53113.38617749072</c:v>
                </c:pt>
                <c:pt idx="3793">
                  <c:v>53129.384698110596</c:v>
                </c:pt>
                <c:pt idx="3794">
                  <c:v>53145.3837457396</c:v>
                </c:pt>
                <c:pt idx="3795">
                  <c:v>53161.383320238943</c:v>
                </c:pt>
                <c:pt idx="3796">
                  <c:v>53177.383421469844</c:v>
                </c:pt>
                <c:pt idx="3797">
                  <c:v>53193.384049293614</c:v>
                </c:pt>
                <c:pt idx="3798">
                  <c:v>53209.385203571626</c:v>
                </c:pt>
                <c:pt idx="3799">
                  <c:v>53225.386884165368</c:v>
                </c:pt>
                <c:pt idx="3800">
                  <c:v>53241.389090936362</c:v>
                </c:pt>
                <c:pt idx="3801">
                  <c:v>53257.391823746191</c:v>
                </c:pt>
                <c:pt idx="3802">
                  <c:v>53273.395082456569</c:v>
                </c:pt>
                <c:pt idx="3803">
                  <c:v>53289.398866929223</c:v>
                </c:pt>
                <c:pt idx="3804">
                  <c:v>53305.403177025983</c:v>
                </c:pt>
                <c:pt idx="3805">
                  <c:v>53321.408012608757</c:v>
                </c:pt>
                <c:pt idx="3806">
                  <c:v>53337.413373539479</c:v>
                </c:pt>
                <c:pt idx="3807">
                  <c:v>53353.419259680231</c:v>
                </c:pt>
                <c:pt idx="3808">
                  <c:v>53369.425670893106</c:v>
                </c:pt>
                <c:pt idx="3809">
                  <c:v>53385.432607040289</c:v>
                </c:pt>
                <c:pt idx="3810">
                  <c:v>53401.44006798404</c:v>
                </c:pt>
                <c:pt idx="3811">
                  <c:v>53417.44805358669</c:v>
                </c:pt>
                <c:pt idx="3812">
                  <c:v>53433.456563710635</c:v>
                </c:pt>
                <c:pt idx="3813">
                  <c:v>53449.465598218361</c:v>
                </c:pt>
                <c:pt idx="3814">
                  <c:v>53465.475156972418</c:v>
                </c:pt>
                <c:pt idx="3815">
                  <c:v>53481.485239835412</c:v>
                </c:pt>
                <c:pt idx="3816">
                  <c:v>53497.495846670041</c:v>
                </c:pt>
                <c:pt idx="3817">
                  <c:v>53513.506977339079</c:v>
                </c:pt>
                <c:pt idx="3818">
                  <c:v>53529.51863170533</c:v>
                </c:pt>
                <c:pt idx="3819">
                  <c:v>53545.530809631724</c:v>
                </c:pt>
                <c:pt idx="3820">
                  <c:v>53561.543510981224</c:v>
                </c:pt>
                <c:pt idx="3821">
                  <c:v>53577.556735616912</c:v>
                </c:pt>
                <c:pt idx="3822">
                  <c:v>53593.570483401876</c:v>
                </c:pt>
                <c:pt idx="3823">
                  <c:v>53609.584754199328</c:v>
                </c:pt>
                <c:pt idx="3824">
                  <c:v>53625.599547872509</c:v>
                </c:pt>
                <c:pt idx="3825">
                  <c:v>53641.614864284791</c:v>
                </c:pt>
                <c:pt idx="3826">
                  <c:v>53657.630703299546</c:v>
                </c:pt>
                <c:pt idx="3827">
                  <c:v>53673.647064780271</c:v>
                </c:pt>
                <c:pt idx="3828">
                  <c:v>53689.663948590525</c:v>
                </c:pt>
                <c:pt idx="3829">
                  <c:v>53705.681354593908</c:v>
                </c:pt>
                <c:pt idx="3830">
                  <c:v>53721.699282654125</c:v>
                </c:pt>
                <c:pt idx="3831">
                  <c:v>53737.717732634956</c:v>
                </c:pt>
                <c:pt idx="3832">
                  <c:v>53753.736704400202</c:v>
                </c:pt>
                <c:pt idx="3833">
                  <c:v>53769.756197813789</c:v>
                </c:pt>
                <c:pt idx="3834">
                  <c:v>53785.7762127397</c:v>
                </c:pt>
                <c:pt idx="3835">
                  <c:v>53801.796749041954</c:v>
                </c:pt>
                <c:pt idx="3836">
                  <c:v>53817.81780658471</c:v>
                </c:pt>
                <c:pt idx="3837">
                  <c:v>53833.839385232131</c:v>
                </c:pt>
                <c:pt idx="3838">
                  <c:v>53849.861484848479</c:v>
                </c:pt>
                <c:pt idx="3839">
                  <c:v>53865.884105298101</c:v>
                </c:pt>
                <c:pt idx="3840">
                  <c:v>53881.907246445378</c:v>
                </c:pt>
                <c:pt idx="3841">
                  <c:v>53897.930908154791</c:v>
                </c:pt>
                <c:pt idx="3842">
                  <c:v>53913.955090290889</c:v>
                </c:pt>
                <c:pt idx="3843">
                  <c:v>53929.979792718252</c:v>
                </c:pt>
                <c:pt idx="3844">
                  <c:v>53946.00501530162</c:v>
                </c:pt>
                <c:pt idx="3845">
                  <c:v>53962.030757905704</c:v>
                </c:pt>
                <c:pt idx="3846">
                  <c:v>53978.057020395361</c:v>
                </c:pt>
                <c:pt idx="3847">
                  <c:v>53994.083802635454</c:v>
                </c:pt>
                <c:pt idx="3848">
                  <c:v>54010.111104490978</c:v>
                </c:pt>
                <c:pt idx="3849">
                  <c:v>54026.138925826941</c:v>
                </c:pt>
                <c:pt idx="3850">
                  <c:v>54042.167266508441</c:v>
                </c:pt>
                <c:pt idx="3851">
                  <c:v>54058.196126400682</c:v>
                </c:pt>
                <c:pt idx="3852">
                  <c:v>54074.225505368908</c:v>
                </c:pt>
                <c:pt idx="3853">
                  <c:v>54090.255403278417</c:v>
                </c:pt>
                <c:pt idx="3854">
                  <c:v>54106.285819994606</c:v>
                </c:pt>
                <c:pt idx="3855">
                  <c:v>54122.316755382926</c:v>
                </c:pt>
                <c:pt idx="3856">
                  <c:v>54138.348209308897</c:v>
                </c:pt>
                <c:pt idx="3857">
                  <c:v>54154.380181638102</c:v>
                </c:pt>
                <c:pt idx="3858">
                  <c:v>54170.412672236234</c:v>
                </c:pt>
                <c:pt idx="3859">
                  <c:v>54186.445680968995</c:v>
                </c:pt>
                <c:pt idx="3860">
                  <c:v>54202.479207702221</c:v>
                </c:pt>
                <c:pt idx="3861">
                  <c:v>54218.513252301767</c:v>
                </c:pt>
                <c:pt idx="3862">
                  <c:v>54234.547814633581</c:v>
                </c:pt>
                <c:pt idx="3863">
                  <c:v>54250.582894563653</c:v>
                </c:pt>
                <c:pt idx="3864">
                  <c:v>54266.618491958099</c:v>
                </c:pt>
                <c:pt idx="3865">
                  <c:v>54282.654606683034</c:v>
                </c:pt>
                <c:pt idx="3866">
                  <c:v>54298.691238604704</c:v>
                </c:pt>
                <c:pt idx="3867">
                  <c:v>54314.728387589377</c:v>
                </c:pt>
                <c:pt idx="3868">
                  <c:v>54330.766053503423</c:v>
                </c:pt>
                <c:pt idx="3869">
                  <c:v>54346.804236213284</c:v>
                </c:pt>
                <c:pt idx="3870">
                  <c:v>54362.84293558541</c:v>
                </c:pt>
                <c:pt idx="3871">
                  <c:v>54378.882151486418</c:v>
                </c:pt>
                <c:pt idx="3872">
                  <c:v>54394.921883782888</c:v>
                </c:pt>
                <c:pt idx="3873">
                  <c:v>54410.962132341578</c:v>
                </c:pt>
                <c:pt idx="3874">
                  <c:v>54427.002897029211</c:v>
                </c:pt>
                <c:pt idx="3875">
                  <c:v>54443.044177712633</c:v>
                </c:pt>
                <c:pt idx="3876">
                  <c:v>54459.085974258793</c:v>
                </c:pt>
                <c:pt idx="3877">
                  <c:v>54475.128286534629</c:v>
                </c:pt>
                <c:pt idx="3878">
                  <c:v>54491.171114407203</c:v>
                </c:pt>
                <c:pt idx="3879">
                  <c:v>54507.214457743634</c:v>
                </c:pt>
                <c:pt idx="3880">
                  <c:v>54523.258316411098</c:v>
                </c:pt>
                <c:pt idx="3881">
                  <c:v>54539.302690276847</c:v>
                </c:pt>
                <c:pt idx="3882">
                  <c:v>54555.347579208203</c:v>
                </c:pt>
                <c:pt idx="3883">
                  <c:v>54571.392983072532</c:v>
                </c:pt>
                <c:pt idx="3884">
                  <c:v>54587.438901737296</c:v>
                </c:pt>
                <c:pt idx="3885">
                  <c:v>54603.485335070065</c:v>
                </c:pt>
                <c:pt idx="3886">
                  <c:v>54619.532282938373</c:v>
                </c:pt>
                <c:pt idx="3887">
                  <c:v>54635.579745209914</c:v>
                </c:pt>
                <c:pt idx="3888">
                  <c:v>54651.627721752397</c:v>
                </c:pt>
                <c:pt idx="3889">
                  <c:v>54667.676212433638</c:v>
                </c:pt>
                <c:pt idx="3890">
                  <c:v>54683.7252171215</c:v>
                </c:pt>
                <c:pt idx="3891">
                  <c:v>54699.774735683895</c:v>
                </c:pt>
                <c:pt idx="3892">
                  <c:v>54715.824767988852</c:v>
                </c:pt>
                <c:pt idx="3893">
                  <c:v>54731.875313904413</c:v>
                </c:pt>
                <c:pt idx="3894">
                  <c:v>54747.926373298738</c:v>
                </c:pt>
                <c:pt idx="3895">
                  <c:v>54763.97794604001</c:v>
                </c:pt>
                <c:pt idx="3896">
                  <c:v>54780.030031996517</c:v>
                </c:pt>
                <c:pt idx="3897">
                  <c:v>54796.082631036588</c:v>
                </c:pt>
                <c:pt idx="3898">
                  <c:v>54812.135743028593</c:v>
                </c:pt>
                <c:pt idx="3899">
                  <c:v>54828.189367841085</c:v>
                </c:pt>
                <c:pt idx="3900">
                  <c:v>54844.243505342543</c:v>
                </c:pt>
                <c:pt idx="3901">
                  <c:v>54860.298155401601</c:v>
                </c:pt>
                <c:pt idx="3902">
                  <c:v>54876.353317886947</c:v>
                </c:pt>
                <c:pt idx="3903">
                  <c:v>54892.408992667282</c:v>
                </c:pt>
                <c:pt idx="3904">
                  <c:v>54908.465179611449</c:v>
                </c:pt>
                <c:pt idx="3905">
                  <c:v>54924.521878588326</c:v>
                </c:pt>
                <c:pt idx="3906">
                  <c:v>54940.579089466853</c:v>
                </c:pt>
                <c:pt idx="3907">
                  <c:v>54956.636812116041</c:v>
                </c:pt>
                <c:pt idx="3908">
                  <c:v>54972.695046404959</c:v>
                </c:pt>
                <c:pt idx="3909">
                  <c:v>54988.753792202755</c:v>
                </c:pt>
                <c:pt idx="3910">
                  <c:v>55004.813049378688</c:v>
                </c:pt>
                <c:pt idx="3911">
                  <c:v>55020.872817801959</c:v>
                </c:pt>
                <c:pt idx="3912">
                  <c:v>55036.933097341949</c:v>
                </c:pt>
                <c:pt idx="3913">
                  <c:v>55052.993887868084</c:v>
                </c:pt>
                <c:pt idx="3914">
                  <c:v>55069.055189249848</c:v>
                </c:pt>
                <c:pt idx="3915">
                  <c:v>55085.117001356783</c:v>
                </c:pt>
                <c:pt idx="3916">
                  <c:v>55101.179324058481</c:v>
                </c:pt>
                <c:pt idx="3917">
                  <c:v>55117.242157224631</c:v>
                </c:pt>
                <c:pt idx="3918">
                  <c:v>55133.305500724986</c:v>
                </c:pt>
                <c:pt idx="3919">
                  <c:v>55149.369354429349</c:v>
                </c:pt>
                <c:pt idx="3920">
                  <c:v>55165.43371820762</c:v>
                </c:pt>
                <c:pt idx="3921">
                  <c:v>55181.498591929718</c:v>
                </c:pt>
                <c:pt idx="3922">
                  <c:v>55197.563975465666</c:v>
                </c:pt>
                <c:pt idx="3923">
                  <c:v>55213.629868685552</c:v>
                </c:pt>
                <c:pt idx="3924">
                  <c:v>55229.696271459528</c:v>
                </c:pt>
                <c:pt idx="3925">
                  <c:v>55245.763183657749</c:v>
                </c:pt>
                <c:pt idx="3926">
                  <c:v>55261.830605150579</c:v>
                </c:pt>
                <c:pt idx="3927">
                  <c:v>55277.898535808286</c:v>
                </c:pt>
                <c:pt idx="3928">
                  <c:v>55293.966975501295</c:v>
                </c:pt>
                <c:pt idx="3929">
                  <c:v>55310.035924100106</c:v>
                </c:pt>
                <c:pt idx="3930">
                  <c:v>55326.10538147523</c:v>
                </c:pt>
                <c:pt idx="3931">
                  <c:v>55342.175347497308</c:v>
                </c:pt>
                <c:pt idx="3932">
                  <c:v>55358.245822036981</c:v>
                </c:pt>
                <c:pt idx="3933">
                  <c:v>55374.316804964998</c:v>
                </c:pt>
                <c:pt idx="3934">
                  <c:v>55390.388296152174</c:v>
                </c:pt>
                <c:pt idx="3935">
                  <c:v>55406.460295469333</c:v>
                </c:pt>
                <c:pt idx="3936">
                  <c:v>55422.532802787464</c:v>
                </c:pt>
                <c:pt idx="3937">
                  <c:v>55438.605817977543</c:v>
                </c:pt>
                <c:pt idx="3938">
                  <c:v>55454.679340910625</c:v>
                </c:pt>
                <c:pt idx="3939">
                  <c:v>55470.753371457882</c:v>
                </c:pt>
                <c:pt idx="3940">
                  <c:v>55486.827909490479</c:v>
                </c:pt>
                <c:pt idx="3941">
                  <c:v>55502.902954879668</c:v>
                </c:pt>
                <c:pt idx="3942">
                  <c:v>55518.978507496809</c:v>
                </c:pt>
                <c:pt idx="3943">
                  <c:v>55535.054567213236</c:v>
                </c:pt>
                <c:pt idx="3944">
                  <c:v>55551.131133900482</c:v>
                </c:pt>
                <c:pt idx="3945">
                  <c:v>55567.208207430042</c:v>
                </c:pt>
                <c:pt idx="3946">
                  <c:v>55583.285787673463</c:v>
                </c:pt>
                <c:pt idx="3947">
                  <c:v>55599.363874502458</c:v>
                </c:pt>
                <c:pt idx="3948">
                  <c:v>55615.442467788715</c:v>
                </c:pt>
                <c:pt idx="3949">
                  <c:v>55631.521567404016</c:v>
                </c:pt>
                <c:pt idx="3950">
                  <c:v>55647.60117322021</c:v>
                </c:pt>
                <c:pt idx="3951">
                  <c:v>55663.681285109225</c:v>
                </c:pt>
                <c:pt idx="3952">
                  <c:v>55679.761902943013</c:v>
                </c:pt>
                <c:pt idx="3953">
                  <c:v>55695.843026593655</c:v>
                </c:pt>
                <c:pt idx="3954">
                  <c:v>55711.92465593321</c:v>
                </c:pt>
                <c:pt idx="3955">
                  <c:v>55728.006790833875</c:v>
                </c:pt>
                <c:pt idx="3956">
                  <c:v>55744.0894311679</c:v>
                </c:pt>
                <c:pt idx="3957">
                  <c:v>55760.172576807563</c:v>
                </c:pt>
                <c:pt idx="3958">
                  <c:v>55776.256227625228</c:v>
                </c:pt>
                <c:pt idx="3959">
                  <c:v>55792.340383493349</c:v>
                </c:pt>
                <c:pt idx="3960">
                  <c:v>55808.425044284391</c:v>
                </c:pt>
                <c:pt idx="3961">
                  <c:v>55824.510209870947</c:v>
                </c:pt>
                <c:pt idx="3962">
                  <c:v>55840.595880125591</c:v>
                </c:pt>
                <c:pt idx="3963">
                  <c:v>55856.682054921061</c:v>
                </c:pt>
                <c:pt idx="3964">
                  <c:v>55872.76873413007</c:v>
                </c:pt>
                <c:pt idx="3965">
                  <c:v>55888.855917625464</c:v>
                </c:pt>
                <c:pt idx="3966">
                  <c:v>55904.943605280096</c:v>
                </c:pt>
                <c:pt idx="3967">
                  <c:v>55921.031796966927</c:v>
                </c:pt>
                <c:pt idx="3968">
                  <c:v>55937.120492558955</c:v>
                </c:pt>
                <c:pt idx="3969">
                  <c:v>55953.209691929253</c:v>
                </c:pt>
                <c:pt idx="3970">
                  <c:v>55969.299394950984</c:v>
                </c:pt>
                <c:pt idx="3971">
                  <c:v>55985.389601497307</c:v>
                </c:pt>
                <c:pt idx="3972">
                  <c:v>56001.480311441504</c:v>
                </c:pt>
                <c:pt idx="3973">
                  <c:v>56017.571524656894</c:v>
                </c:pt>
                <c:pt idx="3974">
                  <c:v>56033.663241016875</c:v>
                </c:pt>
                <c:pt idx="3975">
                  <c:v>56049.75546039491</c:v>
                </c:pt>
                <c:pt idx="3976">
                  <c:v>56065.8481826645</c:v>
                </c:pt>
                <c:pt idx="3977">
                  <c:v>56081.941407699233</c:v>
                </c:pt>
                <c:pt idx="3978">
                  <c:v>56098.035135372782</c:v>
                </c:pt>
                <c:pt idx="3979">
                  <c:v>56114.129365558794</c:v>
                </c:pt>
                <c:pt idx="3980">
                  <c:v>56130.224098131104</c:v>
                </c:pt>
                <c:pt idx="3981">
                  <c:v>56146.319332963511</c:v>
                </c:pt>
                <c:pt idx="3982">
                  <c:v>56162.415069929935</c:v>
                </c:pt>
                <c:pt idx="3983">
                  <c:v>56178.511308904308</c:v>
                </c:pt>
                <c:pt idx="3984">
                  <c:v>56194.608049760674</c:v>
                </c:pt>
                <c:pt idx="3985">
                  <c:v>56210.705292373146</c:v>
                </c:pt>
                <c:pt idx="3986">
                  <c:v>56226.803036615842</c:v>
                </c:pt>
                <c:pt idx="3987">
                  <c:v>56242.901282362996</c:v>
                </c:pt>
                <c:pt idx="3988">
                  <c:v>56259.000029488889</c:v>
                </c:pt>
                <c:pt idx="3989">
                  <c:v>56275.099277867812</c:v>
                </c:pt>
                <c:pt idx="3990">
                  <c:v>56291.199027374234</c:v>
                </c:pt>
                <c:pt idx="3991">
                  <c:v>56307.299277882594</c:v>
                </c:pt>
                <c:pt idx="3992">
                  <c:v>56323.400029267432</c:v>
                </c:pt>
                <c:pt idx="3993">
                  <c:v>56339.501281403325</c:v>
                </c:pt>
                <c:pt idx="3994">
                  <c:v>56355.603034164953</c:v>
                </c:pt>
                <c:pt idx="3995">
                  <c:v>56371.705287427008</c:v>
                </c:pt>
                <c:pt idx="3996">
                  <c:v>56387.80804106428</c:v>
                </c:pt>
                <c:pt idx="3997">
                  <c:v>56403.91129495162</c:v>
                </c:pt>
                <c:pt idx="3998">
                  <c:v>56420.01504896392</c:v>
                </c:pt>
                <c:pt idx="3999">
                  <c:v>56436.119302976163</c:v>
                </c:pt>
                <c:pt idx="4000">
                  <c:v>56452.224056863364</c:v>
                </c:pt>
                <c:pt idx="4001">
                  <c:v>56468.329310500638</c:v>
                </c:pt>
                <c:pt idx="4002">
                  <c:v>56484.435063763129</c:v>
                </c:pt>
                <c:pt idx="4003">
                  <c:v>56500.541316526069</c:v>
                </c:pt>
                <c:pt idx="4004">
                  <c:v>56516.648068664712</c:v>
                </c:pt>
                <c:pt idx="4005">
                  <c:v>56532.755320054421</c:v>
                </c:pt>
                <c:pt idx="4006">
                  <c:v>56548.863070570595</c:v>
                </c:pt>
                <c:pt idx="4007">
                  <c:v>56564.971320088705</c:v>
                </c:pt>
                <c:pt idx="4008">
                  <c:v>56581.080068484283</c:v>
                </c:pt>
                <c:pt idx="4009">
                  <c:v>56597.18931563291</c:v>
                </c:pt>
                <c:pt idx="4010">
                  <c:v>56613.299061410231</c:v>
                </c:pt>
                <c:pt idx="4011">
                  <c:v>56629.409305692003</c:v>
                </c:pt>
                <c:pt idx="4012">
                  <c:v>56645.520048353967</c:v>
                </c:pt>
                <c:pt idx="4013">
                  <c:v>56661.631289271972</c:v>
                </c:pt>
                <c:pt idx="4014">
                  <c:v>56677.743028321915</c:v>
                </c:pt>
                <c:pt idx="4015">
                  <c:v>56693.855265379774</c:v>
                </c:pt>
                <c:pt idx="4016">
                  <c:v>56709.968000321562</c:v>
                </c:pt>
                <c:pt idx="4017">
                  <c:v>56726.08123302336</c:v>
                </c:pt>
                <c:pt idx="4018">
                  <c:v>56742.194963361319</c:v>
                </c:pt>
                <c:pt idx="4019">
                  <c:v>56758.309191211665</c:v>
                </c:pt>
                <c:pt idx="4020">
                  <c:v>56774.423916450665</c:v>
                </c:pt>
                <c:pt idx="4021">
                  <c:v>56790.539138954635</c:v>
                </c:pt>
                <c:pt idx="4022">
                  <c:v>56806.654858599999</c:v>
                </c:pt>
                <c:pt idx="4023">
                  <c:v>56822.771075263161</c:v>
                </c:pt>
                <c:pt idx="4024">
                  <c:v>56838.887788820692</c:v>
                </c:pt>
                <c:pt idx="4025">
                  <c:v>56855.004999149169</c:v>
                </c:pt>
                <c:pt idx="4026">
                  <c:v>56871.122706125178</c:v>
                </c:pt>
                <c:pt idx="4027">
                  <c:v>56887.240909625456</c:v>
                </c:pt>
                <c:pt idx="4028">
                  <c:v>56903.359609526793</c:v>
                </c:pt>
                <c:pt idx="4029">
                  <c:v>56919.478805705963</c:v>
                </c:pt>
                <c:pt idx="4030">
                  <c:v>56935.598498039879</c:v>
                </c:pt>
                <c:pt idx="4031">
                  <c:v>56951.718686405482</c:v>
                </c:pt>
                <c:pt idx="4032">
                  <c:v>56967.83937067978</c:v>
                </c:pt>
                <c:pt idx="4033">
                  <c:v>56983.96055073983</c:v>
                </c:pt>
                <c:pt idx="4034">
                  <c:v>57000.082226462779</c:v>
                </c:pt>
                <c:pt idx="4035">
                  <c:v>57016.204397725785</c:v>
                </c:pt>
                <c:pt idx="4036">
                  <c:v>57032.327064406141</c:v>
                </c:pt>
                <c:pt idx="4037">
                  <c:v>57048.45022638113</c:v>
                </c:pt>
                <c:pt idx="4038">
                  <c:v>57064.573883528123</c:v>
                </c:pt>
                <c:pt idx="4039">
                  <c:v>57080.698035724577</c:v>
                </c:pt>
                <c:pt idx="4040">
                  <c:v>57096.822682847953</c:v>
                </c:pt>
                <c:pt idx="4041">
                  <c:v>57112.947824775823</c:v>
                </c:pt>
                <c:pt idx="4042">
                  <c:v>57129.073461385793</c:v>
                </c:pt>
                <c:pt idx="4043">
                  <c:v>57145.199592555553</c:v>
                </c:pt>
                <c:pt idx="4044">
                  <c:v>57161.326218162845</c:v>
                </c:pt>
                <c:pt idx="4045">
                  <c:v>57177.453338085434</c:v>
                </c:pt>
                <c:pt idx="4046">
                  <c:v>57193.580952201191</c:v>
                </c:pt>
                <c:pt idx="4047">
                  <c:v>57209.709060388028</c:v>
                </c:pt>
                <c:pt idx="4048">
                  <c:v>57225.837662523925</c:v>
                </c:pt>
                <c:pt idx="4049">
                  <c:v>57241.966758486946</c:v>
                </c:pt>
                <c:pt idx="4050">
                  <c:v>57258.096348155137</c:v>
                </c:pt>
                <c:pt idx="4051">
                  <c:v>57274.2264314067</c:v>
                </c:pt>
                <c:pt idx="4052">
                  <c:v>57290.357008119841</c:v>
                </c:pt>
                <c:pt idx="4053">
                  <c:v>57306.488078172821</c:v>
                </c:pt>
                <c:pt idx="4054">
                  <c:v>57322.619641443991</c:v>
                </c:pt>
                <c:pt idx="4055">
                  <c:v>57338.751697811735</c:v>
                </c:pt>
                <c:pt idx="4056">
                  <c:v>57354.884247154565</c:v>
                </c:pt>
                <c:pt idx="4057">
                  <c:v>57371.017289350923</c:v>
                </c:pt>
                <c:pt idx="4058">
                  <c:v>57387.15082427943</c:v>
                </c:pt>
                <c:pt idx="4059">
                  <c:v>57403.284851818709</c:v>
                </c:pt>
                <c:pt idx="4060">
                  <c:v>57419.419371847478</c:v>
                </c:pt>
                <c:pt idx="4061">
                  <c:v>57435.554384244475</c:v>
                </c:pt>
                <c:pt idx="4062">
                  <c:v>57451.689888888512</c:v>
                </c:pt>
                <c:pt idx="4063">
                  <c:v>57467.825885658473</c:v>
                </c:pt>
                <c:pt idx="4064">
                  <c:v>57483.9623744333</c:v>
                </c:pt>
                <c:pt idx="4065">
                  <c:v>57500.099355091981</c:v>
                </c:pt>
                <c:pt idx="4066">
                  <c:v>57516.236827513574</c:v>
                </c:pt>
                <c:pt idx="4067">
                  <c:v>57532.374791577189</c:v>
                </c:pt>
                <c:pt idx="4068">
                  <c:v>57548.513247162002</c:v>
                </c:pt>
                <c:pt idx="4069">
                  <c:v>57564.652194147253</c:v>
                </c:pt>
                <c:pt idx="4070">
                  <c:v>57580.79163241222</c:v>
                </c:pt>
                <c:pt idx="4071">
                  <c:v>57596.931561836274</c:v>
                </c:pt>
                <c:pt idx="4072">
                  <c:v>57613.07198229881</c:v>
                </c:pt>
                <c:pt idx="4073">
                  <c:v>57629.212893679309</c:v>
                </c:pt>
                <c:pt idx="4074">
                  <c:v>57645.354295857294</c:v>
                </c:pt>
                <c:pt idx="4075">
                  <c:v>57661.496188712328</c:v>
                </c:pt>
                <c:pt idx="4076">
                  <c:v>57677.638572124139</c:v>
                </c:pt>
                <c:pt idx="4077">
                  <c:v>57693.78144597233</c:v>
                </c:pt>
                <c:pt idx="4078">
                  <c:v>57709.924810136741</c:v>
                </c:pt>
                <c:pt idx="4079">
                  <c:v>57726.068664497172</c:v>
                </c:pt>
                <c:pt idx="4080">
                  <c:v>57742.213008933482</c:v>
                </c:pt>
                <c:pt idx="4081">
                  <c:v>57758.357843325663</c:v>
                </c:pt>
                <c:pt idx="4082">
                  <c:v>57774.503167553667</c:v>
                </c:pt>
                <c:pt idx="4083">
                  <c:v>57790.648981497601</c:v>
                </c:pt>
                <c:pt idx="4084">
                  <c:v>57806.795285037544</c:v>
                </c:pt>
                <c:pt idx="4085">
                  <c:v>57822.942078053711</c:v>
                </c:pt>
                <c:pt idx="4086">
                  <c:v>57839.089360426289</c:v>
                </c:pt>
                <c:pt idx="4087">
                  <c:v>57855.237132035596</c:v>
                </c:pt>
                <c:pt idx="4088">
                  <c:v>57871.385392762015</c:v>
                </c:pt>
                <c:pt idx="4089">
                  <c:v>57887.534142485922</c:v>
                </c:pt>
                <c:pt idx="4090">
                  <c:v>57903.68338108778</c:v>
                </c:pt>
                <c:pt idx="4091">
                  <c:v>57919.833108448154</c:v>
                </c:pt>
                <c:pt idx="4092">
                  <c:v>57935.983324447596</c:v>
                </c:pt>
                <c:pt idx="4093">
                  <c:v>57952.134028966757</c:v>
                </c:pt>
                <c:pt idx="4094">
                  <c:v>57968.285221886355</c:v>
                </c:pt>
                <c:pt idx="4095">
                  <c:v>57984.43690308716</c:v>
                </c:pt>
                <c:pt idx="4096">
                  <c:v>58000.58907244997</c:v>
                </c:pt>
                <c:pt idx="4097">
                  <c:v>58016.741729855647</c:v>
                </c:pt>
                <c:pt idx="4098">
                  <c:v>58032.894875185186</c:v>
                </c:pt>
                <c:pt idx="4099">
                  <c:v>58049.048508319538</c:v>
                </c:pt>
                <c:pt idx="4100">
                  <c:v>58065.202629139734</c:v>
                </c:pt>
                <c:pt idx="4101">
                  <c:v>58081.357237526943</c:v>
                </c:pt>
                <c:pt idx="4102">
                  <c:v>58097.512333362269</c:v>
                </c:pt>
                <c:pt idx="4103">
                  <c:v>58113.667916526996</c:v>
                </c:pt>
                <c:pt idx="4104">
                  <c:v>58129.823986902375</c:v>
                </c:pt>
                <c:pt idx="4105">
                  <c:v>58145.980544369762</c:v>
                </c:pt>
                <c:pt idx="4106">
                  <c:v>58162.137588810554</c:v>
                </c:pt>
                <c:pt idx="4107">
                  <c:v>58178.295120106188</c:v>
                </c:pt>
                <c:pt idx="4108">
                  <c:v>58194.453138138233</c:v>
                </c:pt>
                <c:pt idx="4109">
                  <c:v>58210.611642788186</c:v>
                </c:pt>
                <c:pt idx="4110">
                  <c:v>58226.770633937733</c:v>
                </c:pt>
                <c:pt idx="4111">
                  <c:v>58242.930111468566</c:v>
                </c:pt>
                <c:pt idx="4112">
                  <c:v>58259.090075262378</c:v>
                </c:pt>
                <c:pt idx="4113">
                  <c:v>58275.250525201016</c:v>
                </c:pt>
                <c:pt idx="4114">
                  <c:v>58291.411461166324</c:v>
                </c:pt>
                <c:pt idx="4115">
                  <c:v>58307.572883040237</c:v>
                </c:pt>
                <c:pt idx="4116">
                  <c:v>58323.734790704693</c:v>
                </c:pt>
                <c:pt idx="4117">
                  <c:v>58339.897184041765</c:v>
                </c:pt>
                <c:pt idx="4118">
                  <c:v>58356.060062933524</c:v>
                </c:pt>
                <c:pt idx="4119">
                  <c:v>58372.223427262114</c:v>
                </c:pt>
                <c:pt idx="4120">
                  <c:v>58388.387276909758</c:v>
                </c:pt>
                <c:pt idx="4121">
                  <c:v>58404.551611758689</c:v>
                </c:pt>
                <c:pt idx="4122">
                  <c:v>58420.716431691231</c:v>
                </c:pt>
                <c:pt idx="4123">
                  <c:v>58436.881736589785</c:v>
                </c:pt>
                <c:pt idx="4124">
                  <c:v>58453.047526336777</c:v>
                </c:pt>
                <c:pt idx="4125">
                  <c:v>58469.213800814658</c:v>
                </c:pt>
                <c:pt idx="4126">
                  <c:v>58485.380559906036</c:v>
                </c:pt>
                <c:pt idx="4127">
                  <c:v>58501.547803493449</c:v>
                </c:pt>
                <c:pt idx="4128">
                  <c:v>58517.715531459602</c:v>
                </c:pt>
                <c:pt idx="4129">
                  <c:v>58533.883743687191</c:v>
                </c:pt>
                <c:pt idx="4130">
                  <c:v>58550.052440059015</c:v>
                </c:pt>
                <c:pt idx="4131">
                  <c:v>58566.221620457873</c:v>
                </c:pt>
                <c:pt idx="4132">
                  <c:v>58582.39128476668</c:v>
                </c:pt>
                <c:pt idx="4133">
                  <c:v>58598.561432868359</c:v>
                </c:pt>
                <c:pt idx="4134">
                  <c:v>58614.732064645927</c:v>
                </c:pt>
                <c:pt idx="4135">
                  <c:v>58630.903179982422</c:v>
                </c:pt>
                <c:pt idx="4136">
                  <c:v>58647.07477876098</c:v>
                </c:pt>
                <c:pt idx="4137">
                  <c:v>58663.246860864754</c:v>
                </c:pt>
                <c:pt idx="4138">
                  <c:v>58679.419426176988</c:v>
                </c:pt>
                <c:pt idx="4139">
                  <c:v>58695.592474580924</c:v>
                </c:pt>
                <c:pt idx="4140">
                  <c:v>58711.766005959951</c:v>
                </c:pt>
                <c:pt idx="4141">
                  <c:v>58727.940020197442</c:v>
                </c:pt>
                <c:pt idx="4142">
                  <c:v>58744.114517176858</c:v>
                </c:pt>
                <c:pt idx="4143">
                  <c:v>58760.289496781668</c:v>
                </c:pt>
                <c:pt idx="4144">
                  <c:v>58776.464958895514</c:v>
                </c:pt>
                <c:pt idx="4145">
                  <c:v>58792.640903401938</c:v>
                </c:pt>
                <c:pt idx="4146">
                  <c:v>58808.817330184662</c:v>
                </c:pt>
                <c:pt idx="4147">
                  <c:v>58824.994239127409</c:v>
                </c:pt>
                <c:pt idx="4148">
                  <c:v>58841.171630113953</c:v>
                </c:pt>
                <c:pt idx="4149">
                  <c:v>58857.34950302817</c:v>
                </c:pt>
                <c:pt idx="4150">
                  <c:v>58873.527857753928</c:v>
                </c:pt>
                <c:pt idx="4151">
                  <c:v>58889.706694175205</c:v>
                </c:pt>
                <c:pt idx="4152">
                  <c:v>58905.886012176023</c:v>
                </c:pt>
                <c:pt idx="4153">
                  <c:v>58922.065811640401</c:v>
                </c:pt>
                <c:pt idx="4154">
                  <c:v>58938.246092452529</c:v>
                </c:pt>
                <c:pt idx="4155">
                  <c:v>58954.426854496545</c:v>
                </c:pt>
                <c:pt idx="4156">
                  <c:v>58970.608097656681</c:v>
                </c:pt>
                <c:pt idx="4157">
                  <c:v>58986.789821817227</c:v>
                </c:pt>
                <c:pt idx="4158">
                  <c:v>59002.97202686259</c:v>
                </c:pt>
                <c:pt idx="4159">
                  <c:v>59019.154712677111</c:v>
                </c:pt>
                <c:pt idx="4160">
                  <c:v>59035.337879145263</c:v>
                </c:pt>
                <c:pt idx="4161">
                  <c:v>59051.52152615157</c:v>
                </c:pt>
                <c:pt idx="4162">
                  <c:v>59067.705653580575</c:v>
                </c:pt>
                <c:pt idx="4163">
                  <c:v>59083.890261316948</c:v>
                </c:pt>
                <c:pt idx="4164">
                  <c:v>59100.075349245322</c:v>
                </c:pt>
                <c:pt idx="4165">
                  <c:v>59116.260917250467</c:v>
                </c:pt>
                <c:pt idx="4166">
                  <c:v>59132.446965217146</c:v>
                </c:pt>
                <c:pt idx="4167">
                  <c:v>59148.633493030218</c:v>
                </c:pt>
                <c:pt idx="4168">
                  <c:v>59164.820500574599</c:v>
                </c:pt>
                <c:pt idx="4169">
                  <c:v>59181.007987735218</c:v>
                </c:pt>
                <c:pt idx="4170">
                  <c:v>59197.19595439711</c:v>
                </c:pt>
                <c:pt idx="4171">
                  <c:v>59213.384400445335</c:v>
                </c:pt>
                <c:pt idx="4172">
                  <c:v>59229.573325764992</c:v>
                </c:pt>
                <c:pt idx="4173">
                  <c:v>59245.762730241295</c:v>
                </c:pt>
                <c:pt idx="4174">
                  <c:v>59261.952613759473</c:v>
                </c:pt>
                <c:pt idx="4175">
                  <c:v>59278.142976204777</c:v>
                </c:pt>
                <c:pt idx="4176">
                  <c:v>59294.333817462575</c:v>
                </c:pt>
                <c:pt idx="4177">
                  <c:v>59310.525137418255</c:v>
                </c:pt>
                <c:pt idx="4178">
                  <c:v>59326.716935957287</c:v>
                </c:pt>
                <c:pt idx="4179">
                  <c:v>59342.909212965162</c:v>
                </c:pt>
                <c:pt idx="4180">
                  <c:v>59359.101968327435</c:v>
                </c:pt>
                <c:pt idx="4181">
                  <c:v>59375.295201929723</c:v>
                </c:pt>
                <c:pt idx="4182">
                  <c:v>59391.488913657733</c:v>
                </c:pt>
                <c:pt idx="4183">
                  <c:v>59407.683103397132</c:v>
                </c:pt>
                <c:pt idx="4184">
                  <c:v>59423.877771033731</c:v>
                </c:pt>
                <c:pt idx="4185">
                  <c:v>59440.072916453377</c:v>
                </c:pt>
                <c:pt idx="4186">
                  <c:v>59456.268539541932</c:v>
                </c:pt>
                <c:pt idx="4187">
                  <c:v>59472.464640185346</c:v>
                </c:pt>
                <c:pt idx="4188">
                  <c:v>59488.661218269634</c:v>
                </c:pt>
                <c:pt idx="4189">
                  <c:v>59504.858273680846</c:v>
                </c:pt>
                <c:pt idx="4190">
                  <c:v>59521.055806305063</c:v>
                </c:pt>
                <c:pt idx="4191">
                  <c:v>59537.253816028468</c:v>
                </c:pt>
                <c:pt idx="4192">
                  <c:v>59553.452302737256</c:v>
                </c:pt>
                <c:pt idx="4193">
                  <c:v>59569.651266317727</c:v>
                </c:pt>
                <c:pt idx="4194">
                  <c:v>59585.850706656194</c:v>
                </c:pt>
                <c:pt idx="4195">
                  <c:v>59602.050623639021</c:v>
                </c:pt>
                <c:pt idx="4196">
                  <c:v>59618.251017152645</c:v>
                </c:pt>
                <c:pt idx="4197">
                  <c:v>59634.45188708356</c:v>
                </c:pt>
                <c:pt idx="4198">
                  <c:v>59650.653233318313</c:v>
                </c:pt>
                <c:pt idx="4199">
                  <c:v>59666.855055743479</c:v>
                </c:pt>
                <c:pt idx="4200">
                  <c:v>59683.057354245713</c:v>
                </c:pt>
                <c:pt idx="4201">
                  <c:v>59699.260128711707</c:v>
                </c:pt>
                <c:pt idx="4202">
                  <c:v>59715.463379028261</c:v>
                </c:pt>
                <c:pt idx="4203">
                  <c:v>59731.667105082131</c:v>
                </c:pt>
                <c:pt idx="4204">
                  <c:v>59747.871306760208</c:v>
                </c:pt>
                <c:pt idx="4205">
                  <c:v>59764.07598394942</c:v>
                </c:pt>
                <c:pt idx="4206">
                  <c:v>59780.281136536702</c:v>
                </c:pt>
                <c:pt idx="4207">
                  <c:v>59796.486764409136</c:v>
                </c:pt>
                <c:pt idx="4208">
                  <c:v>59812.692867453734</c:v>
                </c:pt>
                <c:pt idx="4209">
                  <c:v>59828.899445557669</c:v>
                </c:pt>
                <c:pt idx="4210">
                  <c:v>59845.106498608133</c:v>
                </c:pt>
                <c:pt idx="4211">
                  <c:v>59861.31402649235</c:v>
                </c:pt>
                <c:pt idx="4212">
                  <c:v>59877.522029097592</c:v>
                </c:pt>
                <c:pt idx="4213">
                  <c:v>59893.730506311236</c:v>
                </c:pt>
                <c:pt idx="4214">
                  <c:v>59909.939458020686</c:v>
                </c:pt>
                <c:pt idx="4215">
                  <c:v>59926.148884113376</c:v>
                </c:pt>
                <c:pt idx="4216">
                  <c:v>59942.358784476848</c:v>
                </c:pt>
                <c:pt idx="4217">
                  <c:v>59958.569158998602</c:v>
                </c:pt>
                <c:pt idx="4218">
                  <c:v>59974.780007566282</c:v>
                </c:pt>
                <c:pt idx="4219">
                  <c:v>59990.991330067576</c:v>
                </c:pt>
                <c:pt idx="4220">
                  <c:v>60007.203126390181</c:v>
                </c:pt>
                <c:pt idx="4221">
                  <c:v>60023.415396421886</c:v>
                </c:pt>
                <c:pt idx="4222">
                  <c:v>60039.628140050481</c:v>
                </c:pt>
                <c:pt idx="4223">
                  <c:v>60055.841357163888</c:v>
                </c:pt>
                <c:pt idx="4224">
                  <c:v>60072.055047650021</c:v>
                </c:pt>
                <c:pt idx="4225">
                  <c:v>60088.269211396873</c:v>
                </c:pt>
                <c:pt idx="4226">
                  <c:v>60104.483848292468</c:v>
                </c:pt>
                <c:pt idx="4227">
                  <c:v>60120.698958224908</c:v>
                </c:pt>
                <c:pt idx="4228">
                  <c:v>60136.914541082333</c:v>
                </c:pt>
                <c:pt idx="4229">
                  <c:v>60153.130596752948</c:v>
                </c:pt>
                <c:pt idx="4230">
                  <c:v>60169.347125125001</c:v>
                </c:pt>
                <c:pt idx="4231">
                  <c:v>60185.564126086785</c:v>
                </c:pt>
                <c:pt idx="4232">
                  <c:v>60201.781599526679</c:v>
                </c:pt>
                <c:pt idx="4233">
                  <c:v>60217.99954533307</c:v>
                </c:pt>
                <c:pt idx="4234">
                  <c:v>60234.217963394432</c:v>
                </c:pt>
                <c:pt idx="4235">
                  <c:v>60250.436853599262</c:v>
                </c:pt>
                <c:pt idx="4236">
                  <c:v>60266.656215836148</c:v>
                </c:pt>
                <c:pt idx="4237">
                  <c:v>60282.876049993691</c:v>
                </c:pt>
                <c:pt idx="4238">
                  <c:v>60299.096355960573</c:v>
                </c:pt>
                <c:pt idx="4239">
                  <c:v>60315.317133625518</c:v>
                </c:pt>
                <c:pt idx="4240">
                  <c:v>60331.53838287729</c:v>
                </c:pt>
                <c:pt idx="4241">
                  <c:v>60347.760103604727</c:v>
                </c:pt>
                <c:pt idx="4242">
                  <c:v>60363.98229569674</c:v>
                </c:pt>
                <c:pt idx="4243">
                  <c:v>60380.204959042203</c:v>
                </c:pt>
                <c:pt idx="4244">
                  <c:v>60396.42809353015</c:v>
                </c:pt>
                <c:pt idx="4245">
                  <c:v>60412.651699049602</c:v>
                </c:pt>
                <c:pt idx="4246">
                  <c:v>60428.875775489636</c:v>
                </c:pt>
                <c:pt idx="4247">
                  <c:v>60445.100322739425</c:v>
                </c:pt>
                <c:pt idx="4248">
                  <c:v>60461.325340688156</c:v>
                </c:pt>
                <c:pt idx="4249">
                  <c:v>60477.550829225074</c:v>
                </c:pt>
                <c:pt idx="4250">
                  <c:v>60493.776788239455</c:v>
                </c:pt>
                <c:pt idx="4251">
                  <c:v>60510.003217620688</c:v>
                </c:pt>
                <c:pt idx="4252">
                  <c:v>60526.230117258157</c:v>
                </c:pt>
                <c:pt idx="4253">
                  <c:v>60542.457487041305</c:v>
                </c:pt>
                <c:pt idx="4254">
                  <c:v>60558.685326859661</c:v>
                </c:pt>
                <c:pt idx="4255">
                  <c:v>60574.913636602789</c:v>
                </c:pt>
                <c:pt idx="4256">
                  <c:v>60591.142416160277</c:v>
                </c:pt>
                <c:pt idx="4257">
                  <c:v>60607.371665421801</c:v>
                </c:pt>
                <c:pt idx="4258">
                  <c:v>60623.601384277077</c:v>
                </c:pt>
                <c:pt idx="4259">
                  <c:v>60639.831572615862</c:v>
                </c:pt>
                <c:pt idx="4260">
                  <c:v>60656.062230328003</c:v>
                </c:pt>
                <c:pt idx="4261">
                  <c:v>60672.293357303315</c:v>
                </c:pt>
                <c:pt idx="4262">
                  <c:v>60688.524953431785</c:v>
                </c:pt>
                <c:pt idx="4263">
                  <c:v>60704.757018603334</c:v>
                </c:pt>
                <c:pt idx="4264">
                  <c:v>60720.989552708023</c:v>
                </c:pt>
                <c:pt idx="4265">
                  <c:v>60737.22255563589</c:v>
                </c:pt>
                <c:pt idx="4266">
                  <c:v>60753.45602727712</c:v>
                </c:pt>
                <c:pt idx="4267">
                  <c:v>60769.68996752183</c:v>
                </c:pt>
                <c:pt idx="4268">
                  <c:v>60785.924376260307</c:v>
                </c:pt>
                <c:pt idx="4269">
                  <c:v>60802.159253382808</c:v>
                </c:pt>
                <c:pt idx="4270">
                  <c:v>60818.394598779647</c:v>
                </c:pt>
                <c:pt idx="4271">
                  <c:v>60834.630412341234</c:v>
                </c:pt>
                <c:pt idx="4272">
                  <c:v>60850.866693958014</c:v>
                </c:pt>
                <c:pt idx="4273">
                  <c:v>60867.103443520427</c:v>
                </c:pt>
                <c:pt idx="4274">
                  <c:v>60883.340660919086</c:v>
                </c:pt>
                <c:pt idx="4275">
                  <c:v>60899.578346044538</c:v>
                </c:pt>
                <c:pt idx="4276">
                  <c:v>60915.816498787397</c:v>
                </c:pt>
                <c:pt idx="4277">
                  <c:v>60932.055119038399</c:v>
                </c:pt>
                <c:pt idx="4278">
                  <c:v>60948.294206688275</c:v>
                </c:pt>
                <c:pt idx="4279">
                  <c:v>60964.533761627819</c:v>
                </c:pt>
                <c:pt idx="4280">
                  <c:v>60980.773783747878</c:v>
                </c:pt>
                <c:pt idx="4281">
                  <c:v>60997.014272939363</c:v>
                </c:pt>
                <c:pt idx="4282">
                  <c:v>61013.255229093193</c:v>
                </c:pt>
                <c:pt idx="4283">
                  <c:v>61029.496652100388</c:v>
                </c:pt>
                <c:pt idx="4284">
                  <c:v>61045.738541851984</c:v>
                </c:pt>
                <c:pt idx="4285">
                  <c:v>61061.980898239097</c:v>
                </c:pt>
                <c:pt idx="4286">
                  <c:v>61078.223721152834</c:v>
                </c:pt>
                <c:pt idx="4287">
                  <c:v>61094.467010484484</c:v>
                </c:pt>
                <c:pt idx="4288">
                  <c:v>61110.710766125194</c:v>
                </c:pt>
                <c:pt idx="4289">
                  <c:v>61126.954987966361</c:v>
                </c:pt>
                <c:pt idx="4290">
                  <c:v>61143.199675899261</c:v>
                </c:pt>
                <c:pt idx="4291">
                  <c:v>61159.444829815366</c:v>
                </c:pt>
                <c:pt idx="4292">
                  <c:v>61175.690449606074</c:v>
                </c:pt>
                <c:pt idx="4293">
                  <c:v>61191.936535162953</c:v>
                </c:pt>
                <c:pt idx="4294">
                  <c:v>61208.183086377489</c:v>
                </c:pt>
                <c:pt idx="4295">
                  <c:v>61224.430103141334</c:v>
                </c:pt>
                <c:pt idx="4296">
                  <c:v>61240.677585346144</c:v>
                </c:pt>
                <c:pt idx="4297">
                  <c:v>61256.925532883593</c:v>
                </c:pt>
                <c:pt idx="4298">
                  <c:v>61273.173945645474</c:v>
                </c:pt>
                <c:pt idx="4299">
                  <c:v>61289.422823523586</c:v>
                </c:pt>
                <c:pt idx="4300">
                  <c:v>61305.672166409786</c:v>
                </c:pt>
                <c:pt idx="4301">
                  <c:v>61321.921974195982</c:v>
                </c:pt>
                <c:pt idx="4302">
                  <c:v>61338.172246774142</c:v>
                </c:pt>
                <c:pt idx="4303">
                  <c:v>61354.422984036239</c:v>
                </c:pt>
                <c:pt idx="4304">
                  <c:v>61370.674185874384</c:v>
                </c:pt>
                <c:pt idx="4305">
                  <c:v>61386.925852180655</c:v>
                </c:pt>
                <c:pt idx="4306">
                  <c:v>61403.177982847214</c:v>
                </c:pt>
                <c:pt idx="4307">
                  <c:v>61419.430577766288</c:v>
                </c:pt>
                <c:pt idx="4308">
                  <c:v>61435.683636830123</c:v>
                </c:pt>
                <c:pt idx="4309">
                  <c:v>61451.937159931025</c:v>
                </c:pt>
                <c:pt idx="4310">
                  <c:v>61468.191146961355</c:v>
                </c:pt>
                <c:pt idx="4311">
                  <c:v>61484.445597813552</c:v>
                </c:pt>
                <c:pt idx="4312">
                  <c:v>61500.700512380041</c:v>
                </c:pt>
                <c:pt idx="4313">
                  <c:v>61516.955890553327</c:v>
                </c:pt>
                <c:pt idx="4314">
                  <c:v>61533.211732225987</c:v>
                </c:pt>
                <c:pt idx="4315">
                  <c:v>61549.468037290644</c:v>
                </c:pt>
                <c:pt idx="4316">
                  <c:v>61565.724805639911</c:v>
                </c:pt>
                <c:pt idx="4317">
                  <c:v>61581.982037166556</c:v>
                </c:pt>
                <c:pt idx="4318">
                  <c:v>61598.239731763271</c:v>
                </c:pt>
                <c:pt idx="4319">
                  <c:v>61614.497889322942</c:v>
                </c:pt>
                <c:pt idx="4320">
                  <c:v>61630.756509738363</c:v>
                </c:pt>
                <c:pt idx="4321">
                  <c:v>61647.015592902462</c:v>
                </c:pt>
                <c:pt idx="4322">
                  <c:v>61663.275138708188</c:v>
                </c:pt>
                <c:pt idx="4323">
                  <c:v>61679.535147048562</c:v>
                </c:pt>
                <c:pt idx="4324">
                  <c:v>61695.795617816628</c:v>
                </c:pt>
                <c:pt idx="4325">
                  <c:v>61712.056550905516</c:v>
                </c:pt>
                <c:pt idx="4326">
                  <c:v>61728.317946208343</c:v>
                </c:pt>
                <c:pt idx="4327">
                  <c:v>61744.579803618326</c:v>
                </c:pt>
                <c:pt idx="4328">
                  <c:v>61760.842123028728</c:v>
                </c:pt>
                <c:pt idx="4329">
                  <c:v>61777.104904332838</c:v>
                </c:pt>
                <c:pt idx="4330">
                  <c:v>61793.368147424029</c:v>
                </c:pt>
                <c:pt idx="4331">
                  <c:v>61809.631852195671</c:v>
                </c:pt>
                <c:pt idx="4332">
                  <c:v>61825.896018541236</c:v>
                </c:pt>
                <c:pt idx="4333">
                  <c:v>61842.160646354212</c:v>
                </c:pt>
                <c:pt idx="4334">
                  <c:v>61858.425735528166</c:v>
                </c:pt>
                <c:pt idx="4335">
                  <c:v>61874.691285956673</c:v>
                </c:pt>
                <c:pt idx="4336">
                  <c:v>61890.957297533409</c:v>
                </c:pt>
                <c:pt idx="4337">
                  <c:v>61907.223770152028</c:v>
                </c:pt>
                <c:pt idx="4338">
                  <c:v>61923.490703706309</c:v>
                </c:pt>
                <c:pt idx="4339">
                  <c:v>61939.758098090053</c:v>
                </c:pt>
                <c:pt idx="4340">
                  <c:v>61956.025953197051</c:v>
                </c:pt>
                <c:pt idx="4341">
                  <c:v>61972.294268921229</c:v>
                </c:pt>
                <c:pt idx="4342">
                  <c:v>61988.563045156552</c:v>
                </c:pt>
                <c:pt idx="4343">
                  <c:v>62004.832281796989</c:v>
                </c:pt>
                <c:pt idx="4344">
                  <c:v>62021.101978736537</c:v>
                </c:pt>
                <c:pt idx="4345">
                  <c:v>62037.372135869329</c:v>
                </c:pt>
                <c:pt idx="4346">
                  <c:v>62053.642753089487</c:v>
                </c:pt>
                <c:pt idx="4347">
                  <c:v>62069.913830291203</c:v>
                </c:pt>
                <c:pt idx="4348">
                  <c:v>62086.1853673687</c:v>
                </c:pt>
                <c:pt idx="4349">
                  <c:v>62102.457364216272</c:v>
                </c:pt>
                <c:pt idx="4350">
                  <c:v>62118.729820728229</c:v>
                </c:pt>
                <c:pt idx="4351">
                  <c:v>62135.002736798975</c:v>
                </c:pt>
                <c:pt idx="4352">
                  <c:v>62151.276112322914</c:v>
                </c:pt>
                <c:pt idx="4353">
                  <c:v>62167.54994719453</c:v>
                </c:pt>
                <c:pt idx="4354">
                  <c:v>62183.824241308343</c:v>
                </c:pt>
                <c:pt idx="4355">
                  <c:v>62200.098994558932</c:v>
                </c:pt>
                <c:pt idx="4356">
                  <c:v>62216.374206840926</c:v>
                </c:pt>
                <c:pt idx="4357">
                  <c:v>62232.649878048978</c:v>
                </c:pt>
                <c:pt idx="4358">
                  <c:v>62248.926008077811</c:v>
                </c:pt>
                <c:pt idx="4359">
                  <c:v>62265.202596822193</c:v>
                </c:pt>
                <c:pt idx="4360">
                  <c:v>62281.479644176936</c:v>
                </c:pt>
                <c:pt idx="4361">
                  <c:v>62297.757150036901</c:v>
                </c:pt>
                <c:pt idx="4362">
                  <c:v>62314.03511429701</c:v>
                </c:pt>
                <c:pt idx="4363">
                  <c:v>62330.313536852213</c:v>
                </c:pt>
                <c:pt idx="4364">
                  <c:v>62346.592417597509</c:v>
                </c:pt>
                <c:pt idx="4365">
                  <c:v>62362.871756427972</c:v>
                </c:pt>
                <c:pt idx="4366">
                  <c:v>62379.151553238691</c:v>
                </c:pt>
                <c:pt idx="4367">
                  <c:v>62395.431807924811</c:v>
                </c:pt>
                <c:pt idx="4368">
                  <c:v>62411.712520381545</c:v>
                </c:pt>
                <c:pt idx="4369">
                  <c:v>62427.993690504125</c:v>
                </c:pt>
                <c:pt idx="4370">
                  <c:v>62444.275318187865</c:v>
                </c:pt>
                <c:pt idx="4371">
                  <c:v>62460.557403328108</c:v>
                </c:pt>
                <c:pt idx="4372">
                  <c:v>62476.839945820211</c:v>
                </c:pt>
                <c:pt idx="4373">
                  <c:v>62493.122945559648</c:v>
                </c:pt>
                <c:pt idx="4374">
                  <c:v>62509.406402441913</c:v>
                </c:pt>
                <c:pt idx="4375">
                  <c:v>62525.69031636251</c:v>
                </c:pt>
                <c:pt idx="4376">
                  <c:v>62541.974687217022</c:v>
                </c:pt>
                <c:pt idx="4377">
                  <c:v>62558.259514901096</c:v>
                </c:pt>
                <c:pt idx="4378">
                  <c:v>62574.544799310403</c:v>
                </c:pt>
                <c:pt idx="4379">
                  <c:v>62590.830540340678</c:v>
                </c:pt>
                <c:pt idx="4380">
                  <c:v>62607.116737887656</c:v>
                </c:pt>
                <c:pt idx="4381">
                  <c:v>62623.403391847205</c:v>
                </c:pt>
                <c:pt idx="4382">
                  <c:v>62639.690502115154</c:v>
                </c:pt>
                <c:pt idx="4383">
                  <c:v>62655.978068587458</c:v>
                </c:pt>
                <c:pt idx="4384">
                  <c:v>62672.26609116004</c:v>
                </c:pt>
                <c:pt idx="4385">
                  <c:v>62688.554569728949</c:v>
                </c:pt>
                <c:pt idx="4386">
                  <c:v>62704.843504190198</c:v>
                </c:pt>
                <c:pt idx="4387">
                  <c:v>62721.132894439914</c:v>
                </c:pt>
                <c:pt idx="4388">
                  <c:v>62737.422740374241</c:v>
                </c:pt>
                <c:pt idx="4389">
                  <c:v>62753.713041889394</c:v>
                </c:pt>
                <c:pt idx="4390">
                  <c:v>62770.003798881618</c:v>
                </c:pt>
                <c:pt idx="4391">
                  <c:v>62786.295011247195</c:v>
                </c:pt>
                <c:pt idx="4392">
                  <c:v>62802.586678882493</c:v>
                </c:pt>
                <c:pt idx="4393">
                  <c:v>62818.878801683859</c:v>
                </c:pt>
                <c:pt idx="4394">
                  <c:v>62835.171379547741</c:v>
                </c:pt>
                <c:pt idx="4395">
                  <c:v>62851.464412370646</c:v>
                </c:pt>
                <c:pt idx="4396">
                  <c:v>62867.757900049088</c:v>
                </c:pt>
                <c:pt idx="4397">
                  <c:v>62884.051842479639</c:v>
                </c:pt>
                <c:pt idx="4398">
                  <c:v>62900.346239558938</c:v>
                </c:pt>
                <c:pt idx="4399">
                  <c:v>62916.641091183606</c:v>
                </c:pt>
                <c:pt idx="4400">
                  <c:v>62932.936397250436</c:v>
                </c:pt>
                <c:pt idx="4401">
                  <c:v>62949.232157656137</c:v>
                </c:pt>
                <c:pt idx="4402">
                  <c:v>62965.528372297558</c:v>
                </c:pt>
                <c:pt idx="4403">
                  <c:v>62981.825041071512</c:v>
                </c:pt>
                <c:pt idx="4404">
                  <c:v>62998.122163874956</c:v>
                </c:pt>
                <c:pt idx="4405">
                  <c:v>63014.419740604804</c:v>
                </c:pt>
                <c:pt idx="4406">
                  <c:v>63030.717771158081</c:v>
                </c:pt>
                <c:pt idx="4407">
                  <c:v>63047.016255431816</c:v>
                </c:pt>
                <c:pt idx="4408">
                  <c:v>63063.315193323091</c:v>
                </c:pt>
                <c:pt idx="4409">
                  <c:v>63079.614584729068</c:v>
                </c:pt>
                <c:pt idx="4410">
                  <c:v>63095.91442954693</c:v>
                </c:pt>
                <c:pt idx="4411">
                  <c:v>63112.214727673883</c:v>
                </c:pt>
                <c:pt idx="4412">
                  <c:v>63128.515479007234</c:v>
                </c:pt>
                <c:pt idx="4413">
                  <c:v>63144.816683444318</c:v>
                </c:pt>
                <c:pt idx="4414">
                  <c:v>63161.118340882458</c:v>
                </c:pt>
                <c:pt idx="4415">
                  <c:v>63177.420451219121</c:v>
                </c:pt>
                <c:pt idx="4416">
                  <c:v>63193.723014351737</c:v>
                </c:pt>
                <c:pt idx="4417">
                  <c:v>63210.026030177862</c:v>
                </c:pt>
                <c:pt idx="4418">
                  <c:v>63226.329498594998</c:v>
                </c:pt>
                <c:pt idx="4419">
                  <c:v>63242.63341950078</c:v>
                </c:pt>
                <c:pt idx="4420">
                  <c:v>63258.937792792858</c:v>
                </c:pt>
                <c:pt idx="4421">
                  <c:v>63275.242618368939</c:v>
                </c:pt>
                <c:pt idx="4422">
                  <c:v>63291.547896126729</c:v>
                </c:pt>
                <c:pt idx="4423">
                  <c:v>63307.853625964031</c:v>
                </c:pt>
                <c:pt idx="4424">
                  <c:v>63324.159807778713</c:v>
                </c:pt>
                <c:pt idx="4425">
                  <c:v>63340.466441468612</c:v>
                </c:pt>
                <c:pt idx="4426">
                  <c:v>63356.773526931676</c:v>
                </c:pt>
                <c:pt idx="4427">
                  <c:v>63373.081064065882</c:v>
                </c:pt>
                <c:pt idx="4428">
                  <c:v>63389.389052769257</c:v>
                </c:pt>
                <c:pt idx="4429">
                  <c:v>63405.697492939827</c:v>
                </c:pt>
                <c:pt idx="4430">
                  <c:v>63422.006384475768</c:v>
                </c:pt>
                <c:pt idx="4431">
                  <c:v>63438.315727275185</c:v>
                </c:pt>
                <c:pt idx="4432">
                  <c:v>63454.625521236281</c:v>
                </c:pt>
                <c:pt idx="4433">
                  <c:v>63470.935766257338</c:v>
                </c:pt>
                <c:pt idx="4434">
                  <c:v>63487.246462236639</c:v>
                </c:pt>
                <c:pt idx="4435">
                  <c:v>63503.557609072523</c:v>
                </c:pt>
                <c:pt idx="4436">
                  <c:v>63519.869206663359</c:v>
                </c:pt>
                <c:pt idx="4437">
                  <c:v>63536.181254907606</c:v>
                </c:pt>
                <c:pt idx="4438">
                  <c:v>63552.493753703726</c:v>
                </c:pt>
                <c:pt idx="4439">
                  <c:v>63568.806702950271</c:v>
                </c:pt>
                <c:pt idx="4440">
                  <c:v>63585.12010254577</c:v>
                </c:pt>
                <c:pt idx="4441">
                  <c:v>63601.433952388885</c:v>
                </c:pt>
                <c:pt idx="4442">
                  <c:v>63617.748252378238</c:v>
                </c:pt>
                <c:pt idx="4443">
                  <c:v>63634.063002412535</c:v>
                </c:pt>
                <c:pt idx="4444">
                  <c:v>63650.378202390573</c:v>
                </c:pt>
                <c:pt idx="4445">
                  <c:v>63666.693852211072</c:v>
                </c:pt>
                <c:pt idx="4446">
                  <c:v>63683.009951772969</c:v>
                </c:pt>
                <c:pt idx="4447">
                  <c:v>63699.326500975098</c:v>
                </c:pt>
                <c:pt idx="4448">
                  <c:v>63715.643499716389</c:v>
                </c:pt>
                <c:pt idx="4449">
                  <c:v>63731.960947895859</c:v>
                </c:pt>
                <c:pt idx="4450">
                  <c:v>63748.278845412497</c:v>
                </c:pt>
                <c:pt idx="4451">
                  <c:v>63764.597192165384</c:v>
                </c:pt>
                <c:pt idx="4452">
                  <c:v>63780.915988053654</c:v>
                </c:pt>
                <c:pt idx="4453">
                  <c:v>63797.235232976462</c:v>
                </c:pt>
                <c:pt idx="4454">
                  <c:v>63813.554926832992</c:v>
                </c:pt>
                <c:pt idx="4455">
                  <c:v>63829.87506952251</c:v>
                </c:pt>
                <c:pt idx="4456">
                  <c:v>63846.195660944308</c:v>
                </c:pt>
                <c:pt idx="4457">
                  <c:v>63862.516700997745</c:v>
                </c:pt>
                <c:pt idx="4458">
                  <c:v>63878.838189582195</c:v>
                </c:pt>
                <c:pt idx="4459">
                  <c:v>63895.160126597089</c:v>
                </c:pt>
                <c:pt idx="4460">
                  <c:v>63911.48251194194</c:v>
                </c:pt>
                <c:pt idx="4461">
                  <c:v>63927.805345516186</c:v>
                </c:pt>
                <c:pt idx="4462">
                  <c:v>63944.128627219477</c:v>
                </c:pt>
                <c:pt idx="4463">
                  <c:v>63960.452356951399</c:v>
                </c:pt>
                <c:pt idx="4464">
                  <c:v>63976.776534611599</c:v>
                </c:pt>
                <c:pt idx="4465">
                  <c:v>63993.101160099788</c:v>
                </c:pt>
                <c:pt idx="4466">
                  <c:v>64009.426233315731</c:v>
                </c:pt>
                <c:pt idx="4467">
                  <c:v>64025.751754159181</c:v>
                </c:pt>
                <c:pt idx="4468">
                  <c:v>64042.077722529997</c:v>
                </c:pt>
                <c:pt idx="4469">
                  <c:v>64058.4041383281</c:v>
                </c:pt>
                <c:pt idx="4470">
                  <c:v>64074.731001453329</c:v>
                </c:pt>
                <c:pt idx="4471">
                  <c:v>64091.058311805733</c:v>
                </c:pt>
                <c:pt idx="4472">
                  <c:v>64107.386069285283</c:v>
                </c:pt>
                <c:pt idx="4473">
                  <c:v>64123.714273792073</c:v>
                </c:pt>
                <c:pt idx="4474">
                  <c:v>64140.042925226189</c:v>
                </c:pt>
                <c:pt idx="4475">
                  <c:v>64156.372023487769</c:v>
                </c:pt>
                <c:pt idx="4476">
                  <c:v>64172.70156847703</c:v>
                </c:pt>
                <c:pt idx="4477">
                  <c:v>64189.031560094212</c:v>
                </c:pt>
                <c:pt idx="4478">
                  <c:v>64205.361998239598</c:v>
                </c:pt>
                <c:pt idx="4479">
                  <c:v>64221.692882813499</c:v>
                </c:pt>
                <c:pt idx="4480">
                  <c:v>64238.024213716308</c:v>
                </c:pt>
                <c:pt idx="4481">
                  <c:v>64254.355990848439</c:v>
                </c:pt>
                <c:pt idx="4482">
                  <c:v>64270.688214110342</c:v>
                </c:pt>
                <c:pt idx="4483">
                  <c:v>64287.020883402518</c:v>
                </c:pt>
                <c:pt idx="4484">
                  <c:v>64303.353998625542</c:v>
                </c:pt>
                <c:pt idx="4485">
                  <c:v>64319.687559680002</c:v>
                </c:pt>
                <c:pt idx="4486">
                  <c:v>64336.021566466523</c:v>
                </c:pt>
                <c:pt idx="4487">
                  <c:v>64352.35601888581</c:v>
                </c:pt>
                <c:pt idx="4488">
                  <c:v>64368.690916838583</c:v>
                </c:pt>
                <c:pt idx="4489">
                  <c:v>64385.026260225583</c:v>
                </c:pt>
                <c:pt idx="4490">
                  <c:v>64401.362048947667</c:v>
                </c:pt>
                <c:pt idx="4491">
                  <c:v>64417.69828290568</c:v>
                </c:pt>
                <c:pt idx="4492">
                  <c:v>64434.034962000544</c:v>
                </c:pt>
                <c:pt idx="4493">
                  <c:v>64450.372086133182</c:v>
                </c:pt>
                <c:pt idx="4494">
                  <c:v>64466.709655204599</c:v>
                </c:pt>
                <c:pt idx="4495">
                  <c:v>64483.047669115826</c:v>
                </c:pt>
                <c:pt idx="4496">
                  <c:v>64499.386127767946</c:v>
                </c:pt>
                <c:pt idx="4497">
                  <c:v>64515.72503106208</c:v>
                </c:pt>
                <c:pt idx="4498">
                  <c:v>64532.064378899428</c:v>
                </c:pt>
                <c:pt idx="4499">
                  <c:v>64548.404171181144</c:v>
                </c:pt>
                <c:pt idx="4500">
                  <c:v>64564.744407808532</c:v>
                </c:pt>
                <c:pt idx="4501">
                  <c:v>64581.085088682856</c:v>
                </c:pt>
                <c:pt idx="4502">
                  <c:v>64597.426213705512</c:v>
                </c:pt>
                <c:pt idx="4503">
                  <c:v>64613.767782777824</c:v>
                </c:pt>
                <c:pt idx="4504">
                  <c:v>64630.109795801283</c:v>
                </c:pt>
                <c:pt idx="4505">
                  <c:v>64646.452252677365</c:v>
                </c:pt>
                <c:pt idx="4506">
                  <c:v>64662.795153307525</c:v>
                </c:pt>
                <c:pt idx="4507">
                  <c:v>64679.138497593376</c:v>
                </c:pt>
                <c:pt idx="4508">
                  <c:v>64695.482285436541</c:v>
                </c:pt>
                <c:pt idx="4509">
                  <c:v>64711.826516738613</c:v>
                </c:pt>
                <c:pt idx="4510">
                  <c:v>64728.171191401299</c:v>
                </c:pt>
                <c:pt idx="4511">
                  <c:v>64744.516309326398</c:v>
                </c:pt>
                <c:pt idx="4512">
                  <c:v>64760.861870415596</c:v>
                </c:pt>
                <c:pt idx="4513">
                  <c:v>64777.207874570784</c:v>
                </c:pt>
                <c:pt idx="4514">
                  <c:v>64793.554321693831</c:v>
                </c:pt>
                <c:pt idx="4515">
                  <c:v>64809.901211686614</c:v>
                </c:pt>
                <c:pt idx="4516">
                  <c:v>64826.248544451119</c:v>
                </c:pt>
                <c:pt idx="4517">
                  <c:v>64842.596319889315</c:v>
                </c:pt>
                <c:pt idx="4518">
                  <c:v>64858.944537903277</c:v>
                </c:pt>
                <c:pt idx="4519">
                  <c:v>64875.29319839504</c:v>
                </c:pt>
                <c:pt idx="4520">
                  <c:v>64891.642301266795</c:v>
                </c:pt>
                <c:pt idx="4521">
                  <c:v>64907.991846420678</c:v>
                </c:pt>
                <c:pt idx="4522">
                  <c:v>64924.341833758903</c:v>
                </c:pt>
                <c:pt idx="4523">
                  <c:v>64940.692263183715</c:v>
                </c:pt>
                <c:pt idx="4524">
                  <c:v>64957.043134597465</c:v>
                </c:pt>
                <c:pt idx="4525">
                  <c:v>64973.394447902458</c:v>
                </c:pt>
                <c:pt idx="4526">
                  <c:v>64989.746203001087</c:v>
                </c:pt>
                <c:pt idx="4527">
                  <c:v>65006.098399795781</c:v>
                </c:pt>
                <c:pt idx="4528">
                  <c:v>65022.451038189029</c:v>
                </c:pt>
                <c:pt idx="4529">
                  <c:v>65038.804118083332</c:v>
                </c:pt>
                <c:pt idx="4530">
                  <c:v>65055.157639381236</c:v>
                </c:pt>
                <c:pt idx="4531">
                  <c:v>65071.511601985389</c:v>
                </c:pt>
                <c:pt idx="4532">
                  <c:v>65087.866005798423</c:v>
                </c:pt>
                <c:pt idx="4533">
                  <c:v>65104.220850722988</c:v>
                </c:pt>
                <c:pt idx="4534">
                  <c:v>65120.576136661854</c:v>
                </c:pt>
                <c:pt idx="4535">
                  <c:v>65136.931863517777</c:v>
                </c:pt>
                <c:pt idx="4536">
                  <c:v>65153.288031193602</c:v>
                </c:pt>
                <c:pt idx="4537">
                  <c:v>65169.644639592159</c:v>
                </c:pt>
                <c:pt idx="4538">
                  <c:v>65186.001688616343</c:v>
                </c:pt>
                <c:pt idx="4539">
                  <c:v>65202.359178169143</c:v>
                </c:pt>
                <c:pt idx="4540">
                  <c:v>65218.717108153505</c:v>
                </c:pt>
                <c:pt idx="4541">
                  <c:v>65235.075478472492</c:v>
                </c:pt>
                <c:pt idx="4542">
                  <c:v>65251.434289029174</c:v>
                </c:pt>
                <c:pt idx="4543">
                  <c:v>65267.793539726634</c:v>
                </c:pt>
                <c:pt idx="4544">
                  <c:v>65284.153230468073</c:v>
                </c:pt>
                <c:pt idx="4545">
                  <c:v>65300.513361156671</c:v>
                </c:pt>
                <c:pt idx="4546">
                  <c:v>65316.873931695671</c:v>
                </c:pt>
                <c:pt idx="4547">
                  <c:v>65333.234941988361</c:v>
                </c:pt>
                <c:pt idx="4548">
                  <c:v>65349.596391938103</c:v>
                </c:pt>
                <c:pt idx="4549">
                  <c:v>65365.958281448242</c:v>
                </c:pt>
                <c:pt idx="4550">
                  <c:v>65382.320610422168</c:v>
                </c:pt>
                <c:pt idx="4551">
                  <c:v>65398.683378763359</c:v>
                </c:pt>
                <c:pt idx="4552">
                  <c:v>65415.046586375349</c:v>
                </c:pt>
                <c:pt idx="4553">
                  <c:v>65431.410233161623</c:v>
                </c:pt>
                <c:pt idx="4554">
                  <c:v>65447.774319025797</c:v>
                </c:pt>
                <c:pt idx="4555">
                  <c:v>65464.138843871486</c:v>
                </c:pt>
                <c:pt idx="4556">
                  <c:v>65480.503807602377</c:v>
                </c:pt>
                <c:pt idx="4557">
                  <c:v>65496.869210122168</c:v>
                </c:pt>
                <c:pt idx="4558">
                  <c:v>65513.235051334595</c:v>
                </c:pt>
                <c:pt idx="4559">
                  <c:v>65529.601331143487</c:v>
                </c:pt>
                <c:pt idx="4560">
                  <c:v>65545.968049452655</c:v>
                </c:pt>
                <c:pt idx="4561">
                  <c:v>65562.335206165997</c:v>
                </c:pt>
                <c:pt idx="4562">
                  <c:v>65578.702801187406</c:v>
                </c:pt>
                <c:pt idx="4563">
                  <c:v>65595.070834420912</c:v>
                </c:pt>
                <c:pt idx="4564">
                  <c:v>65611.439305770458</c:v>
                </c:pt>
                <c:pt idx="4565">
                  <c:v>65627.808215140132</c:v>
                </c:pt>
                <c:pt idx="4566">
                  <c:v>65644.177562433979</c:v>
                </c:pt>
                <c:pt idx="4567">
                  <c:v>65660.54734755613</c:v>
                </c:pt>
                <c:pt idx="4568">
                  <c:v>65676.917570410791</c:v>
                </c:pt>
                <c:pt idx="4569">
                  <c:v>65693.28823090221</c:v>
                </c:pt>
                <c:pt idx="4570">
                  <c:v>65709.65932893462</c:v>
                </c:pt>
                <c:pt idx="4571">
                  <c:v>65726.030864412241</c:v>
                </c:pt>
                <c:pt idx="4572">
                  <c:v>65742.402837239482</c:v>
                </c:pt>
                <c:pt idx="4573">
                  <c:v>65758.77524732078</c:v>
                </c:pt>
                <c:pt idx="4574">
                  <c:v>65775.1480945605</c:v>
                </c:pt>
                <c:pt idx="4575">
                  <c:v>65791.521378863123</c:v>
                </c:pt>
                <c:pt idx="4576">
                  <c:v>65807.89510013313</c:v>
                </c:pt>
                <c:pt idx="4577">
                  <c:v>65824.269258275075</c:v>
                </c:pt>
                <c:pt idx="4578">
                  <c:v>65840.643853193556</c:v>
                </c:pt>
                <c:pt idx="4579">
                  <c:v>65857.018884793259</c:v>
                </c:pt>
                <c:pt idx="4580">
                  <c:v>65873.394352978794</c:v>
                </c:pt>
                <c:pt idx="4581">
                  <c:v>65889.77025765492</c:v>
                </c:pt>
                <c:pt idx="4582">
                  <c:v>65906.146598726351</c:v>
                </c:pt>
                <c:pt idx="4583">
                  <c:v>65922.523376097932</c:v>
                </c:pt>
                <c:pt idx="4584">
                  <c:v>65938.900589674493</c:v>
                </c:pt>
                <c:pt idx="4585">
                  <c:v>65955.278239360909</c:v>
                </c:pt>
                <c:pt idx="4586">
                  <c:v>65971.656325062111</c:v>
                </c:pt>
                <c:pt idx="4587">
                  <c:v>65988.034846683062</c:v>
                </c:pt>
                <c:pt idx="4588">
                  <c:v>66004.413804128737</c:v>
                </c:pt>
                <c:pt idx="4589">
                  <c:v>66020.793197304272</c:v>
                </c:pt>
                <c:pt idx="4590">
                  <c:v>66037.173026114717</c:v>
                </c:pt>
                <c:pt idx="4591">
                  <c:v>66053.553290465134</c:v>
                </c:pt>
                <c:pt idx="4592">
                  <c:v>66069.933990260746</c:v>
                </c:pt>
                <c:pt idx="4593">
                  <c:v>66086.315125406807</c:v>
                </c:pt>
                <c:pt idx="4594">
                  <c:v>66102.69669580854</c:v>
                </c:pt>
                <c:pt idx="4595">
                  <c:v>66119.078701371254</c:v>
                </c:pt>
                <c:pt idx="4596">
                  <c:v>66135.461142000233</c:v>
                </c:pt>
                <c:pt idx="4597">
                  <c:v>66151.844017600917</c:v>
                </c:pt>
                <c:pt idx="4598">
                  <c:v>66168.227328078705</c:v>
                </c:pt>
                <c:pt idx="4599">
                  <c:v>66184.611073339052</c:v>
                </c:pt>
                <c:pt idx="4600">
                  <c:v>66200.995253287474</c:v>
                </c:pt>
                <c:pt idx="4601">
                  <c:v>66217.379867829528</c:v>
                </c:pt>
                <c:pt idx="4602">
                  <c:v>66233.764916870772</c:v>
                </c:pt>
                <c:pt idx="4603">
                  <c:v>66250.150400316837</c:v>
                </c:pt>
                <c:pt idx="4604">
                  <c:v>66266.536318073398</c:v>
                </c:pt>
                <c:pt idx="4605">
                  <c:v>66282.922670046129</c:v>
                </c:pt>
                <c:pt idx="4606">
                  <c:v>66299.309456140865</c:v>
                </c:pt>
                <c:pt idx="4607">
                  <c:v>66315.696676263266</c:v>
                </c:pt>
                <c:pt idx="4608">
                  <c:v>66332.084330319267</c:v>
                </c:pt>
                <c:pt idx="4609">
                  <c:v>66348.472418214733</c:v>
                </c:pt>
                <c:pt idx="4610">
                  <c:v>66364.860939855513</c:v>
                </c:pt>
                <c:pt idx="4611">
                  <c:v>66381.249895147615</c:v>
                </c:pt>
                <c:pt idx="4612">
                  <c:v>66397.639283997021</c:v>
                </c:pt>
                <c:pt idx="4613">
                  <c:v>66414.029106309754</c:v>
                </c:pt>
                <c:pt idx="4614">
                  <c:v>66430.419361991881</c:v>
                </c:pt>
                <c:pt idx="4615">
                  <c:v>66446.810050949542</c:v>
                </c:pt>
                <c:pt idx="4616">
                  <c:v>66463.201173088863</c:v>
                </c:pt>
                <c:pt idx="4617">
                  <c:v>66479.592728316071</c:v>
                </c:pt>
                <c:pt idx="4618">
                  <c:v>66495.984716537423</c:v>
                </c:pt>
                <c:pt idx="4619">
                  <c:v>66512.377137659132</c:v>
                </c:pt>
                <c:pt idx="4620">
                  <c:v>66528.769991587542</c:v>
                </c:pt>
                <c:pt idx="4621">
                  <c:v>66545.163278229054</c:v>
                </c:pt>
                <c:pt idx="4622">
                  <c:v>66561.556997490028</c:v>
                </c:pt>
                <c:pt idx="4623">
                  <c:v>66577.951149276909</c:v>
                </c:pt>
                <c:pt idx="4624">
                  <c:v>66594.345733496171</c:v>
                </c:pt>
                <c:pt idx="4625">
                  <c:v>66610.740750054363</c:v>
                </c:pt>
                <c:pt idx="4626">
                  <c:v>66627.136198858047</c:v>
                </c:pt>
                <c:pt idx="4627">
                  <c:v>66643.532079813755</c:v>
                </c:pt>
                <c:pt idx="4628">
                  <c:v>66659.928392828224</c:v>
                </c:pt>
                <c:pt idx="4629">
                  <c:v>66676.325137808089</c:v>
                </c:pt>
                <c:pt idx="4630">
                  <c:v>66692.722314660059</c:v>
                </c:pt>
                <c:pt idx="4631">
                  <c:v>66709.119923290957</c:v>
                </c:pt>
                <c:pt idx="4632">
                  <c:v>66725.51796360749</c:v>
                </c:pt>
                <c:pt idx="4633">
                  <c:v>66741.916435516585</c:v>
                </c:pt>
                <c:pt idx="4634">
                  <c:v>66758.315338925153</c:v>
                </c:pt>
                <c:pt idx="4635">
                  <c:v>66774.714673739989</c:v>
                </c:pt>
                <c:pt idx="4636">
                  <c:v>66791.114439868194</c:v>
                </c:pt>
                <c:pt idx="4637">
                  <c:v>66807.514637216664</c:v>
                </c:pt>
                <c:pt idx="4638">
                  <c:v>66823.915265692529</c:v>
                </c:pt>
                <c:pt idx="4639">
                  <c:v>66840.316325202803</c:v>
                </c:pt>
                <c:pt idx="4640">
                  <c:v>66856.717815654658</c:v>
                </c:pt>
                <c:pt idx="4641">
                  <c:v>66873.119736955297</c:v>
                </c:pt>
                <c:pt idx="4642">
                  <c:v>66889.522089011807</c:v>
                </c:pt>
                <c:pt idx="4643">
                  <c:v>66905.924871731506</c:v>
                </c:pt>
                <c:pt idx="4644">
                  <c:v>66922.328085021698</c:v>
                </c:pt>
                <c:pt idx="4645">
                  <c:v>66938.731728789688</c:v>
                </c:pt>
                <c:pt idx="4646">
                  <c:v>66955.135802942794</c:v>
                </c:pt>
                <c:pt idx="4647">
                  <c:v>66971.540307388481</c:v>
                </c:pt>
                <c:pt idx="4648">
                  <c:v>66987.945242034169</c:v>
                </c:pt>
                <c:pt idx="4649">
                  <c:v>67004.350606787368</c:v>
                </c:pt>
                <c:pt idx="4650">
                  <c:v>67020.75640155554</c:v>
                </c:pt>
                <c:pt idx="4651">
                  <c:v>67037.162626246325</c:v>
                </c:pt>
                <c:pt idx="4652">
                  <c:v>67053.569280767246</c:v>
                </c:pt>
                <c:pt idx="4653">
                  <c:v>67069.976365025999</c:v>
                </c:pt>
                <c:pt idx="4654">
                  <c:v>67086.383878930254</c:v>
                </c:pt>
                <c:pt idx="4655">
                  <c:v>67102.791822387735</c:v>
                </c:pt>
                <c:pt idx="4656">
                  <c:v>67119.200195306199</c:v>
                </c:pt>
                <c:pt idx="4657">
                  <c:v>67135.608997593459</c:v>
                </c:pt>
                <c:pt idx="4658">
                  <c:v>67152.018229157344</c:v>
                </c:pt>
                <c:pt idx="4659">
                  <c:v>67168.42788990571</c:v>
                </c:pt>
                <c:pt idx="4660">
                  <c:v>67184.837979746546</c:v>
                </c:pt>
                <c:pt idx="4661">
                  <c:v>67201.248498587782</c:v>
                </c:pt>
                <c:pt idx="4662">
                  <c:v>67217.659446337406</c:v>
                </c:pt>
                <c:pt idx="4663">
                  <c:v>67234.070822903406</c:v>
                </c:pt>
                <c:pt idx="4664">
                  <c:v>67250.482628193946</c:v>
                </c:pt>
                <c:pt idx="4665">
                  <c:v>67266.8948621171</c:v>
                </c:pt>
                <c:pt idx="4666">
                  <c:v>67283.307524581047</c:v>
                </c:pt>
                <c:pt idx="4667">
                  <c:v>67299.720615493963</c:v>
                </c:pt>
                <c:pt idx="4668">
                  <c:v>67316.134134764085</c:v>
                </c:pt>
                <c:pt idx="4669">
                  <c:v>67332.548082299676</c:v>
                </c:pt>
                <c:pt idx="4670">
                  <c:v>67348.962458009089</c:v>
                </c:pt>
                <c:pt idx="4671">
                  <c:v>67365.377261800662</c:v>
                </c:pt>
                <c:pt idx="4672">
                  <c:v>67381.792493582747</c:v>
                </c:pt>
                <c:pt idx="4673">
                  <c:v>67398.20815326384</c:v>
                </c:pt>
                <c:pt idx="4674">
                  <c:v>67414.624240752382</c:v>
                </c:pt>
                <c:pt idx="4675">
                  <c:v>67431.04075595687</c:v>
                </c:pt>
                <c:pt idx="4676">
                  <c:v>67447.457698785875</c:v>
                </c:pt>
                <c:pt idx="4677">
                  <c:v>67463.875069147965</c:v>
                </c:pt>
                <c:pt idx="4678">
                  <c:v>67480.292866951742</c:v>
                </c:pt>
                <c:pt idx="4679">
                  <c:v>67496.711092105965</c:v>
                </c:pt>
                <c:pt idx="4680">
                  <c:v>67513.129744519261</c:v>
                </c:pt>
                <c:pt idx="4681">
                  <c:v>67529.548824100377</c:v>
                </c:pt>
                <c:pt idx="4682">
                  <c:v>67545.968330758144</c:v>
                </c:pt>
                <c:pt idx="4683">
                  <c:v>67562.388264401365</c:v>
                </c:pt>
                <c:pt idx="4684">
                  <c:v>67578.808624938873</c:v>
                </c:pt>
                <c:pt idx="4685">
                  <c:v>67595.229412279543</c:v>
                </c:pt>
                <c:pt idx="4686">
                  <c:v>67611.650626332426</c:v>
                </c:pt>
                <c:pt idx="4687">
                  <c:v>67628.07226700637</c:v>
                </c:pt>
                <c:pt idx="4688">
                  <c:v>67644.494334210453</c:v>
                </c:pt>
                <c:pt idx="4689">
                  <c:v>67660.916827853755</c:v>
                </c:pt>
                <c:pt idx="4690">
                  <c:v>67677.339747845399</c:v>
                </c:pt>
                <c:pt idx="4691">
                  <c:v>67693.763094094393</c:v>
                </c:pt>
                <c:pt idx="4692">
                  <c:v>67710.18686650999</c:v>
                </c:pt>
                <c:pt idx="4693">
                  <c:v>67726.611065001402</c:v>
                </c:pt>
                <c:pt idx="4694">
                  <c:v>67743.035689477852</c:v>
                </c:pt>
                <c:pt idx="4695">
                  <c:v>67759.46073984867</c:v>
                </c:pt>
                <c:pt idx="4696">
                  <c:v>67775.886216023107</c:v>
                </c:pt>
                <c:pt idx="4697">
                  <c:v>67792.312117910609</c:v>
                </c:pt>
                <c:pt idx="4698">
                  <c:v>67808.738445420531</c:v>
                </c:pt>
                <c:pt idx="4699">
                  <c:v>67825.16519846236</c:v>
                </c:pt>
                <c:pt idx="4700">
                  <c:v>67841.592376945511</c:v>
                </c:pt>
                <c:pt idx="4701">
                  <c:v>67858.019980779543</c:v>
                </c:pt>
                <c:pt idx="4702">
                  <c:v>67874.448009874017</c:v>
                </c:pt>
                <c:pt idx="4703">
                  <c:v>67890.87646413855</c:v>
                </c:pt>
                <c:pt idx="4704">
                  <c:v>67907.305343482702</c:v>
                </c:pt>
                <c:pt idx="4705">
                  <c:v>67923.734647816178</c:v>
                </c:pt>
                <c:pt idx="4706">
                  <c:v>67940.164377048743</c:v>
                </c:pt>
                <c:pt idx="4707">
                  <c:v>67956.594531090057</c:v>
                </c:pt>
                <c:pt idx="4708">
                  <c:v>67973.025109850045</c:v>
                </c:pt>
                <c:pt idx="4709">
                  <c:v>67989.456113238382</c:v>
                </c:pt>
                <c:pt idx="4710">
                  <c:v>68005.887541164979</c:v>
                </c:pt>
                <c:pt idx="4711">
                  <c:v>68022.319393539801</c:v>
                </c:pt>
                <c:pt idx="4712">
                  <c:v>68038.751670272715</c:v>
                </c:pt>
                <c:pt idx="4713">
                  <c:v>68055.184371273746</c:v>
                </c:pt>
                <c:pt idx="4714">
                  <c:v>68071.617496452891</c:v>
                </c:pt>
                <c:pt idx="4715">
                  <c:v>68088.051045720204</c:v>
                </c:pt>
                <c:pt idx="4716">
                  <c:v>68104.485018985797</c:v>
                </c:pt>
                <c:pt idx="4717">
                  <c:v>68120.919416159741</c:v>
                </c:pt>
                <c:pt idx="4718">
                  <c:v>68137.354237152278</c:v>
                </c:pt>
                <c:pt idx="4719">
                  <c:v>68153.789481873609</c:v>
                </c:pt>
                <c:pt idx="4720">
                  <c:v>68170.22515023395</c:v>
                </c:pt>
                <c:pt idx="4721">
                  <c:v>68186.661242143571</c:v>
                </c:pt>
                <c:pt idx="4722">
                  <c:v>68203.097757512849</c:v>
                </c:pt>
                <c:pt idx="4723">
                  <c:v>68219.534696252114</c:v>
                </c:pt>
                <c:pt idx="4724">
                  <c:v>68235.972058271742</c:v>
                </c:pt>
                <c:pt idx="4725">
                  <c:v>68252.409843482208</c:v>
                </c:pt>
                <c:pt idx="4726">
                  <c:v>68268.84805179399</c:v>
                </c:pt>
                <c:pt idx="4727">
                  <c:v>68285.286683117505</c:v>
                </c:pt>
                <c:pt idx="4728">
                  <c:v>68301.725737363449</c:v>
                </c:pt>
                <c:pt idx="4729">
                  <c:v>68318.165214442342</c:v>
                </c:pt>
                <c:pt idx="4730">
                  <c:v>68334.605114264778</c:v>
                </c:pt>
                <c:pt idx="4731">
                  <c:v>68351.04543674142</c:v>
                </c:pt>
                <c:pt idx="4732">
                  <c:v>68367.48618178301</c:v>
                </c:pt>
                <c:pt idx="4733">
                  <c:v>68383.927349300269</c:v>
                </c:pt>
                <c:pt idx="4734">
                  <c:v>68400.368939203981</c:v>
                </c:pt>
                <c:pt idx="4735">
                  <c:v>68416.810951404972</c:v>
                </c:pt>
                <c:pt idx="4736">
                  <c:v>68433.253385814038</c:v>
                </c:pt>
                <c:pt idx="4737">
                  <c:v>68449.696242342106</c:v>
                </c:pt>
                <c:pt idx="4738">
                  <c:v>68466.139520900149</c:v>
                </c:pt>
                <c:pt idx="4739">
                  <c:v>68482.583221399007</c:v>
                </c:pt>
                <c:pt idx="4740">
                  <c:v>68499.027343749811</c:v>
                </c:pt>
                <c:pt idx="4741">
                  <c:v>68515.471887863532</c:v>
                </c:pt>
                <c:pt idx="4742">
                  <c:v>68531.916853651273</c:v>
                </c:pt>
                <c:pt idx="4743">
                  <c:v>68548.362241024108</c:v>
                </c:pt>
                <c:pt idx="4744">
                  <c:v>68564.808049893254</c:v>
                </c:pt>
                <c:pt idx="4745">
                  <c:v>68581.254280169829</c:v>
                </c:pt>
                <c:pt idx="4746">
                  <c:v>68597.700931765139</c:v>
                </c:pt>
                <c:pt idx="4747">
                  <c:v>68614.148004590388</c:v>
                </c:pt>
                <c:pt idx="4748">
                  <c:v>68630.595498556853</c:v>
                </c:pt>
                <c:pt idx="4749">
                  <c:v>68647.043413575942</c:v>
                </c:pt>
                <c:pt idx="4750">
                  <c:v>68663.491749558991</c:v>
                </c:pt>
                <c:pt idx="4751">
                  <c:v>68679.940506417421</c:v>
                </c:pt>
                <c:pt idx="4752">
                  <c:v>68696.389684062713</c:v>
                </c:pt>
                <c:pt idx="4753">
                  <c:v>68712.839282406334</c:v>
                </c:pt>
                <c:pt idx="4754">
                  <c:v>68729.28930135975</c:v>
                </c:pt>
                <c:pt idx="4755">
                  <c:v>68745.73974083463</c:v>
                </c:pt>
                <c:pt idx="4756">
                  <c:v>68762.19060074247</c:v>
                </c:pt>
                <c:pt idx="4757">
                  <c:v>68778.641880994983</c:v>
                </c:pt>
                <c:pt idx="4758">
                  <c:v>68795.093581503796</c:v>
                </c:pt>
                <c:pt idx="4759">
                  <c:v>68811.54570218068</c:v>
                </c:pt>
                <c:pt idx="4760">
                  <c:v>68827.998242937334</c:v>
                </c:pt>
                <c:pt idx="4761">
                  <c:v>68844.451203685516</c:v>
                </c:pt>
                <c:pt idx="4762">
                  <c:v>68860.904584337099</c:v>
                </c:pt>
                <c:pt idx="4763">
                  <c:v>68877.358384803927</c:v>
                </c:pt>
                <c:pt idx="4764">
                  <c:v>68893.812604997889</c:v>
                </c:pt>
                <c:pt idx="4765">
                  <c:v>68910.267244830931</c:v>
                </c:pt>
                <c:pt idx="4766">
                  <c:v>68926.722304215014</c:v>
                </c:pt>
                <c:pt idx="4767">
                  <c:v>68943.177783062158</c:v>
                </c:pt>
                <c:pt idx="4768">
                  <c:v>68959.633681284409</c:v>
                </c:pt>
                <c:pt idx="4769">
                  <c:v>68976.089998793832</c:v>
                </c:pt>
                <c:pt idx="4770">
                  <c:v>68992.546735502503</c:v>
                </c:pt>
                <c:pt idx="4771">
                  <c:v>69009.003891322616</c:v>
                </c:pt>
                <c:pt idx="4772">
                  <c:v>69025.461466166409</c:v>
                </c:pt>
                <c:pt idx="4773">
                  <c:v>69041.919459946075</c:v>
                </c:pt>
                <c:pt idx="4774">
                  <c:v>69058.377872573838</c:v>
                </c:pt>
                <c:pt idx="4775">
                  <c:v>69074.83670396205</c:v>
                </c:pt>
                <c:pt idx="4776">
                  <c:v>69091.295954023037</c:v>
                </c:pt>
                <c:pt idx="4777">
                  <c:v>69107.755622669167</c:v>
                </c:pt>
                <c:pt idx="4778">
                  <c:v>69124.215709812837</c:v>
                </c:pt>
                <c:pt idx="4779">
                  <c:v>69140.676215366519</c:v>
                </c:pt>
                <c:pt idx="4780">
                  <c:v>69157.13713924271</c:v>
                </c:pt>
                <c:pt idx="4781">
                  <c:v>69173.598481353882</c:v>
                </c:pt>
                <c:pt idx="4782">
                  <c:v>69190.060241612635</c:v>
                </c:pt>
                <c:pt idx="4783">
                  <c:v>69206.522419931585</c:v>
                </c:pt>
                <c:pt idx="4784">
                  <c:v>69222.985016223305</c:v>
                </c:pt>
                <c:pt idx="4785">
                  <c:v>69239.448030400454</c:v>
                </c:pt>
                <c:pt idx="4786">
                  <c:v>69255.911462375836</c:v>
                </c:pt>
                <c:pt idx="4787">
                  <c:v>69272.375312062097</c:v>
                </c:pt>
                <c:pt idx="4788">
                  <c:v>69288.839579371997</c:v>
                </c:pt>
                <c:pt idx="4789">
                  <c:v>69305.304264218474</c:v>
                </c:pt>
                <c:pt idx="4790">
                  <c:v>69321.769366514272</c:v>
                </c:pt>
                <c:pt idx="4791">
                  <c:v>69338.234886172257</c:v>
                </c:pt>
                <c:pt idx="4792">
                  <c:v>69354.70082310545</c:v>
                </c:pt>
                <c:pt idx="4793">
                  <c:v>69371.167177226729</c:v>
                </c:pt>
                <c:pt idx="4794">
                  <c:v>69387.633948449147</c:v>
                </c:pt>
                <c:pt idx="4795">
                  <c:v>69404.101136685727</c:v>
                </c:pt>
                <c:pt idx="4796">
                  <c:v>69420.568741849449</c:v>
                </c:pt>
                <c:pt idx="4797">
                  <c:v>69437.03676385351</c:v>
                </c:pt>
                <c:pt idx="4798">
                  <c:v>69453.50520261105</c:v>
                </c:pt>
                <c:pt idx="4799">
                  <c:v>69469.974058035237</c:v>
                </c:pt>
                <c:pt idx="4800">
                  <c:v>69486.443330039197</c:v>
                </c:pt>
                <c:pt idx="4801">
                  <c:v>69502.913018536288</c:v>
                </c:pt>
                <c:pt idx="4802">
                  <c:v>69519.383123439766</c:v>
                </c:pt>
                <c:pt idx="4803">
                  <c:v>69535.853644662915</c:v>
                </c:pt>
                <c:pt idx="4804">
                  <c:v>69552.324582119138</c:v>
                </c:pt>
                <c:pt idx="4805">
                  <c:v>69568.795935721791</c:v>
                </c:pt>
                <c:pt idx="4806">
                  <c:v>69585.267705384351</c:v>
                </c:pt>
                <c:pt idx="4807">
                  <c:v>69601.739891020217</c:v>
                </c:pt>
                <c:pt idx="4808">
                  <c:v>69618.212492542938</c:v>
                </c:pt>
                <c:pt idx="4809">
                  <c:v>69634.685509866074</c:v>
                </c:pt>
                <c:pt idx="4810">
                  <c:v>69651.158942903145</c:v>
                </c:pt>
                <c:pt idx="4811">
                  <c:v>69667.632791567739</c:v>
                </c:pt>
                <c:pt idx="4812">
                  <c:v>69684.107055773566</c:v>
                </c:pt>
                <c:pt idx="4813">
                  <c:v>69700.581735434316</c:v>
                </c:pt>
                <c:pt idx="4814">
                  <c:v>69717.056830463596</c:v>
                </c:pt>
                <c:pt idx="4815">
                  <c:v>69733.532340775302</c:v>
                </c:pt>
                <c:pt idx="4816">
                  <c:v>69750.008266283126</c:v>
                </c:pt>
                <c:pt idx="4817">
                  <c:v>69766.484606900907</c:v>
                </c:pt>
                <c:pt idx="4818">
                  <c:v>69782.961362542512</c:v>
                </c:pt>
                <c:pt idx="4819">
                  <c:v>69799.438533121822</c:v>
                </c:pt>
                <c:pt idx="4820">
                  <c:v>69815.916118552836</c:v>
                </c:pt>
                <c:pt idx="4821">
                  <c:v>69832.394118749464</c:v>
                </c:pt>
                <c:pt idx="4822">
                  <c:v>69848.872533625719</c:v>
                </c:pt>
                <c:pt idx="4823">
                  <c:v>69865.351363095629</c:v>
                </c:pt>
                <c:pt idx="4824">
                  <c:v>69881.830607073236</c:v>
                </c:pt>
                <c:pt idx="4825">
                  <c:v>69898.310265472726</c:v>
                </c:pt>
                <c:pt idx="4826">
                  <c:v>69914.790338208215</c:v>
                </c:pt>
                <c:pt idx="4827">
                  <c:v>69931.270825193875</c:v>
                </c:pt>
                <c:pt idx="4828">
                  <c:v>69947.751726343937</c:v>
                </c:pt>
                <c:pt idx="4829">
                  <c:v>69964.233041572559</c:v>
                </c:pt>
                <c:pt idx="4830">
                  <c:v>69980.714770794177</c:v>
                </c:pt>
                <c:pt idx="4831">
                  <c:v>69997.196913923035</c:v>
                </c:pt>
                <c:pt idx="4832">
                  <c:v>70013.679470873496</c:v>
                </c:pt>
                <c:pt idx="4833">
                  <c:v>70030.162441559951</c:v>
                </c:pt>
                <c:pt idx="4834">
                  <c:v>70046.645825896863</c:v>
                </c:pt>
                <c:pt idx="4835">
                  <c:v>70063.129623798639</c:v>
                </c:pt>
                <c:pt idx="4836">
                  <c:v>70079.613835179771</c:v>
                </c:pt>
                <c:pt idx="4837">
                  <c:v>70096.098459954927</c:v>
                </c:pt>
                <c:pt idx="4838">
                  <c:v>70112.583498038526</c:v>
                </c:pt>
                <c:pt idx="4839">
                  <c:v>70129.068949345237</c:v>
                </c:pt>
                <c:pt idx="4840">
                  <c:v>70145.554813789699</c:v>
                </c:pt>
                <c:pt idx="4841">
                  <c:v>70162.041091286563</c:v>
                </c:pt>
                <c:pt idx="4842">
                  <c:v>70178.527781750599</c:v>
                </c:pt>
                <c:pt idx="4843">
                  <c:v>70195.014885096462</c:v>
                </c:pt>
                <c:pt idx="4844">
                  <c:v>70211.50240123902</c:v>
                </c:pt>
                <c:pt idx="4845">
                  <c:v>70227.99033009306</c:v>
                </c:pt>
                <c:pt idx="4846">
                  <c:v>70244.478671573423</c:v>
                </c:pt>
                <c:pt idx="4847">
                  <c:v>70260.967425595052</c:v>
                </c:pt>
                <c:pt idx="4848">
                  <c:v>70277.456592072733</c:v>
                </c:pt>
                <c:pt idx="4849">
                  <c:v>70293.946170921583</c:v>
                </c:pt>
                <c:pt idx="4850">
                  <c:v>70310.436162056518</c:v>
                </c:pt>
                <c:pt idx="4851">
                  <c:v>70326.926565392525</c:v>
                </c:pt>
                <c:pt idx="4852">
                  <c:v>70343.417380844752</c:v>
                </c:pt>
                <c:pt idx="4853">
                  <c:v>70359.908608328275</c:v>
                </c:pt>
                <c:pt idx="4854">
                  <c:v>70376.400247758167</c:v>
                </c:pt>
                <c:pt idx="4855">
                  <c:v>70392.892299049636</c:v>
                </c:pt>
                <c:pt idx="4856">
                  <c:v>70409.384762117959</c:v>
                </c:pt>
                <c:pt idx="4857">
                  <c:v>70425.877636878227</c:v>
                </c:pt>
                <c:pt idx="4858">
                  <c:v>70442.370923245835</c:v>
                </c:pt>
                <c:pt idx="4859">
                  <c:v>70458.864621136003</c:v>
                </c:pt>
                <c:pt idx="4860">
                  <c:v>70475.358730464126</c:v>
                </c:pt>
                <c:pt idx="4861">
                  <c:v>70491.853251145571</c:v>
                </c:pt>
                <c:pt idx="4862">
                  <c:v>70508.348183095732</c:v>
                </c:pt>
                <c:pt idx="4863">
                  <c:v>70524.843526230092</c:v>
                </c:pt>
                <c:pt idx="4864">
                  <c:v>70541.33928046409</c:v>
                </c:pt>
                <c:pt idx="4865">
                  <c:v>70557.835445713281</c:v>
                </c:pt>
                <c:pt idx="4866">
                  <c:v>70574.332021893177</c:v>
                </c:pt>
                <c:pt idx="4867">
                  <c:v>70590.829008919391</c:v>
                </c:pt>
                <c:pt idx="4868">
                  <c:v>70607.326406707522</c:v>
                </c:pt>
                <c:pt idx="4869">
                  <c:v>70623.824215173212</c:v>
                </c:pt>
                <c:pt idx="4870">
                  <c:v>70640.322434232236</c:v>
                </c:pt>
                <c:pt idx="4871">
                  <c:v>70656.821063800235</c:v>
                </c:pt>
                <c:pt idx="4872">
                  <c:v>70673.320103792983</c:v>
                </c:pt>
                <c:pt idx="4873">
                  <c:v>70689.819554126239</c:v>
                </c:pt>
                <c:pt idx="4874">
                  <c:v>70706.319414715952</c:v>
                </c:pt>
                <c:pt idx="4875">
                  <c:v>70722.819685477822</c:v>
                </c:pt>
                <c:pt idx="4876">
                  <c:v>70739.320366327884</c:v>
                </c:pt>
                <c:pt idx="4877">
                  <c:v>70755.821457181999</c:v>
                </c:pt>
                <c:pt idx="4878">
                  <c:v>70772.322957956116</c:v>
                </c:pt>
                <c:pt idx="4879">
                  <c:v>70788.824868566284</c:v>
                </c:pt>
                <c:pt idx="4880">
                  <c:v>70805.327188928524</c:v>
                </c:pt>
                <c:pt idx="4881">
                  <c:v>70821.829918958902</c:v>
                </c:pt>
                <c:pt idx="4882">
                  <c:v>70838.333058573509</c:v>
                </c:pt>
                <c:pt idx="4883">
                  <c:v>70854.83660768847</c:v>
                </c:pt>
                <c:pt idx="4884">
                  <c:v>70871.340566220009</c:v>
                </c:pt>
                <c:pt idx="4885">
                  <c:v>70887.844934084293</c:v>
                </c:pt>
                <c:pt idx="4886">
                  <c:v>70904.349711197574</c:v>
                </c:pt>
                <c:pt idx="4887">
                  <c:v>70920.854897476092</c:v>
                </c:pt>
                <c:pt idx="4888">
                  <c:v>70937.360492836262</c:v>
                </c:pt>
                <c:pt idx="4889">
                  <c:v>70953.866497194293</c:v>
                </c:pt>
                <c:pt idx="4890">
                  <c:v>70970.372910466613</c:v>
                </c:pt>
                <c:pt idx="4891">
                  <c:v>70986.879732569665</c:v>
                </c:pt>
                <c:pt idx="4892">
                  <c:v>71003.386963419878</c:v>
                </c:pt>
                <c:pt idx="4893">
                  <c:v>71019.894602933724</c:v>
                </c:pt>
                <c:pt idx="4894">
                  <c:v>71036.402651027704</c:v>
                </c:pt>
                <c:pt idx="4895">
                  <c:v>71052.911107618391</c:v>
                </c:pt>
                <c:pt idx="4896">
                  <c:v>71069.419972622374</c:v>
                </c:pt>
                <c:pt idx="4897">
                  <c:v>71085.929245956242</c:v>
                </c:pt>
                <c:pt idx="4898">
                  <c:v>71102.43892753667</c:v>
                </c:pt>
                <c:pt idx="4899">
                  <c:v>71118.94901728032</c:v>
                </c:pt>
                <c:pt idx="4900">
                  <c:v>71135.45951510391</c:v>
                </c:pt>
                <c:pt idx="4901">
                  <c:v>71151.970420924219</c:v>
                </c:pt>
                <c:pt idx="4902">
                  <c:v>71168.481734657995</c:v>
                </c:pt>
                <c:pt idx="4903">
                  <c:v>71184.993456222073</c:v>
                </c:pt>
                <c:pt idx="4904">
                  <c:v>71201.505585533363</c:v>
                </c:pt>
                <c:pt idx="4905">
                  <c:v>71218.018122508656</c:v>
                </c:pt>
                <c:pt idx="4906">
                  <c:v>71234.53106706492</c:v>
                </c:pt>
                <c:pt idx="4907">
                  <c:v>71251.04441911912</c:v>
                </c:pt>
                <c:pt idx="4908">
                  <c:v>71267.558178588268</c:v>
                </c:pt>
                <c:pt idx="4909">
                  <c:v>71284.07234538933</c:v>
                </c:pt>
                <c:pt idx="4910">
                  <c:v>71300.586919439389</c:v>
                </c:pt>
                <c:pt idx="4911">
                  <c:v>71317.101900655558</c:v>
                </c:pt>
                <c:pt idx="4912">
                  <c:v>71333.617288954905</c:v>
                </c:pt>
                <c:pt idx="4913">
                  <c:v>71350.133084254659</c:v>
                </c:pt>
                <c:pt idx="4914">
                  <c:v>71366.649286471977</c:v>
                </c:pt>
                <c:pt idx="4915">
                  <c:v>71383.165895524071</c:v>
                </c:pt>
                <c:pt idx="4916">
                  <c:v>71399.682911328229</c:v>
                </c:pt>
                <c:pt idx="4917">
                  <c:v>71416.200333801738</c:v>
                </c:pt>
                <c:pt idx="4918">
                  <c:v>71432.718162861915</c:v>
                </c:pt>
                <c:pt idx="4919">
                  <c:v>71449.236398426088</c:v>
                </c:pt>
                <c:pt idx="4920">
                  <c:v>71465.755040411736</c:v>
                </c:pt>
                <c:pt idx="4921">
                  <c:v>71482.274088736231</c:v>
                </c:pt>
                <c:pt idx="4922">
                  <c:v>71498.793543316977</c:v>
                </c:pt>
                <c:pt idx="4923">
                  <c:v>71515.31340407161</c:v>
                </c:pt>
                <c:pt idx="4924">
                  <c:v>71531.833670917549</c:v>
                </c:pt>
                <c:pt idx="4925">
                  <c:v>71548.354343772386</c:v>
                </c:pt>
                <c:pt idx="4926">
                  <c:v>71564.875422553741</c:v>
                </c:pt>
                <c:pt idx="4927">
                  <c:v>71581.396907179151</c:v>
                </c:pt>
                <c:pt idx="4928">
                  <c:v>71597.918797566395</c:v>
                </c:pt>
                <c:pt idx="4929">
                  <c:v>71614.441093633141</c:v>
                </c:pt>
                <c:pt idx="4930">
                  <c:v>71630.963795297052</c:v>
                </c:pt>
                <c:pt idx="4931">
                  <c:v>71647.486902475968</c:v>
                </c:pt>
                <c:pt idx="4932">
                  <c:v>71664.010415087629</c:v>
                </c:pt>
                <c:pt idx="4933">
                  <c:v>71680.534333049858</c:v>
                </c:pt>
                <c:pt idx="4934">
                  <c:v>71697.058656280613</c:v>
                </c:pt>
                <c:pt idx="4935">
                  <c:v>71713.583384697675</c:v>
                </c:pt>
                <c:pt idx="4936">
                  <c:v>71730.108518219015</c:v>
                </c:pt>
                <c:pt idx="4937">
                  <c:v>71746.634056762603</c:v>
                </c:pt>
                <c:pt idx="4938">
                  <c:v>71763.16000024644</c:v>
                </c:pt>
                <c:pt idx="4939">
                  <c:v>71779.686348588555</c:v>
                </c:pt>
                <c:pt idx="4940">
                  <c:v>71796.213101706948</c:v>
                </c:pt>
                <c:pt idx="4941">
                  <c:v>71812.740259519778</c:v>
                </c:pt>
                <c:pt idx="4942">
                  <c:v>71829.267821945206</c:v>
                </c:pt>
                <c:pt idx="4943">
                  <c:v>71845.795788901334</c:v>
                </c:pt>
                <c:pt idx="4944">
                  <c:v>71862.324160306351</c:v>
                </c:pt>
                <c:pt idx="4945">
                  <c:v>71878.852936078474</c:v>
                </c:pt>
                <c:pt idx="4946">
                  <c:v>71895.382116136025</c:v>
                </c:pt>
                <c:pt idx="4947">
                  <c:v>71911.911700397264</c:v>
                </c:pt>
                <c:pt idx="4948">
                  <c:v>71928.441688780498</c:v>
                </c:pt>
                <c:pt idx="4949">
                  <c:v>71944.972081204091</c:v>
                </c:pt>
                <c:pt idx="4950">
                  <c:v>71961.502877586463</c:v>
                </c:pt>
                <c:pt idx="4951">
                  <c:v>71978.034077846038</c:v>
                </c:pt>
                <c:pt idx="4952">
                  <c:v>71994.565681901251</c:v>
                </c:pt>
                <c:pt idx="4953">
                  <c:v>72011.097689670583</c:v>
                </c:pt>
                <c:pt idx="4954">
                  <c:v>72027.630101072587</c:v>
                </c:pt>
                <c:pt idx="4955">
                  <c:v>72044.162916025816</c:v>
                </c:pt>
                <c:pt idx="4956">
                  <c:v>72060.696134448852</c:v>
                </c:pt>
                <c:pt idx="4957">
                  <c:v>72077.229756260334</c:v>
                </c:pt>
                <c:pt idx="4958">
                  <c:v>72093.763781378861</c:v>
                </c:pt>
                <c:pt idx="4959">
                  <c:v>72110.298209723158</c:v>
                </c:pt>
                <c:pt idx="4960">
                  <c:v>72126.833041211998</c:v>
                </c:pt>
                <c:pt idx="4961">
                  <c:v>72143.368275764049</c:v>
                </c:pt>
                <c:pt idx="4962">
                  <c:v>72159.903913298171</c:v>
                </c:pt>
                <c:pt idx="4963">
                  <c:v>72176.439953733134</c:v>
                </c:pt>
                <c:pt idx="4964">
                  <c:v>72192.976396987782</c:v>
                </c:pt>
                <c:pt idx="4965">
                  <c:v>72209.513242981033</c:v>
                </c:pt>
                <c:pt idx="4966">
                  <c:v>72226.050491631788</c:v>
                </c:pt>
                <c:pt idx="4967">
                  <c:v>72242.588142859007</c:v>
                </c:pt>
                <c:pt idx="4968">
                  <c:v>72259.126196581652</c:v>
                </c:pt>
                <c:pt idx="4969">
                  <c:v>72275.664652718755</c:v>
                </c:pt>
                <c:pt idx="4970">
                  <c:v>72292.203511189349</c:v>
                </c:pt>
                <c:pt idx="4971">
                  <c:v>72308.742771912512</c:v>
                </c:pt>
                <c:pt idx="4972">
                  <c:v>72325.282434807406</c:v>
                </c:pt>
                <c:pt idx="4973">
                  <c:v>72341.822499793154</c:v>
                </c:pt>
                <c:pt idx="4974">
                  <c:v>72358.362966788918</c:v>
                </c:pt>
                <c:pt idx="4975">
                  <c:v>72374.903835713834</c:v>
                </c:pt>
                <c:pt idx="4976">
                  <c:v>72391.445106487314</c:v>
                </c:pt>
                <c:pt idx="4977">
                  <c:v>72407.986779028448</c:v>
                </c:pt>
                <c:pt idx="4978">
                  <c:v>72424.528853256706</c:v>
                </c:pt>
                <c:pt idx="4979">
                  <c:v>72441.07132909137</c:v>
                </c:pt>
                <c:pt idx="4980">
                  <c:v>72457.614206451763</c:v>
                </c:pt>
                <c:pt idx="4981">
                  <c:v>72474.157485257325</c:v>
                </c:pt>
                <c:pt idx="4982">
                  <c:v>72490.701165427483</c:v>
                </c:pt>
                <c:pt idx="4983">
                  <c:v>72507.24524688175</c:v>
                </c:pt>
                <c:pt idx="4984">
                  <c:v>72523.789729539581</c:v>
                </c:pt>
                <c:pt idx="4985">
                  <c:v>72540.33461332052</c:v>
                </c:pt>
                <c:pt idx="4986">
                  <c:v>72556.879898144165</c:v>
                </c:pt>
                <c:pt idx="4987">
                  <c:v>72573.42558393006</c:v>
                </c:pt>
                <c:pt idx="4988">
                  <c:v>72589.971670597864</c:v>
                </c:pt>
                <c:pt idx="4989">
                  <c:v>72606.518158067236</c:v>
                </c:pt>
                <c:pt idx="4990">
                  <c:v>72623.065046257892</c:v>
                </c:pt>
                <c:pt idx="4991">
                  <c:v>72639.612335089492</c:v>
                </c:pt>
                <c:pt idx="4992">
                  <c:v>72656.160024481942</c:v>
                </c:pt>
                <c:pt idx="4993">
                  <c:v>72672.708114354857</c:v>
                </c:pt>
                <c:pt idx="4994">
                  <c:v>72689.256604628143</c:v>
                </c:pt>
                <c:pt idx="4995">
                  <c:v>72705.805495221692</c:v>
                </c:pt>
                <c:pt idx="4996">
                  <c:v>72722.354786055352</c:v>
                </c:pt>
                <c:pt idx="4997">
                  <c:v>72738.904477049</c:v>
                </c:pt>
                <c:pt idx="4998">
                  <c:v>72755.454568122659</c:v>
                </c:pt>
                <c:pt idx="4999">
                  <c:v>72772.005059196294</c:v>
                </c:pt>
                <c:pt idx="5000">
                  <c:v>72788.555950189926</c:v>
                </c:pt>
                <c:pt idx="5001">
                  <c:v>72805.107241023507</c:v>
                </c:pt>
                <c:pt idx="5002">
                  <c:v>72821.65893161729</c:v>
                </c:pt>
                <c:pt idx="5003">
                  <c:v>72838.211021891286</c:v>
                </c:pt>
                <c:pt idx="5004">
                  <c:v>72854.763511765603</c:v>
                </c:pt>
                <c:pt idx="5005">
                  <c:v>72871.316401160497</c:v>
                </c:pt>
                <c:pt idx="5006">
                  <c:v>72887.869689996151</c:v>
                </c:pt>
                <c:pt idx="5007">
                  <c:v>72904.423378192761</c:v>
                </c:pt>
                <c:pt idx="5008">
                  <c:v>72920.977465670672</c:v>
                </c:pt>
                <c:pt idx="5009">
                  <c:v>72937.531952350124</c:v>
                </c:pt>
                <c:pt idx="5010">
                  <c:v>72954.086838151459</c:v>
                </c:pt>
                <c:pt idx="5011">
                  <c:v>72970.642122995137</c:v>
                </c:pt>
                <c:pt idx="5012">
                  <c:v>72987.1978068014</c:v>
                </c:pt>
                <c:pt idx="5013">
                  <c:v>73003.753889490778</c:v>
                </c:pt>
                <c:pt idx="5014">
                  <c:v>73020.310370983716</c:v>
                </c:pt>
                <c:pt idx="5015">
                  <c:v>73036.867251200718</c:v>
                </c:pt>
                <c:pt idx="5016">
                  <c:v>73053.424530062257</c:v>
                </c:pt>
                <c:pt idx="5017">
                  <c:v>73069.982207488967</c:v>
                </c:pt>
                <c:pt idx="5018">
                  <c:v>73086.54028340138</c:v>
                </c:pt>
                <c:pt idx="5019">
                  <c:v>73103.098757720159</c:v>
                </c:pt>
                <c:pt idx="5020">
                  <c:v>73119.657630365924</c:v>
                </c:pt>
                <c:pt idx="5021">
                  <c:v>73136.216901259337</c:v>
                </c:pt>
                <c:pt idx="5022">
                  <c:v>73152.776570321177</c:v>
                </c:pt>
                <c:pt idx="5023">
                  <c:v>73169.336637472152</c:v>
                </c:pt>
                <c:pt idx="5024">
                  <c:v>73185.897102633084</c:v>
                </c:pt>
                <c:pt idx="5025">
                  <c:v>73202.45796572468</c:v>
                </c:pt>
                <c:pt idx="5026">
                  <c:v>73219.019226667893</c:v>
                </c:pt>
                <c:pt idx="5027">
                  <c:v>73235.580885383519</c:v>
                </c:pt>
                <c:pt idx="5028">
                  <c:v>73252.142941792466</c:v>
                </c:pt>
                <c:pt idx="5029">
                  <c:v>73268.705395815763</c:v>
                </c:pt>
                <c:pt idx="5030">
                  <c:v>73285.268247374275</c:v>
                </c:pt>
                <c:pt idx="5031">
                  <c:v>73301.831496389059</c:v>
                </c:pt>
                <c:pt idx="5032">
                  <c:v>73318.395142781097</c:v>
                </c:pt>
                <c:pt idx="5033">
                  <c:v>73334.95918647146</c:v>
                </c:pt>
                <c:pt idx="5034">
                  <c:v>73351.523627381292</c:v>
                </c:pt>
                <c:pt idx="5035">
                  <c:v>73368.088465431661</c:v>
                </c:pt>
                <c:pt idx="5036">
                  <c:v>73384.653700543742</c:v>
                </c:pt>
                <c:pt idx="5037">
                  <c:v>73401.219332638706</c:v>
                </c:pt>
                <c:pt idx="5038">
                  <c:v>73417.785361637812</c:v>
                </c:pt>
                <c:pt idx="5039">
                  <c:v>73434.351787462263</c:v>
                </c:pt>
                <c:pt idx="5040">
                  <c:v>73450.918610033375</c:v>
                </c:pt>
                <c:pt idx="5041">
                  <c:v>73467.485829272395</c:v>
                </c:pt>
                <c:pt idx="5042">
                  <c:v>73484.053445100799</c:v>
                </c:pt>
                <c:pt idx="5043">
                  <c:v>73500.621457439847</c:v>
                </c:pt>
                <c:pt idx="5044">
                  <c:v>73517.189866210974</c:v>
                </c:pt>
                <c:pt idx="5045">
                  <c:v>73533.75867133557</c:v>
                </c:pt>
                <c:pt idx="5046">
                  <c:v>73550.32787273523</c:v>
                </c:pt>
                <c:pt idx="5047">
                  <c:v>73566.897470331329</c:v>
                </c:pt>
                <c:pt idx="5048">
                  <c:v>73583.467464045432</c:v>
                </c:pt>
                <c:pt idx="5049">
                  <c:v>73600.037853799091</c:v>
                </c:pt>
                <c:pt idx="5050">
                  <c:v>73616.608639513972</c:v>
                </c:pt>
                <c:pt idx="5051">
                  <c:v>73633.179821111626</c:v>
                </c:pt>
                <c:pt idx="5052">
                  <c:v>73649.75139851369</c:v>
                </c:pt>
                <c:pt idx="5053">
                  <c:v>73666.323371641905</c:v>
                </c:pt>
                <c:pt idx="5054">
                  <c:v>73682.895740417953</c:v>
                </c:pt>
                <c:pt idx="5055">
                  <c:v>73699.468504763558</c:v>
                </c:pt>
                <c:pt idx="5056">
                  <c:v>73716.041664600591</c:v>
                </c:pt>
                <c:pt idx="5057">
                  <c:v>73732.615219850777</c:v>
                </c:pt>
                <c:pt idx="5058">
                  <c:v>73749.189170436002</c:v>
                </c:pt>
                <c:pt idx="5059">
                  <c:v>73765.76351627805</c:v>
                </c:pt>
                <c:pt idx="5060">
                  <c:v>73782.338257298936</c:v>
                </c:pt>
                <c:pt idx="5061">
                  <c:v>73798.913393420502</c:v>
                </c:pt>
                <c:pt idx="5062">
                  <c:v>73815.488924564823</c:v>
                </c:pt>
                <c:pt idx="5063">
                  <c:v>73832.064850653769</c:v>
                </c:pt>
                <c:pt idx="5064">
                  <c:v>73848.641171609401</c:v>
                </c:pt>
                <c:pt idx="5065">
                  <c:v>73865.217887353807</c:v>
                </c:pt>
                <c:pt idx="5066">
                  <c:v>73881.794997809062</c:v>
                </c:pt>
                <c:pt idx="5067">
                  <c:v>73898.372502897313</c:v>
                </c:pt>
                <c:pt idx="5068">
                  <c:v>73914.95040254062</c:v>
                </c:pt>
                <c:pt idx="5069">
                  <c:v>73931.528696661248</c:v>
                </c:pt>
                <c:pt idx="5070">
                  <c:v>73948.107385181327</c:v>
                </c:pt>
                <c:pt idx="5071">
                  <c:v>73964.686468023167</c:v>
                </c:pt>
                <c:pt idx="5072">
                  <c:v>73981.265945109</c:v>
                </c:pt>
                <c:pt idx="5073">
                  <c:v>73997.845816361194</c:v>
                </c:pt>
                <c:pt idx="5074">
                  <c:v>74014.426081701968</c:v>
                </c:pt>
                <c:pt idx="5075">
                  <c:v>74031.006741053759</c:v>
                </c:pt>
                <c:pt idx="5076">
                  <c:v>74047.587794338979</c:v>
                </c:pt>
                <c:pt idx="5077">
                  <c:v>74064.169241479962</c:v>
                </c:pt>
                <c:pt idx="5078">
                  <c:v>74080.751082399263</c:v>
                </c:pt>
                <c:pt idx="5079">
                  <c:v>74097.333317019278</c:v>
                </c:pt>
                <c:pt idx="5080">
                  <c:v>74113.915945262575</c:v>
                </c:pt>
                <c:pt idx="5081">
                  <c:v>74130.49896705171</c:v>
                </c:pt>
                <c:pt idx="5082">
                  <c:v>74147.082382309236</c:v>
                </c:pt>
                <c:pt idx="5083">
                  <c:v>74163.666190957782</c:v>
                </c:pt>
                <c:pt idx="5084">
                  <c:v>74180.250392919945</c:v>
                </c:pt>
                <c:pt idx="5085">
                  <c:v>74196.834988118397</c:v>
                </c:pt>
                <c:pt idx="5086">
                  <c:v>74213.419976475852</c:v>
                </c:pt>
                <c:pt idx="5087">
                  <c:v>74230.005357915084</c:v>
                </c:pt>
                <c:pt idx="5088">
                  <c:v>74246.59113235875</c:v>
                </c:pt>
                <c:pt idx="5089">
                  <c:v>74263.177299729708</c:v>
                </c:pt>
                <c:pt idx="5090">
                  <c:v>74279.763859950777</c:v>
                </c:pt>
                <c:pt idx="5091">
                  <c:v>74296.350812944816</c:v>
                </c:pt>
                <c:pt idx="5092">
                  <c:v>74312.938158634657</c:v>
                </c:pt>
                <c:pt idx="5093">
                  <c:v>74329.525896943218</c:v>
                </c:pt>
                <c:pt idx="5094">
                  <c:v>74346.114027793461</c:v>
                </c:pt>
                <c:pt idx="5095">
                  <c:v>74362.702551108348</c:v>
                </c:pt>
                <c:pt idx="5096">
                  <c:v>74379.291466810915</c:v>
                </c:pt>
                <c:pt idx="5097">
                  <c:v>74395.880774824123</c:v>
                </c:pt>
                <c:pt idx="5098">
                  <c:v>74412.470475071081</c:v>
                </c:pt>
                <c:pt idx="5099">
                  <c:v>74429.06056747488</c:v>
                </c:pt>
                <c:pt idx="5100">
                  <c:v>74445.651051958659</c:v>
                </c:pt>
                <c:pt idx="5101">
                  <c:v>74462.241928445525</c:v>
                </c:pt>
                <c:pt idx="5102">
                  <c:v>74478.833196858657</c:v>
                </c:pt>
                <c:pt idx="5103">
                  <c:v>74495.42485712131</c:v>
                </c:pt>
                <c:pt idx="5104">
                  <c:v>74512.016909156693</c:v>
                </c:pt>
                <c:pt idx="5105">
                  <c:v>74528.609352888132</c:v>
                </c:pt>
                <c:pt idx="5106">
                  <c:v>74545.202188238822</c:v>
                </c:pt>
                <c:pt idx="5107">
                  <c:v>74561.79541513219</c:v>
                </c:pt>
                <c:pt idx="5108">
                  <c:v>74578.389033491592</c:v>
                </c:pt>
                <c:pt idx="5109">
                  <c:v>74594.98304324034</c:v>
                </c:pt>
                <c:pt idx="5110">
                  <c:v>74611.577444301976</c:v>
                </c:pt>
                <c:pt idx="5111">
                  <c:v>74628.172236599843</c:v>
                </c:pt>
                <c:pt idx="5112">
                  <c:v>74644.767420057498</c:v>
                </c:pt>
                <c:pt idx="5113">
                  <c:v>74661.362994598414</c:v>
                </c:pt>
                <c:pt idx="5114">
                  <c:v>74677.958960146134</c:v>
                </c:pt>
                <c:pt idx="5115">
                  <c:v>74694.555316624261</c:v>
                </c:pt>
                <c:pt idx="5116">
                  <c:v>74711.152063956353</c:v>
                </c:pt>
                <c:pt idx="5117">
                  <c:v>74727.749202066028</c:v>
                </c:pt>
                <c:pt idx="5118">
                  <c:v>74744.346730877049</c:v>
                </c:pt>
                <c:pt idx="5119">
                  <c:v>74760.944650313002</c:v>
                </c:pt>
                <c:pt idx="5120">
                  <c:v>74777.542960297651</c:v>
                </c:pt>
                <c:pt idx="5121">
                  <c:v>74794.141660754787</c:v>
                </c:pt>
                <c:pt idx="5122">
                  <c:v>74810.740751608071</c:v>
                </c:pt>
                <c:pt idx="5123">
                  <c:v>74827.340232781411</c:v>
                </c:pt>
                <c:pt idx="5124">
                  <c:v>74843.940104198642</c:v>
                </c:pt>
                <c:pt idx="5125">
                  <c:v>74860.540365783614</c:v>
                </c:pt>
                <c:pt idx="5126">
                  <c:v>74877.141017460221</c:v>
                </c:pt>
                <c:pt idx="5127">
                  <c:v>74893.742059152384</c:v>
                </c:pt>
                <c:pt idx="5128">
                  <c:v>74910.343490784129</c:v>
                </c:pt>
                <c:pt idx="5129">
                  <c:v>74926.94531227932</c:v>
                </c:pt>
                <c:pt idx="5130">
                  <c:v>74943.547523562083</c:v>
                </c:pt>
                <c:pt idx="5131">
                  <c:v>74960.150124556458</c:v>
                </c:pt>
                <c:pt idx="5132">
                  <c:v>74976.753115186439</c:v>
                </c:pt>
                <c:pt idx="5133">
                  <c:v>74993.356495376211</c:v>
                </c:pt>
                <c:pt idx="5134">
                  <c:v>75009.960265049885</c:v>
                </c:pt>
                <c:pt idx="5135">
                  <c:v>75026.564424131677</c:v>
                </c:pt>
                <c:pt idx="5136">
                  <c:v>75043.168972545653</c:v>
                </c:pt>
                <c:pt idx="5137">
                  <c:v>75059.773910216158</c:v>
                </c:pt>
                <c:pt idx="5138">
                  <c:v>75076.379237067405</c:v>
                </c:pt>
                <c:pt idx="5139">
                  <c:v>75092.984953023668</c:v>
                </c:pt>
                <c:pt idx="5140">
                  <c:v>75109.591058009333</c:v>
                </c:pt>
                <c:pt idx="5141">
                  <c:v>75126.197551948615</c:v>
                </c:pt>
                <c:pt idx="5142">
                  <c:v>75142.804434766003</c:v>
                </c:pt>
                <c:pt idx="5143">
                  <c:v>75159.411706385814</c:v>
                </c:pt>
                <c:pt idx="5144">
                  <c:v>75176.019366732522</c:v>
                </c:pt>
                <c:pt idx="5145">
                  <c:v>75192.627415730603</c:v>
                </c:pt>
                <c:pt idx="5146">
                  <c:v>75209.235853304475</c:v>
                </c:pt>
                <c:pt idx="5147">
                  <c:v>75225.844679378744</c:v>
                </c:pt>
                <c:pt idx="5148">
                  <c:v>75242.453893877915</c:v>
                </c:pt>
                <c:pt idx="5149">
                  <c:v>75259.063496726565</c:v>
                </c:pt>
                <c:pt idx="5150">
                  <c:v>75275.673487849344</c:v>
                </c:pt>
                <c:pt idx="5151">
                  <c:v>75292.283867170801</c:v>
                </c:pt>
                <c:pt idx="5152">
                  <c:v>75308.894634615674</c:v>
                </c:pt>
                <c:pt idx="5153">
                  <c:v>75325.505790108655</c:v>
                </c:pt>
                <c:pt idx="5154">
                  <c:v>75342.117333574395</c:v>
                </c:pt>
                <c:pt idx="5155">
                  <c:v>75358.729264937778</c:v>
                </c:pt>
                <c:pt idx="5156">
                  <c:v>75375.341584123395</c:v>
                </c:pt>
                <c:pt idx="5157">
                  <c:v>75391.95429105626</c:v>
                </c:pt>
                <c:pt idx="5158">
                  <c:v>75408.56738566111</c:v>
                </c:pt>
                <c:pt idx="5159">
                  <c:v>75425.180867862829</c:v>
                </c:pt>
                <c:pt idx="5160">
                  <c:v>75441.79473758633</c:v>
                </c:pt>
                <c:pt idx="5161">
                  <c:v>75458.408994756479</c:v>
                </c:pt>
                <c:pt idx="5162">
                  <c:v>75475.023639298335</c:v>
                </c:pt>
                <c:pt idx="5163">
                  <c:v>75491.63867113681</c:v>
                </c:pt>
                <c:pt idx="5164">
                  <c:v>75508.254090196962</c:v>
                </c:pt>
                <c:pt idx="5165">
                  <c:v>75524.869896403776</c:v>
                </c:pt>
                <c:pt idx="5166">
                  <c:v>75541.486089682352</c:v>
                </c:pt>
                <c:pt idx="5167">
                  <c:v>75558.102669957851</c:v>
                </c:pt>
                <c:pt idx="5168">
                  <c:v>75574.719637155344</c:v>
                </c:pt>
                <c:pt idx="5169">
                  <c:v>75591.336991199976</c:v>
                </c:pt>
                <c:pt idx="5170">
                  <c:v>75607.95473201698</c:v>
                </c:pt>
                <c:pt idx="5171">
                  <c:v>75624.572859531574</c:v>
                </c:pt>
                <c:pt idx="5172">
                  <c:v>75641.191373668975</c:v>
                </c:pt>
                <c:pt idx="5173">
                  <c:v>75657.810274354459</c:v>
                </c:pt>
                <c:pt idx="5174">
                  <c:v>75674.429561513374</c:v>
                </c:pt>
                <c:pt idx="5175">
                  <c:v>75691.049235070997</c:v>
                </c:pt>
                <c:pt idx="5176">
                  <c:v>75707.66929495275</c:v>
                </c:pt>
                <c:pt idx="5177">
                  <c:v>75724.289741083965</c:v>
                </c:pt>
                <c:pt idx="5178">
                  <c:v>75740.910573390065</c:v>
                </c:pt>
                <c:pt idx="5179">
                  <c:v>75757.531791796573</c:v>
                </c:pt>
                <c:pt idx="5180">
                  <c:v>75774.153396228896</c:v>
                </c:pt>
                <c:pt idx="5181">
                  <c:v>75790.775386612542</c:v>
                </c:pt>
                <c:pt idx="5182">
                  <c:v>75807.397762873094</c:v>
                </c:pt>
                <c:pt idx="5183">
                  <c:v>75824.020524936088</c:v>
                </c:pt>
                <c:pt idx="5184">
                  <c:v>75840.643672727078</c:v>
                </c:pt>
                <c:pt idx="5185">
                  <c:v>75857.267206171731</c:v>
                </c:pt>
                <c:pt idx="5186">
                  <c:v>75873.891125195747</c:v>
                </c:pt>
                <c:pt idx="5187">
                  <c:v>75890.515429724663</c:v>
                </c:pt>
                <c:pt idx="5188">
                  <c:v>75907.140119684322</c:v>
                </c:pt>
                <c:pt idx="5189">
                  <c:v>75923.765195000393</c:v>
                </c:pt>
                <c:pt idx="5190">
                  <c:v>75940.390655598647</c:v>
                </c:pt>
                <c:pt idx="5191">
                  <c:v>75957.016501404854</c:v>
                </c:pt>
                <c:pt idx="5192">
                  <c:v>75973.642732344946</c:v>
                </c:pt>
                <c:pt idx="5193">
                  <c:v>75990.269348344635</c:v>
                </c:pt>
                <c:pt idx="5194">
                  <c:v>76006.896349329851</c:v>
                </c:pt>
                <c:pt idx="5195">
                  <c:v>76023.523735226554</c:v>
                </c:pt>
                <c:pt idx="5196">
                  <c:v>76040.151505960632</c:v>
                </c:pt>
                <c:pt idx="5197">
                  <c:v>76056.779661458044</c:v>
                </c:pt>
                <c:pt idx="5198">
                  <c:v>76073.40820164475</c:v>
                </c:pt>
                <c:pt idx="5199">
                  <c:v>76090.037126446856</c:v>
                </c:pt>
                <c:pt idx="5200">
                  <c:v>76106.666435790336</c:v>
                </c:pt>
                <c:pt idx="5201">
                  <c:v>76123.296129601324</c:v>
                </c:pt>
                <c:pt idx="5202">
                  <c:v>76139.926207805882</c:v>
                </c:pt>
                <c:pt idx="5203">
                  <c:v>76156.556670330188</c:v>
                </c:pt>
                <c:pt idx="5204">
                  <c:v>76173.187517100392</c:v>
                </c:pt>
                <c:pt idx="5205">
                  <c:v>76189.818748042642</c:v>
                </c:pt>
                <c:pt idx="5206">
                  <c:v>76206.450363083233</c:v>
                </c:pt>
                <c:pt idx="5207">
                  <c:v>76223.082362148358</c:v>
                </c:pt>
                <c:pt idx="5208">
                  <c:v>76239.714745164267</c:v>
                </c:pt>
                <c:pt idx="5209">
                  <c:v>76256.347512057342</c:v>
                </c:pt>
                <c:pt idx="5210">
                  <c:v>76272.980662753893</c:v>
                </c:pt>
                <c:pt idx="5211">
                  <c:v>76289.614197180257</c:v>
                </c:pt>
                <c:pt idx="5212">
                  <c:v>76306.248115262832</c:v>
                </c:pt>
                <c:pt idx="5213">
                  <c:v>76322.882416928085</c:v>
                </c:pt>
                <c:pt idx="5214">
                  <c:v>76339.517102102371</c:v>
                </c:pt>
                <c:pt idx="5215">
                  <c:v>76356.152170712216</c:v>
                </c:pt>
                <c:pt idx="5216">
                  <c:v>76372.787622684147</c:v>
                </c:pt>
                <c:pt idx="5217">
                  <c:v>76389.42345794462</c:v>
                </c:pt>
                <c:pt idx="5218">
                  <c:v>76406.059676420264</c:v>
                </c:pt>
                <c:pt idx="5219">
                  <c:v>76422.69627803762</c:v>
                </c:pt>
                <c:pt idx="5220">
                  <c:v>76439.333262723361</c:v>
                </c:pt>
                <c:pt idx="5221">
                  <c:v>76455.970630404074</c:v>
                </c:pt>
                <c:pt idx="5222">
                  <c:v>76472.608381006445</c:v>
                </c:pt>
                <c:pt idx="5223">
                  <c:v>76489.246514457191</c:v>
                </c:pt>
                <c:pt idx="5224">
                  <c:v>76505.885030683057</c:v>
                </c:pt>
                <c:pt idx="5225">
                  <c:v>76522.523929610732</c:v>
                </c:pt>
                <c:pt idx="5226">
                  <c:v>76539.163211167048</c:v>
                </c:pt>
                <c:pt idx="5227">
                  <c:v>76555.802875278794</c:v>
                </c:pt>
                <c:pt idx="5228">
                  <c:v>76572.442921872818</c:v>
                </c:pt>
                <c:pt idx="5229">
                  <c:v>76589.083350876041</c:v>
                </c:pt>
                <c:pt idx="5230">
                  <c:v>76605.724162215294</c:v>
                </c:pt>
                <c:pt idx="5231">
                  <c:v>76622.36535581747</c:v>
                </c:pt>
                <c:pt idx="5232">
                  <c:v>76639.006931609576</c:v>
                </c:pt>
                <c:pt idx="5233">
                  <c:v>76655.648889518619</c:v>
                </c:pt>
                <c:pt idx="5234">
                  <c:v>76672.29122947155</c:v>
                </c:pt>
                <c:pt idx="5235">
                  <c:v>76688.933951395433</c:v>
                </c:pt>
                <c:pt idx="5236">
                  <c:v>76705.57705521732</c:v>
                </c:pt>
                <c:pt idx="5237">
                  <c:v>76722.220540864291</c:v>
                </c:pt>
                <c:pt idx="5238">
                  <c:v>76738.864408263471</c:v>
                </c:pt>
                <c:pt idx="5239">
                  <c:v>76755.508657342041</c:v>
                </c:pt>
                <c:pt idx="5240">
                  <c:v>76772.153288027112</c:v>
                </c:pt>
                <c:pt idx="5241">
                  <c:v>76788.798300245951</c:v>
                </c:pt>
                <c:pt idx="5242">
                  <c:v>76805.443693925728</c:v>
                </c:pt>
                <c:pt idx="5243">
                  <c:v>76822.0894689938</c:v>
                </c:pt>
                <c:pt idx="5244">
                  <c:v>76838.735625377303</c:v>
                </c:pt>
                <c:pt idx="5245">
                  <c:v>76855.38216300364</c:v>
                </c:pt>
                <c:pt idx="5246">
                  <c:v>76872.029081800181</c:v>
                </c:pt>
                <c:pt idx="5247">
                  <c:v>76888.676381694255</c:v>
                </c:pt>
                <c:pt idx="5248">
                  <c:v>76905.324062613232</c:v>
                </c:pt>
                <c:pt idx="5249">
                  <c:v>76921.972124484557</c:v>
                </c:pt>
                <c:pt idx="5250">
                  <c:v>76938.620567235717</c:v>
                </c:pt>
                <c:pt idx="5251">
                  <c:v>76955.269390794143</c:v>
                </c:pt>
                <c:pt idx="5252">
                  <c:v>76971.918595087336</c:v>
                </c:pt>
                <c:pt idx="5253">
                  <c:v>76988.568180042872</c:v>
                </c:pt>
                <c:pt idx="5254">
                  <c:v>77005.218145588326</c:v>
                </c:pt>
                <c:pt idx="5255">
                  <c:v>77021.868491651228</c:v>
                </c:pt>
                <c:pt idx="5256">
                  <c:v>77038.519218159214</c:v>
                </c:pt>
                <c:pt idx="5257">
                  <c:v>77055.170325039959</c:v>
                </c:pt>
                <c:pt idx="5258">
                  <c:v>77071.821812221082</c:v>
                </c:pt>
                <c:pt idx="5259">
                  <c:v>77088.473679630333</c:v>
                </c:pt>
                <c:pt idx="5260">
                  <c:v>77105.125927195448</c:v>
                </c:pt>
                <c:pt idx="5261">
                  <c:v>77121.778554844117</c:v>
                </c:pt>
                <c:pt idx="5262">
                  <c:v>77138.431562504164</c:v>
                </c:pt>
                <c:pt idx="5263">
                  <c:v>77155.08495010341</c:v>
                </c:pt>
                <c:pt idx="5264">
                  <c:v>77171.738717569649</c:v>
                </c:pt>
                <c:pt idx="5265">
                  <c:v>77188.392864830807</c:v>
                </c:pt>
                <c:pt idx="5266">
                  <c:v>77205.047391814718</c:v>
                </c:pt>
                <c:pt idx="5267">
                  <c:v>77221.702298449309</c:v>
                </c:pt>
                <c:pt idx="5268">
                  <c:v>77238.357584662546</c:v>
                </c:pt>
                <c:pt idx="5269">
                  <c:v>77255.013250382413</c:v>
                </c:pt>
                <c:pt idx="5270">
                  <c:v>77271.669295536907</c:v>
                </c:pt>
                <c:pt idx="5271">
                  <c:v>77288.325720054039</c:v>
                </c:pt>
                <c:pt idx="5272">
                  <c:v>77304.982523861836</c:v>
                </c:pt>
                <c:pt idx="5273">
                  <c:v>77321.639706888469</c:v>
                </c:pt>
                <c:pt idx="5274">
                  <c:v>77338.297269061921</c:v>
                </c:pt>
                <c:pt idx="5275">
                  <c:v>77354.955210310451</c:v>
                </c:pt>
                <c:pt idx="5276">
                  <c:v>77371.613530562157</c:v>
                </c:pt>
                <c:pt idx="5277">
                  <c:v>77388.272229745286</c:v>
                </c:pt>
                <c:pt idx="5278">
                  <c:v>77404.931307787992</c:v>
                </c:pt>
                <c:pt idx="5279">
                  <c:v>77421.590764618551</c:v>
                </c:pt>
                <c:pt idx="5280">
                  <c:v>77438.250600165236</c:v>
                </c:pt>
                <c:pt idx="5281">
                  <c:v>77454.910814356335</c:v>
                </c:pt>
                <c:pt idx="5282">
                  <c:v>77471.571407120224</c:v>
                </c:pt>
                <c:pt idx="5283">
                  <c:v>77488.23237838519</c:v>
                </c:pt>
                <c:pt idx="5284">
                  <c:v>77504.893728079638</c:v>
                </c:pt>
                <c:pt idx="5285">
                  <c:v>77521.555456132031</c:v>
                </c:pt>
                <c:pt idx="5286">
                  <c:v>77538.217562470702</c:v>
                </c:pt>
                <c:pt idx="5287">
                  <c:v>77554.880047024213</c:v>
                </c:pt>
                <c:pt idx="5288">
                  <c:v>77571.542909720985</c:v>
                </c:pt>
                <c:pt idx="5289">
                  <c:v>77588.206150489583</c:v>
                </c:pt>
                <c:pt idx="5290">
                  <c:v>77604.869769258527</c:v>
                </c:pt>
                <c:pt idx="5291">
                  <c:v>77621.53376595641</c:v>
                </c:pt>
                <c:pt idx="5292">
                  <c:v>77638.198140511784</c:v>
                </c:pt>
                <c:pt idx="5293">
                  <c:v>77654.862892853314</c:v>
                </c:pt>
                <c:pt idx="5294">
                  <c:v>77671.528022909653</c:v>
                </c:pt>
                <c:pt idx="5295">
                  <c:v>77688.193530609438</c:v>
                </c:pt>
                <c:pt idx="5296">
                  <c:v>77704.859415881467</c:v>
                </c:pt>
                <c:pt idx="5297">
                  <c:v>77721.525678654391</c:v>
                </c:pt>
                <c:pt idx="5298">
                  <c:v>77738.192318856964</c:v>
                </c:pt>
                <c:pt idx="5299">
                  <c:v>77754.859336418027</c:v>
                </c:pt>
                <c:pt idx="5300">
                  <c:v>77771.526731266349</c:v>
                </c:pt>
                <c:pt idx="5301">
                  <c:v>77788.194503330771</c:v>
                </c:pt>
                <c:pt idx="5302">
                  <c:v>77804.862652540221</c:v>
                </c:pt>
                <c:pt idx="5303">
                  <c:v>77821.531178823512</c:v>
                </c:pt>
                <c:pt idx="5304">
                  <c:v>77838.20008210963</c:v>
                </c:pt>
                <c:pt idx="5305">
                  <c:v>77854.869362327532</c:v>
                </c:pt>
                <c:pt idx="5306">
                  <c:v>77871.539019406104</c:v>
                </c:pt>
                <c:pt idx="5307">
                  <c:v>77888.20905327439</c:v>
                </c:pt>
                <c:pt idx="5308">
                  <c:v>77904.879463861478</c:v>
                </c:pt>
                <c:pt idx="5309">
                  <c:v>77921.550251096342</c:v>
                </c:pt>
                <c:pt idx="5310">
                  <c:v>77938.221414908112</c:v>
                </c:pt>
                <c:pt idx="5311">
                  <c:v>77954.892955225849</c:v>
                </c:pt>
                <c:pt idx="5312">
                  <c:v>77971.564871978728</c:v>
                </c:pt>
                <c:pt idx="5313">
                  <c:v>77988.237165095925</c:v>
                </c:pt>
                <c:pt idx="5314">
                  <c:v>78004.909834506558</c:v>
                </c:pt>
                <c:pt idx="5315">
                  <c:v>78021.582880139918</c:v>
                </c:pt>
                <c:pt idx="5316">
                  <c:v>78038.256301925241</c:v>
                </c:pt>
                <c:pt idx="5317">
                  <c:v>78054.930099791745</c:v>
                </c:pt>
                <c:pt idx="5318">
                  <c:v>78071.604273668738</c:v>
                </c:pt>
                <c:pt idx="5319">
                  <c:v>78088.278823485583</c:v>
                </c:pt>
                <c:pt idx="5320">
                  <c:v>78104.953749171575</c:v>
                </c:pt>
                <c:pt idx="5321">
                  <c:v>78121.629050656178</c:v>
                </c:pt>
                <c:pt idx="5322">
                  <c:v>78138.304727868657</c:v>
                </c:pt>
                <c:pt idx="5323">
                  <c:v>78154.980780738522</c:v>
                </c:pt>
                <c:pt idx="5324">
                  <c:v>78171.657209195226</c:v>
                </c:pt>
                <c:pt idx="5325">
                  <c:v>78188.33401316822</c:v>
                </c:pt>
                <c:pt idx="5326">
                  <c:v>78205.011192587059</c:v>
                </c:pt>
                <c:pt idx="5327">
                  <c:v>78221.688747381238</c:v>
                </c:pt>
                <c:pt idx="5328">
                  <c:v>78238.36667748027</c:v>
                </c:pt>
                <c:pt idx="5329">
                  <c:v>78255.044982813837</c:v>
                </c:pt>
                <c:pt idx="5330">
                  <c:v>78271.723663311539</c:v>
                </c:pt>
                <c:pt idx="5331">
                  <c:v>78288.402718902973</c:v>
                </c:pt>
                <c:pt idx="5332">
                  <c:v>78305.08214951781</c:v>
                </c:pt>
                <c:pt idx="5333">
                  <c:v>78321.761955085763</c:v>
                </c:pt>
                <c:pt idx="5334">
                  <c:v>78338.442135536505</c:v>
                </c:pt>
                <c:pt idx="5335">
                  <c:v>78355.122690799864</c:v>
                </c:pt>
                <c:pt idx="5336">
                  <c:v>78371.803620805556</c:v>
                </c:pt>
                <c:pt idx="5337">
                  <c:v>78388.484925483353</c:v>
                </c:pt>
                <c:pt idx="5338">
                  <c:v>78405.166604763115</c:v>
                </c:pt>
                <c:pt idx="5339">
                  <c:v>78421.848658574672</c:v>
                </c:pt>
                <c:pt idx="5340">
                  <c:v>78438.531086847957</c:v>
                </c:pt>
                <c:pt idx="5341">
                  <c:v>78455.213889512772</c:v>
                </c:pt>
                <c:pt idx="5342">
                  <c:v>78471.897066499165</c:v>
                </c:pt>
                <c:pt idx="5343">
                  <c:v>78488.580617737025</c:v>
                </c:pt>
                <c:pt idx="5344">
                  <c:v>78505.264543156285</c:v>
                </c:pt>
                <c:pt idx="5345">
                  <c:v>78521.948842687038</c:v>
                </c:pt>
                <c:pt idx="5346">
                  <c:v>78538.633516259273</c:v>
                </c:pt>
                <c:pt idx="5347">
                  <c:v>78555.31856380307</c:v>
                </c:pt>
                <c:pt idx="5348">
                  <c:v>78572.003985248477</c:v>
                </c:pt>
                <c:pt idx="5349">
                  <c:v>78588.689780525689</c:v>
                </c:pt>
                <c:pt idx="5350">
                  <c:v>78605.375949564754</c:v>
                </c:pt>
                <c:pt idx="5351">
                  <c:v>78622.062492295867</c:v>
                </c:pt>
                <c:pt idx="5352">
                  <c:v>78638.749408649222</c:v>
                </c:pt>
                <c:pt idx="5353">
                  <c:v>78655.43669855503</c:v>
                </c:pt>
                <c:pt idx="5354">
                  <c:v>78672.124361943555</c:v>
                </c:pt>
                <c:pt idx="5355">
                  <c:v>78688.812398745053</c:v>
                </c:pt>
                <c:pt idx="5356">
                  <c:v>78705.500808889788</c:v>
                </c:pt>
                <c:pt idx="5357">
                  <c:v>78722.189592308132</c:v>
                </c:pt>
                <c:pt idx="5358">
                  <c:v>78738.878748930423</c:v>
                </c:pt>
                <c:pt idx="5359">
                  <c:v>78755.568278686958</c:v>
                </c:pt>
                <c:pt idx="5360">
                  <c:v>78772.258181508223</c:v>
                </c:pt>
                <c:pt idx="5361">
                  <c:v>78788.948457324601</c:v>
                </c:pt>
                <c:pt idx="5362">
                  <c:v>78805.639106066592</c:v>
                </c:pt>
                <c:pt idx="5363">
                  <c:v>78822.330127664623</c:v>
                </c:pt>
                <c:pt idx="5364">
                  <c:v>78839.021522049181</c:v>
                </c:pt>
                <c:pt idx="5365">
                  <c:v>78855.713289150808</c:v>
                </c:pt>
                <c:pt idx="5366">
                  <c:v>78872.405428900136</c:v>
                </c:pt>
                <c:pt idx="5367">
                  <c:v>78889.097941227592</c:v>
                </c:pt>
                <c:pt idx="5368">
                  <c:v>78905.790826063938</c:v>
                </c:pt>
                <c:pt idx="5369">
                  <c:v>78922.484083339717</c:v>
                </c:pt>
                <c:pt idx="5370">
                  <c:v>78939.177712985649</c:v>
                </c:pt>
                <c:pt idx="5371">
                  <c:v>78955.871714932335</c:v>
                </c:pt>
                <c:pt idx="5372">
                  <c:v>78972.566089110464</c:v>
                </c:pt>
                <c:pt idx="5373">
                  <c:v>78989.260835450885</c:v>
                </c:pt>
                <c:pt idx="5374">
                  <c:v>79005.955953884346</c:v>
                </c:pt>
                <c:pt idx="5375">
                  <c:v>79022.651444341551</c:v>
                </c:pt>
                <c:pt idx="5376">
                  <c:v>79039.347306753334</c:v>
                </c:pt>
                <c:pt idx="5377">
                  <c:v>79056.043541050545</c:v>
                </c:pt>
                <c:pt idx="5378">
                  <c:v>79072.740147164091</c:v>
                </c:pt>
                <c:pt idx="5379">
                  <c:v>79089.437125024808</c:v>
                </c:pt>
                <c:pt idx="5380">
                  <c:v>79106.134474563645</c:v>
                </c:pt>
                <c:pt idx="5381">
                  <c:v>79122.832195711482</c:v>
                </c:pt>
                <c:pt idx="5382">
                  <c:v>79139.530288399372</c:v>
                </c:pt>
                <c:pt idx="5383">
                  <c:v>79156.228752558251</c:v>
                </c:pt>
                <c:pt idx="5384">
                  <c:v>79172.927588119099</c:v>
                </c:pt>
                <c:pt idx="5385">
                  <c:v>79189.626795013042</c:v>
                </c:pt>
                <c:pt idx="5386">
                  <c:v>79206.326373171119</c:v>
                </c:pt>
                <c:pt idx="5387">
                  <c:v>79223.026322524413</c:v>
                </c:pt>
                <c:pt idx="5388">
                  <c:v>79239.726643004047</c:v>
                </c:pt>
                <c:pt idx="5389">
                  <c:v>79256.427334541193</c:v>
                </c:pt>
                <c:pt idx="5390">
                  <c:v>79273.128397066976</c:v>
                </c:pt>
                <c:pt idx="5391">
                  <c:v>79289.829830512608</c:v>
                </c:pt>
                <c:pt idx="5392">
                  <c:v>79306.531634809347</c:v>
                </c:pt>
                <c:pt idx="5393">
                  <c:v>79323.233809888392</c:v>
                </c:pt>
                <c:pt idx="5394">
                  <c:v>79339.936355681042</c:v>
                </c:pt>
                <c:pt idx="5395">
                  <c:v>79356.639272118569</c:v>
                </c:pt>
                <c:pt idx="5396">
                  <c:v>79373.342559132332</c:v>
                </c:pt>
                <c:pt idx="5397">
                  <c:v>79390.04621665366</c:v>
                </c:pt>
                <c:pt idx="5398">
                  <c:v>79406.750244613941</c:v>
                </c:pt>
                <c:pt idx="5399">
                  <c:v>79423.454642944576</c:v>
                </c:pt>
                <c:pt idx="5400">
                  <c:v>79440.159411576984</c:v>
                </c:pt>
                <c:pt idx="5401">
                  <c:v>79456.864550442566</c:v>
                </c:pt>
                <c:pt idx="5402">
                  <c:v>79473.570059472899</c:v>
                </c:pt>
                <c:pt idx="5403">
                  <c:v>79490.275938599414</c:v>
                </c:pt>
                <c:pt idx="5404">
                  <c:v>79506.982187753631</c:v>
                </c:pt>
                <c:pt idx="5405">
                  <c:v>79523.688806867183</c:v>
                </c:pt>
                <c:pt idx="5406">
                  <c:v>79540.395795871533</c:v>
                </c:pt>
                <c:pt idx="5407">
                  <c:v>79557.103154698401</c:v>
                </c:pt>
                <c:pt idx="5408">
                  <c:v>79573.810883279264</c:v>
                </c:pt>
                <c:pt idx="5409">
                  <c:v>79590.51898154596</c:v>
                </c:pt>
                <c:pt idx="5410">
                  <c:v>79607.227449430036</c:v>
                </c:pt>
                <c:pt idx="5411">
                  <c:v>79623.936286863231</c:v>
                </c:pt>
                <c:pt idx="5412">
                  <c:v>79640.645493777323</c:v>
                </c:pt>
                <c:pt idx="5413">
                  <c:v>79657.355070103993</c:v>
                </c:pt>
                <c:pt idx="5414">
                  <c:v>79674.065015775035</c:v>
                </c:pt>
                <c:pt idx="5415">
                  <c:v>79690.775330722303</c:v>
                </c:pt>
                <c:pt idx="5416">
                  <c:v>79707.486014877562</c:v>
                </c:pt>
                <c:pt idx="5417">
                  <c:v>79724.197068172711</c:v>
                </c:pt>
                <c:pt idx="5418">
                  <c:v>79740.908490539645</c:v>
                </c:pt>
                <c:pt idx="5419">
                  <c:v>79757.620281910233</c:v>
                </c:pt>
                <c:pt idx="5420">
                  <c:v>79774.332442216386</c:v>
                </c:pt>
                <c:pt idx="5421">
                  <c:v>79791.044971390118</c:v>
                </c:pt>
                <c:pt idx="5422">
                  <c:v>79807.757869363399</c:v>
                </c:pt>
                <c:pt idx="5423">
                  <c:v>79824.471136068183</c:v>
                </c:pt>
                <c:pt idx="5424">
                  <c:v>79841.184771436558</c:v>
                </c:pt>
                <c:pt idx="5425">
                  <c:v>79857.898775400536</c:v>
                </c:pt>
                <c:pt idx="5426">
                  <c:v>79874.613147892247</c:v>
                </c:pt>
                <c:pt idx="5427">
                  <c:v>79891.327888843764</c:v>
                </c:pt>
                <c:pt idx="5428">
                  <c:v>79908.042998187215</c:v>
                </c:pt>
                <c:pt idx="5429">
                  <c:v>79924.758475854775</c:v>
                </c:pt>
                <c:pt idx="5430">
                  <c:v>79941.474321778616</c:v>
                </c:pt>
                <c:pt idx="5431">
                  <c:v>79958.190535890943</c:v>
                </c:pt>
                <c:pt idx="5432">
                  <c:v>79974.907118123971</c:v>
                </c:pt>
                <c:pt idx="5433">
                  <c:v>79991.624068410019</c:v>
                </c:pt>
                <c:pt idx="5434">
                  <c:v>80008.341386681292</c:v>
                </c:pt>
                <c:pt idx="5435">
                  <c:v>80025.059072870106</c:v>
                </c:pt>
                <c:pt idx="5436">
                  <c:v>80041.77712690887</c:v>
                </c:pt>
                <c:pt idx="5437">
                  <c:v>80058.495548729799</c:v>
                </c:pt>
                <c:pt idx="5438">
                  <c:v>80075.214338265418</c:v>
                </c:pt>
                <c:pt idx="5439">
                  <c:v>80091.933495448058</c:v>
                </c:pt>
                <c:pt idx="5440">
                  <c:v>80108.653020210186</c:v>
                </c:pt>
                <c:pt idx="5441">
                  <c:v>80125.372912484207</c:v>
                </c:pt>
                <c:pt idx="5442">
                  <c:v>80142.0931722026</c:v>
                </c:pt>
                <c:pt idx="5443">
                  <c:v>80158.813799297946</c:v>
                </c:pt>
                <c:pt idx="5444">
                  <c:v>80175.534793702711</c:v>
                </c:pt>
                <c:pt idx="5445">
                  <c:v>80192.256155349431</c:v>
                </c:pt>
                <c:pt idx="5446">
                  <c:v>80208.977884170745</c:v>
                </c:pt>
                <c:pt idx="5447">
                  <c:v>80225.699980099263</c:v>
                </c:pt>
                <c:pt idx="5448">
                  <c:v>80242.422443067524</c:v>
                </c:pt>
                <c:pt idx="5449">
                  <c:v>80259.145273008253</c:v>
                </c:pt>
                <c:pt idx="5450">
                  <c:v>80275.868469854147</c:v>
                </c:pt>
                <c:pt idx="5451">
                  <c:v>80292.592033537818</c:v>
                </c:pt>
                <c:pt idx="5452">
                  <c:v>80309.315963992092</c:v>
                </c:pt>
                <c:pt idx="5453">
                  <c:v>80326.040261149654</c:v>
                </c:pt>
                <c:pt idx="5454">
                  <c:v>80342.764924943345</c:v>
                </c:pt>
                <c:pt idx="5455">
                  <c:v>80359.489955305893</c:v>
                </c:pt>
                <c:pt idx="5456">
                  <c:v>80376.21535217014</c:v>
                </c:pt>
                <c:pt idx="5457">
                  <c:v>80392.941115468988</c:v>
                </c:pt>
                <c:pt idx="5458">
                  <c:v>80409.667245135264</c:v>
                </c:pt>
                <c:pt idx="5459">
                  <c:v>80426.393741101871</c:v>
                </c:pt>
                <c:pt idx="5460">
                  <c:v>80443.120603301766</c:v>
                </c:pt>
                <c:pt idx="5461">
                  <c:v>80459.847831667837</c:v>
                </c:pt>
                <c:pt idx="5462">
                  <c:v>80476.575426133175</c:v>
                </c:pt>
                <c:pt idx="5463">
                  <c:v>80493.303386630621</c:v>
                </c:pt>
                <c:pt idx="5464">
                  <c:v>80510.031713093325</c:v>
                </c:pt>
                <c:pt idx="5465">
                  <c:v>80526.760405454246</c:v>
                </c:pt>
                <c:pt idx="5466">
                  <c:v>80543.489463646532</c:v>
                </c:pt>
                <c:pt idx="5467">
                  <c:v>80560.218887603187</c:v>
                </c:pt>
                <c:pt idx="5468">
                  <c:v>80576.948677257402</c:v>
                </c:pt>
                <c:pt idx="5469">
                  <c:v>80593.678832542355</c:v>
                </c:pt>
                <c:pt idx="5470">
                  <c:v>80610.409353391136</c:v>
                </c:pt>
                <c:pt idx="5471">
                  <c:v>80627.140239736953</c:v>
                </c:pt>
                <c:pt idx="5472">
                  <c:v>80643.871491513084</c:v>
                </c:pt>
                <c:pt idx="5473">
                  <c:v>80660.603108652693</c:v>
                </c:pt>
                <c:pt idx="5474">
                  <c:v>80677.335091089088</c:v>
                </c:pt>
                <c:pt idx="5475">
                  <c:v>80694.067438755563</c:v>
                </c:pt>
                <c:pt idx="5476">
                  <c:v>80710.800151585398</c:v>
                </c:pt>
                <c:pt idx="5477">
                  <c:v>80727.533229511959</c:v>
                </c:pt>
                <c:pt idx="5478">
                  <c:v>80744.266672468613</c:v>
                </c:pt>
                <c:pt idx="5479">
                  <c:v>80761.000480388786</c:v>
                </c:pt>
                <c:pt idx="5480">
                  <c:v>80777.7346532058</c:v>
                </c:pt>
                <c:pt idx="5481">
                  <c:v>80794.469190853182</c:v>
                </c:pt>
                <c:pt idx="5482">
                  <c:v>80811.204093264329</c:v>
                </c:pt>
                <c:pt idx="5483">
                  <c:v>80827.939360372751</c:v>
                </c:pt>
                <c:pt idx="5484">
                  <c:v>80844.674992112006</c:v>
                </c:pt>
                <c:pt idx="5485">
                  <c:v>80861.410988415548</c:v>
                </c:pt>
                <c:pt idx="5486">
                  <c:v>80878.147349216946</c:v>
                </c:pt>
                <c:pt idx="5487">
                  <c:v>80894.884074449859</c:v>
                </c:pt>
                <c:pt idx="5488">
                  <c:v>80911.621164047843</c:v>
                </c:pt>
                <c:pt idx="5489">
                  <c:v>80928.358617944483</c:v>
                </c:pt>
                <c:pt idx="5490">
                  <c:v>80945.096436073451</c:v>
                </c:pt>
                <c:pt idx="5491">
                  <c:v>80961.834618368521</c:v>
                </c:pt>
                <c:pt idx="5492">
                  <c:v>80978.573164763322</c:v>
                </c:pt>
                <c:pt idx="5493">
                  <c:v>80995.312075191556</c:v>
                </c:pt>
                <c:pt idx="5494">
                  <c:v>81012.051349587055</c:v>
                </c:pt>
                <c:pt idx="5495">
                  <c:v>81028.790987883491</c:v>
                </c:pt>
                <c:pt idx="5496">
                  <c:v>81045.530990014769</c:v>
                </c:pt>
                <c:pt idx="5497">
                  <c:v>81062.27135591465</c:v>
                </c:pt>
                <c:pt idx="5498">
                  <c:v>81079.012085516966</c:v>
                </c:pt>
                <c:pt idx="5499">
                  <c:v>81095.753178755695</c:v>
                </c:pt>
                <c:pt idx="5500">
                  <c:v>81112.494635564595</c:v>
                </c:pt>
                <c:pt idx="5501">
                  <c:v>81129.236455877675</c:v>
                </c:pt>
                <c:pt idx="5502">
                  <c:v>81145.978639628869</c:v>
                </c:pt>
                <c:pt idx="5503">
                  <c:v>81162.721186752126</c:v>
                </c:pt>
                <c:pt idx="5504">
                  <c:v>81179.464097181422</c:v>
                </c:pt>
                <c:pt idx="5505">
                  <c:v>81196.207370850811</c:v>
                </c:pt>
                <c:pt idx="5506">
                  <c:v>81212.951007694355</c:v>
                </c:pt>
                <c:pt idx="5507">
                  <c:v>81229.69500764602</c:v>
                </c:pt>
                <c:pt idx="5508">
                  <c:v>81246.439370639971</c:v>
                </c:pt>
                <c:pt idx="5509">
                  <c:v>81263.184096610348</c:v>
                </c:pt>
                <c:pt idx="5510">
                  <c:v>81279.929185491186</c:v>
                </c:pt>
                <c:pt idx="5511">
                  <c:v>81296.674637216711</c:v>
                </c:pt>
                <c:pt idx="5512">
                  <c:v>81313.420451721133</c:v>
                </c:pt>
                <c:pt idx="5513">
                  <c:v>81330.166628938619</c:v>
                </c:pt>
                <c:pt idx="5514">
                  <c:v>81346.913168803381</c:v>
                </c:pt>
                <c:pt idx="5515">
                  <c:v>81363.660071249702</c:v>
                </c:pt>
                <c:pt idx="5516">
                  <c:v>81380.407336211865</c:v>
                </c:pt>
                <c:pt idx="5517">
                  <c:v>81397.154963624213</c:v>
                </c:pt>
                <c:pt idx="5518">
                  <c:v>81413.902953420955</c:v>
                </c:pt>
                <c:pt idx="5519">
                  <c:v>81430.65130553655</c:v>
                </c:pt>
                <c:pt idx="5520">
                  <c:v>81447.400019905326</c:v>
                </c:pt>
                <c:pt idx="5521">
                  <c:v>81464.149096461697</c:v>
                </c:pt>
                <c:pt idx="5522">
                  <c:v>81480.898535140062</c:v>
                </c:pt>
                <c:pt idx="5523">
                  <c:v>81497.64833587491</c:v>
                </c:pt>
                <c:pt idx="5524">
                  <c:v>81514.398498600684</c:v>
                </c:pt>
                <c:pt idx="5525">
                  <c:v>81531.149023251885</c:v>
                </c:pt>
                <c:pt idx="5526">
                  <c:v>81547.899909762971</c:v>
                </c:pt>
                <c:pt idx="5527">
                  <c:v>81564.651158068606</c:v>
                </c:pt>
                <c:pt idx="5528">
                  <c:v>81581.402768103231</c:v>
                </c:pt>
                <c:pt idx="5529">
                  <c:v>81598.154739801525</c:v>
                </c:pt>
                <c:pt idx="5530">
                  <c:v>81614.907073098002</c:v>
                </c:pt>
                <c:pt idx="5531">
                  <c:v>81631.659767927427</c:v>
                </c:pt>
                <c:pt idx="5532">
                  <c:v>81648.412824224317</c:v>
                </c:pt>
                <c:pt idx="5533">
                  <c:v>81665.166241923434</c:v>
                </c:pt>
                <c:pt idx="5534">
                  <c:v>81681.920020959515</c:v>
                </c:pt>
                <c:pt idx="5535">
                  <c:v>81698.674161267249</c:v>
                </c:pt>
                <c:pt idx="5536">
                  <c:v>81715.428662781371</c:v>
                </c:pt>
                <c:pt idx="5537">
                  <c:v>81732.183525436645</c:v>
                </c:pt>
                <c:pt idx="5538">
                  <c:v>81748.938749167923</c:v>
                </c:pt>
                <c:pt idx="5539">
                  <c:v>81765.694333910011</c:v>
                </c:pt>
                <c:pt idx="5540">
                  <c:v>81782.450279597761</c:v>
                </c:pt>
                <c:pt idx="5541">
                  <c:v>81799.206586166023</c:v>
                </c:pt>
                <c:pt idx="5542">
                  <c:v>81815.963253549708</c:v>
                </c:pt>
                <c:pt idx="5543">
                  <c:v>81832.720281683738</c:v>
                </c:pt>
                <c:pt idx="5544">
                  <c:v>81849.477670503053</c:v>
                </c:pt>
                <c:pt idx="5545">
                  <c:v>81866.235419942634</c:v>
                </c:pt>
                <c:pt idx="5546">
                  <c:v>81882.99352993739</c:v>
                </c:pt>
                <c:pt idx="5547">
                  <c:v>81899.752000422392</c:v>
                </c:pt>
                <c:pt idx="5548">
                  <c:v>81916.510831332693</c:v>
                </c:pt>
                <c:pt idx="5549">
                  <c:v>81933.270022603378</c:v>
                </c:pt>
                <c:pt idx="5550">
                  <c:v>81950.029574169399</c:v>
                </c:pt>
                <c:pt idx="5551">
                  <c:v>81966.789485966001</c:v>
                </c:pt>
                <c:pt idx="5552">
                  <c:v>81983.549757928224</c:v>
                </c:pt>
                <c:pt idx="5553">
                  <c:v>82000.310389991282</c:v>
                </c:pt>
                <c:pt idx="5554">
                  <c:v>82017.071382090304</c:v>
                </c:pt>
                <c:pt idx="5555">
                  <c:v>82033.832734160475</c:v>
                </c:pt>
                <c:pt idx="5556">
                  <c:v>82050.594446137082</c:v>
                </c:pt>
                <c:pt idx="5557">
                  <c:v>82067.356517955355</c:v>
                </c:pt>
                <c:pt idx="5558">
                  <c:v>82084.11894955048</c:v>
                </c:pt>
                <c:pt idx="5559">
                  <c:v>82100.881740857876</c:v>
                </c:pt>
                <c:pt idx="5560">
                  <c:v>82117.644891812728</c:v>
                </c:pt>
                <c:pt idx="5561">
                  <c:v>82134.408402350513</c:v>
                </c:pt>
                <c:pt idx="5562">
                  <c:v>82151.172272406475</c:v>
                </c:pt>
                <c:pt idx="5563">
                  <c:v>82167.936501916032</c:v>
                </c:pt>
                <c:pt idx="5564">
                  <c:v>82184.701090814662</c:v>
                </c:pt>
                <c:pt idx="5565">
                  <c:v>82201.466039037696</c:v>
                </c:pt>
                <c:pt idx="5566">
                  <c:v>82218.231346520639</c:v>
                </c:pt>
                <c:pt idx="5567">
                  <c:v>82234.997013198968</c:v>
                </c:pt>
                <c:pt idx="5568">
                  <c:v>82251.763039008161</c:v>
                </c:pt>
                <c:pt idx="5569">
                  <c:v>82268.529423883811</c:v>
                </c:pt>
                <c:pt idx="5570">
                  <c:v>82285.296167761364</c:v>
                </c:pt>
                <c:pt idx="5571">
                  <c:v>82302.063270576415</c:v>
                </c:pt>
                <c:pt idx="5572">
                  <c:v>82318.830732264643</c:v>
                </c:pt>
                <c:pt idx="5573">
                  <c:v>82335.59855276157</c:v>
                </c:pt>
                <c:pt idx="5574">
                  <c:v>82352.366732002847</c:v>
                </c:pt>
                <c:pt idx="5575">
                  <c:v>82369.135269924212</c:v>
                </c:pt>
                <c:pt idx="5576">
                  <c:v>82385.904166461274</c:v>
                </c:pt>
                <c:pt idx="5577">
                  <c:v>82402.673421549756</c:v>
                </c:pt>
                <c:pt idx="5578">
                  <c:v>82419.443035125354</c:v>
                </c:pt>
                <c:pt idx="5579">
                  <c:v>82436.213007123923</c:v>
                </c:pt>
                <c:pt idx="5580">
                  <c:v>82452.983337481201</c:v>
                </c:pt>
                <c:pt idx="5581">
                  <c:v>82469.754026132956</c:v>
                </c:pt>
                <c:pt idx="5582">
                  <c:v>82486.525073015029</c:v>
                </c:pt>
                <c:pt idx="5583">
                  <c:v>82503.296478063246</c:v>
                </c:pt>
                <c:pt idx="5584">
                  <c:v>82520.068241213507</c:v>
                </c:pt>
                <c:pt idx="5585">
                  <c:v>82536.840362401737</c:v>
                </c:pt>
                <c:pt idx="5586">
                  <c:v>82553.61284156375</c:v>
                </c:pt>
                <c:pt idx="5587">
                  <c:v>82570.385678635619</c:v>
                </c:pt>
                <c:pt idx="5588">
                  <c:v>82587.15887355317</c:v>
                </c:pt>
                <c:pt idx="5589">
                  <c:v>82603.93242625249</c:v>
                </c:pt>
                <c:pt idx="5590">
                  <c:v>82620.706336669522</c:v>
                </c:pt>
                <c:pt idx="5591">
                  <c:v>82637.480604740354</c:v>
                </c:pt>
                <c:pt idx="5592">
                  <c:v>82654.255230400988</c:v>
                </c:pt>
                <c:pt idx="5593">
                  <c:v>82671.03021358751</c:v>
                </c:pt>
                <c:pt idx="5594">
                  <c:v>82687.805554236053</c:v>
                </c:pt>
                <c:pt idx="5595">
                  <c:v>82704.581252282689</c:v>
                </c:pt>
                <c:pt idx="5596">
                  <c:v>82721.357307663609</c:v>
                </c:pt>
                <c:pt idx="5597">
                  <c:v>82738.13372031496</c:v>
                </c:pt>
                <c:pt idx="5598">
                  <c:v>82754.910490172901</c:v>
                </c:pt>
                <c:pt idx="5599">
                  <c:v>82771.687617173709</c:v>
                </c:pt>
                <c:pt idx="5600">
                  <c:v>82788.465101253561</c:v>
                </c:pt>
                <c:pt idx="5601">
                  <c:v>82805.242942348763</c:v>
                </c:pt>
                <c:pt idx="5602">
                  <c:v>82822.021140395591</c:v>
                </c:pt>
                <c:pt idx="5603">
                  <c:v>82838.799695330294</c:v>
                </c:pt>
                <c:pt idx="5604">
                  <c:v>82855.578607089265</c:v>
                </c:pt>
                <c:pt idx="5605">
                  <c:v>82872.35787560881</c:v>
                </c:pt>
                <c:pt idx="5606">
                  <c:v>82889.137500825324</c:v>
                </c:pt>
                <c:pt idx="5607">
                  <c:v>82905.917482675213</c:v>
                </c:pt>
                <c:pt idx="5608">
                  <c:v>82922.697821094858</c:v>
                </c:pt>
                <c:pt idx="5609">
                  <c:v>82939.47851602071</c:v>
                </c:pt>
                <c:pt idx="5610">
                  <c:v>82956.259567389265</c:v>
                </c:pt>
                <c:pt idx="5611">
                  <c:v>82973.040975136959</c:v>
                </c:pt>
                <c:pt idx="5612">
                  <c:v>82989.822739200346</c:v>
                </c:pt>
                <c:pt idx="5613">
                  <c:v>83006.604859515923</c:v>
                </c:pt>
                <c:pt idx="5614">
                  <c:v>83023.387336020271</c:v>
                </c:pt>
                <c:pt idx="5615">
                  <c:v>83040.170168649973</c:v>
                </c:pt>
                <c:pt idx="5616">
                  <c:v>83056.953357341539</c:v>
                </c:pt>
                <c:pt idx="5617">
                  <c:v>83073.736902031713</c:v>
                </c:pt>
                <c:pt idx="5618">
                  <c:v>83090.520802657076</c:v>
                </c:pt>
                <c:pt idx="5619">
                  <c:v>83107.305059154314</c:v>
                </c:pt>
                <c:pt idx="5620">
                  <c:v>83124.089671460068</c:v>
                </c:pt>
                <c:pt idx="5621">
                  <c:v>83140.874639511123</c:v>
                </c:pt>
                <c:pt idx="5622">
                  <c:v>83157.659963244179</c:v>
                </c:pt>
                <c:pt idx="5623">
                  <c:v>83174.445642595951</c:v>
                </c:pt>
                <c:pt idx="5624">
                  <c:v>83191.231677503267</c:v>
                </c:pt>
                <c:pt idx="5625">
                  <c:v>83208.018067902944</c:v>
                </c:pt>
                <c:pt idx="5626">
                  <c:v>83224.804813731753</c:v>
                </c:pt>
                <c:pt idx="5627">
                  <c:v>83241.591914926568</c:v>
                </c:pt>
                <c:pt idx="5628">
                  <c:v>83258.379371424293</c:v>
                </c:pt>
                <c:pt idx="5629">
                  <c:v>83275.167183161742</c:v>
                </c:pt>
                <c:pt idx="5630">
                  <c:v>83291.955350075892</c:v>
                </c:pt>
                <c:pt idx="5631">
                  <c:v>83308.743872103601</c:v>
                </c:pt>
                <c:pt idx="5632">
                  <c:v>83325.532749181963</c:v>
                </c:pt>
                <c:pt idx="5633">
                  <c:v>83342.321981247835</c:v>
                </c:pt>
                <c:pt idx="5634">
                  <c:v>83359.111568238281</c:v>
                </c:pt>
                <c:pt idx="5635">
                  <c:v>83375.901510090276</c:v>
                </c:pt>
                <c:pt idx="5636">
                  <c:v>83392.691806740942</c:v>
                </c:pt>
                <c:pt idx="5637">
                  <c:v>83409.48245812727</c:v>
                </c:pt>
                <c:pt idx="5638">
                  <c:v>83426.273464186423</c:v>
                </c:pt>
                <c:pt idx="5639">
                  <c:v>83443.06482485545</c:v>
                </c:pt>
                <c:pt idx="5640">
                  <c:v>83459.856540071516</c:v>
                </c:pt>
                <c:pt idx="5641">
                  <c:v>83476.648609771815</c:v>
                </c:pt>
                <c:pt idx="5642">
                  <c:v>83493.441033893483</c:v>
                </c:pt>
                <c:pt idx="5643">
                  <c:v>83510.233812373728</c:v>
                </c:pt>
                <c:pt idx="5644">
                  <c:v>83527.026945149817</c:v>
                </c:pt>
                <c:pt idx="5645">
                  <c:v>83543.820432158987</c:v>
                </c:pt>
                <c:pt idx="5646">
                  <c:v>83560.614273338448</c:v>
                </c:pt>
                <c:pt idx="5647">
                  <c:v>83577.408468625552</c:v>
                </c:pt>
                <c:pt idx="5648">
                  <c:v>83594.203017957581</c:v>
                </c:pt>
                <c:pt idx="5649">
                  <c:v>83610.997921271919</c:v>
                </c:pt>
                <c:pt idx="5650">
                  <c:v>83627.793178505875</c:v>
                </c:pt>
                <c:pt idx="5651">
                  <c:v>83644.588789596863</c:v>
                </c:pt>
                <c:pt idx="5652">
                  <c:v>83661.384754482278</c:v>
                </c:pt>
                <c:pt idx="5653">
                  <c:v>83678.181073099491</c:v>
                </c:pt>
                <c:pt idx="5654">
                  <c:v>83694.977745386044</c:v>
                </c:pt>
                <c:pt idx="5655">
                  <c:v>83711.77477127935</c:v>
                </c:pt>
                <c:pt idx="5656">
                  <c:v>83728.572150716936</c:v>
                </c:pt>
                <c:pt idx="5657">
                  <c:v>83745.369883636289</c:v>
                </c:pt>
                <c:pt idx="5658">
                  <c:v>83762.167969974951</c:v>
                </c:pt>
                <c:pt idx="5659">
                  <c:v>83778.966409670436</c:v>
                </c:pt>
                <c:pt idx="5660">
                  <c:v>83795.765202660448</c:v>
                </c:pt>
                <c:pt idx="5661">
                  <c:v>83812.564348882472</c:v>
                </c:pt>
                <c:pt idx="5662">
                  <c:v>83829.363848274166</c:v>
                </c:pt>
                <c:pt idx="5663">
                  <c:v>83846.163700773206</c:v>
                </c:pt>
                <c:pt idx="5664">
                  <c:v>83862.963906317207</c:v>
                </c:pt>
                <c:pt idx="5665">
                  <c:v>83879.764464843931</c:v>
                </c:pt>
                <c:pt idx="5666">
                  <c:v>83896.565376291022</c:v>
                </c:pt>
                <c:pt idx="5667">
                  <c:v>83913.366640596243</c:v>
                </c:pt>
                <c:pt idx="5668">
                  <c:v>83930.168257697354</c:v>
                </c:pt>
                <c:pt idx="5669">
                  <c:v>83946.970227532132</c:v>
                </c:pt>
                <c:pt idx="5670">
                  <c:v>83963.772550038353</c:v>
                </c:pt>
                <c:pt idx="5671">
                  <c:v>83980.57522515388</c:v>
                </c:pt>
                <c:pt idx="5672">
                  <c:v>83997.378252816547</c:v>
                </c:pt>
                <c:pt idx="5673">
                  <c:v>84014.181632964217</c:v>
                </c:pt>
                <c:pt idx="5674">
                  <c:v>84030.985365534725</c:v>
                </c:pt>
                <c:pt idx="5675">
                  <c:v>84047.789450466065</c:v>
                </c:pt>
                <c:pt idx="5676">
                  <c:v>84064.593887696115</c:v>
                </c:pt>
                <c:pt idx="5677">
                  <c:v>84081.398677162855</c:v>
                </c:pt>
                <c:pt idx="5678">
                  <c:v>84098.203818804264</c:v>
                </c:pt>
                <c:pt idx="5679">
                  <c:v>84115.009312558337</c:v>
                </c:pt>
                <c:pt idx="5680">
                  <c:v>84131.815158363053</c:v>
                </c:pt>
                <c:pt idx="5681">
                  <c:v>84148.621356156495</c:v>
                </c:pt>
                <c:pt idx="5682">
                  <c:v>84165.427905876713</c:v>
                </c:pt>
                <c:pt idx="5683">
                  <c:v>84182.234807461791</c:v>
                </c:pt>
                <c:pt idx="5684">
                  <c:v>84199.042060849839</c:v>
                </c:pt>
                <c:pt idx="5685">
                  <c:v>84215.849665979011</c:v>
                </c:pt>
                <c:pt idx="5686">
                  <c:v>84232.657622787417</c:v>
                </c:pt>
                <c:pt idx="5687">
                  <c:v>84249.465931213199</c:v>
                </c:pt>
                <c:pt idx="5688">
                  <c:v>84266.27459119464</c:v>
                </c:pt>
                <c:pt idx="5689">
                  <c:v>84283.083602669867</c:v>
                </c:pt>
                <c:pt idx="5690">
                  <c:v>84299.892965577208</c:v>
                </c:pt>
                <c:pt idx="5691">
                  <c:v>84316.702679854832</c:v>
                </c:pt>
                <c:pt idx="5692">
                  <c:v>84333.512745441069</c:v>
                </c:pt>
                <c:pt idx="5693">
                  <c:v>84350.323162274246</c:v>
                </c:pt>
                <c:pt idx="5694">
                  <c:v>84367.133930292592</c:v>
                </c:pt>
                <c:pt idx="5695">
                  <c:v>84383.945049434536</c:v>
                </c:pt>
                <c:pt idx="5696">
                  <c:v>84400.756519638438</c:v>
                </c:pt>
                <c:pt idx="5697">
                  <c:v>84417.56834084267</c:v>
                </c:pt>
                <c:pt idx="5698">
                  <c:v>84434.380512985648</c:v>
                </c:pt>
                <c:pt idx="5699">
                  <c:v>84451.193036005759</c:v>
                </c:pt>
                <c:pt idx="5700">
                  <c:v>84468.005909841522</c:v>
                </c:pt>
                <c:pt idx="5701">
                  <c:v>84484.819134431382</c:v>
                </c:pt>
                <c:pt idx="5702">
                  <c:v>84501.632709713813</c:v>
                </c:pt>
                <c:pt idx="5703">
                  <c:v>84518.446635627348</c:v>
                </c:pt>
                <c:pt idx="5704">
                  <c:v>84535.260912110592</c:v>
                </c:pt>
                <c:pt idx="5705">
                  <c:v>84552.075539102021</c:v>
                </c:pt>
                <c:pt idx="5706">
                  <c:v>84568.890516540283</c:v>
                </c:pt>
                <c:pt idx="5707">
                  <c:v>84585.705844363911</c:v>
                </c:pt>
                <c:pt idx="5708">
                  <c:v>84602.521522511583</c:v>
                </c:pt>
                <c:pt idx="5709">
                  <c:v>84619.337550921933</c:v>
                </c:pt>
                <c:pt idx="5710">
                  <c:v>84636.153929533626</c:v>
                </c:pt>
                <c:pt idx="5711">
                  <c:v>84652.97065828534</c:v>
                </c:pt>
                <c:pt idx="5712">
                  <c:v>84669.787737115767</c:v>
                </c:pt>
                <c:pt idx="5713">
                  <c:v>84686.605165963745</c:v>
                </c:pt>
                <c:pt idx="5714">
                  <c:v>84703.422944767881</c:v>
                </c:pt>
                <c:pt idx="5715">
                  <c:v>84720.241073467056</c:v>
                </c:pt>
                <c:pt idx="5716">
                  <c:v>84737.059552000093</c:v>
                </c:pt>
                <c:pt idx="5717">
                  <c:v>84753.878380305716</c:v>
                </c:pt>
                <c:pt idx="5718">
                  <c:v>84770.697558322776</c:v>
                </c:pt>
                <c:pt idx="5719">
                  <c:v>84787.517085990199</c:v>
                </c:pt>
                <c:pt idx="5720">
                  <c:v>84804.336963246809</c:v>
                </c:pt>
                <c:pt idx="5721">
                  <c:v>84821.15719003159</c:v>
                </c:pt>
                <c:pt idx="5722">
                  <c:v>84837.977766283366</c:v>
                </c:pt>
                <c:pt idx="5723">
                  <c:v>84854.79869194112</c:v>
                </c:pt>
                <c:pt idx="5724">
                  <c:v>84871.619966943865</c:v>
                </c:pt>
                <c:pt idx="5725">
                  <c:v>84888.441591230498</c:v>
                </c:pt>
                <c:pt idx="5726">
                  <c:v>84905.263564740162</c:v>
                </c:pt>
                <c:pt idx="5727">
                  <c:v>84922.085887411769</c:v>
                </c:pt>
                <c:pt idx="5728">
                  <c:v>84938.908559184449</c:v>
                </c:pt>
                <c:pt idx="5729">
                  <c:v>84955.731579997242</c:v>
                </c:pt>
                <c:pt idx="5730">
                  <c:v>84972.554949789235</c:v>
                </c:pt>
                <c:pt idx="5731">
                  <c:v>84989.378668499587</c:v>
                </c:pt>
                <c:pt idx="5732">
                  <c:v>85006.202736067353</c:v>
                </c:pt>
                <c:pt idx="5733">
                  <c:v>85023.027152431809</c:v>
                </c:pt>
                <c:pt idx="5734">
                  <c:v>85039.851917532054</c:v>
                </c:pt>
                <c:pt idx="5735">
                  <c:v>85056.677031307307</c:v>
                </c:pt>
                <c:pt idx="5736">
                  <c:v>85073.502493696782</c:v>
                </c:pt>
                <c:pt idx="5737">
                  <c:v>85090.328304639785</c:v>
                </c:pt>
                <c:pt idx="5738">
                  <c:v>85107.154464075516</c:v>
                </c:pt>
                <c:pt idx="5739">
                  <c:v>85123.980971943252</c:v>
                </c:pt>
                <c:pt idx="5740">
                  <c:v>85140.807828182384</c:v>
                </c:pt>
                <c:pt idx="5741">
                  <c:v>85157.635032732156</c:v>
                </c:pt>
                <c:pt idx="5742">
                  <c:v>85174.462585531917</c:v>
                </c:pt>
                <c:pt idx="5743">
                  <c:v>85191.290486521131</c:v>
                </c:pt>
                <c:pt idx="5744">
                  <c:v>85208.118735639102</c:v>
                </c:pt>
                <c:pt idx="5745">
                  <c:v>85224.947332825279</c:v>
                </c:pt>
                <c:pt idx="5746">
                  <c:v>85241.776278019068</c:v>
                </c:pt>
                <c:pt idx="5747">
                  <c:v>85258.605571159991</c:v>
                </c:pt>
                <c:pt idx="5748">
                  <c:v>85275.435212187469</c:v>
                </c:pt>
                <c:pt idx="5749">
                  <c:v>85292.265201041009</c:v>
                </c:pt>
                <c:pt idx="5750">
                  <c:v>85309.09553766012</c:v>
                </c:pt>
                <c:pt idx="5751">
                  <c:v>85325.92622198438</c:v>
                </c:pt>
                <c:pt idx="5752">
                  <c:v>85342.757253953314</c:v>
                </c:pt>
                <c:pt idx="5753">
                  <c:v>85359.588633506501</c:v>
                </c:pt>
                <c:pt idx="5754">
                  <c:v>85376.420360583594</c:v>
                </c:pt>
                <c:pt idx="5755">
                  <c:v>85393.252435124145</c:v>
                </c:pt>
                <c:pt idx="5756">
                  <c:v>85410.08485706785</c:v>
                </c:pt>
                <c:pt idx="5757">
                  <c:v>85426.917626354392</c:v>
                </c:pt>
                <c:pt idx="5758">
                  <c:v>85443.750742923396</c:v>
                </c:pt>
                <c:pt idx="5759">
                  <c:v>85460.5842067146</c:v>
                </c:pt>
                <c:pt idx="5760">
                  <c:v>85477.418017667718</c:v>
                </c:pt>
                <c:pt idx="5761">
                  <c:v>85494.252175722533</c:v>
                </c:pt>
                <c:pt idx="5762">
                  <c:v>85511.086680818815</c:v>
                </c:pt>
                <c:pt idx="5763">
                  <c:v>85527.921532896333</c:v>
                </c:pt>
                <c:pt idx="5764">
                  <c:v>85544.7567318949</c:v>
                </c:pt>
                <c:pt idx="5765">
                  <c:v>85561.592277754346</c:v>
                </c:pt>
                <c:pt idx="5766">
                  <c:v>85578.42817041454</c:v>
                </c:pt>
                <c:pt idx="5767">
                  <c:v>85595.264409815383</c:v>
                </c:pt>
                <c:pt idx="5768">
                  <c:v>85612.10099589669</c:v>
                </c:pt>
                <c:pt idx="5769">
                  <c:v>85628.937928598447</c:v>
                </c:pt>
                <c:pt idx="5770">
                  <c:v>85645.77520786057</c:v>
                </c:pt>
                <c:pt idx="5771">
                  <c:v>85662.612833623003</c:v>
                </c:pt>
                <c:pt idx="5772">
                  <c:v>85679.450805825778</c:v>
                </c:pt>
                <c:pt idx="5773">
                  <c:v>85696.289124408839</c:v>
                </c:pt>
                <c:pt idx="5774">
                  <c:v>85713.127789312217</c:v>
                </c:pt>
                <c:pt idx="5775">
                  <c:v>85729.966800475944</c:v>
                </c:pt>
                <c:pt idx="5776">
                  <c:v>85746.806157840154</c:v>
                </c:pt>
                <c:pt idx="5777">
                  <c:v>85763.645861344834</c:v>
                </c:pt>
                <c:pt idx="5778">
                  <c:v>85780.485910930161</c:v>
                </c:pt>
                <c:pt idx="5779">
                  <c:v>85797.326306536197</c:v>
                </c:pt>
                <c:pt idx="5780">
                  <c:v>85814.167048103132</c:v>
                </c:pt>
                <c:pt idx="5781">
                  <c:v>85831.008135571115</c:v>
                </c:pt>
                <c:pt idx="5782">
                  <c:v>85847.849568880367</c:v>
                </c:pt>
                <c:pt idx="5783">
                  <c:v>85864.691347971006</c:v>
                </c:pt>
                <c:pt idx="5784">
                  <c:v>85881.533472783354</c:v>
                </c:pt>
                <c:pt idx="5785">
                  <c:v>85898.375943257604</c:v>
                </c:pt>
                <c:pt idx="5786">
                  <c:v>85915.218759334064</c:v>
                </c:pt>
                <c:pt idx="5787">
                  <c:v>85932.061920953012</c:v>
                </c:pt>
                <c:pt idx="5788">
                  <c:v>85948.905428054743</c:v>
                </c:pt>
                <c:pt idx="5789">
                  <c:v>85965.749280579548</c:v>
                </c:pt>
                <c:pt idx="5790">
                  <c:v>85982.593478467912</c:v>
                </c:pt>
                <c:pt idx="5791">
                  <c:v>85999.438021660069</c:v>
                </c:pt>
                <c:pt idx="5792">
                  <c:v>86016.282910096474</c:v>
                </c:pt>
                <c:pt idx="5793">
                  <c:v>86033.128143717564</c:v>
                </c:pt>
                <c:pt idx="5794">
                  <c:v>86049.973722463721</c:v>
                </c:pt>
                <c:pt idx="5795">
                  <c:v>86066.819646275413</c:v>
                </c:pt>
                <c:pt idx="5796">
                  <c:v>86083.665915093137</c:v>
                </c:pt>
                <c:pt idx="5797">
                  <c:v>86100.512528857362</c:v>
                </c:pt>
                <c:pt idx="5798">
                  <c:v>86117.359487508627</c:v>
                </c:pt>
                <c:pt idx="5799">
                  <c:v>86134.206790987446</c:v>
                </c:pt>
                <c:pt idx="5800">
                  <c:v>86151.054439234387</c:v>
                </c:pt>
                <c:pt idx="5801">
                  <c:v>86167.902432190007</c:v>
                </c:pt>
                <c:pt idx="5802">
                  <c:v>86184.750769794991</c:v>
                </c:pt>
                <c:pt idx="5803">
                  <c:v>86201.599451989852</c:v>
                </c:pt>
                <c:pt idx="5804">
                  <c:v>86218.448478715261</c:v>
                </c:pt>
                <c:pt idx="5805">
                  <c:v>86235.297849911876</c:v>
                </c:pt>
                <c:pt idx="5806">
                  <c:v>86252.147565520398</c:v>
                </c:pt>
                <c:pt idx="5807">
                  <c:v>86268.997625481541</c:v>
                </c:pt>
                <c:pt idx="5808">
                  <c:v>86285.848029736007</c:v>
                </c:pt>
                <c:pt idx="5809">
                  <c:v>86302.698778224498</c:v>
                </c:pt>
                <c:pt idx="5810">
                  <c:v>86319.549870887815</c:v>
                </c:pt>
                <c:pt idx="5811">
                  <c:v>86336.401307666732</c:v>
                </c:pt>
                <c:pt idx="5812">
                  <c:v>86353.253088502068</c:v>
                </c:pt>
                <c:pt idx="5813">
                  <c:v>86370.105213334653</c:v>
                </c:pt>
                <c:pt idx="5814">
                  <c:v>86386.957682105261</c:v>
                </c:pt>
                <c:pt idx="5815">
                  <c:v>86403.810494754827</c:v>
                </c:pt>
                <c:pt idx="5816">
                  <c:v>86420.663651224211</c:v>
                </c:pt>
                <c:pt idx="5817">
                  <c:v>86437.517151454333</c:v>
                </c:pt>
                <c:pt idx="5818">
                  <c:v>86454.370995386067</c:v>
                </c:pt>
                <c:pt idx="5819">
                  <c:v>86471.225182960407</c:v>
                </c:pt>
                <c:pt idx="5820">
                  <c:v>86488.079714118328</c:v>
                </c:pt>
                <c:pt idx="5821">
                  <c:v>86504.934588800723</c:v>
                </c:pt>
                <c:pt idx="5822">
                  <c:v>86521.789806948727</c:v>
                </c:pt>
                <c:pt idx="5823">
                  <c:v>86538.64536850329</c:v>
                </c:pt>
                <c:pt idx="5824">
                  <c:v>86555.501273405447</c:v>
                </c:pt>
                <c:pt idx="5825">
                  <c:v>86572.357521596336</c:v>
                </c:pt>
                <c:pt idx="5826">
                  <c:v>86589.214113016948</c:v>
                </c:pt>
                <c:pt idx="5827">
                  <c:v>86606.071047608493</c:v>
                </c:pt>
                <c:pt idx="5828">
                  <c:v>86622.928325312008</c:v>
                </c:pt>
                <c:pt idx="5829">
                  <c:v>86639.785946068689</c:v>
                </c:pt>
                <c:pt idx="5830">
                  <c:v>86656.643909819657</c:v>
                </c:pt>
                <c:pt idx="5831">
                  <c:v>86673.502216506167</c:v>
                </c:pt>
                <c:pt idx="5832">
                  <c:v>86690.360866069386</c:v>
                </c:pt>
                <c:pt idx="5833">
                  <c:v>86707.219858450568</c:v>
                </c:pt>
                <c:pt idx="5834">
                  <c:v>86724.079193590936</c:v>
                </c:pt>
                <c:pt idx="5835">
                  <c:v>86740.938871431717</c:v>
                </c:pt>
                <c:pt idx="5836">
                  <c:v>86757.798891914281</c:v>
                </c:pt>
                <c:pt idx="5837">
                  <c:v>86774.659254979924</c:v>
                </c:pt>
                <c:pt idx="5838">
                  <c:v>86791.519960569916</c:v>
                </c:pt>
                <c:pt idx="5839">
                  <c:v>86808.381008625656</c:v>
                </c:pt>
                <c:pt idx="5840">
                  <c:v>86825.242399088485</c:v>
                </c:pt>
                <c:pt idx="5841">
                  <c:v>86842.104131899832</c:v>
                </c:pt>
                <c:pt idx="5842">
                  <c:v>86858.966207001024</c:v>
                </c:pt>
                <c:pt idx="5843">
                  <c:v>86875.828624333648</c:v>
                </c:pt>
                <c:pt idx="5844">
                  <c:v>86892.691383838959</c:v>
                </c:pt>
                <c:pt idx="5845">
                  <c:v>86909.554485458531</c:v>
                </c:pt>
                <c:pt idx="5846">
                  <c:v>86926.417929133837</c:v>
                </c:pt>
                <c:pt idx="5847">
                  <c:v>86943.281714806406</c:v>
                </c:pt>
                <c:pt idx="5848">
                  <c:v>86960.14584241774</c:v>
                </c:pt>
                <c:pt idx="5849">
                  <c:v>86977.010311909398</c:v>
                </c:pt>
                <c:pt idx="5850">
                  <c:v>86993.875123222955</c:v>
                </c:pt>
                <c:pt idx="5851">
                  <c:v>87010.740276299926</c:v>
                </c:pt>
                <c:pt idx="5852">
                  <c:v>87027.605771082075</c:v>
                </c:pt>
                <c:pt idx="5853">
                  <c:v>87044.471607510903</c:v>
                </c:pt>
                <c:pt idx="5854">
                  <c:v>87061.337785528114</c:v>
                </c:pt>
                <c:pt idx="5855">
                  <c:v>87078.204305075342</c:v>
                </c:pt>
                <c:pt idx="5856">
                  <c:v>87095.071166094334</c:v>
                </c:pt>
                <c:pt idx="5857">
                  <c:v>87111.93836852668</c:v>
                </c:pt>
                <c:pt idx="5858">
                  <c:v>87128.805912314259</c:v>
                </c:pt>
                <c:pt idx="5859">
                  <c:v>87145.673797398704</c:v>
                </c:pt>
                <c:pt idx="5860">
                  <c:v>87162.542023721806</c:v>
                </c:pt>
                <c:pt idx="5861">
                  <c:v>87179.410591225387</c:v>
                </c:pt>
                <c:pt idx="5862">
                  <c:v>87196.279499851298</c:v>
                </c:pt>
                <c:pt idx="5863">
                  <c:v>87213.148749541273</c:v>
                </c:pt>
                <c:pt idx="5864">
                  <c:v>87230.018340237177</c:v>
                </c:pt>
                <c:pt idx="5865">
                  <c:v>87246.888271880904</c:v>
                </c:pt>
                <c:pt idx="5866">
                  <c:v>87263.758544414333</c:v>
                </c:pt>
                <c:pt idx="5867">
                  <c:v>87280.629157779389</c:v>
                </c:pt>
                <c:pt idx="5868">
                  <c:v>87297.500111917951</c:v>
                </c:pt>
                <c:pt idx="5869">
                  <c:v>87314.371406772028</c:v>
                </c:pt>
                <c:pt idx="5870">
                  <c:v>87331.243042283517</c:v>
                </c:pt>
                <c:pt idx="5871">
                  <c:v>87348.115018394485</c:v>
                </c:pt>
                <c:pt idx="5872">
                  <c:v>87364.987335046855</c:v>
                </c:pt>
                <c:pt idx="5873">
                  <c:v>87381.859992182726</c:v>
                </c:pt>
                <c:pt idx="5874">
                  <c:v>87398.73298974408</c:v>
                </c:pt>
                <c:pt idx="5875">
                  <c:v>87415.606327673013</c:v>
                </c:pt>
                <c:pt idx="5876">
                  <c:v>87432.480005911639</c:v>
                </c:pt>
                <c:pt idx="5877">
                  <c:v>87449.354024402026</c:v>
                </c:pt>
                <c:pt idx="5878">
                  <c:v>87466.228383086273</c:v>
                </c:pt>
                <c:pt idx="5879">
                  <c:v>87483.103081906578</c:v>
                </c:pt>
                <c:pt idx="5880">
                  <c:v>87499.978120805099</c:v>
                </c:pt>
                <c:pt idx="5881">
                  <c:v>87516.853499723977</c:v>
                </c:pt>
                <c:pt idx="5882">
                  <c:v>87533.729218605455</c:v>
                </c:pt>
                <c:pt idx="5883">
                  <c:v>87550.605277391704</c:v>
                </c:pt>
                <c:pt idx="5884">
                  <c:v>87567.481676025011</c:v>
                </c:pt>
                <c:pt idx="5885">
                  <c:v>87584.358414447677</c:v>
                </c:pt>
                <c:pt idx="5886">
                  <c:v>87601.235492601874</c:v>
                </c:pt>
                <c:pt idx="5887">
                  <c:v>87618.112910429962</c:v>
                </c:pt>
                <c:pt idx="5888">
                  <c:v>87634.990667874314</c:v>
                </c:pt>
                <c:pt idx="5889">
                  <c:v>87651.868764877203</c:v>
                </c:pt>
                <c:pt idx="5890">
                  <c:v>87668.747201380975</c:v>
                </c:pt>
                <c:pt idx="5891">
                  <c:v>87685.625977328076</c:v>
                </c:pt>
                <c:pt idx="5892">
                  <c:v>87702.505092660867</c:v>
                </c:pt>
                <c:pt idx="5893">
                  <c:v>87719.384547321752</c:v>
                </c:pt>
                <c:pt idx="5894">
                  <c:v>87736.264341253191</c:v>
                </c:pt>
                <c:pt idx="5895">
                  <c:v>87753.144474397661</c:v>
                </c:pt>
                <c:pt idx="5896">
                  <c:v>87770.024946697595</c:v>
                </c:pt>
                <c:pt idx="5897">
                  <c:v>87786.905758095512</c:v>
                </c:pt>
                <c:pt idx="5898">
                  <c:v>87803.786908533904</c:v>
                </c:pt>
                <c:pt idx="5899">
                  <c:v>87820.668397955378</c:v>
                </c:pt>
                <c:pt idx="5900">
                  <c:v>87837.550226302381</c:v>
                </c:pt>
                <c:pt idx="5901">
                  <c:v>87854.432393517534</c:v>
                </c:pt>
                <c:pt idx="5902">
                  <c:v>87871.314899543489</c:v>
                </c:pt>
                <c:pt idx="5903">
                  <c:v>87888.19774432281</c:v>
                </c:pt>
                <c:pt idx="5904">
                  <c:v>87905.080927798146</c:v>
                </c:pt>
                <c:pt idx="5905">
                  <c:v>87921.964449912077</c:v>
                </c:pt>
                <c:pt idx="5906">
                  <c:v>87938.848310607384</c:v>
                </c:pt>
                <c:pt idx="5907">
                  <c:v>87955.732509826645</c:v>
                </c:pt>
                <c:pt idx="5908">
                  <c:v>87972.6170475127</c:v>
                </c:pt>
                <c:pt idx="5909">
                  <c:v>87989.501923608215</c:v>
                </c:pt>
                <c:pt idx="5910">
                  <c:v>88006.387138055914</c:v>
                </c:pt>
                <c:pt idx="5911">
                  <c:v>88023.272690798563</c:v>
                </c:pt>
                <c:pt idx="5912">
                  <c:v>88040.158581778989</c:v>
                </c:pt>
                <c:pt idx="5913">
                  <c:v>88057.044810940002</c:v>
                </c:pt>
                <c:pt idx="5914">
                  <c:v>88073.931378224399</c:v>
                </c:pt>
                <c:pt idx="5915">
                  <c:v>88090.818283575019</c:v>
                </c:pt>
                <c:pt idx="5916">
                  <c:v>88107.705526934791</c:v>
                </c:pt>
                <c:pt idx="5917">
                  <c:v>88124.59310824651</c:v>
                </c:pt>
                <c:pt idx="5918">
                  <c:v>88141.481027453163</c:v>
                </c:pt>
                <c:pt idx="5919">
                  <c:v>88158.369284497589</c:v>
                </c:pt>
                <c:pt idx="5920">
                  <c:v>88175.257879322773</c:v>
                </c:pt>
                <c:pt idx="5921">
                  <c:v>88192.146811871717</c:v>
                </c:pt>
                <c:pt idx="5922">
                  <c:v>88209.036082087361</c:v>
                </c:pt>
                <c:pt idx="5923">
                  <c:v>88225.925689912692</c:v>
                </c:pt>
                <c:pt idx="5924">
                  <c:v>88242.815635290768</c:v>
                </c:pt>
                <c:pt idx="5925">
                  <c:v>88259.705918164589</c:v>
                </c:pt>
                <c:pt idx="5926">
                  <c:v>88276.596538477228</c:v>
                </c:pt>
                <c:pt idx="5927">
                  <c:v>88293.487496171772</c:v>
                </c:pt>
                <c:pt idx="5928">
                  <c:v>88310.378791191339</c:v>
                </c:pt>
                <c:pt idx="5929">
                  <c:v>88327.270423478956</c:v>
                </c:pt>
                <c:pt idx="5930">
                  <c:v>88344.162392977843</c:v>
                </c:pt>
                <c:pt idx="5931">
                  <c:v>88361.054699631131</c:v>
                </c:pt>
                <c:pt idx="5932">
                  <c:v>88377.947343381966</c:v>
                </c:pt>
                <c:pt idx="5933">
                  <c:v>88394.84032417358</c:v>
                </c:pt>
                <c:pt idx="5934">
                  <c:v>88411.733641949177</c:v>
                </c:pt>
                <c:pt idx="5935">
                  <c:v>88428.62729665199</c:v>
                </c:pt>
                <c:pt idx="5936">
                  <c:v>88445.521288225253</c:v>
                </c:pt>
                <c:pt idx="5937">
                  <c:v>88462.415616612212</c:v>
                </c:pt>
                <c:pt idx="5938">
                  <c:v>88479.310281756174</c:v>
                </c:pt>
                <c:pt idx="5939">
                  <c:v>88496.205283600473</c:v>
                </c:pt>
                <c:pt idx="5940">
                  <c:v>88513.100622088445</c:v>
                </c:pt>
                <c:pt idx="5941">
                  <c:v>88529.996297163365</c:v>
                </c:pt>
                <c:pt idx="5942">
                  <c:v>88546.892308768642</c:v>
                </c:pt>
                <c:pt idx="5943">
                  <c:v>88563.788656847682</c:v>
                </c:pt>
                <c:pt idx="5944">
                  <c:v>88580.685341343837</c:v>
                </c:pt>
                <c:pt idx="5945">
                  <c:v>88597.58236220057</c:v>
                </c:pt>
                <c:pt idx="5946">
                  <c:v>88614.479719361305</c:v>
                </c:pt>
                <c:pt idx="5947">
                  <c:v>88631.377412769492</c:v>
                </c:pt>
                <c:pt idx="5948">
                  <c:v>88648.275442368613</c:v>
                </c:pt>
                <c:pt idx="5949">
                  <c:v>88665.173808102147</c:v>
                </c:pt>
                <c:pt idx="5950">
                  <c:v>88682.072509913633</c:v>
                </c:pt>
                <c:pt idx="5951">
                  <c:v>88698.971547746638</c:v>
                </c:pt>
                <c:pt idx="5952">
                  <c:v>88715.870921544687</c:v>
                </c:pt>
                <c:pt idx="5953">
                  <c:v>88732.770631251333</c:v>
                </c:pt>
                <c:pt idx="5954">
                  <c:v>88749.670676810187</c:v>
                </c:pt>
                <c:pt idx="5955">
                  <c:v>88766.571058164845</c:v>
                </c:pt>
                <c:pt idx="5956">
                  <c:v>88783.471775258964</c:v>
                </c:pt>
                <c:pt idx="5957">
                  <c:v>88800.372828036154</c:v>
                </c:pt>
                <c:pt idx="5958">
                  <c:v>88817.274216440142</c:v>
                </c:pt>
                <c:pt idx="5959">
                  <c:v>88834.175940414556</c:v>
                </c:pt>
                <c:pt idx="5960">
                  <c:v>88851.077999903151</c:v>
                </c:pt>
                <c:pt idx="5961">
                  <c:v>88867.980394849612</c:v>
                </c:pt>
                <c:pt idx="5962">
                  <c:v>88884.883125197695</c:v>
                </c:pt>
                <c:pt idx="5963">
                  <c:v>88901.786190891187</c:v>
                </c:pt>
                <c:pt idx="5964">
                  <c:v>88918.689591873801</c:v>
                </c:pt>
                <c:pt idx="5965">
                  <c:v>88935.59332808941</c:v>
                </c:pt>
                <c:pt idx="5966">
                  <c:v>88952.497399481828</c:v>
                </c:pt>
                <c:pt idx="5967">
                  <c:v>88969.401805994843</c:v>
                </c:pt>
                <c:pt idx="5968">
                  <c:v>88986.306547572327</c:v>
                </c:pt>
                <c:pt idx="5969">
                  <c:v>89003.211624158226</c:v>
                </c:pt>
                <c:pt idx="5970">
                  <c:v>89020.117035696312</c:v>
                </c:pt>
                <c:pt idx="5971">
                  <c:v>89037.022782130603</c:v>
                </c:pt>
                <c:pt idx="5972">
                  <c:v>89053.928863404959</c:v>
                </c:pt>
                <c:pt idx="5973">
                  <c:v>89070.835279463368</c:v>
                </c:pt>
                <c:pt idx="5974">
                  <c:v>89087.742030249778</c:v>
                </c:pt>
                <c:pt idx="5975">
                  <c:v>89104.649115708249</c:v>
                </c:pt>
                <c:pt idx="5976">
                  <c:v>89121.556535782656</c:v>
                </c:pt>
                <c:pt idx="5977">
                  <c:v>89138.464290417149</c:v>
                </c:pt>
                <c:pt idx="5978">
                  <c:v>89155.372379555716</c:v>
                </c:pt>
                <c:pt idx="5979">
                  <c:v>89172.280803142377</c:v>
                </c:pt>
                <c:pt idx="5980">
                  <c:v>89189.189561121326</c:v>
                </c:pt>
                <c:pt idx="5981">
                  <c:v>89206.098653436566</c:v>
                </c:pt>
                <c:pt idx="5982">
                  <c:v>89223.008080032261</c:v>
                </c:pt>
                <c:pt idx="5983">
                  <c:v>89239.917840852504</c:v>
                </c:pt>
                <c:pt idx="5984">
                  <c:v>89256.827935841531</c:v>
                </c:pt>
                <c:pt idx="5985">
                  <c:v>89273.738364943463</c:v>
                </c:pt>
                <c:pt idx="5986">
                  <c:v>89290.649128102465</c:v>
                </c:pt>
                <c:pt idx="5987">
                  <c:v>89307.560225262787</c:v>
                </c:pt>
                <c:pt idx="5988">
                  <c:v>89324.471656368696</c:v>
                </c:pt>
                <c:pt idx="5989">
                  <c:v>89341.383421364386</c:v>
                </c:pt>
                <c:pt idx="5990">
                  <c:v>89358.295520194122</c:v>
                </c:pt>
                <c:pt idx="5991">
                  <c:v>89375.20795280223</c:v>
                </c:pt>
                <c:pt idx="5992">
                  <c:v>89392.120719133003</c:v>
                </c:pt>
                <c:pt idx="5993">
                  <c:v>89409.033819130709</c:v>
                </c:pt>
                <c:pt idx="5994">
                  <c:v>89425.947252739774</c:v>
                </c:pt>
                <c:pt idx="5995">
                  <c:v>89442.861019904551</c:v>
                </c:pt>
                <c:pt idx="5996">
                  <c:v>89459.775120569378</c:v>
                </c:pt>
                <c:pt idx="5997">
                  <c:v>89476.689554678655</c:v>
                </c:pt>
                <c:pt idx="5998">
                  <c:v>89493.604322176805</c:v>
                </c:pt>
                <c:pt idx="5999">
                  <c:v>89510.519423008285</c:v>
                </c:pt>
                <c:pt idx="6000">
                  <c:v>89527.434857117492</c:v>
                </c:pt>
                <c:pt idx="6001">
                  <c:v>89544.350624449027</c:v>
                </c:pt>
                <c:pt idx="6002">
                  <c:v>89561.266724947243</c:v>
                </c:pt>
                <c:pt idx="6003">
                  <c:v>89578.183158556683</c:v>
                </c:pt>
                <c:pt idx="6004">
                  <c:v>89595.099925221904</c:v>
                </c:pt>
                <c:pt idx="6005">
                  <c:v>89612.017024887435</c:v>
                </c:pt>
                <c:pt idx="6006">
                  <c:v>89628.934457497846</c:v>
                </c:pt>
                <c:pt idx="6007">
                  <c:v>89645.852222997724</c:v>
                </c:pt>
                <c:pt idx="6008">
                  <c:v>89662.770321331685</c:v>
                </c:pt>
                <c:pt idx="6009">
                  <c:v>89679.68875244433</c:v>
                </c:pt>
                <c:pt idx="6010">
                  <c:v>89696.607516280274</c:v>
                </c:pt>
                <c:pt idx="6011">
                  <c:v>89713.526612784204</c:v>
                </c:pt>
                <c:pt idx="6012">
                  <c:v>89730.446041900737</c:v>
                </c:pt>
                <c:pt idx="6013">
                  <c:v>89747.365803574692</c:v>
                </c:pt>
                <c:pt idx="6014">
                  <c:v>89764.285897750698</c:v>
                </c:pt>
                <c:pt idx="6015">
                  <c:v>89781.206324373459</c:v>
                </c:pt>
                <c:pt idx="6016">
                  <c:v>89798.127083387793</c:v>
                </c:pt>
                <c:pt idx="6017">
                  <c:v>89815.048174738433</c:v>
                </c:pt>
                <c:pt idx="6018">
                  <c:v>89831.969598370139</c:v>
                </c:pt>
                <c:pt idx="6019">
                  <c:v>89848.891354227744</c:v>
                </c:pt>
                <c:pt idx="6020">
                  <c:v>89865.813442256069</c:v>
                </c:pt>
                <c:pt idx="6021">
                  <c:v>89882.735862399975</c:v>
                </c:pt>
                <c:pt idx="6022">
                  <c:v>89899.658614604297</c:v>
                </c:pt>
                <c:pt idx="6023">
                  <c:v>89916.581698813883</c:v>
                </c:pt>
                <c:pt idx="6024">
                  <c:v>89933.505114973654</c:v>
                </c:pt>
                <c:pt idx="6025">
                  <c:v>89950.42886302853</c:v>
                </c:pt>
                <c:pt idx="6026">
                  <c:v>89967.352942923462</c:v>
                </c:pt>
                <c:pt idx="6027">
                  <c:v>89984.277354603386</c:v>
                </c:pt>
                <c:pt idx="6028">
                  <c:v>90001.202098013222</c:v>
                </c:pt>
                <c:pt idx="6029">
                  <c:v>90018.127173098037</c:v>
                </c:pt>
                <c:pt idx="6030">
                  <c:v>90035.052579802752</c:v>
                </c:pt>
                <c:pt idx="6031">
                  <c:v>90051.978318072492</c:v>
                </c:pt>
                <c:pt idx="6032">
                  <c:v>90068.904387852206</c:v>
                </c:pt>
                <c:pt idx="6033">
                  <c:v>90085.83078908702</c:v>
                </c:pt>
                <c:pt idx="6034">
                  <c:v>90102.757521721971</c:v>
                </c:pt>
                <c:pt idx="6035">
                  <c:v>90119.68458570214</c:v>
                </c:pt>
                <c:pt idx="6036">
                  <c:v>90136.611980972681</c:v>
                </c:pt>
                <c:pt idx="6037">
                  <c:v>90153.539707478732</c:v>
                </c:pt>
                <c:pt idx="6038">
                  <c:v>90170.467765165391</c:v>
                </c:pt>
                <c:pt idx="6039">
                  <c:v>90187.396153977883</c:v>
                </c:pt>
                <c:pt idx="6040">
                  <c:v>90204.324873861377</c:v>
                </c:pt>
                <c:pt idx="6041">
                  <c:v>90221.253924761055</c:v>
                </c:pt>
                <c:pt idx="6042">
                  <c:v>90238.183306622173</c:v>
                </c:pt>
                <c:pt idx="6043">
                  <c:v>90255.113019389944</c:v>
                </c:pt>
                <c:pt idx="6044">
                  <c:v>90272.043063009623</c:v>
                </c:pt>
                <c:pt idx="6045">
                  <c:v>90288.973437426524</c:v>
                </c:pt>
                <c:pt idx="6046">
                  <c:v>90305.904142585976</c:v>
                </c:pt>
                <c:pt idx="6047">
                  <c:v>90322.83517843319</c:v>
                </c:pt>
                <c:pt idx="6048">
                  <c:v>90339.766544913524</c:v>
                </c:pt>
                <c:pt idx="6049">
                  <c:v>90356.698241972379</c:v>
                </c:pt>
                <c:pt idx="6050">
                  <c:v>90373.630269555113</c:v>
                </c:pt>
                <c:pt idx="6051">
                  <c:v>90390.562627607069</c:v>
                </c:pt>
                <c:pt idx="6052">
                  <c:v>90407.495316073677</c:v>
                </c:pt>
                <c:pt idx="6053">
                  <c:v>90424.428334900382</c:v>
                </c:pt>
                <c:pt idx="6054">
                  <c:v>90441.361684032599</c:v>
                </c:pt>
                <c:pt idx="6055">
                  <c:v>90458.295363415775</c:v>
                </c:pt>
                <c:pt idx="6056">
                  <c:v>90475.229372995411</c:v>
                </c:pt>
                <c:pt idx="6057">
                  <c:v>90492.163712716967</c:v>
                </c:pt>
                <c:pt idx="6058">
                  <c:v>90509.09838252599</c:v>
                </c:pt>
                <c:pt idx="6059">
                  <c:v>90526.033382368012</c:v>
                </c:pt>
                <c:pt idx="6060">
                  <c:v>90542.968712188565</c:v>
                </c:pt>
                <c:pt idx="6061">
                  <c:v>90559.904371933182</c:v>
                </c:pt>
                <c:pt idx="6062">
                  <c:v>90576.840361547511</c:v>
                </c:pt>
                <c:pt idx="6063">
                  <c:v>90593.776680977142</c:v>
                </c:pt>
                <c:pt idx="6064">
                  <c:v>90610.713330167637</c:v>
                </c:pt>
                <c:pt idx="6065">
                  <c:v>90627.650309064717</c:v>
                </c:pt>
                <c:pt idx="6066">
                  <c:v>90644.587617613972</c:v>
                </c:pt>
                <c:pt idx="6067">
                  <c:v>90661.525255761124</c:v>
                </c:pt>
                <c:pt idx="6068">
                  <c:v>90678.463223451807</c:v>
                </c:pt>
                <c:pt idx="6069">
                  <c:v>90695.401520631785</c:v>
                </c:pt>
                <c:pt idx="6070">
                  <c:v>90712.340147246752</c:v>
                </c:pt>
                <c:pt idx="6071">
                  <c:v>90729.279103242472</c:v>
                </c:pt>
                <c:pt idx="6072">
                  <c:v>90746.21838856471</c:v>
                </c:pt>
                <c:pt idx="6073">
                  <c:v>90763.158003159246</c:v>
                </c:pt>
                <c:pt idx="6074">
                  <c:v>90780.097946971844</c:v>
                </c:pt>
                <c:pt idx="6075">
                  <c:v>90797.038219948357</c:v>
                </c:pt>
                <c:pt idx="6076">
                  <c:v>90813.978822034624</c:v>
                </c:pt>
                <c:pt idx="6077">
                  <c:v>90830.919753176437</c:v>
                </c:pt>
                <c:pt idx="6078">
                  <c:v>90847.861013319751</c:v>
                </c:pt>
                <c:pt idx="6079">
                  <c:v>90864.802602410418</c:v>
                </c:pt>
                <c:pt idx="6080">
                  <c:v>90881.744520394335</c:v>
                </c:pt>
                <c:pt idx="6081">
                  <c:v>90898.686767217441</c:v>
                </c:pt>
                <c:pt idx="6082">
                  <c:v>90915.629342825676</c:v>
                </c:pt>
                <c:pt idx="6083">
                  <c:v>90932.572247164935</c:v>
                </c:pt>
                <c:pt idx="6084">
                  <c:v>90949.515480181319</c:v>
                </c:pt>
                <c:pt idx="6085">
                  <c:v>90966.459041820708</c:v>
                </c:pt>
                <c:pt idx="6086">
                  <c:v>90983.402932029159</c:v>
                </c:pt>
                <c:pt idx="6087">
                  <c:v>91000.347150752743</c:v>
                </c:pt>
                <c:pt idx="6088">
                  <c:v>91017.291697937471</c:v>
                </c:pt>
                <c:pt idx="6089">
                  <c:v>91034.236573529342</c:v>
                </c:pt>
                <c:pt idx="6090">
                  <c:v>91051.181777474572</c:v>
                </c:pt>
                <c:pt idx="6091">
                  <c:v>91068.127309719173</c:v>
                </c:pt>
                <c:pt idx="6092">
                  <c:v>91085.073170209274</c:v>
                </c:pt>
                <c:pt idx="6093">
                  <c:v>91102.019358891048</c:v>
                </c:pt>
                <c:pt idx="6094">
                  <c:v>91118.965875710564</c:v>
                </c:pt>
                <c:pt idx="6095">
                  <c:v>91135.912720614113</c:v>
                </c:pt>
                <c:pt idx="6096">
                  <c:v>91152.859893547793</c:v>
                </c:pt>
                <c:pt idx="6097">
                  <c:v>91169.80739445785</c:v>
                </c:pt>
                <c:pt idx="6098">
                  <c:v>91186.7552232905</c:v>
                </c:pt>
                <c:pt idx="6099">
                  <c:v>91203.703379991974</c:v>
                </c:pt>
                <c:pt idx="6100">
                  <c:v>91220.651864508574</c:v>
                </c:pt>
                <c:pt idx="6101">
                  <c:v>91237.600676786504</c:v>
                </c:pt>
                <c:pt idx="6102">
                  <c:v>91254.549816772109</c:v>
                </c:pt>
                <c:pt idx="6103">
                  <c:v>91271.499284411679</c:v>
                </c:pt>
                <c:pt idx="6104">
                  <c:v>91288.449079651589</c:v>
                </c:pt>
                <c:pt idx="6105">
                  <c:v>91305.399202438173</c:v>
                </c:pt>
                <c:pt idx="6106">
                  <c:v>91322.349652717763</c:v>
                </c:pt>
                <c:pt idx="6107">
                  <c:v>91339.300430436735</c:v>
                </c:pt>
                <c:pt idx="6108">
                  <c:v>91356.251535541538</c:v>
                </c:pt>
                <c:pt idx="6109">
                  <c:v>91373.202967978548</c:v>
                </c:pt>
                <c:pt idx="6110">
                  <c:v>91390.154727694273</c:v>
                </c:pt>
                <c:pt idx="6111">
                  <c:v>91407.106814635044</c:v>
                </c:pt>
                <c:pt idx="6112">
                  <c:v>91424.059228747428</c:v>
                </c:pt>
                <c:pt idx="6113">
                  <c:v>91441.011969977859</c:v>
                </c:pt>
                <c:pt idx="6114">
                  <c:v>91457.965038272858</c:v>
                </c:pt>
                <c:pt idx="6115">
                  <c:v>91474.918433578991</c:v>
                </c:pt>
                <c:pt idx="6116">
                  <c:v>91491.872155842793</c:v>
                </c:pt>
                <c:pt idx="6117">
                  <c:v>91508.826205010759</c:v>
                </c:pt>
                <c:pt idx="6118">
                  <c:v>91525.780581029481</c:v>
                </c:pt>
                <c:pt idx="6119">
                  <c:v>91542.735283845628</c:v>
                </c:pt>
                <c:pt idx="6120">
                  <c:v>91559.690313405721</c:v>
                </c:pt>
                <c:pt idx="6121">
                  <c:v>91576.645669656413</c:v>
                </c:pt>
                <c:pt idx="6122">
                  <c:v>91593.6013525444</c:v>
                </c:pt>
                <c:pt idx="6123">
                  <c:v>91610.557362016247</c:v>
                </c:pt>
                <c:pt idx="6124">
                  <c:v>91627.513698018709</c:v>
                </c:pt>
                <c:pt idx="6125">
                  <c:v>91644.470360498482</c:v>
                </c:pt>
                <c:pt idx="6126">
                  <c:v>91661.427349402205</c:v>
                </c:pt>
                <c:pt idx="6127">
                  <c:v>91678.38466467672</c:v>
                </c:pt>
                <c:pt idx="6128">
                  <c:v>91695.342306268692</c:v>
                </c:pt>
                <c:pt idx="6129">
                  <c:v>91712.300274124937</c:v>
                </c:pt>
                <c:pt idx="6130">
                  <c:v>91729.258568192236</c:v>
                </c:pt>
                <c:pt idx="6131">
                  <c:v>91746.217188417373</c:v>
                </c:pt>
                <c:pt idx="6132">
                  <c:v>91763.176134747191</c:v>
                </c:pt>
                <c:pt idx="6133">
                  <c:v>91780.135407128459</c:v>
                </c:pt>
                <c:pt idx="6134">
                  <c:v>91797.095005508105</c:v>
                </c:pt>
                <c:pt idx="6135">
                  <c:v>91814.054929832986</c:v>
                </c:pt>
                <c:pt idx="6136">
                  <c:v>91831.015180049959</c:v>
                </c:pt>
                <c:pt idx="6137">
                  <c:v>91847.975756105967</c:v>
                </c:pt>
                <c:pt idx="6138">
                  <c:v>91864.936657947881</c:v>
                </c:pt>
                <c:pt idx="6139">
                  <c:v>91881.897885522703</c:v>
                </c:pt>
                <c:pt idx="6140">
                  <c:v>91898.859438777392</c:v>
                </c:pt>
                <c:pt idx="6141">
                  <c:v>91915.821317658876</c:v>
                </c:pt>
                <c:pt idx="6142">
                  <c:v>91932.783522114143</c:v>
                </c:pt>
                <c:pt idx="6143">
                  <c:v>91949.746052090239</c:v>
                </c:pt>
                <c:pt idx="6144">
                  <c:v>91966.708907534194</c:v>
                </c:pt>
                <c:pt idx="6145">
                  <c:v>91983.672088393025</c:v>
                </c:pt>
                <c:pt idx="6146">
                  <c:v>92000.635594613792</c:v>
                </c:pt>
                <c:pt idx="6147">
                  <c:v>92017.599426143584</c:v>
                </c:pt>
                <c:pt idx="6148">
                  <c:v>92034.563582929492</c:v>
                </c:pt>
                <c:pt idx="6149">
                  <c:v>92051.52806491869</c:v>
                </c:pt>
                <c:pt idx="6150">
                  <c:v>92068.492872058167</c:v>
                </c:pt>
                <c:pt idx="6151">
                  <c:v>92085.458004295244</c:v>
                </c:pt>
                <c:pt idx="6152">
                  <c:v>92102.423461576938</c:v>
                </c:pt>
                <c:pt idx="6153">
                  <c:v>92119.389243850514</c:v>
                </c:pt>
                <c:pt idx="6154">
                  <c:v>92136.355351063146</c:v>
                </c:pt>
                <c:pt idx="6155">
                  <c:v>92153.321783162042</c:v>
                </c:pt>
                <c:pt idx="6156">
                  <c:v>92170.288540094436</c:v>
                </c:pt>
                <c:pt idx="6157">
                  <c:v>92187.255621807621</c:v>
                </c:pt>
                <c:pt idx="6158">
                  <c:v>92204.223028248816</c:v>
                </c:pt>
                <c:pt idx="6159">
                  <c:v>92221.190759365316</c:v>
                </c:pt>
                <c:pt idx="6160">
                  <c:v>92238.158815104412</c:v>
                </c:pt>
                <c:pt idx="6161">
                  <c:v>92255.127195413428</c:v>
                </c:pt>
                <c:pt idx="6162">
                  <c:v>92272.095900239729</c:v>
                </c:pt>
                <c:pt idx="6163">
                  <c:v>92289.064929530636</c:v>
                </c:pt>
                <c:pt idx="6164">
                  <c:v>92306.034283233515</c:v>
                </c:pt>
                <c:pt idx="6165">
                  <c:v>92323.003961295806</c:v>
                </c:pt>
                <c:pt idx="6166">
                  <c:v>92339.973963664845</c:v>
                </c:pt>
                <c:pt idx="6167">
                  <c:v>92356.944290288098</c:v>
                </c:pt>
                <c:pt idx="6168">
                  <c:v>92373.914941112947</c:v>
                </c:pt>
                <c:pt idx="6169">
                  <c:v>92390.885916086962</c:v>
                </c:pt>
                <c:pt idx="6170">
                  <c:v>92407.857215157463</c:v>
                </c:pt>
                <c:pt idx="6171">
                  <c:v>92424.828838272078</c:v>
                </c:pt>
                <c:pt idx="6172">
                  <c:v>92441.800785378233</c:v>
                </c:pt>
                <c:pt idx="6173">
                  <c:v>92458.773056423437</c:v>
                </c:pt>
                <c:pt idx="6174">
                  <c:v>92475.745651355304</c:v>
                </c:pt>
                <c:pt idx="6175">
                  <c:v>92492.718570121331</c:v>
                </c:pt>
                <c:pt idx="6176">
                  <c:v>92509.691812669131</c:v>
                </c:pt>
                <c:pt idx="6177">
                  <c:v>92526.665378946273</c:v>
                </c:pt>
                <c:pt idx="6178">
                  <c:v>92543.63926890037</c:v>
                </c:pt>
                <c:pt idx="6179">
                  <c:v>92560.613482479006</c:v>
                </c:pt>
                <c:pt idx="6180">
                  <c:v>92577.588019629882</c:v>
                </c:pt>
                <c:pt idx="6181">
                  <c:v>92594.562880300655</c:v>
                </c:pt>
                <c:pt idx="6182">
                  <c:v>92611.53806443901</c:v>
                </c:pt>
                <c:pt idx="6183">
                  <c:v>92628.513571992531</c:v>
                </c:pt>
                <c:pt idx="6184">
                  <c:v>92645.489402909094</c:v>
                </c:pt>
                <c:pt idx="6185">
                  <c:v>92662.465557136311</c:v>
                </c:pt>
                <c:pt idx="6186">
                  <c:v>92679.442034621927</c:v>
                </c:pt>
                <c:pt idx="6187">
                  <c:v>92696.418835313743</c:v>
                </c:pt>
                <c:pt idx="6188">
                  <c:v>92713.395959159578</c:v>
                </c:pt>
                <c:pt idx="6189">
                  <c:v>92730.373406107145</c:v>
                </c:pt>
                <c:pt idx="6190">
                  <c:v>92747.351176104276</c:v>
                </c:pt>
                <c:pt idx="6191">
                  <c:v>92764.329269098787</c:v>
                </c:pt>
                <c:pt idx="6192">
                  <c:v>92781.307685038541</c:v>
                </c:pt>
                <c:pt idx="6193">
                  <c:v>92798.286423871439</c:v>
                </c:pt>
                <c:pt idx="6194">
                  <c:v>92815.265485545315</c:v>
                </c:pt>
                <c:pt idx="6195">
                  <c:v>92832.244870008013</c:v>
                </c:pt>
                <c:pt idx="6196">
                  <c:v>92849.224577207526</c:v>
                </c:pt>
                <c:pt idx="6197">
                  <c:v>92866.204607091815</c:v>
                </c:pt>
                <c:pt idx="6198">
                  <c:v>92883.184959608727</c:v>
                </c:pt>
                <c:pt idx="6199">
                  <c:v>92900.165634706253</c:v>
                </c:pt>
                <c:pt idx="6200">
                  <c:v>92917.146632332398</c:v>
                </c:pt>
                <c:pt idx="6201">
                  <c:v>92934.12795243517</c:v>
                </c:pt>
                <c:pt idx="6202">
                  <c:v>92951.109594962516</c:v>
                </c:pt>
                <c:pt idx="6203">
                  <c:v>92968.091559862529</c:v>
                </c:pt>
                <c:pt idx="6204">
                  <c:v>92985.073847083244</c:v>
                </c:pt>
                <c:pt idx="6205">
                  <c:v>93002.056456572711</c:v>
                </c:pt>
                <c:pt idx="6206">
                  <c:v>93019.039388279009</c:v>
                </c:pt>
                <c:pt idx="6207">
                  <c:v>93036.022642150245</c:v>
                </c:pt>
                <c:pt idx="6208">
                  <c:v>93053.006218134513</c:v>
                </c:pt>
                <c:pt idx="6209">
                  <c:v>93069.99011617995</c:v>
                </c:pt>
                <c:pt idx="6210">
                  <c:v>93086.974336234736</c:v>
                </c:pt>
                <c:pt idx="6211">
                  <c:v>93103.95887824698</c:v>
                </c:pt>
                <c:pt idx="6212">
                  <c:v>93120.943742164905</c:v>
                </c:pt>
                <c:pt idx="6213">
                  <c:v>93137.928927936693</c:v>
                </c:pt>
                <c:pt idx="6214">
                  <c:v>93154.914435510524</c:v>
                </c:pt>
                <c:pt idx="6215">
                  <c:v>93171.900264834723</c:v>
                </c:pt>
                <c:pt idx="6216">
                  <c:v>93188.886415857443</c:v>
                </c:pt>
                <c:pt idx="6217">
                  <c:v>93205.872888526967</c:v>
                </c:pt>
                <c:pt idx="6218">
                  <c:v>93222.859682791619</c:v>
                </c:pt>
                <c:pt idx="6219">
                  <c:v>93239.84679859961</c:v>
                </c:pt>
                <c:pt idx="6220">
                  <c:v>93256.83423589934</c:v>
                </c:pt>
                <c:pt idx="6221">
                  <c:v>93273.821994639104</c:v>
                </c:pt>
                <c:pt idx="6222">
                  <c:v>93290.810074767243</c:v>
                </c:pt>
                <c:pt idx="6223">
                  <c:v>93307.798476232128</c:v>
                </c:pt>
                <c:pt idx="6224">
                  <c:v>93324.787198982143</c:v>
                </c:pt>
                <c:pt idx="6225">
                  <c:v>93341.776242965658</c:v>
                </c:pt>
                <c:pt idx="6226">
                  <c:v>93358.765608131129</c:v>
                </c:pt>
                <c:pt idx="6227">
                  <c:v>93375.755294426941</c:v>
                </c:pt>
                <c:pt idx="6228">
                  <c:v>93392.745301801551</c:v>
                </c:pt>
                <c:pt idx="6229">
                  <c:v>93409.73563020346</c:v>
                </c:pt>
                <c:pt idx="6230">
                  <c:v>93426.726279581111</c:v>
                </c:pt>
                <c:pt idx="6231">
                  <c:v>93443.717249883019</c:v>
                </c:pt>
                <c:pt idx="6232">
                  <c:v>93460.708541057655</c:v>
                </c:pt>
                <c:pt idx="6233">
                  <c:v>93477.700153053593</c:v>
                </c:pt>
                <c:pt idx="6234">
                  <c:v>93494.692085819363</c:v>
                </c:pt>
                <c:pt idx="6235">
                  <c:v>93511.684339303538</c:v>
                </c:pt>
                <c:pt idx="6236">
                  <c:v>93528.676913454692</c:v>
                </c:pt>
                <c:pt idx="6237">
                  <c:v>93545.669808221384</c:v>
                </c:pt>
                <c:pt idx="6238">
                  <c:v>93562.663023552246</c:v>
                </c:pt>
                <c:pt idx="6239">
                  <c:v>93579.656559395924</c:v>
                </c:pt>
                <c:pt idx="6240">
                  <c:v>93596.650415701079</c:v>
                </c:pt>
                <c:pt idx="6241">
                  <c:v>93613.644592416269</c:v>
                </c:pt>
                <c:pt idx="6242">
                  <c:v>93630.639089490331</c:v>
                </c:pt>
                <c:pt idx="6243">
                  <c:v>93647.633906871823</c:v>
                </c:pt>
                <c:pt idx="6244">
                  <c:v>93664.629044509493</c:v>
                </c:pt>
                <c:pt idx="6245">
                  <c:v>93681.624502352133</c:v>
                </c:pt>
                <c:pt idx="6246">
                  <c:v>93698.620280348405</c:v>
                </c:pt>
                <c:pt idx="6247">
                  <c:v>93715.61637844707</c:v>
                </c:pt>
                <c:pt idx="6248">
                  <c:v>93732.612796596935</c:v>
                </c:pt>
                <c:pt idx="6249">
                  <c:v>93749.609534746793</c:v>
                </c:pt>
                <c:pt idx="6250">
                  <c:v>93766.606592845434</c:v>
                </c:pt>
                <c:pt idx="6251">
                  <c:v>93783.603970841694</c:v>
                </c:pt>
                <c:pt idx="6252">
                  <c:v>93800.601668684438</c:v>
                </c:pt>
                <c:pt idx="6253">
                  <c:v>93817.599686322428</c:v>
                </c:pt>
                <c:pt idx="6254">
                  <c:v>93834.598023704661</c:v>
                </c:pt>
                <c:pt idx="6255">
                  <c:v>93851.596680779927</c:v>
                </c:pt>
                <c:pt idx="6256">
                  <c:v>93868.595657497252</c:v>
                </c:pt>
                <c:pt idx="6257">
                  <c:v>93885.594953805441</c:v>
                </c:pt>
                <c:pt idx="6258">
                  <c:v>93902.594569653447</c:v>
                </c:pt>
                <c:pt idx="6259">
                  <c:v>93919.594504990324</c:v>
                </c:pt>
                <c:pt idx="6260">
                  <c:v>93936.59475976495</c:v>
                </c:pt>
                <c:pt idx="6261">
                  <c:v>93953.595333926307</c:v>
                </c:pt>
                <c:pt idx="6262">
                  <c:v>93970.596227423433</c:v>
                </c:pt>
                <c:pt idx="6263">
                  <c:v>93987.597440205413</c:v>
                </c:pt>
                <c:pt idx="6264">
                  <c:v>94004.598972221138</c:v>
                </c:pt>
                <c:pt idx="6265">
                  <c:v>94021.600823419751</c:v>
                </c:pt>
                <c:pt idx="6266">
                  <c:v>94038.602993750334</c:v>
                </c:pt>
                <c:pt idx="6267">
                  <c:v>94055.605483161926</c:v>
                </c:pt>
                <c:pt idx="6268">
                  <c:v>94072.608291603639</c:v>
                </c:pt>
                <c:pt idx="6269">
                  <c:v>94089.61141902463</c:v>
                </c:pt>
                <c:pt idx="6270">
                  <c:v>94106.614865374009</c:v>
                </c:pt>
                <c:pt idx="6271">
                  <c:v>94123.618630600904</c:v>
                </c:pt>
                <c:pt idx="6272">
                  <c:v>94140.622714654528</c:v>
                </c:pt>
                <c:pt idx="6273">
                  <c:v>94157.627117484008</c:v>
                </c:pt>
                <c:pt idx="6274">
                  <c:v>94174.631839038542</c:v>
                </c:pt>
                <c:pt idx="6275">
                  <c:v>94191.636879267404</c:v>
                </c:pt>
                <c:pt idx="6276">
                  <c:v>94208.642238119792</c:v>
                </c:pt>
                <c:pt idx="6277">
                  <c:v>94225.647915544992</c:v>
                </c:pt>
                <c:pt idx="6278">
                  <c:v>94242.65391149222</c:v>
                </c:pt>
                <c:pt idx="6279">
                  <c:v>94259.66022591076</c:v>
                </c:pt>
                <c:pt idx="6280">
                  <c:v>94276.666858749915</c:v>
                </c:pt>
                <c:pt idx="6281">
                  <c:v>94293.673809959</c:v>
                </c:pt>
                <c:pt idx="6282">
                  <c:v>94310.68107948736</c:v>
                </c:pt>
                <c:pt idx="6283">
                  <c:v>94327.68866728431</c:v>
                </c:pt>
                <c:pt idx="6284">
                  <c:v>94344.696573299196</c:v>
                </c:pt>
                <c:pt idx="6285">
                  <c:v>94361.704797481463</c:v>
                </c:pt>
                <c:pt idx="6286">
                  <c:v>94378.713339780428</c:v>
                </c:pt>
                <c:pt idx="6287">
                  <c:v>94395.722200145567</c:v>
                </c:pt>
                <c:pt idx="6288">
                  <c:v>94412.731378526267</c:v>
                </c:pt>
                <c:pt idx="6289">
                  <c:v>94429.740874871975</c:v>
                </c:pt>
                <c:pt idx="6290">
                  <c:v>94446.750689132168</c:v>
                </c:pt>
                <c:pt idx="6291">
                  <c:v>94463.760821256263</c:v>
                </c:pt>
                <c:pt idx="6292">
                  <c:v>94480.771271193793</c:v>
                </c:pt>
                <c:pt idx="6293">
                  <c:v>94497.782038894293</c:v>
                </c:pt>
                <c:pt idx="6294">
                  <c:v>94514.793124307194</c:v>
                </c:pt>
                <c:pt idx="6295">
                  <c:v>94531.80452738209</c:v>
                </c:pt>
                <c:pt idx="6296">
                  <c:v>94548.816248068528</c:v>
                </c:pt>
                <c:pt idx="6297">
                  <c:v>94565.828286316129</c:v>
                </c:pt>
                <c:pt idx="6298">
                  <c:v>94582.840642074385</c:v>
                </c:pt>
                <c:pt idx="6299">
                  <c:v>94599.853315292959</c:v>
                </c:pt>
                <c:pt idx="6300">
                  <c:v>94616.86630592143</c:v>
                </c:pt>
                <c:pt idx="6301">
                  <c:v>94633.879613909492</c:v>
                </c:pt>
                <c:pt idx="6302">
                  <c:v>94650.893239206722</c:v>
                </c:pt>
                <c:pt idx="6303">
                  <c:v>94667.907181762857</c:v>
                </c:pt>
                <c:pt idx="6304">
                  <c:v>94684.921441527506</c:v>
                </c:pt>
                <c:pt idx="6305">
                  <c:v>94701.936018450418</c:v>
                </c:pt>
                <c:pt idx="6306">
                  <c:v>94718.950912481305</c:v>
                </c:pt>
                <c:pt idx="6307">
                  <c:v>94735.966123569844</c:v>
                </c:pt>
                <c:pt idx="6308">
                  <c:v>94752.981651665847</c:v>
                </c:pt>
                <c:pt idx="6309">
                  <c:v>94769.997496719006</c:v>
                </c:pt>
                <c:pt idx="6310">
                  <c:v>94787.013658679178</c:v>
                </c:pt>
                <c:pt idx="6311">
                  <c:v>94804.030137496098</c:v>
                </c:pt>
                <c:pt idx="6312">
                  <c:v>94821.046933119564</c:v>
                </c:pt>
                <c:pt idx="6313">
                  <c:v>94838.064045499457</c:v>
                </c:pt>
                <c:pt idx="6314">
                  <c:v>94855.081474585648</c:v>
                </c:pt>
                <c:pt idx="6315">
                  <c:v>94872.099220327844</c:v>
                </c:pt>
                <c:pt idx="6316">
                  <c:v>94889.117282676016</c:v>
                </c:pt>
                <c:pt idx="6317">
                  <c:v>94906.135661580105</c:v>
                </c:pt>
                <c:pt idx="6318">
                  <c:v>94923.154356989937</c:v>
                </c:pt>
                <c:pt idx="6319">
                  <c:v>94940.173368855423</c:v>
                </c:pt>
                <c:pt idx="6320">
                  <c:v>94957.192697126491</c:v>
                </c:pt>
                <c:pt idx="6321">
                  <c:v>94974.212341753184</c:v>
                </c:pt>
                <c:pt idx="6322">
                  <c:v>94991.232302685414</c:v>
                </c:pt>
                <c:pt idx="6323">
                  <c:v>95008.252579873093</c:v>
                </c:pt>
                <c:pt idx="6324">
                  <c:v>95025.273173266352</c:v>
                </c:pt>
                <c:pt idx="6325">
                  <c:v>95042.294082815133</c:v>
                </c:pt>
                <c:pt idx="6326">
                  <c:v>95059.315308469479</c:v>
                </c:pt>
                <c:pt idx="6327">
                  <c:v>95076.336850179403</c:v>
                </c:pt>
                <c:pt idx="6328">
                  <c:v>95093.358707895066</c:v>
                </c:pt>
                <c:pt idx="6329">
                  <c:v>95110.380881566394</c:v>
                </c:pt>
                <c:pt idx="6330">
                  <c:v>95127.40337114362</c:v>
                </c:pt>
                <c:pt idx="6331">
                  <c:v>95144.426176576802</c:v>
                </c:pt>
                <c:pt idx="6332">
                  <c:v>95161.449297816056</c:v>
                </c:pt>
                <c:pt idx="6333">
                  <c:v>95178.472734811541</c:v>
                </c:pt>
                <c:pt idx="6334">
                  <c:v>95195.496487513374</c:v>
                </c:pt>
                <c:pt idx="6335">
                  <c:v>95212.520555871801</c:v>
                </c:pt>
                <c:pt idx="6336">
                  <c:v>95229.544939836938</c:v>
                </c:pt>
                <c:pt idx="6337">
                  <c:v>95246.56963935899</c:v>
                </c:pt>
                <c:pt idx="6338">
                  <c:v>95263.59465438826</c:v>
                </c:pt>
                <c:pt idx="6339">
                  <c:v>95280.619984874895</c:v>
                </c:pt>
                <c:pt idx="6340">
                  <c:v>95297.64563076917</c:v>
                </c:pt>
                <c:pt idx="6341">
                  <c:v>95314.671592021405</c:v>
                </c:pt>
                <c:pt idx="6342">
                  <c:v>95331.697868581803</c:v>
                </c:pt>
                <c:pt idx="6343">
                  <c:v>95348.724460400685</c:v>
                </c:pt>
                <c:pt idx="6344">
                  <c:v>95365.751367428413</c:v>
                </c:pt>
                <c:pt idx="6345">
                  <c:v>95382.778589615264</c:v>
                </c:pt>
                <c:pt idx="6346">
                  <c:v>95399.806126911586</c:v>
                </c:pt>
                <c:pt idx="6347">
                  <c:v>95416.833979267758</c:v>
                </c:pt>
                <c:pt idx="6348">
                  <c:v>95433.862146634157</c:v>
                </c:pt>
                <c:pt idx="6349">
                  <c:v>95450.890628961191</c:v>
                </c:pt>
                <c:pt idx="6350">
                  <c:v>95467.919426199223</c:v>
                </c:pt>
                <c:pt idx="6351">
                  <c:v>95484.94853829866</c:v>
                </c:pt>
                <c:pt idx="6352">
                  <c:v>95501.977965210041</c:v>
                </c:pt>
                <c:pt idx="6353">
                  <c:v>95519.007706883756</c:v>
                </c:pt>
                <c:pt idx="6354">
                  <c:v>95536.037763270288</c:v>
                </c:pt>
                <c:pt idx="6355">
                  <c:v>95553.068134320099</c:v>
                </c:pt>
                <c:pt idx="6356">
                  <c:v>95570.098819983716</c:v>
                </c:pt>
                <c:pt idx="6357">
                  <c:v>95587.129820211645</c:v>
                </c:pt>
                <c:pt idx="6358">
                  <c:v>95604.161134954396</c:v>
                </c:pt>
                <c:pt idx="6359">
                  <c:v>95621.192764162537</c:v>
                </c:pt>
                <c:pt idx="6360">
                  <c:v>95638.224707786663</c:v>
                </c:pt>
                <c:pt idx="6361">
                  <c:v>95655.256965777313</c:v>
                </c:pt>
                <c:pt idx="6362">
                  <c:v>95672.289538085097</c:v>
                </c:pt>
                <c:pt idx="6363">
                  <c:v>95689.322424660626</c:v>
                </c:pt>
                <c:pt idx="6364">
                  <c:v>95706.355625454496</c:v>
                </c:pt>
                <c:pt idx="6365">
                  <c:v>95723.389140417406</c:v>
                </c:pt>
                <c:pt idx="6366">
                  <c:v>95740.422969499938</c:v>
                </c:pt>
                <c:pt idx="6367">
                  <c:v>95757.457112652846</c:v>
                </c:pt>
                <c:pt idx="6368">
                  <c:v>95774.491569826758</c:v>
                </c:pt>
                <c:pt idx="6369">
                  <c:v>95791.526340972414</c:v>
                </c:pt>
                <c:pt idx="6370">
                  <c:v>95808.561426040527</c:v>
                </c:pt>
                <c:pt idx="6371">
                  <c:v>95825.596824981782</c:v>
                </c:pt>
                <c:pt idx="6372">
                  <c:v>95842.632537746977</c:v>
                </c:pt>
                <c:pt idx="6373">
                  <c:v>95859.668564286883</c:v>
                </c:pt>
                <c:pt idx="6374">
                  <c:v>95876.704904552258</c:v>
                </c:pt>
                <c:pt idx="6375">
                  <c:v>95893.741558493872</c:v>
                </c:pt>
                <c:pt idx="6376">
                  <c:v>95910.778526062611</c:v>
                </c:pt>
                <c:pt idx="6377">
                  <c:v>95927.815807209248</c:v>
                </c:pt>
                <c:pt idx="6378">
                  <c:v>95944.853401884626</c:v>
                </c:pt>
                <c:pt idx="6379">
                  <c:v>95961.891310039617</c:v>
                </c:pt>
                <c:pt idx="6380">
                  <c:v>95978.929531625079</c:v>
                </c:pt>
                <c:pt idx="6381">
                  <c:v>95995.968066591959</c:v>
                </c:pt>
                <c:pt idx="6382">
                  <c:v>96013.006914891055</c:v>
                </c:pt>
                <c:pt idx="6383">
                  <c:v>96030.046076473343</c:v>
                </c:pt>
                <c:pt idx="6384">
                  <c:v>96047.085551289798</c:v>
                </c:pt>
                <c:pt idx="6385">
                  <c:v>96064.125339291335</c:v>
                </c:pt>
                <c:pt idx="6386">
                  <c:v>96081.165440428857</c:v>
                </c:pt>
                <c:pt idx="6387">
                  <c:v>96098.205854653439</c:v>
                </c:pt>
                <c:pt idx="6388">
                  <c:v>96115.246581915999</c:v>
                </c:pt>
                <c:pt idx="6389">
                  <c:v>96132.287622167642</c:v>
                </c:pt>
                <c:pt idx="6390">
                  <c:v>96149.328975359342</c:v>
                </c:pt>
                <c:pt idx="6391">
                  <c:v>96166.370641442132</c:v>
                </c:pt>
                <c:pt idx="6392">
                  <c:v>96183.412620367046</c:v>
                </c:pt>
                <c:pt idx="6393">
                  <c:v>96200.454912085261</c:v>
                </c:pt>
                <c:pt idx="6394">
                  <c:v>96217.497516547708</c:v>
                </c:pt>
                <c:pt idx="6395">
                  <c:v>96234.54043370561</c:v>
                </c:pt>
                <c:pt idx="6396">
                  <c:v>96251.583663510071</c:v>
                </c:pt>
                <c:pt idx="6397">
                  <c:v>96268.627205912169</c:v>
                </c:pt>
                <c:pt idx="6398">
                  <c:v>96285.67106086314</c:v>
                </c:pt>
                <c:pt idx="6399">
                  <c:v>96302.715228314031</c:v>
                </c:pt>
                <c:pt idx="6400">
                  <c:v>96319.759708216123</c:v>
                </c:pt>
                <c:pt idx="6401">
                  <c:v>96336.804500520549</c:v>
                </c:pt>
                <c:pt idx="6402">
                  <c:v>96353.849605178548</c:v>
                </c:pt>
                <c:pt idx="6403">
                  <c:v>96370.895022141369</c:v>
                </c:pt>
                <c:pt idx="6404">
                  <c:v>96387.940751360191</c:v>
                </c:pt>
                <c:pt idx="6405">
                  <c:v>96404.986792786352</c:v>
                </c:pt>
                <c:pt idx="6406">
                  <c:v>96422.033146371032</c:v>
                </c:pt>
                <c:pt idx="6407">
                  <c:v>96439.079812065567</c:v>
                </c:pt>
                <c:pt idx="6408">
                  <c:v>96456.126789821254</c:v>
                </c:pt>
                <c:pt idx="6409">
                  <c:v>96473.1740795894</c:v>
                </c:pt>
                <c:pt idx="6410">
                  <c:v>96490.221681321345</c:v>
                </c:pt>
                <c:pt idx="6411">
                  <c:v>96507.269594968442</c:v>
                </c:pt>
                <c:pt idx="6412">
                  <c:v>96524.317820482029</c:v>
                </c:pt>
                <c:pt idx="6413">
                  <c:v>96541.366357813502</c:v>
                </c:pt>
                <c:pt idx="6414">
                  <c:v>96558.415206914273</c:v>
                </c:pt>
                <c:pt idx="6415">
                  <c:v>96575.464367735723</c:v>
                </c:pt>
                <c:pt idx="6416">
                  <c:v>96592.513840229221</c:v>
                </c:pt>
                <c:pt idx="6417">
                  <c:v>96609.563624346352</c:v>
                </c:pt>
                <c:pt idx="6418">
                  <c:v>96626.613720038455</c:v>
                </c:pt>
                <c:pt idx="6419">
                  <c:v>96643.664127256983</c:v>
                </c:pt>
                <c:pt idx="6420">
                  <c:v>96660.714845953451</c:v>
                </c:pt>
                <c:pt idx="6421">
                  <c:v>96677.7658760794</c:v>
                </c:pt>
                <c:pt idx="6422">
                  <c:v>96694.817217586329</c:v>
                </c:pt>
                <c:pt idx="6423">
                  <c:v>96711.868870425693</c:v>
                </c:pt>
                <c:pt idx="6424">
                  <c:v>96728.920834549121</c:v>
                </c:pt>
                <c:pt idx="6425">
                  <c:v>96745.973109908155</c:v>
                </c:pt>
                <c:pt idx="6426">
                  <c:v>96763.025696454337</c:v>
                </c:pt>
                <c:pt idx="6427">
                  <c:v>96780.078594139253</c:v>
                </c:pt>
                <c:pt idx="6428">
                  <c:v>96797.131802914562</c:v>
                </c:pt>
                <c:pt idx="6429">
                  <c:v>96814.185322731835</c:v>
                </c:pt>
                <c:pt idx="6430">
                  <c:v>96831.239153542672</c:v>
                </c:pt>
                <c:pt idx="6431">
                  <c:v>96848.293295298819</c:v>
                </c:pt>
                <c:pt idx="6432">
                  <c:v>96865.347747951877</c:v>
                </c:pt>
                <c:pt idx="6433">
                  <c:v>96882.402511453518</c:v>
                </c:pt>
                <c:pt idx="6434">
                  <c:v>96899.457585755488</c:v>
                </c:pt>
                <c:pt idx="6435">
                  <c:v>96916.512970809432</c:v>
                </c:pt>
                <c:pt idx="6436">
                  <c:v>96933.568666567153</c:v>
                </c:pt>
                <c:pt idx="6437">
                  <c:v>96950.62467298031</c:v>
                </c:pt>
                <c:pt idx="6438">
                  <c:v>96967.680990000677</c:v>
                </c:pt>
                <c:pt idx="6439">
                  <c:v>96984.73761758006</c:v>
                </c:pt>
                <c:pt idx="6440">
                  <c:v>97001.794555670174</c:v>
                </c:pt>
                <c:pt idx="6441">
                  <c:v>97018.851804222882</c:v>
                </c:pt>
                <c:pt idx="6442">
                  <c:v>97035.909363190003</c:v>
                </c:pt>
                <c:pt idx="6443">
                  <c:v>97052.967232523297</c:v>
                </c:pt>
                <c:pt idx="6444">
                  <c:v>97070.025412174713</c:v>
                </c:pt>
                <c:pt idx="6445">
                  <c:v>97087.083902095997</c:v>
                </c:pt>
                <c:pt idx="6446">
                  <c:v>97104.142702239114</c:v>
                </c:pt>
                <c:pt idx="6447">
                  <c:v>97121.201812555897</c:v>
                </c:pt>
                <c:pt idx="6448">
                  <c:v>97138.261232998251</c:v>
                </c:pt>
                <c:pt idx="6449">
                  <c:v>97155.320963518127</c:v>
                </c:pt>
                <c:pt idx="6450">
                  <c:v>97172.381004067429</c:v>
                </c:pt>
                <c:pt idx="6451">
                  <c:v>97189.441354598122</c:v>
                </c:pt>
                <c:pt idx="6452">
                  <c:v>97206.502015062128</c:v>
                </c:pt>
                <c:pt idx="6453">
                  <c:v>97223.562985411496</c:v>
                </c:pt>
                <c:pt idx="6454">
                  <c:v>97240.624265598221</c:v>
                </c:pt>
                <c:pt idx="6455">
                  <c:v>97257.685855574236</c:v>
                </c:pt>
                <c:pt idx="6456">
                  <c:v>97274.74775529161</c:v>
                </c:pt>
                <c:pt idx="6457">
                  <c:v>97291.809964702377</c:v>
                </c:pt>
                <c:pt idx="6458">
                  <c:v>97308.872483758561</c:v>
                </c:pt>
                <c:pt idx="6459">
                  <c:v>97325.935312412272</c:v>
                </c:pt>
                <c:pt idx="6460">
                  <c:v>97342.99845061556</c:v>
                </c:pt>
                <c:pt idx="6461">
                  <c:v>97360.061898320535</c:v>
                </c:pt>
                <c:pt idx="6462">
                  <c:v>97377.125655479336</c:v>
                </c:pt>
                <c:pt idx="6463">
                  <c:v>97394.189722044073</c:v>
                </c:pt>
                <c:pt idx="6464">
                  <c:v>97411.254097966812</c:v>
                </c:pt>
                <c:pt idx="6465">
                  <c:v>97428.318783199808</c:v>
                </c:pt>
                <c:pt idx="6466">
                  <c:v>97445.383777695228</c:v>
                </c:pt>
                <c:pt idx="6467">
                  <c:v>97462.449081405182</c:v>
                </c:pt>
                <c:pt idx="6468">
                  <c:v>97479.514694281956</c:v>
                </c:pt>
                <c:pt idx="6469">
                  <c:v>97496.580616277701</c:v>
                </c:pt>
                <c:pt idx="6470">
                  <c:v>97513.646847344658</c:v>
                </c:pt>
                <c:pt idx="6471">
                  <c:v>97530.713387435128</c:v>
                </c:pt>
                <c:pt idx="6472">
                  <c:v>97547.780236501334</c:v>
                </c:pt>
                <c:pt idx="6473">
                  <c:v>97564.847394495504</c:v>
                </c:pt>
                <c:pt idx="6474">
                  <c:v>97581.914861369951</c:v>
                </c:pt>
                <c:pt idx="6475">
                  <c:v>97598.982637077017</c:v>
                </c:pt>
                <c:pt idx="6476">
                  <c:v>97616.050721569045</c:v>
                </c:pt>
                <c:pt idx="6477">
                  <c:v>97633.119114798305</c:v>
                </c:pt>
                <c:pt idx="6478">
                  <c:v>97650.187816717123</c:v>
                </c:pt>
                <c:pt idx="6479">
                  <c:v>97667.256827277917</c:v>
                </c:pt>
                <c:pt idx="6480">
                  <c:v>97684.326146433086</c:v>
                </c:pt>
                <c:pt idx="6481">
                  <c:v>97701.395774134973</c:v>
                </c:pt>
                <c:pt idx="6482">
                  <c:v>97718.465710335979</c:v>
                </c:pt>
                <c:pt idx="6483">
                  <c:v>97735.535954988547</c:v>
                </c:pt>
                <c:pt idx="6484">
                  <c:v>97752.606508045094</c:v>
                </c:pt>
                <c:pt idx="6485">
                  <c:v>97769.677369458121</c:v>
                </c:pt>
                <c:pt idx="6486">
                  <c:v>97786.74853918</c:v>
                </c:pt>
                <c:pt idx="6487">
                  <c:v>97803.820017163322</c:v>
                </c:pt>
                <c:pt idx="6488">
                  <c:v>97820.891803360515</c:v>
                </c:pt>
                <c:pt idx="6489">
                  <c:v>97837.963897724097</c:v>
                </c:pt>
                <c:pt idx="6490">
                  <c:v>97855.036300206615</c:v>
                </c:pt>
                <c:pt idx="6491">
                  <c:v>97872.109010760585</c:v>
                </c:pt>
                <c:pt idx="6492">
                  <c:v>97889.182029338554</c:v>
                </c:pt>
                <c:pt idx="6493">
                  <c:v>97906.255355893125</c:v>
                </c:pt>
                <c:pt idx="6494">
                  <c:v>97923.328990376845</c:v>
                </c:pt>
                <c:pt idx="6495">
                  <c:v>97940.402932742305</c:v>
                </c:pt>
                <c:pt idx="6496">
                  <c:v>97957.477182942181</c:v>
                </c:pt>
                <c:pt idx="6497">
                  <c:v>97974.551740929033</c:v>
                </c:pt>
                <c:pt idx="6498">
                  <c:v>97991.626606655496</c:v>
                </c:pt>
                <c:pt idx="6499">
                  <c:v>98008.701780074276</c:v>
                </c:pt>
                <c:pt idx="6500">
                  <c:v>98025.777261138021</c:v>
                </c:pt>
                <c:pt idx="6501">
                  <c:v>98042.853049799392</c:v>
                </c:pt>
                <c:pt idx="6502">
                  <c:v>98059.929146011156</c:v>
                </c:pt>
                <c:pt idx="6503">
                  <c:v>98077.005549725931</c:v>
                </c:pt>
                <c:pt idx="6504">
                  <c:v>98094.08226089651</c:v>
                </c:pt>
                <c:pt idx="6505">
                  <c:v>98111.159279475629</c:v>
                </c:pt>
                <c:pt idx="6506">
                  <c:v>98128.236605416008</c:v>
                </c:pt>
                <c:pt idx="6507">
                  <c:v>98145.314238670457</c:v>
                </c:pt>
                <c:pt idx="6508">
                  <c:v>98162.392179191782</c:v>
                </c:pt>
                <c:pt idx="6509">
                  <c:v>98179.470426932778</c:v>
                </c:pt>
                <c:pt idx="6510">
                  <c:v>98196.548981846179</c:v>
                </c:pt>
                <c:pt idx="6511">
                  <c:v>98213.627843884882</c:v>
                </c:pt>
                <c:pt idx="6512">
                  <c:v>98230.707013001738</c:v>
                </c:pt>
                <c:pt idx="6513">
                  <c:v>98247.786489149556</c:v>
                </c:pt>
                <c:pt idx="6514">
                  <c:v>98264.866272281288</c:v>
                </c:pt>
                <c:pt idx="6515">
                  <c:v>98281.946362349743</c:v>
                </c:pt>
                <c:pt idx="6516">
                  <c:v>98299.026759307875</c:v>
                </c:pt>
                <c:pt idx="6517">
                  <c:v>98316.107463108594</c:v>
                </c:pt>
                <c:pt idx="6518">
                  <c:v>98333.188473704824</c:v>
                </c:pt>
                <c:pt idx="6519">
                  <c:v>98350.269791049461</c:v>
                </c:pt>
                <c:pt idx="6520">
                  <c:v>98367.35141509556</c:v>
                </c:pt>
                <c:pt idx="6521">
                  <c:v>98384.433345796002</c:v>
                </c:pt>
                <c:pt idx="6522">
                  <c:v>98401.515583103828</c:v>
                </c:pt>
                <c:pt idx="6523">
                  <c:v>98418.598126972065</c:v>
                </c:pt>
                <c:pt idx="6524">
                  <c:v>98435.680977353652</c:v>
                </c:pt>
                <c:pt idx="6525">
                  <c:v>98452.764134201701</c:v>
                </c:pt>
                <c:pt idx="6526">
                  <c:v>98469.847597469197</c:v>
                </c:pt>
                <c:pt idx="6527">
                  <c:v>98486.931367109239</c:v>
                </c:pt>
                <c:pt idx="6528">
                  <c:v>98504.01544307491</c:v>
                </c:pt>
                <c:pt idx="6529">
                  <c:v>98521.099825319252</c:v>
                </c:pt>
                <c:pt idx="6530">
                  <c:v>98538.184513795422</c:v>
                </c:pt>
                <c:pt idx="6531">
                  <c:v>98555.269508456491</c:v>
                </c:pt>
                <c:pt idx="6532">
                  <c:v>98572.354809255645</c:v>
                </c:pt>
                <c:pt idx="6533">
                  <c:v>98589.440416145982</c:v>
                </c:pt>
                <c:pt idx="6534">
                  <c:v>98606.526329080691</c:v>
                </c:pt>
                <c:pt idx="6535">
                  <c:v>98623.612548012898</c:v>
                </c:pt>
                <c:pt idx="6536">
                  <c:v>98640.699072895906</c:v>
                </c:pt>
                <c:pt idx="6537">
                  <c:v>98657.785903682772</c:v>
                </c:pt>
                <c:pt idx="6538">
                  <c:v>98674.873040326813</c:v>
                </c:pt>
                <c:pt idx="6539">
                  <c:v>98691.960482781273</c:v>
                </c:pt>
                <c:pt idx="6540">
                  <c:v>98709.048230999309</c:v>
                </c:pt>
                <c:pt idx="6541">
                  <c:v>98726.136284934255</c:v>
                </c:pt>
                <c:pt idx="6542">
                  <c:v>98743.224644539383</c:v>
                </c:pt>
                <c:pt idx="6543">
                  <c:v>98760.313309767938</c:v>
                </c:pt>
                <c:pt idx="6544">
                  <c:v>98777.402280573253</c:v>
                </c:pt>
                <c:pt idx="6545">
                  <c:v>98794.491556908702</c:v>
                </c:pt>
                <c:pt idx="6546">
                  <c:v>98811.581138727532</c:v>
                </c:pt>
                <c:pt idx="6547">
                  <c:v>98828.671025983145</c:v>
                </c:pt>
                <c:pt idx="6548">
                  <c:v>98845.761218628832</c:v>
                </c:pt>
                <c:pt idx="6549">
                  <c:v>98862.851716618068</c:v>
                </c:pt>
                <c:pt idx="6550">
                  <c:v>98879.942519904114</c:v>
                </c:pt>
                <c:pt idx="6551">
                  <c:v>98897.03362844052</c:v>
                </c:pt>
                <c:pt idx="6552">
                  <c:v>98914.125042180647</c:v>
                </c:pt>
                <c:pt idx="6553">
                  <c:v>98931.216761077827</c:v>
                </c:pt>
                <c:pt idx="6554">
                  <c:v>98948.308785085697</c:v>
                </c:pt>
                <c:pt idx="6555">
                  <c:v>98965.401114157561</c:v>
                </c:pt>
                <c:pt idx="6556">
                  <c:v>98982.49374824694</c:v>
                </c:pt>
                <c:pt idx="6557">
                  <c:v>98999.586687307368</c:v>
                </c:pt>
                <c:pt idx="6558">
                  <c:v>99016.679931292325</c:v>
                </c:pt>
                <c:pt idx="6559">
                  <c:v>99033.773480155287</c:v>
                </c:pt>
                <c:pt idx="6560">
                  <c:v>99050.86733384979</c:v>
                </c:pt>
                <c:pt idx="6561">
                  <c:v>99067.961492329443</c:v>
                </c:pt>
                <c:pt idx="6562">
                  <c:v>99085.055955547767</c:v>
                </c:pt>
                <c:pt idx="6563">
                  <c:v>99102.150723458341</c:v>
                </c:pt>
                <c:pt idx="6564">
                  <c:v>99119.245796014715</c:v>
                </c:pt>
                <c:pt idx="6565">
                  <c:v>99136.341173170527</c:v>
                </c:pt>
                <c:pt idx="6566">
                  <c:v>99153.436854879401</c:v>
                </c:pt>
                <c:pt idx="6567">
                  <c:v>99170.532841095002</c:v>
                </c:pt>
                <c:pt idx="6568">
                  <c:v>99187.629131770926</c:v>
                </c:pt>
                <c:pt idx="6569">
                  <c:v>99204.725726860837</c:v>
                </c:pt>
                <c:pt idx="6570">
                  <c:v>99221.82262631839</c:v>
                </c:pt>
                <c:pt idx="6571">
                  <c:v>99238.919830097278</c:v>
                </c:pt>
                <c:pt idx="6572">
                  <c:v>99256.017338151214</c:v>
                </c:pt>
                <c:pt idx="6573">
                  <c:v>99273.11515043395</c:v>
                </c:pt>
                <c:pt idx="6574">
                  <c:v>99290.21326689914</c:v>
                </c:pt>
                <c:pt idx="6575">
                  <c:v>99307.311687500609</c:v>
                </c:pt>
                <c:pt idx="6576">
                  <c:v>99324.410412192068</c:v>
                </c:pt>
                <c:pt idx="6577">
                  <c:v>99341.509440927315</c:v>
                </c:pt>
                <c:pt idx="6578">
                  <c:v>99358.608773660075</c:v>
                </c:pt>
                <c:pt idx="6579">
                  <c:v>99375.708410344203</c:v>
                </c:pt>
                <c:pt idx="6580">
                  <c:v>99392.808350933483</c:v>
                </c:pt>
                <c:pt idx="6581">
                  <c:v>99409.90859538177</c:v>
                </c:pt>
                <c:pt idx="6582">
                  <c:v>99427.009143642892</c:v>
                </c:pt>
                <c:pt idx="6583">
                  <c:v>99444.109995670733</c:v>
                </c:pt>
                <c:pt idx="6584">
                  <c:v>99461.211151419091</c:v>
                </c:pt>
                <c:pt idx="6585">
                  <c:v>99478.312610841953</c:v>
                </c:pt>
                <c:pt idx="6586">
                  <c:v>99495.414373893102</c:v>
                </c:pt>
                <c:pt idx="6587">
                  <c:v>99512.516440526524</c:v>
                </c:pt>
                <c:pt idx="6588">
                  <c:v>99529.618810696164</c:v>
                </c:pt>
                <c:pt idx="6589">
                  <c:v>99546.721484355905</c:v>
                </c:pt>
                <c:pt idx="6590">
                  <c:v>99563.824461459721</c:v>
                </c:pt>
                <c:pt idx="6591">
                  <c:v>99580.927741961568</c:v>
                </c:pt>
                <c:pt idx="6592">
                  <c:v>99598.031325815464</c:v>
                </c:pt>
                <c:pt idx="6593">
                  <c:v>99615.13521297538</c:v>
                </c:pt>
                <c:pt idx="6594">
                  <c:v>99632.239403395317</c:v>
                </c:pt>
                <c:pt idx="6595">
                  <c:v>99649.343897029263</c:v>
                </c:pt>
                <c:pt idx="6596">
                  <c:v>99666.448693831364</c:v>
                </c:pt>
                <c:pt idx="6597">
                  <c:v>99683.553793755607</c:v>
                </c:pt>
                <c:pt idx="6598">
                  <c:v>99700.659196756067</c:v>
                </c:pt>
                <c:pt idx="6599">
                  <c:v>99717.764902786759</c:v>
                </c:pt>
                <c:pt idx="6600">
                  <c:v>99734.870911801889</c:v>
                </c:pt>
                <c:pt idx="6601">
                  <c:v>99751.977223755472</c:v>
                </c:pt>
                <c:pt idx="6602">
                  <c:v>99769.083838601669</c:v>
                </c:pt>
                <c:pt idx="6603">
                  <c:v>99786.190756294644</c:v>
                </c:pt>
                <c:pt idx="6604">
                  <c:v>99803.297976788468</c:v>
                </c:pt>
                <c:pt idx="6605">
                  <c:v>99820.405500037392</c:v>
                </c:pt>
                <c:pt idx="6606">
                  <c:v>99837.513325995533</c:v>
                </c:pt>
                <c:pt idx="6607">
                  <c:v>99854.62145461714</c:v>
                </c:pt>
                <c:pt idx="6608">
                  <c:v>99871.729885856301</c:v>
                </c:pt>
                <c:pt idx="6609">
                  <c:v>99888.838619667353</c:v>
                </c:pt>
                <c:pt idx="6610">
                  <c:v>99905.947656004457</c:v>
                </c:pt>
                <c:pt idx="6611">
                  <c:v>99923.05699482192</c:v>
                </c:pt>
                <c:pt idx="6612">
                  <c:v>99940.166636073918</c:v>
                </c:pt>
                <c:pt idx="6613">
                  <c:v>99957.276579714802</c:v>
                </c:pt>
                <c:pt idx="6614">
                  <c:v>99974.38682569885</c:v>
                </c:pt>
                <c:pt idx="6615">
                  <c:v>99991.497373980339</c:v>
                </c:pt>
                <c:pt idx="6616">
                  <c:v>100008.60822451358</c:v>
                </c:pt>
                <c:pt idx="6617">
                  <c:v>100025.7193772529</c:v>
                </c:pt>
                <c:pt idx="6618">
                  <c:v>100042.83083215267</c:v>
                </c:pt>
                <c:pt idx="6619">
                  <c:v>100059.94258916723</c:v>
                </c:pt>
                <c:pt idx="6620">
                  <c:v>100077.05464825098</c:v>
                </c:pt>
                <c:pt idx="6621">
                  <c:v>100094.16700935825</c:v>
                </c:pt>
                <c:pt idx="6622">
                  <c:v>100111.27967244344</c:v>
                </c:pt>
                <c:pt idx="6623">
                  <c:v>100128.39263746099</c:v>
                </c:pt>
                <c:pt idx="6624">
                  <c:v>100145.50590436536</c:v>
                </c:pt>
                <c:pt idx="6625">
                  <c:v>100162.61947311087</c:v>
                </c:pt>
                <c:pt idx="6626">
                  <c:v>100179.7333436521</c:v>
                </c:pt>
                <c:pt idx="6627">
                  <c:v>100196.84751594346</c:v>
                </c:pt>
                <c:pt idx="6628">
                  <c:v>100213.96198993945</c:v>
                </c:pt>
                <c:pt idx="6629">
                  <c:v>100231.07676559455</c:v>
                </c:pt>
                <c:pt idx="6630">
                  <c:v>100248.19184286326</c:v>
                </c:pt>
                <c:pt idx="6631">
                  <c:v>100265.3072217001</c:v>
                </c:pt>
                <c:pt idx="6632">
                  <c:v>100282.42290205962</c:v>
                </c:pt>
                <c:pt idx="6633">
                  <c:v>100299.53888389637</c:v>
                </c:pt>
                <c:pt idx="6634">
                  <c:v>100316.65516716494</c:v>
                </c:pt>
                <c:pt idx="6635">
                  <c:v>100333.77175181983</c:v>
                </c:pt>
                <c:pt idx="6636">
                  <c:v>100350.88863781569</c:v>
                </c:pt>
                <c:pt idx="6637">
                  <c:v>100368.0058251071</c:v>
                </c:pt>
                <c:pt idx="6638">
                  <c:v>100385.12331364871</c:v>
                </c:pt>
                <c:pt idx="6639">
                  <c:v>100402.24110339509</c:v>
                </c:pt>
                <c:pt idx="6640">
                  <c:v>100419.35919430097</c:v>
                </c:pt>
                <c:pt idx="6641">
                  <c:v>100436.47758632091</c:v>
                </c:pt>
                <c:pt idx="6642">
                  <c:v>100453.5962794096</c:v>
                </c:pt>
                <c:pt idx="6643">
                  <c:v>100470.71527352183</c:v>
                </c:pt>
                <c:pt idx="6644">
                  <c:v>100487.83456861219</c:v>
                </c:pt>
                <c:pt idx="6645">
                  <c:v>100504.95416463545</c:v>
                </c:pt>
                <c:pt idx="6646">
                  <c:v>100522.0740615463</c:v>
                </c:pt>
                <c:pt idx="6647">
                  <c:v>100539.19425929946</c:v>
                </c:pt>
                <c:pt idx="6648">
                  <c:v>100556.31475784977</c:v>
                </c:pt>
                <c:pt idx="6649">
                  <c:v>100573.43555715193</c:v>
                </c:pt>
                <c:pt idx="6650">
                  <c:v>100590.55665716071</c:v>
                </c:pt>
                <c:pt idx="6651">
                  <c:v>100607.67805783098</c:v>
                </c:pt>
                <c:pt idx="6652">
                  <c:v>100624.79975911744</c:v>
                </c:pt>
                <c:pt idx="6653">
                  <c:v>100641.92176097503</c:v>
                </c:pt>
                <c:pt idx="6654">
                  <c:v>100659.04406335848</c:v>
                </c:pt>
                <c:pt idx="6655">
                  <c:v>100676.16666622271</c:v>
                </c:pt>
                <c:pt idx="6656">
                  <c:v>100693.28956952255</c:v>
                </c:pt>
                <c:pt idx="6657">
                  <c:v>100710.41277321287</c:v>
                </c:pt>
                <c:pt idx="6658">
                  <c:v>100727.53627724861</c:v>
                </c:pt>
                <c:pt idx="6659">
                  <c:v>100744.66008158463</c:v>
                </c:pt>
                <c:pt idx="6660">
                  <c:v>100761.78418617585</c:v>
                </c:pt>
                <c:pt idx="6661">
                  <c:v>100778.90859097717</c:v>
                </c:pt>
                <c:pt idx="6662">
                  <c:v>100796.03329594361</c:v>
                </c:pt>
                <c:pt idx="6663">
                  <c:v>100813.15830103008</c:v>
                </c:pt>
                <c:pt idx="6664">
                  <c:v>100830.28360619154</c:v>
                </c:pt>
                <c:pt idx="6665">
                  <c:v>100847.409211383</c:v>
                </c:pt>
                <c:pt idx="6666">
                  <c:v>100864.53511655945</c:v>
                </c:pt>
                <c:pt idx="6667">
                  <c:v>100881.6613216759</c:v>
                </c:pt>
                <c:pt idx="6668">
                  <c:v>100898.78782668737</c:v>
                </c:pt>
                <c:pt idx="6669">
                  <c:v>100915.91463154888</c:v>
                </c:pt>
                <c:pt idx="6670">
                  <c:v>100933.04173621554</c:v>
                </c:pt>
                <c:pt idx="6671">
                  <c:v>100950.16914064236</c:v>
                </c:pt>
                <c:pt idx="6672">
                  <c:v>100967.29684478442</c:v>
                </c:pt>
                <c:pt idx="6673">
                  <c:v>100984.42484859686</c:v>
                </c:pt>
                <c:pt idx="6674">
                  <c:v>101001.55315203476</c:v>
                </c:pt>
                <c:pt idx="6675">
                  <c:v>101018.68175505321</c:v>
                </c:pt>
                <c:pt idx="6676">
                  <c:v>101035.81065760736</c:v>
                </c:pt>
                <c:pt idx="6677">
                  <c:v>101052.93985965237</c:v>
                </c:pt>
                <c:pt idx="6678">
                  <c:v>101070.0693611434</c:v>
                </c:pt>
                <c:pt idx="6679">
                  <c:v>101087.19916203563</c:v>
                </c:pt>
                <c:pt idx="6680">
                  <c:v>101104.3292622842</c:v>
                </c:pt>
                <c:pt idx="6681">
                  <c:v>101121.45966184433</c:v>
                </c:pt>
                <c:pt idx="6682">
                  <c:v>101138.59036067125</c:v>
                </c:pt>
                <c:pt idx="6683">
                  <c:v>101155.72135872018</c:v>
                </c:pt>
                <c:pt idx="6684">
                  <c:v>101172.85265594636</c:v>
                </c:pt>
                <c:pt idx="6685">
                  <c:v>101189.98425230505</c:v>
                </c:pt>
                <c:pt idx="6686">
                  <c:v>101207.11614775151</c:v>
                </c:pt>
                <c:pt idx="6687">
                  <c:v>101224.24834224103</c:v>
                </c:pt>
                <c:pt idx="6688">
                  <c:v>101241.38083572887</c:v>
                </c:pt>
                <c:pt idx="6689">
                  <c:v>101258.51362817037</c:v>
                </c:pt>
                <c:pt idx="6690">
                  <c:v>101275.64671952084</c:v>
                </c:pt>
                <c:pt idx="6691">
                  <c:v>101292.78010973563</c:v>
                </c:pt>
                <c:pt idx="6692">
                  <c:v>101309.91379877004</c:v>
                </c:pt>
                <c:pt idx="6693">
                  <c:v>101327.04778657945</c:v>
                </c:pt>
                <c:pt idx="6694">
                  <c:v>101344.18207311926</c:v>
                </c:pt>
                <c:pt idx="6695">
                  <c:v>101361.31665834486</c:v>
                </c:pt>
                <c:pt idx="6696">
                  <c:v>101378.45154221161</c:v>
                </c:pt>
                <c:pt idx="6697">
                  <c:v>101395.58672467495</c:v>
                </c:pt>
                <c:pt idx="6698">
                  <c:v>101412.72220569027</c:v>
                </c:pt>
                <c:pt idx="6699">
                  <c:v>101429.85798521306</c:v>
                </c:pt>
                <c:pt idx="6700">
                  <c:v>101446.99406319877</c:v>
                </c:pt>
                <c:pt idx="6701">
                  <c:v>101464.13043960283</c:v>
                </c:pt>
                <c:pt idx="6702">
                  <c:v>101481.26711438075</c:v>
                </c:pt>
                <c:pt idx="6703">
                  <c:v>101498.40408748799</c:v>
                </c:pt>
                <c:pt idx="6704">
                  <c:v>101515.54135888012</c:v>
                </c:pt>
                <c:pt idx="6705">
                  <c:v>101532.67892851259</c:v>
                </c:pt>
                <c:pt idx="6706">
                  <c:v>101549.81679634095</c:v>
                </c:pt>
                <c:pt idx="6707">
                  <c:v>101566.95496232077</c:v>
                </c:pt>
                <c:pt idx="6708">
                  <c:v>101584.09342640762</c:v>
                </c:pt>
                <c:pt idx="6709">
                  <c:v>101601.23218855701</c:v>
                </c:pt>
                <c:pt idx="6710">
                  <c:v>101618.37124872458</c:v>
                </c:pt>
                <c:pt idx="6711">
                  <c:v>101635.51060686592</c:v>
                </c:pt>
                <c:pt idx="6712">
                  <c:v>101652.65026293666</c:v>
                </c:pt>
                <c:pt idx="6713">
                  <c:v>101669.79021689238</c:v>
                </c:pt>
                <c:pt idx="6714">
                  <c:v>101686.93046868875</c:v>
                </c:pt>
                <c:pt idx="6715">
                  <c:v>101704.07101828142</c:v>
                </c:pt>
                <c:pt idx="6716">
                  <c:v>101721.21186562598</c:v>
                </c:pt>
                <c:pt idx="6717">
                  <c:v>101738.35301067827</c:v>
                </c:pt>
                <c:pt idx="6718">
                  <c:v>101755.49445339383</c:v>
                </c:pt>
                <c:pt idx="6719">
                  <c:v>101772.63619372844</c:v>
                </c:pt>
                <c:pt idx="6720">
                  <c:v>101789.7782316378</c:v>
                </c:pt>
                <c:pt idx="6721">
                  <c:v>101806.92056707764</c:v>
                </c:pt>
                <c:pt idx="6722">
                  <c:v>101824.06320000373</c:v>
                </c:pt>
                <c:pt idx="6723">
                  <c:v>101841.20613037181</c:v>
                </c:pt>
                <c:pt idx="6724">
                  <c:v>101858.34935813765</c:v>
                </c:pt>
                <c:pt idx="6725">
                  <c:v>101875.49288325697</c:v>
                </c:pt>
                <c:pt idx="6726">
                  <c:v>101892.63670568573</c:v>
                </c:pt>
                <c:pt idx="6727">
                  <c:v>101909.78082537952</c:v>
                </c:pt>
                <c:pt idx="6728">
                  <c:v>101926.92524229438</c:v>
                </c:pt>
                <c:pt idx="6729">
                  <c:v>101944.06995638603</c:v>
                </c:pt>
                <c:pt idx="6730">
                  <c:v>101961.2149676103</c:v>
                </c:pt>
                <c:pt idx="6731">
                  <c:v>101978.36027592307</c:v>
                </c:pt>
                <c:pt idx="6732">
                  <c:v>101995.50588128029</c:v>
                </c:pt>
                <c:pt idx="6733">
                  <c:v>102012.65178363779</c:v>
                </c:pt>
                <c:pt idx="6734">
                  <c:v>102029.79798295144</c:v>
                </c:pt>
                <c:pt idx="6735">
                  <c:v>102046.9444791772</c:v>
                </c:pt>
                <c:pt idx="6736">
                  <c:v>102064.09127227101</c:v>
                </c:pt>
                <c:pt idx="6737">
                  <c:v>102081.23836218879</c:v>
                </c:pt>
                <c:pt idx="6738">
                  <c:v>102098.38574888649</c:v>
                </c:pt>
                <c:pt idx="6739">
                  <c:v>102115.53343232004</c:v>
                </c:pt>
                <c:pt idx="6740">
                  <c:v>102132.68141244554</c:v>
                </c:pt>
                <c:pt idx="6741">
                  <c:v>102149.82968921882</c:v>
                </c:pt>
                <c:pt idx="6742">
                  <c:v>102166.97826259602</c:v>
                </c:pt>
                <c:pt idx="6743">
                  <c:v>102184.12713253312</c:v>
                </c:pt>
                <c:pt idx="6744">
                  <c:v>102201.27629898612</c:v>
                </c:pt>
                <c:pt idx="6745">
                  <c:v>102218.42576191112</c:v>
                </c:pt>
                <c:pt idx="6746">
                  <c:v>102235.57552126412</c:v>
                </c:pt>
                <c:pt idx="6747">
                  <c:v>102252.72557700124</c:v>
                </c:pt>
                <c:pt idx="6748">
                  <c:v>102269.87592907855</c:v>
                </c:pt>
                <c:pt idx="6749">
                  <c:v>102287.0265774521</c:v>
                </c:pt>
                <c:pt idx="6750">
                  <c:v>102304.17752207811</c:v>
                </c:pt>
                <c:pt idx="6751">
                  <c:v>102321.32876291258</c:v>
                </c:pt>
                <c:pt idx="6752">
                  <c:v>102338.48029991174</c:v>
                </c:pt>
                <c:pt idx="6753">
                  <c:v>102355.63213303169</c:v>
                </c:pt>
                <c:pt idx="6754">
                  <c:v>102372.7842622286</c:v>
                </c:pt>
                <c:pt idx="6755">
                  <c:v>102389.93668745863</c:v>
                </c:pt>
                <c:pt idx="6756">
                  <c:v>102407.08940867806</c:v>
                </c:pt>
                <c:pt idx="6757">
                  <c:v>102424.24242584297</c:v>
                </c:pt>
                <c:pt idx="6758">
                  <c:v>102441.39573890965</c:v>
                </c:pt>
                <c:pt idx="6759">
                  <c:v>102458.54934783431</c:v>
                </c:pt>
                <c:pt idx="6760">
                  <c:v>102475.70325257315</c:v>
                </c:pt>
                <c:pt idx="6761">
                  <c:v>102492.8574530825</c:v>
                </c:pt>
                <c:pt idx="6762">
                  <c:v>102510.01194931855</c:v>
                </c:pt>
                <c:pt idx="6763">
                  <c:v>102527.16674123764</c:v>
                </c:pt>
                <c:pt idx="6764">
                  <c:v>102544.32182879605</c:v>
                </c:pt>
                <c:pt idx="6765">
                  <c:v>102561.47721195004</c:v>
                </c:pt>
                <c:pt idx="6766">
                  <c:v>102578.63289065596</c:v>
                </c:pt>
                <c:pt idx="6767">
                  <c:v>102595.78886487016</c:v>
                </c:pt>
                <c:pt idx="6768">
                  <c:v>102612.94513454898</c:v>
                </c:pt>
                <c:pt idx="6769">
                  <c:v>102630.10169964873</c:v>
                </c:pt>
                <c:pt idx="6770">
                  <c:v>102647.2585601258</c:v>
                </c:pt>
                <c:pt idx="6771">
                  <c:v>102664.41571593662</c:v>
                </c:pt>
                <c:pt idx="6772">
                  <c:v>102681.57316703752</c:v>
                </c:pt>
                <c:pt idx="6773">
                  <c:v>102698.73091338496</c:v>
                </c:pt>
                <c:pt idx="6774">
                  <c:v>102715.88895493536</c:v>
                </c:pt>
                <c:pt idx="6775">
                  <c:v>102733.0472916451</c:v>
                </c:pt>
                <c:pt idx="6776">
                  <c:v>102750.20592347064</c:v>
                </c:pt>
                <c:pt idx="6777">
                  <c:v>102767.36485036851</c:v>
                </c:pt>
                <c:pt idx="6778">
                  <c:v>102784.52407229513</c:v>
                </c:pt>
                <c:pt idx="6779">
                  <c:v>102801.68358920694</c:v>
                </c:pt>
                <c:pt idx="6780">
                  <c:v>102818.8434010605</c:v>
                </c:pt>
                <c:pt idx="6781">
                  <c:v>102836.00350781233</c:v>
                </c:pt>
                <c:pt idx="6782">
                  <c:v>102853.16390941894</c:v>
                </c:pt>
                <c:pt idx="6783">
                  <c:v>102870.32460583685</c:v>
                </c:pt>
                <c:pt idx="6784">
                  <c:v>102887.48559702259</c:v>
                </c:pt>
                <c:pt idx="6785">
                  <c:v>102904.64688293276</c:v>
                </c:pt>
                <c:pt idx="6786">
                  <c:v>102921.80846352395</c:v>
                </c:pt>
                <c:pt idx="6787">
                  <c:v>102938.97033875271</c:v>
                </c:pt>
                <c:pt idx="6788">
                  <c:v>102956.13250857564</c:v>
                </c:pt>
                <c:pt idx="6789">
                  <c:v>102973.29497294937</c:v>
                </c:pt>
                <c:pt idx="6790">
                  <c:v>102990.45773183054</c:v>
                </c:pt>
                <c:pt idx="6791">
                  <c:v>103007.62078517576</c:v>
                </c:pt>
                <c:pt idx="6792">
                  <c:v>103024.78413294173</c:v>
                </c:pt>
                <c:pt idx="6793">
                  <c:v>103041.94777508502</c:v>
                </c:pt>
                <c:pt idx="6794">
                  <c:v>103059.11171156241</c:v>
                </c:pt>
                <c:pt idx="6795">
                  <c:v>103076.27594233054</c:v>
                </c:pt>
                <c:pt idx="6796">
                  <c:v>103093.4404673461</c:v>
                </c:pt>
                <c:pt idx="6797">
                  <c:v>103110.60528656584</c:v>
                </c:pt>
                <c:pt idx="6798">
                  <c:v>103127.77039994646</c:v>
                </c:pt>
                <c:pt idx="6799">
                  <c:v>103144.93580744471</c:v>
                </c:pt>
                <c:pt idx="6800">
                  <c:v>103162.10150901736</c:v>
                </c:pt>
                <c:pt idx="6801">
                  <c:v>103179.26750462117</c:v>
                </c:pt>
                <c:pt idx="6802">
                  <c:v>103196.43379421291</c:v>
                </c:pt>
                <c:pt idx="6803">
                  <c:v>103213.60037774938</c:v>
                </c:pt>
                <c:pt idx="6804">
                  <c:v>103230.76725518737</c:v>
                </c:pt>
                <c:pt idx="6805">
                  <c:v>103247.93442648373</c:v>
                </c:pt>
                <c:pt idx="6806">
                  <c:v>103265.10189159524</c:v>
                </c:pt>
                <c:pt idx="6807">
                  <c:v>103282.26965047876</c:v>
                </c:pt>
                <c:pt idx="6808">
                  <c:v>103299.43770309117</c:v>
                </c:pt>
                <c:pt idx="6809">
                  <c:v>103316.60604938933</c:v>
                </c:pt>
                <c:pt idx="6810">
                  <c:v>103333.77468933012</c:v>
                </c:pt>
                <c:pt idx="6811">
                  <c:v>103350.9436228704</c:v>
                </c:pt>
                <c:pt idx="6812">
                  <c:v>103368.11284996712</c:v>
                </c:pt>
                <c:pt idx="6813">
                  <c:v>103385.28237057719</c:v>
                </c:pt>
                <c:pt idx="6814">
                  <c:v>103402.45218465754</c:v>
                </c:pt>
                <c:pt idx="6815">
                  <c:v>103419.62229216512</c:v>
                </c:pt>
                <c:pt idx="6816">
                  <c:v>103436.79269305682</c:v>
                </c:pt>
                <c:pt idx="6817">
                  <c:v>103453.9633872897</c:v>
                </c:pt>
                <c:pt idx="6818">
                  <c:v>103471.13437482071</c:v>
                </c:pt>
                <c:pt idx="6819">
                  <c:v>103488.30565560685</c:v>
                </c:pt>
                <c:pt idx="6820">
                  <c:v>103505.47722960508</c:v>
                </c:pt>
                <c:pt idx="6821">
                  <c:v>103522.64909677247</c:v>
                </c:pt>
                <c:pt idx="6822">
                  <c:v>103539.82125706604</c:v>
                </c:pt>
                <c:pt idx="6823">
                  <c:v>103556.99371044281</c:v>
                </c:pt>
                <c:pt idx="6824">
                  <c:v>103574.16645685992</c:v>
                </c:pt>
                <c:pt idx="6825">
                  <c:v>103591.33949627435</c:v>
                </c:pt>
                <c:pt idx="6826">
                  <c:v>103608.51282864319</c:v>
                </c:pt>
                <c:pt idx="6827">
                  <c:v>103625.68645392357</c:v>
                </c:pt>
                <c:pt idx="6828">
                  <c:v>103642.86037207258</c:v>
                </c:pt>
                <c:pt idx="6829">
                  <c:v>103660.03458304737</c:v>
                </c:pt>
                <c:pt idx="6830">
                  <c:v>103677.20908680506</c:v>
                </c:pt>
                <c:pt idx="6831">
                  <c:v>103694.38388330271</c:v>
                </c:pt>
                <c:pt idx="6832">
                  <c:v>103711.55897249762</c:v>
                </c:pt>
                <c:pt idx="6833">
                  <c:v>103728.73435434687</c:v>
                </c:pt>
                <c:pt idx="6834">
                  <c:v>103745.91002880766</c:v>
                </c:pt>
                <c:pt idx="6835">
                  <c:v>103763.08599583722</c:v>
                </c:pt>
                <c:pt idx="6836">
                  <c:v>103780.26225539266</c:v>
                </c:pt>
                <c:pt idx="6837">
                  <c:v>103797.43880743135</c:v>
                </c:pt>
                <c:pt idx="6838">
                  <c:v>103814.61565191041</c:v>
                </c:pt>
                <c:pt idx="6839">
                  <c:v>103831.79278878712</c:v>
                </c:pt>
                <c:pt idx="6840">
                  <c:v>103848.97021801873</c:v>
                </c:pt>
                <c:pt idx="6841">
                  <c:v>103866.14793956252</c:v>
                </c:pt>
                <c:pt idx="6842">
                  <c:v>103883.32595337578</c:v>
                </c:pt>
                <c:pt idx="6843">
                  <c:v>103900.5042594158</c:v>
                </c:pt>
                <c:pt idx="6844">
                  <c:v>103917.68285763987</c:v>
                </c:pt>
                <c:pt idx="6845">
                  <c:v>103934.86174800534</c:v>
                </c:pt>
                <c:pt idx="6846">
                  <c:v>103952.04093046946</c:v>
                </c:pt>
                <c:pt idx="6847">
                  <c:v>103969.22040498974</c:v>
                </c:pt>
                <c:pt idx="6848">
                  <c:v>103986.40017152336</c:v>
                </c:pt>
                <c:pt idx="6849">
                  <c:v>104003.5802300278</c:v>
                </c:pt>
                <c:pt idx="6850">
                  <c:v>104020.76058046042</c:v>
                </c:pt>
                <c:pt idx="6851">
                  <c:v>104037.94122277864</c:v>
                </c:pt>
                <c:pt idx="6852">
                  <c:v>104055.12215693982</c:v>
                </c:pt>
                <c:pt idx="6853">
                  <c:v>104072.30338290139</c:v>
                </c:pt>
                <c:pt idx="6854">
                  <c:v>104089.48490062074</c:v>
                </c:pt>
                <c:pt idx="6855">
                  <c:v>104106.6667100554</c:v>
                </c:pt>
                <c:pt idx="6856">
                  <c:v>104123.84881116278</c:v>
                </c:pt>
                <c:pt idx="6857">
                  <c:v>104141.03120390039</c:v>
                </c:pt>
                <c:pt idx="6858">
                  <c:v>104158.21388822565</c:v>
                </c:pt>
                <c:pt idx="6859">
                  <c:v>104175.39686409614</c:v>
                </c:pt>
                <c:pt idx="6860">
                  <c:v>104192.58013146927</c:v>
                </c:pt>
                <c:pt idx="6861">
                  <c:v>104209.7636903026</c:v>
                </c:pt>
                <c:pt idx="6862">
                  <c:v>104226.94754055367</c:v>
                </c:pt>
                <c:pt idx="6863">
                  <c:v>104244.13168218006</c:v>
                </c:pt>
                <c:pt idx="6864">
                  <c:v>104261.31611513924</c:v>
                </c:pt>
                <c:pt idx="6865">
                  <c:v>104278.50083938884</c:v>
                </c:pt>
                <c:pt idx="6866">
                  <c:v>104295.68585488643</c:v>
                </c:pt>
                <c:pt idx="6867">
                  <c:v>104312.8711615896</c:v>
                </c:pt>
                <c:pt idx="6868">
                  <c:v>104330.05675945595</c:v>
                </c:pt>
                <c:pt idx="6869">
                  <c:v>104347.24264844306</c:v>
                </c:pt>
                <c:pt idx="6870">
                  <c:v>104364.42882850868</c:v>
                </c:pt>
                <c:pt idx="6871">
                  <c:v>104381.61529961032</c:v>
                </c:pt>
                <c:pt idx="6872">
                  <c:v>104398.8020617057</c:v>
                </c:pt>
                <c:pt idx="6873">
                  <c:v>104415.98911475249</c:v>
                </c:pt>
                <c:pt idx="6874">
                  <c:v>104433.17645870837</c:v>
                </c:pt>
                <c:pt idx="6875">
                  <c:v>104450.36409353098</c:v>
                </c:pt>
                <c:pt idx="6876">
                  <c:v>104467.5520191781</c:v>
                </c:pt>
                <c:pt idx="6877">
                  <c:v>104484.74023560737</c:v>
                </c:pt>
                <c:pt idx="6878">
                  <c:v>104501.92874277661</c:v>
                </c:pt>
                <c:pt idx="6879">
                  <c:v>104519.11754064351</c:v>
                </c:pt>
                <c:pt idx="6880">
                  <c:v>104536.30662916582</c:v>
                </c:pt>
                <c:pt idx="6881">
                  <c:v>104553.4960083013</c:v>
                </c:pt>
                <c:pt idx="6882">
                  <c:v>104570.68567800775</c:v>
                </c:pt>
                <c:pt idx="6883">
                  <c:v>104587.87563824294</c:v>
                </c:pt>
                <c:pt idx="6884">
                  <c:v>104605.06588896467</c:v>
                </c:pt>
                <c:pt idx="6885">
                  <c:v>104622.25643013079</c:v>
                </c:pt>
                <c:pt idx="6886">
                  <c:v>104639.44726169908</c:v>
                </c:pt>
                <c:pt idx="6887">
                  <c:v>104656.63838362742</c:v>
                </c:pt>
                <c:pt idx="6888">
                  <c:v>104673.82979587368</c:v>
                </c:pt>
                <c:pt idx="6889">
                  <c:v>104691.02149839567</c:v>
                </c:pt>
                <c:pt idx="6890">
                  <c:v>104708.21349115124</c:v>
                </c:pt>
                <c:pt idx="6891">
                  <c:v>104725.40577409838</c:v>
                </c:pt>
                <c:pt idx="6892">
                  <c:v>104742.5983471949</c:v>
                </c:pt>
                <c:pt idx="6893">
                  <c:v>104759.79121039876</c:v>
                </c:pt>
                <c:pt idx="6894">
                  <c:v>104776.98436366787</c:v>
                </c:pt>
                <c:pt idx="6895">
                  <c:v>104794.17780696019</c:v>
                </c:pt>
                <c:pt idx="6896">
                  <c:v>104811.37154023362</c:v>
                </c:pt>
                <c:pt idx="6897">
                  <c:v>104828.56556344617</c:v>
                </c:pt>
                <c:pt idx="6898">
                  <c:v>104845.75987655579</c:v>
                </c:pt>
                <c:pt idx="6899">
                  <c:v>104862.95447952044</c:v>
                </c:pt>
                <c:pt idx="6900">
                  <c:v>104880.14937229821</c:v>
                </c:pt>
                <c:pt idx="6901">
                  <c:v>104897.34455484699</c:v>
                </c:pt>
                <c:pt idx="6902">
                  <c:v>104914.54002712487</c:v>
                </c:pt>
                <c:pt idx="6903">
                  <c:v>104931.7357890899</c:v>
                </c:pt>
                <c:pt idx="6904">
                  <c:v>104948.9318407001</c:v>
                </c:pt>
                <c:pt idx="6905">
                  <c:v>104966.12818191352</c:v>
                </c:pt>
                <c:pt idx="6906">
                  <c:v>104983.32481268827</c:v>
                </c:pt>
                <c:pt idx="6907">
                  <c:v>105000.52173298238</c:v>
                </c:pt>
                <c:pt idx="6908">
                  <c:v>105017.71894275397</c:v>
                </c:pt>
                <c:pt idx="6909">
                  <c:v>105034.91644196113</c:v>
                </c:pt>
                <c:pt idx="6910">
                  <c:v>105052.11423056203</c:v>
                </c:pt>
                <c:pt idx="6911">
                  <c:v>105069.31230851477</c:v>
                </c:pt>
                <c:pt idx="6912">
                  <c:v>105086.51067577746</c:v>
                </c:pt>
                <c:pt idx="6913">
                  <c:v>105103.70933230835</c:v>
                </c:pt>
                <c:pt idx="6914">
                  <c:v>105120.90827806549</c:v>
                </c:pt>
                <c:pt idx="6915">
                  <c:v>105138.10751300714</c:v>
                </c:pt>
                <c:pt idx="6916">
                  <c:v>105155.30703709145</c:v>
                </c:pt>
                <c:pt idx="6917">
                  <c:v>105172.50685027665</c:v>
                </c:pt>
                <c:pt idx="6918">
                  <c:v>105189.706952521</c:v>
                </c:pt>
                <c:pt idx="6919">
                  <c:v>105206.90734378263</c:v>
                </c:pt>
                <c:pt idx="6920">
                  <c:v>105224.10802401985</c:v>
                </c:pt>
                <c:pt idx="6921">
                  <c:v>105241.30899319089</c:v>
                </c:pt>
                <c:pt idx="6922">
                  <c:v>105258.51025125399</c:v>
                </c:pt>
                <c:pt idx="6923">
                  <c:v>105275.7117981675</c:v>
                </c:pt>
                <c:pt idx="6924">
                  <c:v>105292.91363388962</c:v>
                </c:pt>
                <c:pt idx="6925">
                  <c:v>105310.11575837874</c:v>
                </c:pt>
                <c:pt idx="6926">
                  <c:v>105327.31817159307</c:v>
                </c:pt>
                <c:pt idx="6927">
                  <c:v>105344.52087349103</c:v>
                </c:pt>
                <c:pt idx="6928">
                  <c:v>105361.72386403092</c:v>
                </c:pt>
                <c:pt idx="6929">
                  <c:v>105378.92714317104</c:v>
                </c:pt>
                <c:pt idx="6930">
                  <c:v>105396.13071086985</c:v>
                </c:pt>
                <c:pt idx="6931">
                  <c:v>105413.33456708562</c:v>
                </c:pt>
                <c:pt idx="6932">
                  <c:v>105430.53871177681</c:v>
                </c:pt>
                <c:pt idx="6933">
                  <c:v>105447.74314490179</c:v>
                </c:pt>
                <c:pt idx="6934">
                  <c:v>105464.94786641897</c:v>
                </c:pt>
                <c:pt idx="6935">
                  <c:v>105482.1528762868</c:v>
                </c:pt>
                <c:pt idx="6936">
                  <c:v>105499.35817446366</c:v>
                </c:pt>
                <c:pt idx="6937">
                  <c:v>105516.56376090803</c:v>
                </c:pt>
                <c:pt idx="6938">
                  <c:v>105533.76963557834</c:v>
                </c:pt>
                <c:pt idx="6939">
                  <c:v>105550.97579843311</c:v>
                </c:pt>
                <c:pt idx="6940">
                  <c:v>105568.18224943074</c:v>
                </c:pt>
                <c:pt idx="6941">
                  <c:v>105585.3889885298</c:v>
                </c:pt>
                <c:pt idx="6942">
                  <c:v>105602.59601568874</c:v>
                </c:pt>
                <c:pt idx="6943">
                  <c:v>105619.80333086614</c:v>
                </c:pt>
                <c:pt idx="6944">
                  <c:v>105637.01093402045</c:v>
                </c:pt>
                <c:pt idx="6945">
                  <c:v>105654.21882511026</c:v>
                </c:pt>
                <c:pt idx="6946">
                  <c:v>105671.42700409413</c:v>
                </c:pt>
                <c:pt idx="6947">
                  <c:v>105688.63547093062</c:v>
                </c:pt>
                <c:pt idx="6948">
                  <c:v>105705.84422557826</c:v>
                </c:pt>
                <c:pt idx="6949">
                  <c:v>105723.05326799568</c:v>
                </c:pt>
                <c:pt idx="6950">
                  <c:v>105740.26259814147</c:v>
                </c:pt>
                <c:pt idx="6951">
                  <c:v>105757.47221597427</c:v>
                </c:pt>
                <c:pt idx="6952">
                  <c:v>105774.68212145267</c:v>
                </c:pt>
                <c:pt idx="6953">
                  <c:v>105791.89231453532</c:v>
                </c:pt>
                <c:pt idx="6954">
                  <c:v>105809.10279518085</c:v>
                </c:pt>
                <c:pt idx="6955">
                  <c:v>105826.31356334793</c:v>
                </c:pt>
                <c:pt idx="6956">
                  <c:v>105843.52461899526</c:v>
                </c:pt>
                <c:pt idx="6957">
                  <c:v>105860.73596208145</c:v>
                </c:pt>
                <c:pt idx="6958">
                  <c:v>105877.94759256524</c:v>
                </c:pt>
                <c:pt idx="6959">
                  <c:v>105895.1595104054</c:v>
                </c:pt>
                <c:pt idx="6960">
                  <c:v>105912.37171556056</c:v>
                </c:pt>
                <c:pt idx="6961">
                  <c:v>105929.58420798945</c:v>
                </c:pt>
                <c:pt idx="6962">
                  <c:v>105946.79698765086</c:v>
                </c:pt>
                <c:pt idx="6963">
                  <c:v>105964.01005450354</c:v>
                </c:pt>
                <c:pt idx="6964">
                  <c:v>105981.22340850628</c:v>
                </c:pt>
                <c:pt idx="6965">
                  <c:v>105998.43704961776</c:v>
                </c:pt>
                <c:pt idx="6966">
                  <c:v>106015.65097779687</c:v>
                </c:pt>
                <c:pt idx="6967">
                  <c:v>106032.86519300236</c:v>
                </c:pt>
                <c:pt idx="6968">
                  <c:v>106050.07969519305</c:v>
                </c:pt>
                <c:pt idx="6969">
                  <c:v>106067.29448432778</c:v>
                </c:pt>
                <c:pt idx="6970">
                  <c:v>106084.5095603654</c:v>
                </c:pt>
                <c:pt idx="6971">
                  <c:v>106101.7249232647</c:v>
                </c:pt>
                <c:pt idx="6972">
                  <c:v>106118.94057298459</c:v>
                </c:pt>
                <c:pt idx="6973">
                  <c:v>106136.15650948396</c:v>
                </c:pt>
                <c:pt idx="6974">
                  <c:v>106153.37273272166</c:v>
                </c:pt>
                <c:pt idx="6975">
                  <c:v>106170.5892426566</c:v>
                </c:pt>
                <c:pt idx="6976">
                  <c:v>106187.80603924765</c:v>
                </c:pt>
                <c:pt idx="6977">
                  <c:v>106205.02312245381</c:v>
                </c:pt>
                <c:pt idx="6978">
                  <c:v>106222.24049223395</c:v>
                </c:pt>
                <c:pt idx="6979">
                  <c:v>106239.45814854704</c:v>
                </c:pt>
                <c:pt idx="6980">
                  <c:v>106256.676091352</c:v>
                </c:pt>
                <c:pt idx="6981">
                  <c:v>106273.89432060785</c:v>
                </c:pt>
                <c:pt idx="6982">
                  <c:v>106291.11283627349</c:v>
                </c:pt>
                <c:pt idx="6983">
                  <c:v>106308.33163830802</c:v>
                </c:pt>
                <c:pt idx="6984">
                  <c:v>106325.55072667039</c:v>
                </c:pt>
                <c:pt idx="6985">
                  <c:v>106342.77010131956</c:v>
                </c:pt>
                <c:pt idx="6986">
                  <c:v>106359.98976221465</c:v>
                </c:pt>
                <c:pt idx="6987">
                  <c:v>106377.2097093146</c:v>
                </c:pt>
                <c:pt idx="6988">
                  <c:v>106394.42994257853</c:v>
                </c:pt>
                <c:pt idx="6989">
                  <c:v>106411.6504619655</c:v>
                </c:pt>
                <c:pt idx="6990">
                  <c:v>106428.87126743456</c:v>
                </c:pt>
                <c:pt idx="6991">
                  <c:v>106446.09235894478</c:v>
                </c:pt>
                <c:pt idx="6992">
                  <c:v>106463.31373645528</c:v>
                </c:pt>
                <c:pt idx="6993">
                  <c:v>106480.53539992515</c:v>
                </c:pt>
                <c:pt idx="6994">
                  <c:v>106497.75734931353</c:v>
                </c:pt>
                <c:pt idx="6995">
                  <c:v>106514.97958457955</c:v>
                </c:pt>
                <c:pt idx="6996">
                  <c:v>106532.20210568236</c:v>
                </c:pt>
                <c:pt idx="6997">
                  <c:v>106549.42491258109</c:v>
                </c:pt>
                <c:pt idx="6998">
                  <c:v>106566.64800523492</c:v>
                </c:pt>
                <c:pt idx="6999">
                  <c:v>106583.87138360299</c:v>
                </c:pt>
                <c:pt idx="7000">
                  <c:v>106601.09504764456</c:v>
                </c:pt>
                <c:pt idx="7001">
                  <c:v>106618.31899731877</c:v>
                </c:pt>
                <c:pt idx="7002">
                  <c:v>106635.54323258487</c:v>
                </c:pt>
                <c:pt idx="7003">
                  <c:v>106652.76775340208</c:v>
                </c:pt>
                <c:pt idx="7004">
                  <c:v>106669.99255972958</c:v>
                </c:pt>
                <c:pt idx="7005">
                  <c:v>106687.21765152672</c:v>
                </c:pt>
                <c:pt idx="7006">
                  <c:v>106704.44302875271</c:v>
                </c:pt>
                <c:pt idx="7007">
                  <c:v>106721.66869136681</c:v>
                </c:pt>
                <c:pt idx="7008">
                  <c:v>106738.8946393283</c:v>
                </c:pt>
                <c:pt idx="7009">
                  <c:v>106756.12087259647</c:v>
                </c:pt>
                <c:pt idx="7010">
                  <c:v>106773.34739113064</c:v>
                </c:pt>
                <c:pt idx="7011">
                  <c:v>106790.57419489019</c:v>
                </c:pt>
                <c:pt idx="7012">
                  <c:v>106807.80128383428</c:v>
                </c:pt>
                <c:pt idx="7013">
                  <c:v>106825.0286579224</c:v>
                </c:pt>
                <c:pt idx="7014">
                  <c:v>106842.25631711388</c:v>
                </c:pt>
                <c:pt idx="7015">
                  <c:v>106859.48426136804</c:v>
                </c:pt>
                <c:pt idx="7016">
                  <c:v>106876.71249064432</c:v>
                </c:pt>
                <c:pt idx="7017">
                  <c:v>106893.94100490201</c:v>
                </c:pt>
                <c:pt idx="7018">
                  <c:v>106911.16980410059</c:v>
                </c:pt>
                <c:pt idx="7019">
                  <c:v>106928.39888819942</c:v>
                </c:pt>
                <c:pt idx="7020">
                  <c:v>106945.62825715796</c:v>
                </c:pt>
                <c:pt idx="7021">
                  <c:v>106962.85791093564</c:v>
                </c:pt>
                <c:pt idx="7022">
                  <c:v>106980.08784949187</c:v>
                </c:pt>
                <c:pt idx="7023">
                  <c:v>106997.31807278615</c:v>
                </c:pt>
                <c:pt idx="7024">
                  <c:v>107014.5485807779</c:v>
                </c:pt>
                <c:pt idx="7025">
                  <c:v>107031.77937342665</c:v>
                </c:pt>
                <c:pt idx="7026">
                  <c:v>107049.01045069189</c:v>
                </c:pt>
                <c:pt idx="7027">
                  <c:v>107066.24181253304</c:v>
                </c:pt>
                <c:pt idx="7028">
                  <c:v>107083.47345890972</c:v>
                </c:pt>
                <c:pt idx="7029">
                  <c:v>107100.7053897814</c:v>
                </c:pt>
                <c:pt idx="7030">
                  <c:v>107117.93760510761</c:v>
                </c:pt>
                <c:pt idx="7031">
                  <c:v>107135.17010484797</c:v>
                </c:pt>
                <c:pt idx="7032">
                  <c:v>107152.40288896191</c:v>
                </c:pt>
                <c:pt idx="7033">
                  <c:v>107169.63595740912</c:v>
                </c:pt>
                <c:pt idx="7034">
                  <c:v>107186.86931014915</c:v>
                </c:pt>
                <c:pt idx="7035">
                  <c:v>107204.10294714154</c:v>
                </c:pt>
                <c:pt idx="7036">
                  <c:v>107221.33686834598</c:v>
                </c:pt>
                <c:pt idx="7037">
                  <c:v>107238.57107372204</c:v>
                </c:pt>
                <c:pt idx="7038">
                  <c:v>107255.80556322934</c:v>
                </c:pt>
                <c:pt idx="7039">
                  <c:v>107273.04033682754</c:v>
                </c:pt>
                <c:pt idx="7040">
                  <c:v>107290.27539447632</c:v>
                </c:pt>
                <c:pt idx="7041">
                  <c:v>107307.5107361353</c:v>
                </c:pt>
                <c:pt idx="7042">
                  <c:v>107324.74636176415</c:v>
                </c:pt>
                <c:pt idx="7043">
                  <c:v>107341.98227132254</c:v>
                </c:pt>
                <c:pt idx="7044">
                  <c:v>107359.21846477033</c:v>
                </c:pt>
                <c:pt idx="7045">
                  <c:v>107376.45494206698</c:v>
                </c:pt>
                <c:pt idx="7046">
                  <c:v>107393.69170317239</c:v>
                </c:pt>
                <c:pt idx="7047">
                  <c:v>107410.92874804622</c:v>
                </c:pt>
                <c:pt idx="7048">
                  <c:v>107428.16607664822</c:v>
                </c:pt>
                <c:pt idx="7049">
                  <c:v>107445.40368893815</c:v>
                </c:pt>
                <c:pt idx="7050">
                  <c:v>107462.64158487579</c:v>
                </c:pt>
                <c:pt idx="7051">
                  <c:v>107479.87976442093</c:v>
                </c:pt>
                <c:pt idx="7052">
                  <c:v>107497.11822753328</c:v>
                </c:pt>
                <c:pt idx="7053">
                  <c:v>107514.3569741727</c:v>
                </c:pt>
                <c:pt idx="7054">
                  <c:v>107531.59600429902</c:v>
                </c:pt>
                <c:pt idx="7055">
                  <c:v>107548.83531787204</c:v>
                </c:pt>
                <c:pt idx="7056">
                  <c:v>107566.07491485162</c:v>
                </c:pt>
                <c:pt idx="7057">
                  <c:v>107583.31479519753</c:v>
                </c:pt>
                <c:pt idx="7058">
                  <c:v>107600.5549588697</c:v>
                </c:pt>
                <c:pt idx="7059">
                  <c:v>107617.79540582799</c:v>
                </c:pt>
                <c:pt idx="7060">
                  <c:v>107635.03613603224</c:v>
                </c:pt>
                <c:pt idx="7061">
                  <c:v>107652.27714944239</c:v>
                </c:pt>
                <c:pt idx="7062">
                  <c:v>107669.51844601832</c:v>
                </c:pt>
                <c:pt idx="7063">
                  <c:v>107686.76002571994</c:v>
                </c:pt>
                <c:pt idx="7064">
                  <c:v>107704.00188850719</c:v>
                </c:pt>
                <c:pt idx="7065">
                  <c:v>107721.24403433998</c:v>
                </c:pt>
                <c:pt idx="7066">
                  <c:v>107738.48646317831</c:v>
                </c:pt>
                <c:pt idx="7067">
                  <c:v>107755.7291749821</c:v>
                </c:pt>
                <c:pt idx="7068">
                  <c:v>107772.97216971133</c:v>
                </c:pt>
                <c:pt idx="7069">
                  <c:v>107790.21544732594</c:v>
                </c:pt>
                <c:pt idx="7070">
                  <c:v>107807.459007786</c:v>
                </c:pt>
                <c:pt idx="7071">
                  <c:v>107824.70285105142</c:v>
                </c:pt>
                <c:pt idx="7072">
                  <c:v>107841.94697708233</c:v>
                </c:pt>
                <c:pt idx="7073">
                  <c:v>107859.19138583874</c:v>
                </c:pt>
                <c:pt idx="7074">
                  <c:v>107876.43607728058</c:v>
                </c:pt>
                <c:pt idx="7075">
                  <c:v>107893.68105136802</c:v>
                </c:pt>
                <c:pt idx="7076">
                  <c:v>107910.92630806104</c:v>
                </c:pt>
                <c:pt idx="7077">
                  <c:v>107928.17184731977</c:v>
                </c:pt>
                <c:pt idx="7078">
                  <c:v>107945.41766910424</c:v>
                </c:pt>
                <c:pt idx="7079">
                  <c:v>107962.66377337459</c:v>
                </c:pt>
                <c:pt idx="7080">
                  <c:v>107979.91016009093</c:v>
                </c:pt>
                <c:pt idx="7081">
                  <c:v>107997.15682921335</c:v>
                </c:pt>
                <c:pt idx="7082">
                  <c:v>108014.40378070196</c:v>
                </c:pt>
                <c:pt idx="7083">
                  <c:v>108031.65101451696</c:v>
                </c:pt>
                <c:pt idx="7084">
                  <c:v>108048.89853061843</c:v>
                </c:pt>
                <c:pt idx="7085">
                  <c:v>108066.14632896661</c:v>
                </c:pt>
                <c:pt idx="7086">
                  <c:v>108083.39440952161</c:v>
                </c:pt>
                <c:pt idx="7087">
                  <c:v>108100.64277224365</c:v>
                </c:pt>
                <c:pt idx="7088">
                  <c:v>108117.89141709295</c:v>
                </c:pt>
                <c:pt idx="7089">
                  <c:v>108135.14034402964</c:v>
                </c:pt>
                <c:pt idx="7090">
                  <c:v>108152.38955301401</c:v>
                </c:pt>
                <c:pt idx="7091">
                  <c:v>108169.63904400628</c:v>
                </c:pt>
                <c:pt idx="7092">
                  <c:v>108186.88881696665</c:v>
                </c:pt>
                <c:pt idx="7093">
                  <c:v>108204.13887185539</c:v>
                </c:pt>
                <c:pt idx="7094">
                  <c:v>108221.38920863278</c:v>
                </c:pt>
                <c:pt idx="7095">
                  <c:v>108238.6398272591</c:v>
                </c:pt>
                <c:pt idx="7096">
                  <c:v>108255.89072769463</c:v>
                </c:pt>
                <c:pt idx="7097">
                  <c:v>108273.14190989963</c:v>
                </c:pt>
                <c:pt idx="7098">
                  <c:v>108290.39337383445</c:v>
                </c:pt>
                <c:pt idx="7099">
                  <c:v>108307.64511945943</c:v>
                </c:pt>
                <c:pt idx="7100">
                  <c:v>108324.89714673486</c:v>
                </c:pt>
                <c:pt idx="7101">
                  <c:v>108342.14945562108</c:v>
                </c:pt>
                <c:pt idx="7102">
                  <c:v>108359.40204607845</c:v>
                </c:pt>
                <c:pt idx="7103">
                  <c:v>108376.65491806738</c:v>
                </c:pt>
                <c:pt idx="7104">
                  <c:v>108393.90807154814</c:v>
                </c:pt>
                <c:pt idx="7105">
                  <c:v>108411.16150648126</c:v>
                </c:pt>
                <c:pt idx="7106">
                  <c:v>108428.415222827</c:v>
                </c:pt>
                <c:pt idx="7107">
                  <c:v>108445.66922054587</c:v>
                </c:pt>
                <c:pt idx="7108">
                  <c:v>108462.92349959821</c:v>
                </c:pt>
                <c:pt idx="7109">
                  <c:v>108480.17805994452</c:v>
                </c:pt>
                <c:pt idx="7110">
                  <c:v>108497.43290154517</c:v>
                </c:pt>
                <c:pt idx="7111">
                  <c:v>108514.68802436072</c:v>
                </c:pt>
                <c:pt idx="7112">
                  <c:v>108531.94342835153</c:v>
                </c:pt>
                <c:pt idx="7113">
                  <c:v>108549.19911347814</c:v>
                </c:pt>
                <c:pt idx="7114">
                  <c:v>108566.45507970099</c:v>
                </c:pt>
                <c:pt idx="7115">
                  <c:v>108583.71132698063</c:v>
                </c:pt>
                <c:pt idx="7116">
                  <c:v>108600.96785527747</c:v>
                </c:pt>
                <c:pt idx="7117">
                  <c:v>108618.22466455218</c:v>
                </c:pt>
                <c:pt idx="7118">
                  <c:v>108635.48175476521</c:v>
                </c:pt>
                <c:pt idx="7119">
                  <c:v>108652.73912587708</c:v>
                </c:pt>
                <c:pt idx="7120">
                  <c:v>108669.99677784837</c:v>
                </c:pt>
                <c:pt idx="7121">
                  <c:v>108687.25471063965</c:v>
                </c:pt>
                <c:pt idx="7122">
                  <c:v>108704.51292421146</c:v>
                </c:pt>
                <c:pt idx="7123">
                  <c:v>108721.77141852445</c:v>
                </c:pt>
                <c:pt idx="7124">
                  <c:v>108739.03019353918</c:v>
                </c:pt>
                <c:pt idx="7125">
                  <c:v>108756.28924921624</c:v>
                </c:pt>
                <c:pt idx="7126">
                  <c:v>108773.5485855163</c:v>
                </c:pt>
                <c:pt idx="7127">
                  <c:v>108790.80820239997</c:v>
                </c:pt>
                <c:pt idx="7128">
                  <c:v>108808.06809982787</c:v>
                </c:pt>
                <c:pt idx="7129">
                  <c:v>108825.32827776067</c:v>
                </c:pt>
                <c:pt idx="7130">
                  <c:v>108842.58873615903</c:v>
                </c:pt>
                <c:pt idx="7131">
                  <c:v>108859.84947498362</c:v>
                </c:pt>
                <c:pt idx="7132">
                  <c:v>108877.11049419516</c:v>
                </c:pt>
                <c:pt idx="7133">
                  <c:v>108894.3717937543</c:v>
                </c:pt>
                <c:pt idx="7134">
                  <c:v>108911.63337362173</c:v>
                </c:pt>
                <c:pt idx="7135">
                  <c:v>108928.89523375826</c:v>
                </c:pt>
                <c:pt idx="7136">
                  <c:v>108946.15737412454</c:v>
                </c:pt>
                <c:pt idx="7137">
                  <c:v>108963.41979468139</c:v>
                </c:pt>
                <c:pt idx="7138">
                  <c:v>108980.68249538944</c:v>
                </c:pt>
                <c:pt idx="7139">
                  <c:v>108997.94547620954</c:v>
                </c:pt>
                <c:pt idx="7140">
                  <c:v>109015.20873710245</c:v>
                </c:pt>
                <c:pt idx="7141">
                  <c:v>109032.47227802899</c:v>
                </c:pt>
                <c:pt idx="7142">
                  <c:v>109049.73609894991</c:v>
                </c:pt>
                <c:pt idx="7143">
                  <c:v>109067.00019982601</c:v>
                </c:pt>
                <c:pt idx="7144">
                  <c:v>109084.26458061811</c:v>
                </c:pt>
                <c:pt idx="7145">
                  <c:v>109101.52924128709</c:v>
                </c:pt>
                <c:pt idx="7146">
                  <c:v>109118.79418179374</c:v>
                </c:pt>
                <c:pt idx="7147">
                  <c:v>109136.05940209891</c:v>
                </c:pt>
                <c:pt idx="7148">
                  <c:v>109153.32490216347</c:v>
                </c:pt>
                <c:pt idx="7149">
                  <c:v>109170.59068194832</c:v>
                </c:pt>
                <c:pt idx="7150">
                  <c:v>109187.8567414143</c:v>
                </c:pt>
                <c:pt idx="7151">
                  <c:v>109205.12308052235</c:v>
                </c:pt>
                <c:pt idx="7152">
                  <c:v>109222.38969923336</c:v>
                </c:pt>
                <c:pt idx="7153">
                  <c:v>109239.65659750822</c:v>
                </c:pt>
                <c:pt idx="7154">
                  <c:v>109256.92377530785</c:v>
                </c:pt>
                <c:pt idx="7155">
                  <c:v>109274.19123259326</c:v>
                </c:pt>
                <c:pt idx="7156">
                  <c:v>109291.45896932535</c:v>
                </c:pt>
                <c:pt idx="7157">
                  <c:v>109308.72698546507</c:v>
                </c:pt>
                <c:pt idx="7158">
                  <c:v>109325.99528097339</c:v>
                </c:pt>
                <c:pt idx="7159">
                  <c:v>109343.26385581134</c:v>
                </c:pt>
                <c:pt idx="7160">
                  <c:v>109360.53270993989</c:v>
                </c:pt>
                <c:pt idx="7161">
                  <c:v>109377.80184331999</c:v>
                </c:pt>
                <c:pt idx="7162">
                  <c:v>109395.07125591274</c:v>
                </c:pt>
                <c:pt idx="7163">
                  <c:v>109412.34094767911</c:v>
                </c:pt>
                <c:pt idx="7164">
                  <c:v>109429.61091858018</c:v>
                </c:pt>
                <c:pt idx="7165">
                  <c:v>109446.88116857693</c:v>
                </c:pt>
                <c:pt idx="7166">
                  <c:v>109464.15169763047</c:v>
                </c:pt>
                <c:pt idx="7167">
                  <c:v>109481.42250570183</c:v>
                </c:pt>
                <c:pt idx="7168">
                  <c:v>109498.69359275216</c:v>
                </c:pt>
                <c:pt idx="7169">
                  <c:v>109515.96495874246</c:v>
                </c:pt>
                <c:pt idx="7170">
                  <c:v>109533.23660363391</c:v>
                </c:pt>
                <c:pt idx="7171">
                  <c:v>109550.50852738759</c:v>
                </c:pt>
                <c:pt idx="7172">
                  <c:v>109567.78072996462</c:v>
                </c:pt>
                <c:pt idx="7173">
                  <c:v>109585.05321132611</c:v>
                </c:pt>
                <c:pt idx="7174">
                  <c:v>109602.32597143328</c:v>
                </c:pt>
                <c:pt idx="7175">
                  <c:v>109619.59901024724</c:v>
                </c:pt>
                <c:pt idx="7176">
                  <c:v>109636.87232772911</c:v>
                </c:pt>
                <c:pt idx="7177">
                  <c:v>109654.14592384016</c:v>
                </c:pt>
                <c:pt idx="7178">
                  <c:v>109671.41979854152</c:v>
                </c:pt>
                <c:pt idx="7179">
                  <c:v>109688.69395179438</c:v>
                </c:pt>
                <c:pt idx="7180">
                  <c:v>109705.96838355997</c:v>
                </c:pt>
                <c:pt idx="7181">
                  <c:v>109723.24309379952</c:v>
                </c:pt>
                <c:pt idx="7182">
                  <c:v>109740.51808247429</c:v>
                </c:pt>
                <c:pt idx="7183">
                  <c:v>109757.79334954543</c:v>
                </c:pt>
                <c:pt idx="7184">
                  <c:v>109775.06889497432</c:v>
                </c:pt>
                <c:pt idx="7185">
                  <c:v>109792.3447187221</c:v>
                </c:pt>
                <c:pt idx="7186">
                  <c:v>109809.62082075012</c:v>
                </c:pt>
                <c:pt idx="7187">
                  <c:v>109826.89720101959</c:v>
                </c:pt>
                <c:pt idx="7188">
                  <c:v>109844.17385949193</c:v>
                </c:pt>
                <c:pt idx="7189">
                  <c:v>109861.45079612835</c:v>
                </c:pt>
                <c:pt idx="7190">
                  <c:v>109878.72801089018</c:v>
                </c:pt>
                <c:pt idx="7191">
                  <c:v>109896.00550373875</c:v>
                </c:pt>
                <c:pt idx="7192">
                  <c:v>109913.28327463544</c:v>
                </c:pt>
                <c:pt idx="7193">
                  <c:v>109930.56132354155</c:v>
                </c:pt>
                <c:pt idx="7194">
                  <c:v>109947.83965041848</c:v>
                </c:pt>
                <c:pt idx="7195">
                  <c:v>109965.11825522757</c:v>
                </c:pt>
                <c:pt idx="7196">
                  <c:v>109982.39713793022</c:v>
                </c:pt>
                <c:pt idx="7197">
                  <c:v>109999.67629848784</c:v>
                </c:pt>
                <c:pt idx="7198">
                  <c:v>110016.95573686178</c:v>
                </c:pt>
                <c:pt idx="7199">
                  <c:v>110034.23545301351</c:v>
                </c:pt>
                <c:pt idx="7200">
                  <c:v>110051.51544690445</c:v>
                </c:pt>
                <c:pt idx="7201">
                  <c:v>110068.795718496</c:v>
                </c:pt>
                <c:pt idx="7202">
                  <c:v>110086.07626774958</c:v>
                </c:pt>
                <c:pt idx="7203">
                  <c:v>110103.35709462674</c:v>
                </c:pt>
                <c:pt idx="7204">
                  <c:v>110120.63819908893</c:v>
                </c:pt>
                <c:pt idx="7205">
                  <c:v>110137.91958109752</c:v>
                </c:pt>
                <c:pt idx="7206">
                  <c:v>110155.20124061414</c:v>
                </c:pt>
                <c:pt idx="7207">
                  <c:v>110172.48317760021</c:v>
                </c:pt>
                <c:pt idx="7208">
                  <c:v>110189.76539201725</c:v>
                </c:pt>
                <c:pt idx="7209">
                  <c:v>110207.04788382676</c:v>
                </c:pt>
                <c:pt idx="7210">
                  <c:v>110224.33065299038</c:v>
                </c:pt>
                <c:pt idx="7211">
                  <c:v>110241.61369946948</c:v>
                </c:pt>
                <c:pt idx="7212">
                  <c:v>110258.89702322579</c:v>
                </c:pt>
                <c:pt idx="7213">
                  <c:v>110276.18062422078</c:v>
                </c:pt>
                <c:pt idx="7214">
                  <c:v>110293.46450241597</c:v>
                </c:pt>
                <c:pt idx="7215">
                  <c:v>110310.74865777307</c:v>
                </c:pt>
                <c:pt idx="7216">
                  <c:v>110328.03309025361</c:v>
                </c:pt>
                <c:pt idx="7217">
                  <c:v>110345.3177998192</c:v>
                </c:pt>
                <c:pt idx="7218">
                  <c:v>110362.60278643145</c:v>
                </c:pt>
                <c:pt idx="7219">
                  <c:v>110379.88805005202</c:v>
                </c:pt>
                <c:pt idx="7220">
                  <c:v>110397.1735906425</c:v>
                </c:pt>
                <c:pt idx="7221">
                  <c:v>110414.45940816462</c:v>
                </c:pt>
                <c:pt idx="7222">
                  <c:v>110431.74550257993</c:v>
                </c:pt>
                <c:pt idx="7223">
                  <c:v>110449.0318738502</c:v>
                </c:pt>
                <c:pt idx="7224">
                  <c:v>110466.31852193705</c:v>
                </c:pt>
                <c:pt idx="7225">
                  <c:v>110483.60544680219</c:v>
                </c:pt>
                <c:pt idx="7226">
                  <c:v>110500.8926484073</c:v>
                </c:pt>
                <c:pt idx="7227">
                  <c:v>110518.18012671417</c:v>
                </c:pt>
                <c:pt idx="7228">
                  <c:v>110535.46788168438</c:v>
                </c:pt>
                <c:pt idx="7229">
                  <c:v>110552.75591327982</c:v>
                </c:pt>
                <c:pt idx="7230">
                  <c:v>110570.04422146214</c:v>
                </c:pt>
                <c:pt idx="7231">
                  <c:v>110587.33280619314</c:v>
                </c:pt>
                <c:pt idx="7232">
                  <c:v>110604.62166743459</c:v>
                </c:pt>
                <c:pt idx="7233">
                  <c:v>110621.91080514817</c:v>
                </c:pt>
                <c:pt idx="7234">
                  <c:v>110639.20021929582</c:v>
                </c:pt>
                <c:pt idx="7235">
                  <c:v>110656.48990983923</c:v>
                </c:pt>
                <c:pt idx="7236">
                  <c:v>110673.77987674024</c:v>
                </c:pt>
                <c:pt idx="7237">
                  <c:v>110691.07011996066</c:v>
                </c:pt>
                <c:pt idx="7238">
                  <c:v>110708.36063946231</c:v>
                </c:pt>
                <c:pt idx="7239">
                  <c:v>110725.65143520705</c:v>
                </c:pt>
                <c:pt idx="7240">
                  <c:v>110742.94250715668</c:v>
                </c:pt>
                <c:pt idx="7241">
                  <c:v>110760.23385527318</c:v>
                </c:pt>
                <c:pt idx="7242">
                  <c:v>110777.52547951834</c:v>
                </c:pt>
                <c:pt idx="7243">
                  <c:v>110794.81737985401</c:v>
                </c:pt>
                <c:pt idx="7244">
                  <c:v>110812.10955624214</c:v>
                </c:pt>
                <c:pt idx="7245">
                  <c:v>110829.4020086446</c:v>
                </c:pt>
                <c:pt idx="7246">
                  <c:v>110846.69473702331</c:v>
                </c:pt>
                <c:pt idx="7247">
                  <c:v>110863.98774134021</c:v>
                </c:pt>
                <c:pt idx="7248">
                  <c:v>110881.28102155725</c:v>
                </c:pt>
                <c:pt idx="7249">
                  <c:v>110898.5745776363</c:v>
                </c:pt>
                <c:pt idx="7250">
                  <c:v>110915.86840953938</c:v>
                </c:pt>
                <c:pt idx="7251">
                  <c:v>110933.16251722843</c:v>
                </c:pt>
                <c:pt idx="7252">
                  <c:v>110950.45690066545</c:v>
                </c:pt>
                <c:pt idx="7253">
                  <c:v>110967.75155981243</c:v>
                </c:pt>
                <c:pt idx="7254">
                  <c:v>110985.04649463136</c:v>
                </c:pt>
                <c:pt idx="7255">
                  <c:v>111002.34170508421</c:v>
                </c:pt>
                <c:pt idx="7256">
                  <c:v>111019.63719113302</c:v>
                </c:pt>
                <c:pt idx="7257">
                  <c:v>111036.93295273981</c:v>
                </c:pt>
                <c:pt idx="7258">
                  <c:v>111054.22898986665</c:v>
                </c:pt>
                <c:pt idx="7259">
                  <c:v>111071.52530247559</c:v>
                </c:pt>
                <c:pt idx="7260">
                  <c:v>111088.82189052866</c:v>
                </c:pt>
                <c:pt idx="7261">
                  <c:v>111106.11875398796</c:v>
                </c:pt>
                <c:pt idx="7262">
                  <c:v>111123.41589281551</c:v>
                </c:pt>
                <c:pt idx="7263">
                  <c:v>111140.71330697346</c:v>
                </c:pt>
                <c:pt idx="7264">
                  <c:v>111158.01099642394</c:v>
                </c:pt>
                <c:pt idx="7265">
                  <c:v>111175.30896112901</c:v>
                </c:pt>
                <c:pt idx="7266">
                  <c:v>111192.60720105076</c:v>
                </c:pt>
                <c:pt idx="7267">
                  <c:v>111209.90571615142</c:v>
                </c:pt>
                <c:pt idx="7268">
                  <c:v>111227.20450639304</c:v>
                </c:pt>
                <c:pt idx="7269">
                  <c:v>111244.50357173783</c:v>
                </c:pt>
                <c:pt idx="7270">
                  <c:v>111261.80291214795</c:v>
                </c:pt>
                <c:pt idx="7271">
                  <c:v>111279.10252758555</c:v>
                </c:pt>
                <c:pt idx="7272">
                  <c:v>111296.40241801282</c:v>
                </c:pt>
                <c:pt idx="7273">
                  <c:v>111313.70258339196</c:v>
                </c:pt>
                <c:pt idx="7274">
                  <c:v>111331.00302368522</c:v>
                </c:pt>
                <c:pt idx="7275">
                  <c:v>111348.30373885472</c:v>
                </c:pt>
                <c:pt idx="7276">
                  <c:v>111365.60472886277</c:v>
                </c:pt>
                <c:pt idx="7277">
                  <c:v>111382.90599367153</c:v>
                </c:pt>
                <c:pt idx="7278">
                  <c:v>111400.20753324335</c:v>
                </c:pt>
                <c:pt idx="7279">
                  <c:v>111417.50934754044</c:v>
                </c:pt>
                <c:pt idx="7280">
                  <c:v>111434.81143652505</c:v>
                </c:pt>
                <c:pt idx="7281">
                  <c:v>111452.11380015945</c:v>
                </c:pt>
                <c:pt idx="7282">
                  <c:v>111469.41643840598</c:v>
                </c:pt>
                <c:pt idx="7283">
                  <c:v>111486.7193512269</c:v>
                </c:pt>
                <c:pt idx="7284">
                  <c:v>111504.02253858454</c:v>
                </c:pt>
                <c:pt idx="7285">
                  <c:v>111521.3260004412</c:v>
                </c:pt>
                <c:pt idx="7286">
                  <c:v>111538.62973675923</c:v>
                </c:pt>
                <c:pt idx="7287">
                  <c:v>111555.93374750091</c:v>
                </c:pt>
                <c:pt idx="7288">
                  <c:v>111573.23803262868</c:v>
                </c:pt>
                <c:pt idx="7289">
                  <c:v>111590.54259210486</c:v>
                </c:pt>
                <c:pt idx="7290">
                  <c:v>111607.84742589186</c:v>
                </c:pt>
                <c:pt idx="7291">
                  <c:v>111625.15253395197</c:v>
                </c:pt>
                <c:pt idx="7292">
                  <c:v>111642.45791624764</c:v>
                </c:pt>
                <c:pt idx="7293">
                  <c:v>111659.7635727413</c:v>
                </c:pt>
                <c:pt idx="7294">
                  <c:v>111677.06950339532</c:v>
                </c:pt>
                <c:pt idx="7295">
                  <c:v>111694.37570817214</c:v>
                </c:pt>
                <c:pt idx="7296">
                  <c:v>111711.68218703418</c:v>
                </c:pt>
                <c:pt idx="7297">
                  <c:v>111728.98893994387</c:v>
                </c:pt>
                <c:pt idx="7298">
                  <c:v>111746.29596686373</c:v>
                </c:pt>
                <c:pt idx="7299">
                  <c:v>111763.60326775617</c:v>
                </c:pt>
                <c:pt idx="7300">
                  <c:v>111780.91084258366</c:v>
                </c:pt>
                <c:pt idx="7301">
                  <c:v>111798.21869130871</c:v>
                </c:pt>
                <c:pt idx="7302">
                  <c:v>111815.52681389384</c:v>
                </c:pt>
                <c:pt idx="7303">
                  <c:v>111832.83521030149</c:v>
                </c:pt>
                <c:pt idx="7304">
                  <c:v>111850.14388049422</c:v>
                </c:pt>
                <c:pt idx="7305">
                  <c:v>111867.45282443454</c:v>
                </c:pt>
                <c:pt idx="7306">
                  <c:v>111884.76204208499</c:v>
                </c:pt>
                <c:pt idx="7307">
                  <c:v>111902.07153340812</c:v>
                </c:pt>
                <c:pt idx="7308">
                  <c:v>111919.38129836647</c:v>
                </c:pt>
                <c:pt idx="7309">
                  <c:v>111936.69133692264</c:v>
                </c:pt>
                <c:pt idx="7310">
                  <c:v>111954.00164903917</c:v>
                </c:pt>
                <c:pt idx="7311">
                  <c:v>111971.31223467865</c:v>
                </c:pt>
                <c:pt idx="7312">
                  <c:v>111988.62309380376</c:v>
                </c:pt>
                <c:pt idx="7313">
                  <c:v>112005.93422637701</c:v>
                </c:pt>
                <c:pt idx="7314">
                  <c:v>112023.24563236104</c:v>
                </c:pt>
                <c:pt idx="7315">
                  <c:v>112040.55731171847</c:v>
                </c:pt>
                <c:pt idx="7316">
                  <c:v>112057.869264412</c:v>
                </c:pt>
                <c:pt idx="7317">
                  <c:v>112075.18149040423</c:v>
                </c:pt>
                <c:pt idx="7318">
                  <c:v>112092.49398965777</c:v>
                </c:pt>
                <c:pt idx="7319">
                  <c:v>112109.80676213541</c:v>
                </c:pt>
                <c:pt idx="7320">
                  <c:v>112127.11980779971</c:v>
                </c:pt>
                <c:pt idx="7321">
                  <c:v>112144.43312661344</c:v>
                </c:pt>
                <c:pt idx="7322">
                  <c:v>112161.74671853927</c:v>
                </c:pt>
                <c:pt idx="7323">
                  <c:v>112179.0605835399</c:v>
                </c:pt>
                <c:pt idx="7324">
                  <c:v>112196.3747215781</c:v>
                </c:pt>
                <c:pt idx="7325">
                  <c:v>112213.68913261652</c:v>
                </c:pt>
                <c:pt idx="7326">
                  <c:v>112231.00381661796</c:v>
                </c:pt>
                <c:pt idx="7327">
                  <c:v>112248.31877354515</c:v>
                </c:pt>
                <c:pt idx="7328">
                  <c:v>112265.63400336086</c:v>
                </c:pt>
                <c:pt idx="7329">
                  <c:v>112282.94950602784</c:v>
                </c:pt>
                <c:pt idx="7330">
                  <c:v>112300.26528150891</c:v>
                </c:pt>
                <c:pt idx="7331">
                  <c:v>112317.58132976685</c:v>
                </c:pt>
                <c:pt idx="7332">
                  <c:v>112334.89765076441</c:v>
                </c:pt>
                <c:pt idx="7333">
                  <c:v>112352.21424446446</c:v>
                </c:pt>
                <c:pt idx="7334">
                  <c:v>112369.5311108298</c:v>
                </c:pt>
                <c:pt idx="7335">
                  <c:v>112386.84824982328</c:v>
                </c:pt>
                <c:pt idx="7336">
                  <c:v>112404.16566140772</c:v>
                </c:pt>
                <c:pt idx="7337">
                  <c:v>112421.48334554599</c:v>
                </c:pt>
                <c:pt idx="7338">
                  <c:v>112438.80130220093</c:v>
                </c:pt>
                <c:pt idx="7339">
                  <c:v>112456.11953133541</c:v>
                </c:pt>
                <c:pt idx="7340">
                  <c:v>112473.43803291234</c:v>
                </c:pt>
                <c:pt idx="7341">
                  <c:v>112490.7568068946</c:v>
                </c:pt>
                <c:pt idx="7342">
                  <c:v>112508.0758532451</c:v>
                </c:pt>
                <c:pt idx="7343">
                  <c:v>112525.39517192671</c:v>
                </c:pt>
                <c:pt idx="7344">
                  <c:v>112542.71476290241</c:v>
                </c:pt>
                <c:pt idx="7345">
                  <c:v>112560.03462613514</c:v>
                </c:pt>
                <c:pt idx="7346">
                  <c:v>112577.35476158779</c:v>
                </c:pt>
                <c:pt idx="7347">
                  <c:v>112594.67516922334</c:v>
                </c:pt>
                <c:pt idx="7348">
                  <c:v>112611.9958490047</c:v>
                </c:pt>
                <c:pt idx="7349">
                  <c:v>112629.31680089494</c:v>
                </c:pt>
                <c:pt idx="7350">
                  <c:v>112646.63802485703</c:v>
                </c:pt>
                <c:pt idx="7351">
                  <c:v>112663.95952085388</c:v>
                </c:pt>
                <c:pt idx="7352">
                  <c:v>112681.28128884855</c:v>
                </c:pt>
                <c:pt idx="7353">
                  <c:v>112698.60332880406</c:v>
                </c:pt>
                <c:pt idx="7354">
                  <c:v>112715.9256406834</c:v>
                </c:pt>
                <c:pt idx="7355">
                  <c:v>112733.24822444964</c:v>
                </c:pt>
                <c:pt idx="7356">
                  <c:v>112750.57108006584</c:v>
                </c:pt>
                <c:pt idx="7357">
                  <c:v>112767.89420749497</c:v>
                </c:pt>
                <c:pt idx="7358">
                  <c:v>112785.21760670017</c:v>
                </c:pt>
                <c:pt idx="7359">
                  <c:v>112802.54127764447</c:v>
                </c:pt>
                <c:pt idx="7360">
                  <c:v>112819.86522029103</c:v>
                </c:pt>
                <c:pt idx="7361">
                  <c:v>112837.18943460286</c:v>
                </c:pt>
                <c:pt idx="7362">
                  <c:v>112854.51392054308</c:v>
                </c:pt>
                <c:pt idx="7363">
                  <c:v>112871.8386780748</c:v>
                </c:pt>
                <c:pt idx="7364">
                  <c:v>112889.16370716118</c:v>
                </c:pt>
                <c:pt idx="7365">
                  <c:v>112906.48900776535</c:v>
                </c:pt>
                <c:pt idx="7366">
                  <c:v>112923.81457985038</c:v>
                </c:pt>
                <c:pt idx="7367">
                  <c:v>112941.14042337953</c:v>
                </c:pt>
                <c:pt idx="7368">
                  <c:v>112958.46653831592</c:v>
                </c:pt>
                <c:pt idx="7369">
                  <c:v>112975.7929246227</c:v>
                </c:pt>
                <c:pt idx="7370">
                  <c:v>112993.1195822631</c:v>
                </c:pt>
                <c:pt idx="7371">
                  <c:v>113010.44651120025</c:v>
                </c:pt>
                <c:pt idx="7372">
                  <c:v>113027.77371139744</c:v>
                </c:pt>
                <c:pt idx="7373">
                  <c:v>113045.10118281783</c:v>
                </c:pt>
                <c:pt idx="7374">
                  <c:v>113062.42892542461</c:v>
                </c:pt>
                <c:pt idx="7375">
                  <c:v>113079.75693918107</c:v>
                </c:pt>
                <c:pt idx="7376">
                  <c:v>113097.08522405046</c:v>
                </c:pt>
                <c:pt idx="7377">
                  <c:v>113114.41377999599</c:v>
                </c:pt>
                <c:pt idx="7378">
                  <c:v>113131.74260698096</c:v>
                </c:pt>
                <c:pt idx="7379">
                  <c:v>113149.07170496864</c:v>
                </c:pt>
                <c:pt idx="7380">
                  <c:v>113166.40107392226</c:v>
                </c:pt>
                <c:pt idx="7381">
                  <c:v>113183.73071380523</c:v>
                </c:pt>
                <c:pt idx="7382">
                  <c:v>113201.06062458074</c:v>
                </c:pt>
                <c:pt idx="7383">
                  <c:v>113218.3908062121</c:v>
                </c:pt>
                <c:pt idx="7384">
                  <c:v>113235.72125866274</c:v>
                </c:pt>
                <c:pt idx="7385">
                  <c:v>113253.05198189593</c:v>
                </c:pt>
                <c:pt idx="7386">
                  <c:v>113270.38297587496</c:v>
                </c:pt>
                <c:pt idx="7387">
                  <c:v>113287.71424056328</c:v>
                </c:pt>
                <c:pt idx="7388">
                  <c:v>113305.04577592423</c:v>
                </c:pt>
                <c:pt idx="7389">
                  <c:v>113322.37758192113</c:v>
                </c:pt>
                <c:pt idx="7390">
                  <c:v>113339.70965851743</c:v>
                </c:pt>
                <c:pt idx="7391">
                  <c:v>113357.04200567643</c:v>
                </c:pt>
                <c:pt idx="7392">
                  <c:v>113374.37462336165</c:v>
                </c:pt>
                <c:pt idx="7393">
                  <c:v>113391.70751153643</c:v>
                </c:pt>
                <c:pt idx="7394">
                  <c:v>113409.04067016421</c:v>
                </c:pt>
                <c:pt idx="7395">
                  <c:v>113426.37409920843</c:v>
                </c:pt>
                <c:pt idx="7396">
                  <c:v>113443.70779863252</c:v>
                </c:pt>
                <c:pt idx="7397">
                  <c:v>113461.04176839994</c:v>
                </c:pt>
                <c:pt idx="7398">
                  <c:v>113478.37600847415</c:v>
                </c:pt>
                <c:pt idx="7399">
                  <c:v>113495.7105188186</c:v>
                </c:pt>
                <c:pt idx="7400">
                  <c:v>113513.04529939678</c:v>
                </c:pt>
                <c:pt idx="7401">
                  <c:v>113530.38035017223</c:v>
                </c:pt>
                <c:pt idx="7402">
                  <c:v>113547.7156711084</c:v>
                </c:pt>
                <c:pt idx="7403">
                  <c:v>113565.05126216882</c:v>
                </c:pt>
                <c:pt idx="7404">
                  <c:v>113582.38712331702</c:v>
                </c:pt>
                <c:pt idx="7405">
                  <c:v>113599.72325451649</c:v>
                </c:pt>
                <c:pt idx="7406">
                  <c:v>113617.05965573086</c:v>
                </c:pt>
                <c:pt idx="7407">
                  <c:v>113634.39632692354</c:v>
                </c:pt>
                <c:pt idx="7408">
                  <c:v>113651.73326805823</c:v>
                </c:pt>
                <c:pt idx="7409">
                  <c:v>113669.07047909843</c:v>
                </c:pt>
                <c:pt idx="7410">
                  <c:v>113686.40796000774</c:v>
                </c:pt>
                <c:pt idx="7411">
                  <c:v>113703.74571074973</c:v>
                </c:pt>
                <c:pt idx="7412">
                  <c:v>113721.08373128802</c:v>
                </c:pt>
                <c:pt idx="7413">
                  <c:v>113738.4220215862</c:v>
                </c:pt>
                <c:pt idx="7414">
                  <c:v>113755.76058160792</c:v>
                </c:pt>
                <c:pt idx="7415">
                  <c:v>113773.09941131677</c:v>
                </c:pt>
                <c:pt idx="7416">
                  <c:v>113790.43851067642</c:v>
                </c:pt>
                <c:pt idx="7417">
                  <c:v>113807.77787965054</c:v>
                </c:pt>
                <c:pt idx="7418">
                  <c:v>113825.11751820274</c:v>
                </c:pt>
                <c:pt idx="7419">
                  <c:v>113842.45742629675</c:v>
                </c:pt>
                <c:pt idx="7420">
                  <c:v>113859.79760389614</c:v>
                </c:pt>
                <c:pt idx="7421">
                  <c:v>113877.13805096473</c:v>
                </c:pt>
                <c:pt idx="7422">
                  <c:v>113894.47876746612</c:v>
                </c:pt>
                <c:pt idx="7423">
                  <c:v>113911.81975336403</c:v>
                </c:pt>
                <c:pt idx="7424">
                  <c:v>113929.16100862222</c:v>
                </c:pt>
                <c:pt idx="7425">
                  <c:v>113946.50253320437</c:v>
                </c:pt>
                <c:pt idx="7426">
                  <c:v>113963.8443270743</c:v>
                </c:pt>
                <c:pt idx="7427">
                  <c:v>113981.18639019568</c:v>
                </c:pt>
                <c:pt idx="7428">
                  <c:v>113998.5287225323</c:v>
                </c:pt>
                <c:pt idx="7429">
                  <c:v>114015.8713240479</c:v>
                </c:pt>
                <c:pt idx="7430">
                  <c:v>114033.21419470625</c:v>
                </c:pt>
                <c:pt idx="7431">
                  <c:v>114050.55733447119</c:v>
                </c:pt>
                <c:pt idx="7432">
                  <c:v>114067.90074330643</c:v>
                </c:pt>
                <c:pt idx="7433">
                  <c:v>114085.2444211759</c:v>
                </c:pt>
                <c:pt idx="7434">
                  <c:v>114102.58836804332</c:v>
                </c:pt>
                <c:pt idx="7435">
                  <c:v>114119.93258387248</c:v>
                </c:pt>
                <c:pt idx="7436">
                  <c:v>114137.27706862737</c:v>
                </c:pt>
                <c:pt idx="7437">
                  <c:v>114154.62182227169</c:v>
                </c:pt>
                <c:pt idx="7438">
                  <c:v>114171.9668447693</c:v>
                </c:pt>
                <c:pt idx="7439">
                  <c:v>114189.31213608415</c:v>
                </c:pt>
                <c:pt idx="7440">
                  <c:v>114206.65769618009</c:v>
                </c:pt>
                <c:pt idx="7441">
                  <c:v>114224.00352502092</c:v>
                </c:pt>
                <c:pt idx="7442">
                  <c:v>114241.34962257063</c:v>
                </c:pt>
                <c:pt idx="7443">
                  <c:v>114258.6959887931</c:v>
                </c:pt>
                <c:pt idx="7444">
                  <c:v>114276.04262365217</c:v>
                </c:pt>
                <c:pt idx="7445">
                  <c:v>114293.38952711188</c:v>
                </c:pt>
                <c:pt idx="7446">
                  <c:v>114310.73669913606</c:v>
                </c:pt>
                <c:pt idx="7447">
                  <c:v>114328.08413968874</c:v>
                </c:pt>
                <c:pt idx="7448">
                  <c:v>114345.4318487338</c:v>
                </c:pt>
                <c:pt idx="7449">
                  <c:v>114362.77982623526</c:v>
                </c:pt>
                <c:pt idx="7450">
                  <c:v>114380.12807215699</c:v>
                </c:pt>
                <c:pt idx="7451">
                  <c:v>114397.47658646305</c:v>
                </c:pt>
                <c:pt idx="7452">
                  <c:v>114414.82536911745</c:v>
                </c:pt>
                <c:pt idx="7453">
                  <c:v>114432.17442008418</c:v>
                </c:pt>
                <c:pt idx="7454">
                  <c:v>114449.52373932714</c:v>
                </c:pt>
                <c:pt idx="7455">
                  <c:v>114466.87332681051</c:v>
                </c:pt>
                <c:pt idx="7456">
                  <c:v>114484.22318249822</c:v>
                </c:pt>
                <c:pt idx="7457">
                  <c:v>114501.57330635433</c:v>
                </c:pt>
                <c:pt idx="7458">
                  <c:v>114518.92369834287</c:v>
                </c:pt>
                <c:pt idx="7459">
                  <c:v>114536.27435842795</c:v>
                </c:pt>
                <c:pt idx="7460">
                  <c:v>114553.62528657357</c:v>
                </c:pt>
                <c:pt idx="7461">
                  <c:v>114570.97648274386</c:v>
                </c:pt>
                <c:pt idx="7462">
                  <c:v>114588.32794690288</c:v>
                </c:pt>
                <c:pt idx="7463">
                  <c:v>114605.67967901472</c:v>
                </c:pt>
                <c:pt idx="7464">
                  <c:v>114623.03167904349</c:v>
                </c:pt>
                <c:pt idx="7465">
                  <c:v>114640.38394695336</c:v>
                </c:pt>
                <c:pt idx="7466">
                  <c:v>114657.73648270835</c:v>
                </c:pt>
                <c:pt idx="7467">
                  <c:v>114675.08928627265</c:v>
                </c:pt>
                <c:pt idx="7468">
                  <c:v>114692.4423576104</c:v>
                </c:pt>
                <c:pt idx="7469">
                  <c:v>114709.79569668582</c:v>
                </c:pt>
                <c:pt idx="7470">
                  <c:v>114727.14930346294</c:v>
                </c:pt>
                <c:pt idx="7471">
                  <c:v>114744.50317790604</c:v>
                </c:pt>
                <c:pt idx="7472">
                  <c:v>114761.85731997926</c:v>
                </c:pt>
                <c:pt idx="7473">
                  <c:v>114779.21172964678</c:v>
                </c:pt>
                <c:pt idx="7474">
                  <c:v>114796.56640687284</c:v>
                </c:pt>
                <c:pt idx="7475">
                  <c:v>114813.92135162161</c:v>
                </c:pt>
                <c:pt idx="7476">
                  <c:v>114831.27656385735</c:v>
                </c:pt>
                <c:pt idx="7477">
                  <c:v>114848.63204354426</c:v>
                </c:pt>
                <c:pt idx="7478">
                  <c:v>114865.9877906466</c:v>
                </c:pt>
                <c:pt idx="7479">
                  <c:v>114883.34380512859</c:v>
                </c:pt>
                <c:pt idx="7480">
                  <c:v>114900.70008695454</c:v>
                </c:pt>
                <c:pt idx="7481">
                  <c:v>114918.05663608867</c:v>
                </c:pt>
                <c:pt idx="7482">
                  <c:v>114935.41345249528</c:v>
                </c:pt>
                <c:pt idx="7483">
                  <c:v>114952.77053613865</c:v>
                </c:pt>
                <c:pt idx="7484">
                  <c:v>114970.12788698309</c:v>
                </c:pt>
                <c:pt idx="7485">
                  <c:v>114987.48550499287</c:v>
                </c:pt>
                <c:pt idx="7486">
                  <c:v>115004.84339013234</c:v>
                </c:pt>
                <c:pt idx="7487">
                  <c:v>115022.20154236583</c:v>
                </c:pt>
                <c:pt idx="7488">
                  <c:v>115039.55996165765</c:v>
                </c:pt>
                <c:pt idx="7489">
                  <c:v>115056.91864797215</c:v>
                </c:pt>
                <c:pt idx="7490">
                  <c:v>115074.27760127372</c:v>
                </c:pt>
                <c:pt idx="7491">
                  <c:v>115091.63682152666</c:v>
                </c:pt>
                <c:pt idx="7492">
                  <c:v>115108.99630869541</c:v>
                </c:pt>
                <c:pt idx="7493">
                  <c:v>115126.35606274434</c:v>
                </c:pt>
                <c:pt idx="7494">
                  <c:v>115143.71608363776</c:v>
                </c:pt>
                <c:pt idx="7495">
                  <c:v>115161.07637134017</c:v>
                </c:pt>
                <c:pt idx="7496">
                  <c:v>115178.43692581596</c:v>
                </c:pt>
                <c:pt idx="7497">
                  <c:v>115195.79774702949</c:v>
                </c:pt>
                <c:pt idx="7498">
                  <c:v>115213.15883494534</c:v>
                </c:pt>
                <c:pt idx="7499">
                  <c:v>115230.52018952774</c:v>
                </c:pt>
                <c:pt idx="7500">
                  <c:v>115247.8818107413</c:v>
                </c:pt>
                <c:pt idx="7501">
                  <c:v>115265.24369855039</c:v>
                </c:pt>
                <c:pt idx="7502">
                  <c:v>115282.60585291951</c:v>
                </c:pt>
                <c:pt idx="7503">
                  <c:v>115299.96827381315</c:v>
                </c:pt>
                <c:pt idx="7504">
                  <c:v>115317.33096119582</c:v>
                </c:pt>
                <c:pt idx="7505">
                  <c:v>115334.69391503198</c:v>
                </c:pt>
                <c:pt idx="7506">
                  <c:v>115352.0571352861</c:v>
                </c:pt>
                <c:pt idx="7507">
                  <c:v>115369.42062192273</c:v>
                </c:pt>
                <c:pt idx="7508">
                  <c:v>115386.78437490643</c:v>
                </c:pt>
                <c:pt idx="7509">
                  <c:v>115404.14839420175</c:v>
                </c:pt>
                <c:pt idx="7510">
                  <c:v>115421.51267977309</c:v>
                </c:pt>
                <c:pt idx="7511">
                  <c:v>115438.87723158521</c:v>
                </c:pt>
                <c:pt idx="7512">
                  <c:v>115456.24204960247</c:v>
                </c:pt>
                <c:pt idx="7513">
                  <c:v>115473.60713378961</c:v>
                </c:pt>
                <c:pt idx="7514">
                  <c:v>115490.9724841111</c:v>
                </c:pt>
                <c:pt idx="7515">
                  <c:v>115508.3381005316</c:v>
                </c:pt>
                <c:pt idx="7516">
                  <c:v>115525.70398301563</c:v>
                </c:pt>
                <c:pt idx="7517">
                  <c:v>115543.0701315279</c:v>
                </c:pt>
                <c:pt idx="7518">
                  <c:v>115560.43654603293</c:v>
                </c:pt>
                <c:pt idx="7519">
                  <c:v>115577.80322649545</c:v>
                </c:pt>
                <c:pt idx="7520">
                  <c:v>115595.17017288004</c:v>
                </c:pt>
                <c:pt idx="7521">
                  <c:v>115612.5373851513</c:v>
                </c:pt>
                <c:pt idx="7522">
                  <c:v>115629.90486327396</c:v>
                </c:pt>
                <c:pt idx="7523">
                  <c:v>115647.27260721265</c:v>
                </c:pt>
                <c:pt idx="7524">
                  <c:v>115664.64061693214</c:v>
                </c:pt>
                <c:pt idx="7525">
                  <c:v>115682.00889239697</c:v>
                </c:pt>
                <c:pt idx="7526">
                  <c:v>115699.37743357192</c:v>
                </c:pt>
                <c:pt idx="7527">
                  <c:v>115716.74624042165</c:v>
                </c:pt>
                <c:pt idx="7528">
                  <c:v>115734.11531291097</c:v>
                </c:pt>
                <c:pt idx="7529">
                  <c:v>115751.48465100446</c:v>
                </c:pt>
                <c:pt idx="7530">
                  <c:v>115768.85425466696</c:v>
                </c:pt>
                <c:pt idx="7531">
                  <c:v>115786.22412386315</c:v>
                </c:pt>
                <c:pt idx="7532">
                  <c:v>115803.59425855782</c:v>
                </c:pt>
                <c:pt idx="7533">
                  <c:v>115820.96465871569</c:v>
                </c:pt>
                <c:pt idx="7534">
                  <c:v>115838.33532430157</c:v>
                </c:pt>
                <c:pt idx="7535">
                  <c:v>115855.70625528021</c:v>
                </c:pt>
                <c:pt idx="7536">
                  <c:v>115873.07745161641</c:v>
                </c:pt>
                <c:pt idx="7537">
                  <c:v>115890.44891327496</c:v>
                </c:pt>
                <c:pt idx="7538">
                  <c:v>115907.8206402207</c:v>
                </c:pt>
                <c:pt idx="7539">
                  <c:v>115925.19263241839</c:v>
                </c:pt>
                <c:pt idx="7540">
                  <c:v>115942.56488983291</c:v>
                </c:pt>
                <c:pt idx="7541">
                  <c:v>115959.93741242906</c:v>
                </c:pt>
                <c:pt idx="7542">
                  <c:v>115977.31020017171</c:v>
                </c:pt>
                <c:pt idx="7543">
                  <c:v>115994.68325302568</c:v>
                </c:pt>
                <c:pt idx="7544">
                  <c:v>116012.05657095587</c:v>
                </c:pt>
                <c:pt idx="7545">
                  <c:v>116029.43015392713</c:v>
                </c:pt>
                <c:pt idx="7546">
                  <c:v>116046.80400190434</c:v>
                </c:pt>
                <c:pt idx="7547">
                  <c:v>116064.17811485239</c:v>
                </c:pt>
                <c:pt idx="7548">
                  <c:v>116081.55249273615</c:v>
                </c:pt>
                <c:pt idx="7549">
                  <c:v>116098.92713552059</c:v>
                </c:pt>
                <c:pt idx="7550">
                  <c:v>116116.3020431706</c:v>
                </c:pt>
                <c:pt idx="7551">
                  <c:v>116133.67721565114</c:v>
                </c:pt>
                <c:pt idx="7552">
                  <c:v>116151.05265292709</c:v>
                </c:pt>
                <c:pt idx="7553">
                  <c:v>116168.42835496341</c:v>
                </c:pt>
                <c:pt idx="7554">
                  <c:v>116185.80432172508</c:v>
                </c:pt>
                <c:pt idx="7555">
                  <c:v>116203.18055317707</c:v>
                </c:pt>
                <c:pt idx="7556">
                  <c:v>116220.55704928433</c:v>
                </c:pt>
                <c:pt idx="7557">
                  <c:v>116237.9338100118</c:v>
                </c:pt>
                <c:pt idx="7558">
                  <c:v>116255.31083532455</c:v>
                </c:pt>
                <c:pt idx="7559">
                  <c:v>116272.68812518762</c:v>
                </c:pt>
                <c:pt idx="7560">
                  <c:v>116290.06567956587</c:v>
                </c:pt>
                <c:pt idx="7561">
                  <c:v>116307.44349842444</c:v>
                </c:pt>
                <c:pt idx="7562">
                  <c:v>116324.82158172833</c:v>
                </c:pt>
                <c:pt idx="7563">
                  <c:v>116342.19992944259</c:v>
                </c:pt>
                <c:pt idx="7564">
                  <c:v>116359.57854153223</c:v>
                </c:pt>
                <c:pt idx="7565">
                  <c:v>116376.95741796233</c:v>
                </c:pt>
                <c:pt idx="7566">
                  <c:v>116394.33655869796</c:v>
                </c:pt>
                <c:pt idx="7567">
                  <c:v>116411.71596370422</c:v>
                </c:pt>
                <c:pt idx="7568">
                  <c:v>116429.09563294615</c:v>
                </c:pt>
                <c:pt idx="7569">
                  <c:v>116446.47556638888</c:v>
                </c:pt>
                <c:pt idx="7570">
                  <c:v>116463.85576399749</c:v>
                </c:pt>
                <c:pt idx="7571">
                  <c:v>116481.23622573707</c:v>
                </c:pt>
                <c:pt idx="7572">
                  <c:v>116498.61695157275</c:v>
                </c:pt>
                <c:pt idx="7573">
                  <c:v>116515.99794146973</c:v>
                </c:pt>
                <c:pt idx="7574">
                  <c:v>116533.37919539316</c:v>
                </c:pt>
                <c:pt idx="7575">
                  <c:v>116550.76071330805</c:v>
                </c:pt>
                <c:pt idx="7576">
                  <c:v>116568.14249517965</c:v>
                </c:pt>
                <c:pt idx="7577">
                  <c:v>116585.52454097314</c:v>
                </c:pt>
                <c:pt idx="7578">
                  <c:v>116602.90685065366</c:v>
                </c:pt>
                <c:pt idx="7579">
                  <c:v>116620.28942418644</c:v>
                </c:pt>
                <c:pt idx="7580">
                  <c:v>116637.67226153662</c:v>
                </c:pt>
                <c:pt idx="7581">
                  <c:v>116655.05536266945</c:v>
                </c:pt>
                <c:pt idx="7582">
                  <c:v>116672.43872755012</c:v>
                </c:pt>
                <c:pt idx="7583">
                  <c:v>116689.82235614386</c:v>
                </c:pt>
                <c:pt idx="7584">
                  <c:v>116707.20624841591</c:v>
                </c:pt>
                <c:pt idx="7585">
                  <c:v>116724.59040433152</c:v>
                </c:pt>
                <c:pt idx="7586">
                  <c:v>116741.97482385591</c:v>
                </c:pt>
                <c:pt idx="7587">
                  <c:v>116759.35950695437</c:v>
                </c:pt>
                <c:pt idx="7588">
                  <c:v>116776.74445359211</c:v>
                </c:pt>
                <c:pt idx="7589">
                  <c:v>116794.12966373449</c:v>
                </c:pt>
                <c:pt idx="7590">
                  <c:v>116811.51513734674</c:v>
                </c:pt>
                <c:pt idx="7591">
                  <c:v>116828.90087439417</c:v>
                </c:pt>
                <c:pt idx="7592">
                  <c:v>116846.28687484212</c:v>
                </c:pt>
                <c:pt idx="7593">
                  <c:v>116863.6731386559</c:v>
                </c:pt>
                <c:pt idx="7594">
                  <c:v>116881.05966580076</c:v>
                </c:pt>
                <c:pt idx="7595">
                  <c:v>116898.44645624208</c:v>
                </c:pt>
                <c:pt idx="7596">
                  <c:v>116915.83350994522</c:v>
                </c:pt>
                <c:pt idx="7597">
                  <c:v>116933.22082687552</c:v>
                </c:pt>
                <c:pt idx="7598">
                  <c:v>116950.60840699836</c:v>
                </c:pt>
                <c:pt idx="7599">
                  <c:v>116967.996250279</c:v>
                </c:pt>
                <c:pt idx="7600">
                  <c:v>116985.38435668302</c:v>
                </c:pt>
                <c:pt idx="7601">
                  <c:v>117002.77272617562</c:v>
                </c:pt>
                <c:pt idx="7602">
                  <c:v>117020.16135872228</c:v>
                </c:pt>
                <c:pt idx="7603">
                  <c:v>117037.55025428841</c:v>
                </c:pt>
                <c:pt idx="7604">
                  <c:v>117054.93941283939</c:v>
                </c:pt>
                <c:pt idx="7605">
                  <c:v>117072.32883434066</c:v>
                </c:pt>
                <c:pt idx="7606">
                  <c:v>117089.71851875767</c:v>
                </c:pt>
                <c:pt idx="7607">
                  <c:v>117107.10846605587</c:v>
                </c:pt>
                <c:pt idx="7608">
                  <c:v>117124.49867620062</c:v>
                </c:pt>
                <c:pt idx="7609">
                  <c:v>117141.88914915752</c:v>
                </c:pt>
                <c:pt idx="7610">
                  <c:v>117159.27988489193</c:v>
                </c:pt>
                <c:pt idx="7611">
                  <c:v>117176.67088336937</c:v>
                </c:pt>
                <c:pt idx="7612">
                  <c:v>117194.06214455534</c:v>
                </c:pt>
                <c:pt idx="7613">
                  <c:v>117211.45366841533</c:v>
                </c:pt>
                <c:pt idx="7614">
                  <c:v>117228.84545491483</c:v>
                </c:pt>
                <c:pt idx="7615">
                  <c:v>117246.23750401933</c:v>
                </c:pt>
                <c:pt idx="7616">
                  <c:v>117263.62981569445</c:v>
                </c:pt>
                <c:pt idx="7617">
                  <c:v>117281.02238990561</c:v>
                </c:pt>
                <c:pt idx="7618">
                  <c:v>117298.41522661844</c:v>
                </c:pt>
                <c:pt idx="7619">
                  <c:v>117315.80832579844</c:v>
                </c:pt>
                <c:pt idx="7620">
                  <c:v>117333.20168741116</c:v>
                </c:pt>
                <c:pt idx="7621">
                  <c:v>117350.59531142221</c:v>
                </c:pt>
                <c:pt idx="7622">
                  <c:v>117367.98919779717</c:v>
                </c:pt>
                <c:pt idx="7623">
                  <c:v>117385.38334650156</c:v>
                </c:pt>
                <c:pt idx="7624">
                  <c:v>117402.77775750107</c:v>
                </c:pt>
                <c:pt idx="7625">
                  <c:v>117420.17243076123</c:v>
                </c:pt>
                <c:pt idx="7626">
                  <c:v>117437.56736624768</c:v>
                </c:pt>
                <c:pt idx="7627">
                  <c:v>117454.96256392602</c:v>
                </c:pt>
                <c:pt idx="7628">
                  <c:v>117472.35802376199</c:v>
                </c:pt>
                <c:pt idx="7629">
                  <c:v>117489.75374572109</c:v>
                </c:pt>
                <c:pt idx="7630">
                  <c:v>117507.14972976902</c:v>
                </c:pt>
                <c:pt idx="7631">
                  <c:v>117524.54597587147</c:v>
                </c:pt>
                <c:pt idx="7632">
                  <c:v>117541.94248399411</c:v>
                </c:pt>
                <c:pt idx="7633">
                  <c:v>117559.33925410254</c:v>
                </c:pt>
                <c:pt idx="7634">
                  <c:v>117576.73628616252</c:v>
                </c:pt>
                <c:pt idx="7635">
                  <c:v>117594.13358013974</c:v>
                </c:pt>
                <c:pt idx="7636">
                  <c:v>117611.5311359999</c:v>
                </c:pt>
                <c:pt idx="7637">
                  <c:v>117628.92895370869</c:v>
                </c:pt>
                <c:pt idx="7638">
                  <c:v>117646.32703323185</c:v>
                </c:pt>
                <c:pt idx="7639">
                  <c:v>117663.72537453509</c:v>
                </c:pt>
                <c:pt idx="7640">
                  <c:v>117681.12397758415</c:v>
                </c:pt>
                <c:pt idx="7641">
                  <c:v>117698.52284234481</c:v>
                </c:pt>
                <c:pt idx="7642">
                  <c:v>117715.92196878284</c:v>
                </c:pt>
                <c:pt idx="7643">
                  <c:v>117733.32135686396</c:v>
                </c:pt>
                <c:pt idx="7644">
                  <c:v>117750.72100655395</c:v>
                </c:pt>
                <c:pt idx="7645">
                  <c:v>117768.12091781864</c:v>
                </c:pt>
                <c:pt idx="7646">
                  <c:v>117785.52109062376</c:v>
                </c:pt>
                <c:pt idx="7647">
                  <c:v>117802.9215249352</c:v>
                </c:pt>
                <c:pt idx="7648">
                  <c:v>117820.32222071866</c:v>
                </c:pt>
                <c:pt idx="7649">
                  <c:v>117837.72317794005</c:v>
                </c:pt>
                <c:pt idx="7650">
                  <c:v>117855.1243965652</c:v>
                </c:pt>
                <c:pt idx="7651">
                  <c:v>117872.52587655986</c:v>
                </c:pt>
                <c:pt idx="7652">
                  <c:v>117889.92761788995</c:v>
                </c:pt>
                <c:pt idx="7653">
                  <c:v>117907.32962052136</c:v>
                </c:pt>
                <c:pt idx="7654">
                  <c:v>117924.73188441982</c:v>
                </c:pt>
                <c:pt idx="7655">
                  <c:v>117942.13440955136</c:v>
                </c:pt>
                <c:pt idx="7656">
                  <c:v>117959.53719588179</c:v>
                </c:pt>
                <c:pt idx="7657">
                  <c:v>117976.94024337693</c:v>
                </c:pt>
                <c:pt idx="7658">
                  <c:v>117994.34355200281</c:v>
                </c:pt>
                <c:pt idx="7659">
                  <c:v>118011.74712172532</c:v>
                </c:pt>
                <c:pt idx="7660">
                  <c:v>118029.15095251032</c:v>
                </c:pt>
                <c:pt idx="7661">
                  <c:v>118046.55504432374</c:v>
                </c:pt>
                <c:pt idx="7662">
                  <c:v>118063.95939713158</c:v>
                </c:pt>
                <c:pt idx="7663">
                  <c:v>118081.36401089972</c:v>
                </c:pt>
                <c:pt idx="7664">
                  <c:v>118098.76888559414</c:v>
                </c:pt>
                <c:pt idx="7665">
                  <c:v>118116.17402118084</c:v>
                </c:pt>
                <c:pt idx="7666">
                  <c:v>118133.5794176257</c:v>
                </c:pt>
                <c:pt idx="7667">
                  <c:v>118150.98507489476</c:v>
                </c:pt>
                <c:pt idx="7668">
                  <c:v>118168.39099295405</c:v>
                </c:pt>
                <c:pt idx="7669">
                  <c:v>118185.79717176945</c:v>
                </c:pt>
                <c:pt idx="7670">
                  <c:v>118203.20361130711</c:v>
                </c:pt>
                <c:pt idx="7671">
                  <c:v>118220.61031153295</c:v>
                </c:pt>
                <c:pt idx="7672">
                  <c:v>118238.01727241302</c:v>
                </c:pt>
                <c:pt idx="7673">
                  <c:v>118255.42449391338</c:v>
                </c:pt>
                <c:pt idx="7674">
                  <c:v>118272.83197600003</c:v>
                </c:pt>
                <c:pt idx="7675">
                  <c:v>118290.23971863906</c:v>
                </c:pt>
                <c:pt idx="7676">
                  <c:v>118307.64772179649</c:v>
                </c:pt>
                <c:pt idx="7677">
                  <c:v>118325.05598543842</c:v>
                </c:pt>
                <c:pt idx="7678">
                  <c:v>118342.46450953091</c:v>
                </c:pt>
                <c:pt idx="7679">
                  <c:v>118359.87329404008</c:v>
                </c:pt>
                <c:pt idx="7680">
                  <c:v>118377.282338932</c:v>
                </c:pt>
                <c:pt idx="7681">
                  <c:v>118394.69164417277</c:v>
                </c:pt>
                <c:pt idx="7682">
                  <c:v>118412.10120972851</c:v>
                </c:pt>
                <c:pt idx="7683">
                  <c:v>118429.51103556536</c:v>
                </c:pt>
                <c:pt idx="7684">
                  <c:v>118446.92112164943</c:v>
                </c:pt>
                <c:pt idx="7685">
                  <c:v>118464.33146794687</c:v>
                </c:pt>
                <c:pt idx="7686">
                  <c:v>118481.74207442378</c:v>
                </c:pt>
                <c:pt idx="7687">
                  <c:v>118499.15294104641</c:v>
                </c:pt>
                <c:pt idx="7688">
                  <c:v>118516.56406778088</c:v>
                </c:pt>
                <c:pt idx="7689">
                  <c:v>118533.9754545934</c:v>
                </c:pt>
                <c:pt idx="7690">
                  <c:v>118551.38710145003</c:v>
                </c:pt>
                <c:pt idx="7691">
                  <c:v>118568.7990083171</c:v>
                </c:pt>
                <c:pt idx="7692">
                  <c:v>118586.21117516074</c:v>
                </c:pt>
                <c:pt idx="7693">
                  <c:v>118603.62360194724</c:v>
                </c:pt>
                <c:pt idx="7694">
                  <c:v>118621.03628864269</c:v>
                </c:pt>
                <c:pt idx="7695">
                  <c:v>118638.44923521341</c:v>
                </c:pt>
                <c:pt idx="7696">
                  <c:v>118655.86244162565</c:v>
                </c:pt>
                <c:pt idx="7697">
                  <c:v>118673.27590784563</c:v>
                </c:pt>
                <c:pt idx="7698">
                  <c:v>118690.68963383956</c:v>
                </c:pt>
                <c:pt idx="7699">
                  <c:v>118708.10361957377</c:v>
                </c:pt>
                <c:pt idx="7700">
                  <c:v>118725.51786501448</c:v>
                </c:pt>
                <c:pt idx="7701">
                  <c:v>118742.93237012799</c:v>
                </c:pt>
                <c:pt idx="7702">
                  <c:v>118760.34713488062</c:v>
                </c:pt>
                <c:pt idx="7703">
                  <c:v>118777.76215923863</c:v>
                </c:pt>
                <c:pt idx="7704">
                  <c:v>118795.17744316836</c:v>
                </c:pt>
                <c:pt idx="7705">
                  <c:v>118812.59298663604</c:v>
                </c:pt>
                <c:pt idx="7706">
                  <c:v>118830.00878960812</c:v>
                </c:pt>
                <c:pt idx="7707">
                  <c:v>118847.42485205084</c:v>
                </c:pt>
                <c:pt idx="7708">
                  <c:v>118864.84117393057</c:v>
                </c:pt>
                <c:pt idx="7709">
                  <c:v>118882.25775521368</c:v>
                </c:pt>
                <c:pt idx="7710">
                  <c:v>118899.67459586653</c:v>
                </c:pt>
                <c:pt idx="7711">
                  <c:v>118917.09169585544</c:v>
                </c:pt>
                <c:pt idx="7712">
                  <c:v>118934.50905514683</c:v>
                </c:pt>
                <c:pt idx="7713">
                  <c:v>118951.92667370706</c:v>
                </c:pt>
                <c:pt idx="7714">
                  <c:v>118969.34455150252</c:v>
                </c:pt>
                <c:pt idx="7715">
                  <c:v>118986.76268849967</c:v>
                </c:pt>
                <c:pt idx="7716">
                  <c:v>119004.1810846649</c:v>
                </c:pt>
                <c:pt idx="7717">
                  <c:v>119021.59973996457</c:v>
                </c:pt>
                <c:pt idx="7718">
                  <c:v>119039.01865436518</c:v>
                </c:pt>
                <c:pt idx="7719">
                  <c:v>119056.43782783311</c:v>
                </c:pt>
                <c:pt idx="7720">
                  <c:v>119073.85726033486</c:v>
                </c:pt>
                <c:pt idx="7721">
                  <c:v>119091.27695183683</c:v>
                </c:pt>
                <c:pt idx="7722">
                  <c:v>119108.69690230553</c:v>
                </c:pt>
                <c:pt idx="7723">
                  <c:v>119126.11711170743</c:v>
                </c:pt>
                <c:pt idx="7724">
                  <c:v>119143.53758000897</c:v>
                </c:pt>
                <c:pt idx="7725">
                  <c:v>119160.95830717665</c:v>
                </c:pt>
                <c:pt idx="7726">
                  <c:v>119178.37929317706</c:v>
                </c:pt>
                <c:pt idx="7727">
                  <c:v>119195.80053797655</c:v>
                </c:pt>
                <c:pt idx="7728">
                  <c:v>119213.2220415418</c:v>
                </c:pt>
                <c:pt idx="7729">
                  <c:v>119230.64380383921</c:v>
                </c:pt>
                <c:pt idx="7730">
                  <c:v>119248.0658248354</c:v>
                </c:pt>
                <c:pt idx="7731">
                  <c:v>119265.48810449679</c:v>
                </c:pt>
                <c:pt idx="7732">
                  <c:v>119282.91064279006</c:v>
                </c:pt>
                <c:pt idx="7733">
                  <c:v>119300.33343968169</c:v>
                </c:pt>
                <c:pt idx="7734">
                  <c:v>119317.75649513832</c:v>
                </c:pt>
                <c:pt idx="7735">
                  <c:v>119335.17980912644</c:v>
                </c:pt>
                <c:pt idx="7736">
                  <c:v>119352.60338161267</c:v>
                </c:pt>
                <c:pt idx="7737">
                  <c:v>119370.02721256364</c:v>
                </c:pt>
                <c:pt idx="7738">
                  <c:v>119387.45130194596</c:v>
                </c:pt>
                <c:pt idx="7739">
                  <c:v>119404.87564972613</c:v>
                </c:pt>
                <c:pt idx="7740">
                  <c:v>119422.30025587087</c:v>
                </c:pt>
                <c:pt idx="7741">
                  <c:v>119439.72512034682</c:v>
                </c:pt>
                <c:pt idx="7742">
                  <c:v>119457.15024312052</c:v>
                </c:pt>
                <c:pt idx="7743">
                  <c:v>119474.57562415874</c:v>
                </c:pt>
                <c:pt idx="7744">
                  <c:v>119492.001263428</c:v>
                </c:pt>
                <c:pt idx="7745">
                  <c:v>119509.42716089507</c:v>
                </c:pt>
                <c:pt idx="7746">
                  <c:v>119526.85331652654</c:v>
                </c:pt>
                <c:pt idx="7747">
                  <c:v>119544.27973028918</c:v>
                </c:pt>
                <c:pt idx="7748">
                  <c:v>119561.7064021496</c:v>
                </c:pt>
                <c:pt idx="7749">
                  <c:v>119579.13333207453</c:v>
                </c:pt>
                <c:pt idx="7750">
                  <c:v>119596.56052003069</c:v>
                </c:pt>
                <c:pt idx="7751">
                  <c:v>119613.98796598478</c:v>
                </c:pt>
                <c:pt idx="7752">
                  <c:v>119631.41566990351</c:v>
                </c:pt>
                <c:pt idx="7753">
                  <c:v>119648.84363175361</c:v>
                </c:pt>
                <c:pt idx="7754">
                  <c:v>119666.27185150186</c:v>
                </c:pt>
                <c:pt idx="7755">
                  <c:v>119683.70032911496</c:v>
                </c:pt>
                <c:pt idx="7756">
                  <c:v>119701.1290645597</c:v>
                </c:pt>
                <c:pt idx="7757">
                  <c:v>119718.55805780282</c:v>
                </c:pt>
                <c:pt idx="7758">
                  <c:v>119735.98730881112</c:v>
                </c:pt>
                <c:pt idx="7759">
                  <c:v>119753.41681755133</c:v>
                </c:pt>
                <c:pt idx="7760">
                  <c:v>119770.84658399031</c:v>
                </c:pt>
                <c:pt idx="7761">
                  <c:v>119788.27660809485</c:v>
                </c:pt>
                <c:pt idx="7762">
                  <c:v>119805.70688983171</c:v>
                </c:pt>
                <c:pt idx="7763">
                  <c:v>119823.13742916776</c:v>
                </c:pt>
                <c:pt idx="7764">
                  <c:v>119840.56822606978</c:v>
                </c:pt>
                <c:pt idx="7765">
                  <c:v>119857.99928050463</c:v>
                </c:pt>
                <c:pt idx="7766">
                  <c:v>119875.4305924392</c:v>
                </c:pt>
                <c:pt idx="7767">
                  <c:v>119892.86216184025</c:v>
                </c:pt>
                <c:pt idx="7768">
                  <c:v>119910.29398867466</c:v>
                </c:pt>
                <c:pt idx="7769">
                  <c:v>119927.72607290934</c:v>
                </c:pt>
                <c:pt idx="7770">
                  <c:v>119945.15841451118</c:v>
                </c:pt>
                <c:pt idx="7771">
                  <c:v>119962.59101344697</c:v>
                </c:pt>
                <c:pt idx="7772">
                  <c:v>119980.02386968369</c:v>
                </c:pt>
                <c:pt idx="7773">
                  <c:v>119997.45698318821</c:v>
                </c:pt>
                <c:pt idx="7774">
                  <c:v>120014.89035392745</c:v>
                </c:pt>
                <c:pt idx="7775">
                  <c:v>120032.32398186835</c:v>
                </c:pt>
                <c:pt idx="7776">
                  <c:v>120049.7578669778</c:v>
                </c:pt>
                <c:pt idx="7777">
                  <c:v>120067.19200922272</c:v>
                </c:pt>
                <c:pt idx="7778">
                  <c:v>120084.62640857017</c:v>
                </c:pt>
                <c:pt idx="7779">
                  <c:v>120102.06106498698</c:v>
                </c:pt>
                <c:pt idx="7780">
                  <c:v>120119.49597844011</c:v>
                </c:pt>
                <c:pt idx="7781">
                  <c:v>120136.93114889662</c:v>
                </c:pt>
                <c:pt idx="7782">
                  <c:v>120154.36657632339</c:v>
                </c:pt>
                <c:pt idx="7783">
                  <c:v>120171.80226068752</c:v>
                </c:pt>
                <c:pt idx="7784">
                  <c:v>120189.23820195592</c:v>
                </c:pt>
                <c:pt idx="7785">
                  <c:v>120206.67440009564</c:v>
                </c:pt>
                <c:pt idx="7786">
                  <c:v>120224.1108550736</c:v>
                </c:pt>
                <c:pt idx="7787">
                  <c:v>120241.54756685697</c:v>
                </c:pt>
                <c:pt idx="7788">
                  <c:v>120258.98453541266</c:v>
                </c:pt>
                <c:pt idx="7789">
                  <c:v>120276.4217607078</c:v>
                </c:pt>
                <c:pt idx="7790">
                  <c:v>120293.85924270935</c:v>
                </c:pt>
                <c:pt idx="7791">
                  <c:v>120311.29698138438</c:v>
                </c:pt>
                <c:pt idx="7792">
                  <c:v>120328.73497670003</c:v>
                </c:pt>
                <c:pt idx="7793">
                  <c:v>120346.1732286233</c:v>
                </c:pt>
                <c:pt idx="7794">
                  <c:v>120363.61173712127</c:v>
                </c:pt>
                <c:pt idx="7795">
                  <c:v>120381.05050216106</c:v>
                </c:pt>
                <c:pt idx="7796">
                  <c:v>120398.48952370977</c:v>
                </c:pt>
                <c:pt idx="7797">
                  <c:v>120415.92880173447</c:v>
                </c:pt>
                <c:pt idx="7798">
                  <c:v>120433.3683362023</c:v>
                </c:pt>
                <c:pt idx="7799">
                  <c:v>120450.8081270804</c:v>
                </c:pt>
                <c:pt idx="7800">
                  <c:v>120468.24817433585</c:v>
                </c:pt>
                <c:pt idx="7801">
                  <c:v>120485.68847793584</c:v>
                </c:pt>
                <c:pt idx="7802">
                  <c:v>120503.12903784748</c:v>
                </c:pt>
                <c:pt idx="7803">
                  <c:v>120520.56985403792</c:v>
                </c:pt>
                <c:pt idx="7804">
                  <c:v>120538.01092647438</c:v>
                </c:pt>
                <c:pt idx="7805">
                  <c:v>120555.45225512396</c:v>
                </c:pt>
                <c:pt idx="7806">
                  <c:v>120572.89383995395</c:v>
                </c:pt>
                <c:pt idx="7807">
                  <c:v>120590.33568093146</c:v>
                </c:pt>
                <c:pt idx="7808">
                  <c:v>120607.77777802365</c:v>
                </c:pt>
                <c:pt idx="7809">
                  <c:v>120625.22013119783</c:v>
                </c:pt>
                <c:pt idx="7810">
                  <c:v>120642.66274042113</c:v>
                </c:pt>
                <c:pt idx="7811">
                  <c:v>120660.10560566085</c:v>
                </c:pt>
                <c:pt idx="7812">
                  <c:v>120677.54872688414</c:v>
                </c:pt>
                <c:pt idx="7813">
                  <c:v>120694.99210405827</c:v>
                </c:pt>
                <c:pt idx="7814">
                  <c:v>120712.4357371505</c:v>
                </c:pt>
                <c:pt idx="7815">
                  <c:v>120729.87962612814</c:v>
                </c:pt>
                <c:pt idx="7816">
                  <c:v>120747.32377095833</c:v>
                </c:pt>
                <c:pt idx="7817">
                  <c:v>120764.76817160843</c:v>
                </c:pt>
                <c:pt idx="7818">
                  <c:v>120782.21282804574</c:v>
                </c:pt>
                <c:pt idx="7819">
                  <c:v>120799.65774023751</c:v>
                </c:pt>
                <c:pt idx="7820">
                  <c:v>120817.10290815102</c:v>
                </c:pt>
                <c:pt idx="7821">
                  <c:v>120834.5483317536</c:v>
                </c:pt>
                <c:pt idx="7822">
                  <c:v>120851.99401101258</c:v>
                </c:pt>
                <c:pt idx="7823">
                  <c:v>120869.43994589531</c:v>
                </c:pt>
                <c:pt idx="7824">
                  <c:v>120886.88613636904</c:v>
                </c:pt>
                <c:pt idx="7825">
                  <c:v>120904.33258240117</c:v>
                </c:pt>
                <c:pt idx="7826">
                  <c:v>120921.77928395904</c:v>
                </c:pt>
                <c:pt idx="7827">
                  <c:v>120939.22624100999</c:v>
                </c:pt>
                <c:pt idx="7828">
                  <c:v>120956.67345352142</c:v>
                </c:pt>
                <c:pt idx="7829">
                  <c:v>120974.12092146068</c:v>
                </c:pt>
                <c:pt idx="7830">
                  <c:v>120991.56864479516</c:v>
                </c:pt>
                <c:pt idx="7831">
                  <c:v>121009.01662349221</c:v>
                </c:pt>
                <c:pt idx="7832">
                  <c:v>121026.46485751928</c:v>
                </c:pt>
                <c:pt idx="7833">
                  <c:v>121043.91334684381</c:v>
                </c:pt>
                <c:pt idx="7834">
                  <c:v>121061.36209143313</c:v>
                </c:pt>
                <c:pt idx="7835">
                  <c:v>121078.8110912547</c:v>
                </c:pt>
                <c:pt idx="7836">
                  <c:v>121096.26034627597</c:v>
                </c:pt>
                <c:pt idx="7837">
                  <c:v>121113.70985646435</c:v>
                </c:pt>
                <c:pt idx="7838">
                  <c:v>121131.15962178736</c:v>
                </c:pt>
                <c:pt idx="7839">
                  <c:v>121148.60964221232</c:v>
                </c:pt>
                <c:pt idx="7840">
                  <c:v>121166.05991770682</c:v>
                </c:pt>
                <c:pt idx="7841">
                  <c:v>121183.5104482383</c:v>
                </c:pt>
                <c:pt idx="7842">
                  <c:v>121200.96123377419</c:v>
                </c:pt>
                <c:pt idx="7843">
                  <c:v>121218.41227428203</c:v>
                </c:pt>
                <c:pt idx="7844">
                  <c:v>121235.86356972936</c:v>
                </c:pt>
                <c:pt idx="7845">
                  <c:v>121253.31512008366</c:v>
                </c:pt>
                <c:pt idx="7846">
                  <c:v>121270.76692531236</c:v>
                </c:pt>
                <c:pt idx="7847">
                  <c:v>121288.21898538311</c:v>
                </c:pt>
                <c:pt idx="7848">
                  <c:v>121305.67130026336</c:v>
                </c:pt>
                <c:pt idx="7849">
                  <c:v>121323.12386992064</c:v>
                </c:pt>
                <c:pt idx="7850">
                  <c:v>121340.57669432255</c:v>
                </c:pt>
                <c:pt idx="7851">
                  <c:v>121358.02977343665</c:v>
                </c:pt>
                <c:pt idx="7852">
                  <c:v>121375.48310723044</c:v>
                </c:pt>
                <c:pt idx="7853">
                  <c:v>121392.93669567152</c:v>
                </c:pt>
                <c:pt idx="7854">
                  <c:v>121410.39053872754</c:v>
                </c:pt>
                <c:pt idx="7855">
                  <c:v>121427.84463636603</c:v>
                </c:pt>
                <c:pt idx="7856">
                  <c:v>121445.2989885546</c:v>
                </c:pt>
                <c:pt idx="7857">
                  <c:v>121462.75359526083</c:v>
                </c:pt>
                <c:pt idx="7858">
                  <c:v>121480.20845645238</c:v>
                </c:pt>
                <c:pt idx="7859">
                  <c:v>121497.6635720968</c:v>
                </c:pt>
                <c:pt idx="7860">
                  <c:v>121515.11894216182</c:v>
                </c:pt>
                <c:pt idx="7861">
                  <c:v>121532.574566615</c:v>
                </c:pt>
                <c:pt idx="7862">
                  <c:v>121550.03044542401</c:v>
                </c:pt>
                <c:pt idx="7863">
                  <c:v>121567.48657855649</c:v>
                </c:pt>
                <c:pt idx="7864">
                  <c:v>121584.94296598017</c:v>
                </c:pt>
                <c:pt idx="7865">
                  <c:v>121602.39960766266</c:v>
                </c:pt>
                <c:pt idx="7866">
                  <c:v>121619.85650357166</c:v>
                </c:pt>
                <c:pt idx="7867">
                  <c:v>121637.31365367486</c:v>
                </c:pt>
                <c:pt idx="7868">
                  <c:v>121654.77105793997</c:v>
                </c:pt>
                <c:pt idx="7869">
                  <c:v>121672.22871633466</c:v>
                </c:pt>
                <c:pt idx="7870">
                  <c:v>121689.68662882665</c:v>
                </c:pt>
                <c:pt idx="7871">
                  <c:v>121707.14479538368</c:v>
                </c:pt>
                <c:pt idx="7872">
                  <c:v>121724.60321597345</c:v>
                </c:pt>
                <c:pt idx="7873">
                  <c:v>121742.06189056374</c:v>
                </c:pt>
                <c:pt idx="7874">
                  <c:v>121759.52081912228</c:v>
                </c:pt>
                <c:pt idx="7875">
                  <c:v>121776.98000161682</c:v>
                </c:pt>
                <c:pt idx="7876">
                  <c:v>121794.43943801515</c:v>
                </c:pt>
                <c:pt idx="7877">
                  <c:v>121811.899128285</c:v>
                </c:pt>
                <c:pt idx="7878">
                  <c:v>121829.35907239413</c:v>
                </c:pt>
                <c:pt idx="7879">
                  <c:v>121846.81927031036</c:v>
                </c:pt>
                <c:pt idx="7880">
                  <c:v>121864.27972200151</c:v>
                </c:pt>
                <c:pt idx="7881">
                  <c:v>121881.74042743533</c:v>
                </c:pt>
                <c:pt idx="7882">
                  <c:v>121899.20138657965</c:v>
                </c:pt>
                <c:pt idx="7883">
                  <c:v>121916.66259940232</c:v>
                </c:pt>
                <c:pt idx="7884">
                  <c:v>121934.12406587116</c:v>
                </c:pt>
                <c:pt idx="7885">
                  <c:v>121951.58578595398</c:v>
                </c:pt>
                <c:pt idx="7886">
                  <c:v>121969.04775961861</c:v>
                </c:pt>
                <c:pt idx="7887">
                  <c:v>121986.50998683297</c:v>
                </c:pt>
                <c:pt idx="7888">
                  <c:v>122003.97246756483</c:v>
                </c:pt>
                <c:pt idx="7889">
                  <c:v>122021.43520178214</c:v>
                </c:pt>
                <c:pt idx="7890">
                  <c:v>122038.89818945271</c:v>
                </c:pt>
                <c:pt idx="7891">
                  <c:v>122056.36143054449</c:v>
                </c:pt>
                <c:pt idx="7892">
                  <c:v>122073.82492502536</c:v>
                </c:pt>
                <c:pt idx="7893">
                  <c:v>122091.28867286316</c:v>
                </c:pt>
                <c:pt idx="7894">
                  <c:v>122108.75267402583</c:v>
                </c:pt>
                <c:pt idx="7895">
                  <c:v>122126.21692848136</c:v>
                </c:pt>
                <c:pt idx="7896">
                  <c:v>122143.68143619758</c:v>
                </c:pt>
                <c:pt idx="7897">
                  <c:v>122161.14619714244</c:v>
                </c:pt>
                <c:pt idx="7898">
                  <c:v>122178.61121128392</c:v>
                </c:pt>
                <c:pt idx="7899">
                  <c:v>122196.07647858995</c:v>
                </c:pt>
                <c:pt idx="7900">
                  <c:v>122213.54199902847</c:v>
                </c:pt>
                <c:pt idx="7901">
                  <c:v>122231.00777256748</c:v>
                </c:pt>
                <c:pt idx="7902">
                  <c:v>122248.47379917496</c:v>
                </c:pt>
                <c:pt idx="7903">
                  <c:v>122265.94007881884</c:v>
                </c:pt>
                <c:pt idx="7904">
                  <c:v>122283.40661146713</c:v>
                </c:pt>
                <c:pt idx="7905">
                  <c:v>122300.87339708785</c:v>
                </c:pt>
                <c:pt idx="7906">
                  <c:v>122318.34043564899</c:v>
                </c:pt>
                <c:pt idx="7907">
                  <c:v>122335.80772711858</c:v>
                </c:pt>
                <c:pt idx="7908">
                  <c:v>122353.2752714646</c:v>
                </c:pt>
                <c:pt idx="7909">
                  <c:v>122370.74306865515</c:v>
                </c:pt>
                <c:pt idx="7910">
                  <c:v>122388.21111865823</c:v>
                </c:pt>
                <c:pt idx="7911">
                  <c:v>122405.67942144189</c:v>
                </c:pt>
                <c:pt idx="7912">
                  <c:v>122423.14797697414</c:v>
                </c:pt>
                <c:pt idx="7913">
                  <c:v>122440.6167852231</c:v>
                </c:pt>
                <c:pt idx="7914">
                  <c:v>122458.08584615687</c:v>
                </c:pt>
                <c:pt idx="7915">
                  <c:v>122475.55515974345</c:v>
                </c:pt>
                <c:pt idx="7916">
                  <c:v>122493.02472595101</c:v>
                </c:pt>
                <c:pt idx="7917">
                  <c:v>122510.49454474753</c:v>
                </c:pt>
                <c:pt idx="7918">
                  <c:v>122527.96461610125</c:v>
                </c:pt>
                <c:pt idx="7919">
                  <c:v>122545.43493998017</c:v>
                </c:pt>
                <c:pt idx="7920">
                  <c:v>122562.90551635246</c:v>
                </c:pt>
                <c:pt idx="7921">
                  <c:v>122580.37634518626</c:v>
                </c:pt>
                <c:pt idx="7922">
                  <c:v>122597.84742644968</c:v>
                </c:pt>
                <c:pt idx="7923">
                  <c:v>122615.31876011085</c:v>
                </c:pt>
                <c:pt idx="7924">
                  <c:v>122632.79034613798</c:v>
                </c:pt>
                <c:pt idx="7925">
                  <c:v>122650.26218449917</c:v>
                </c:pt>
                <c:pt idx="7926">
                  <c:v>122667.73427516257</c:v>
                </c:pt>
                <c:pt idx="7927">
                  <c:v>122685.20661809646</c:v>
                </c:pt>
                <c:pt idx="7928">
                  <c:v>122702.67921326896</c:v>
                </c:pt>
                <c:pt idx="7929">
                  <c:v>122720.15206064824</c:v>
                </c:pt>
                <c:pt idx="7930">
                  <c:v>122737.62516020251</c:v>
                </c:pt>
                <c:pt idx="7931">
                  <c:v>122755.0985119</c:v>
                </c:pt>
                <c:pt idx="7932">
                  <c:v>122772.57211570893</c:v>
                </c:pt>
                <c:pt idx="7933">
                  <c:v>122790.04597159746</c:v>
                </c:pt>
                <c:pt idx="7934">
                  <c:v>122807.52007953392</c:v>
                </c:pt>
                <c:pt idx="7935">
                  <c:v>122824.99443948646</c:v>
                </c:pt>
                <c:pt idx="7936">
                  <c:v>122842.4690514234</c:v>
                </c:pt>
                <c:pt idx="7937">
                  <c:v>122859.94391531295</c:v>
                </c:pt>
                <c:pt idx="7938">
                  <c:v>122877.4190311234</c:v>
                </c:pt>
                <c:pt idx="7939">
                  <c:v>122894.89439882303</c:v>
                </c:pt>
                <c:pt idx="7940">
                  <c:v>122912.3700183801</c:v>
                </c:pt>
                <c:pt idx="7941">
                  <c:v>122929.84588976284</c:v>
                </c:pt>
                <c:pt idx="7942">
                  <c:v>122947.32201293968</c:v>
                </c:pt>
                <c:pt idx="7943">
                  <c:v>122964.79838787878</c:v>
                </c:pt>
                <c:pt idx="7944">
                  <c:v>122982.27501454858</c:v>
                </c:pt>
                <c:pt idx="7945">
                  <c:v>122999.75189291729</c:v>
                </c:pt>
                <c:pt idx="7946">
                  <c:v>123017.22902295334</c:v>
                </c:pt>
                <c:pt idx="7947">
                  <c:v>123034.70640462496</c:v>
                </c:pt>
                <c:pt idx="7948">
                  <c:v>123052.18403790057</c:v>
                </c:pt>
                <c:pt idx="7949">
                  <c:v>123069.66192274854</c:v>
                </c:pt>
                <c:pt idx="7950">
                  <c:v>123087.14005913712</c:v>
                </c:pt>
                <c:pt idx="7951">
                  <c:v>123104.61844703478</c:v>
                </c:pt>
                <c:pt idx="7952">
                  <c:v>123122.09708640983</c:v>
                </c:pt>
                <c:pt idx="7953">
                  <c:v>123139.57597723072</c:v>
                </c:pt>
                <c:pt idx="7954">
                  <c:v>123157.05511946582</c:v>
                </c:pt>
                <c:pt idx="7955">
                  <c:v>123174.53451308346</c:v>
                </c:pt>
                <c:pt idx="7956">
                  <c:v>123192.01415805216</c:v>
                </c:pt>
                <c:pt idx="7957">
                  <c:v>123209.49405434025</c:v>
                </c:pt>
                <c:pt idx="7958">
                  <c:v>123226.97420191618</c:v>
                </c:pt>
                <c:pt idx="7959">
                  <c:v>123244.4546007484</c:v>
                </c:pt>
                <c:pt idx="7960">
                  <c:v>123261.93525080534</c:v>
                </c:pt>
                <c:pt idx="7961">
                  <c:v>123279.4161520554</c:v>
                </c:pt>
                <c:pt idx="7962">
                  <c:v>123296.89730446713</c:v>
                </c:pt>
                <c:pt idx="7963">
                  <c:v>123314.37870800894</c:v>
                </c:pt>
                <c:pt idx="7964">
                  <c:v>123331.86036264925</c:v>
                </c:pt>
                <c:pt idx="7965">
                  <c:v>123349.34226835657</c:v>
                </c:pt>
                <c:pt idx="7966">
                  <c:v>123366.82442509946</c:v>
                </c:pt>
                <c:pt idx="7967">
                  <c:v>123384.30683284633</c:v>
                </c:pt>
                <c:pt idx="7968">
                  <c:v>123401.78949156572</c:v>
                </c:pt>
                <c:pt idx="7969">
                  <c:v>123419.2724012261</c:v>
                </c:pt>
                <c:pt idx="7970">
                  <c:v>123436.75556179608</c:v>
                </c:pt>
                <c:pt idx="7971">
                  <c:v>123454.23897324408</c:v>
                </c:pt>
                <c:pt idx="7972">
                  <c:v>123471.7226355387</c:v>
                </c:pt>
                <c:pt idx="7973">
                  <c:v>123489.20654864844</c:v>
                </c:pt>
                <c:pt idx="7974">
                  <c:v>123506.69071254191</c:v>
                </c:pt>
                <c:pt idx="7975">
                  <c:v>123524.1751271876</c:v>
                </c:pt>
                <c:pt idx="7976">
                  <c:v>123541.65979255413</c:v>
                </c:pt>
                <c:pt idx="7977">
                  <c:v>123559.14470861002</c:v>
                </c:pt>
                <c:pt idx="7978">
                  <c:v>123576.62987532387</c:v>
                </c:pt>
                <c:pt idx="7979">
                  <c:v>123594.11529266431</c:v>
                </c:pt>
                <c:pt idx="7980">
                  <c:v>123611.60096059988</c:v>
                </c:pt>
                <c:pt idx="7981">
                  <c:v>123629.0868790992</c:v>
                </c:pt>
                <c:pt idx="7982">
                  <c:v>123646.57304813094</c:v>
                </c:pt>
                <c:pt idx="7983">
                  <c:v>123664.05946766362</c:v>
                </c:pt>
                <c:pt idx="7984">
                  <c:v>123681.54613766594</c:v>
                </c:pt>
                <c:pt idx="7985">
                  <c:v>123699.03305810654</c:v>
                </c:pt>
                <c:pt idx="7986">
                  <c:v>123716.52022895405</c:v>
                </c:pt>
                <c:pt idx="7987">
                  <c:v>123734.00765017707</c:v>
                </c:pt>
                <c:pt idx="7988">
                  <c:v>123751.49532174435</c:v>
                </c:pt>
                <c:pt idx="7989">
                  <c:v>123768.98324362449</c:v>
                </c:pt>
                <c:pt idx="7990">
                  <c:v>123786.47141578623</c:v>
                </c:pt>
                <c:pt idx="7991">
                  <c:v>123803.95983819816</c:v>
                </c:pt>
                <c:pt idx="7992">
                  <c:v>123821.44851082902</c:v>
                </c:pt>
                <c:pt idx="7993">
                  <c:v>123838.93743364754</c:v>
                </c:pt>
                <c:pt idx="7994">
                  <c:v>123856.42660662239</c:v>
                </c:pt>
                <c:pt idx="7995">
                  <c:v>123873.91602972231</c:v>
                </c:pt>
                <c:pt idx="7996">
                  <c:v>123891.405702916</c:v>
                </c:pt>
                <c:pt idx="7997">
                  <c:v>123908.89562617222</c:v>
                </c:pt>
                <c:pt idx="7998">
                  <c:v>123926.38579945965</c:v>
                </c:pt>
                <c:pt idx="7999">
                  <c:v>123943.87622274709</c:v>
                </c:pt>
                <c:pt idx="8000">
                  <c:v>123961.36689600324</c:v>
                </c:pt>
                <c:pt idx="8001">
                  <c:v>123978.85781919694</c:v>
                </c:pt>
                <c:pt idx="8002">
                  <c:v>123996.3489922969</c:v>
                </c:pt>
                <c:pt idx="8003">
                  <c:v>124013.84041527192</c:v>
                </c:pt>
                <c:pt idx="8004">
                  <c:v>124031.33208809077</c:v>
                </c:pt>
                <c:pt idx="8005">
                  <c:v>124048.82401072228</c:v>
                </c:pt>
                <c:pt idx="8006">
                  <c:v>124066.3161831352</c:v>
                </c:pt>
                <c:pt idx="8007">
                  <c:v>124083.80860529839</c:v>
                </c:pt>
                <c:pt idx="8008">
                  <c:v>124101.3012771806</c:v>
                </c:pt>
                <c:pt idx="8009">
                  <c:v>124118.79419875072</c:v>
                </c:pt>
                <c:pt idx="8010">
                  <c:v>124136.28736997751</c:v>
                </c:pt>
                <c:pt idx="8011">
                  <c:v>124153.7807908299</c:v>
                </c:pt>
                <c:pt idx="8012">
                  <c:v>124171.27446127667</c:v>
                </c:pt>
                <c:pt idx="8013">
                  <c:v>124188.76838128669</c:v>
                </c:pt>
                <c:pt idx="8014">
                  <c:v>124206.26255082883</c:v>
                </c:pt>
                <c:pt idx="8015">
                  <c:v>124223.75696987199</c:v>
                </c:pt>
                <c:pt idx="8016">
                  <c:v>124241.25163838502</c:v>
                </c:pt>
                <c:pt idx="8017">
                  <c:v>124258.74655633676</c:v>
                </c:pt>
                <c:pt idx="8018">
                  <c:v>124276.24172369619</c:v>
                </c:pt>
                <c:pt idx="8019">
                  <c:v>124293.73714043216</c:v>
                </c:pt>
                <c:pt idx="8020">
                  <c:v>124311.23280651358</c:v>
                </c:pt>
                <c:pt idx="8021">
                  <c:v>124328.7287219094</c:v>
                </c:pt>
                <c:pt idx="8022">
                  <c:v>124346.22488658849</c:v>
                </c:pt>
                <c:pt idx="8023">
                  <c:v>124363.72130051984</c:v>
                </c:pt>
                <c:pt idx="8024">
                  <c:v>124381.21796367234</c:v>
                </c:pt>
                <c:pt idx="8025">
                  <c:v>124398.714876015</c:v>
                </c:pt>
                <c:pt idx="8026">
                  <c:v>124416.21203751671</c:v>
                </c:pt>
                <c:pt idx="8027">
                  <c:v>124433.7094481465</c:v>
                </c:pt>
                <c:pt idx="8028">
                  <c:v>124451.20710787327</c:v>
                </c:pt>
                <c:pt idx="8029">
                  <c:v>124468.70501666606</c:v>
                </c:pt>
                <c:pt idx="8030">
                  <c:v>124486.20317449383</c:v>
                </c:pt>
                <c:pt idx="8031">
                  <c:v>124503.70158132556</c:v>
                </c:pt>
                <c:pt idx="8032">
                  <c:v>124521.20023713027</c:v>
                </c:pt>
                <c:pt idx="8033">
                  <c:v>124538.69914187698</c:v>
                </c:pt>
                <c:pt idx="8034">
                  <c:v>124556.19829553469</c:v>
                </c:pt>
                <c:pt idx="8035">
                  <c:v>124573.69769807241</c:v>
                </c:pt>
                <c:pt idx="8036">
                  <c:v>124591.19734945924</c:v>
                </c:pt>
                <c:pt idx="8037">
                  <c:v>124608.69724966414</c:v>
                </c:pt>
                <c:pt idx="8038">
                  <c:v>124626.19739865622</c:v>
                </c:pt>
                <c:pt idx="8039">
                  <c:v>124643.69779640449</c:v>
                </c:pt>
                <c:pt idx="8040">
                  <c:v>124661.19844287807</c:v>
                </c:pt>
                <c:pt idx="8041">
                  <c:v>124678.69933804598</c:v>
                </c:pt>
                <c:pt idx="8042">
                  <c:v>124696.20048187727</c:v>
                </c:pt>
                <c:pt idx="8043">
                  <c:v>124713.70187434112</c:v>
                </c:pt>
                <c:pt idx="8044">
                  <c:v>124731.20351540655</c:v>
                </c:pt>
                <c:pt idx="8045">
                  <c:v>124748.70540504273</c:v>
                </c:pt>
                <c:pt idx="8046">
                  <c:v>124766.2075432187</c:v>
                </c:pt>
                <c:pt idx="8047">
                  <c:v>124783.70992990363</c:v>
                </c:pt>
                <c:pt idx="8048">
                  <c:v>124801.21256506658</c:v>
                </c:pt>
                <c:pt idx="8049">
                  <c:v>124818.71544867677</c:v>
                </c:pt>
                <c:pt idx="8050">
                  <c:v>124836.21858070331</c:v>
                </c:pt>
                <c:pt idx="8051">
                  <c:v>124853.72196111533</c:v>
                </c:pt>
                <c:pt idx="8052">
                  <c:v>124871.22558988197</c:v>
                </c:pt>
                <c:pt idx="8053">
                  <c:v>124888.72946697242</c:v>
                </c:pt>
                <c:pt idx="8054">
                  <c:v>124906.23359235586</c:v>
                </c:pt>
                <c:pt idx="8055">
                  <c:v>124923.73796600144</c:v>
                </c:pt>
                <c:pt idx="8056">
                  <c:v>124941.24258787835</c:v>
                </c:pt>
                <c:pt idx="8057">
                  <c:v>124958.74745795585</c:v>
                </c:pt>
                <c:pt idx="8058">
                  <c:v>124976.25257620304</c:v>
                </c:pt>
                <c:pt idx="8059">
                  <c:v>124993.75794258923</c:v>
                </c:pt>
                <c:pt idx="8060">
                  <c:v>125011.26355708356</c:v>
                </c:pt>
                <c:pt idx="8061">
                  <c:v>125028.76941965533</c:v>
                </c:pt>
                <c:pt idx="8062">
                  <c:v>125046.27553027363</c:v>
                </c:pt>
                <c:pt idx="8063">
                  <c:v>125063.78188890786</c:v>
                </c:pt>
                <c:pt idx="8064">
                  <c:v>125081.28849552719</c:v>
                </c:pt>
                <c:pt idx="8065">
                  <c:v>125098.79535010089</c:v>
                </c:pt>
                <c:pt idx="8066">
                  <c:v>125116.30245259823</c:v>
                </c:pt>
                <c:pt idx="8067">
                  <c:v>125133.80980298846</c:v>
                </c:pt>
                <c:pt idx="8068">
                  <c:v>125151.31740124087</c:v>
                </c:pt>
                <c:pt idx="8069">
                  <c:v>125168.82524732474</c:v>
                </c:pt>
                <c:pt idx="8070">
                  <c:v>125186.33334120938</c:v>
                </c:pt>
                <c:pt idx="8071">
                  <c:v>125203.84168286409</c:v>
                </c:pt>
                <c:pt idx="8072">
                  <c:v>125221.35027225816</c:v>
                </c:pt>
                <c:pt idx="8073">
                  <c:v>125238.85910936093</c:v>
                </c:pt>
                <c:pt idx="8074">
                  <c:v>125256.36819414169</c:v>
                </c:pt>
                <c:pt idx="8075">
                  <c:v>125273.87752656979</c:v>
                </c:pt>
                <c:pt idx="8076">
                  <c:v>125291.38710661458</c:v>
                </c:pt>
                <c:pt idx="8077">
                  <c:v>125308.89693424541</c:v>
                </c:pt>
                <c:pt idx="8078">
                  <c:v>125326.40700943161</c:v>
                </c:pt>
                <c:pt idx="8079">
                  <c:v>125343.91733214253</c:v>
                </c:pt>
                <c:pt idx="8080">
                  <c:v>125361.42790234763</c:v>
                </c:pt>
                <c:pt idx="8081">
                  <c:v>125378.93872001619</c:v>
                </c:pt>
                <c:pt idx="8082">
                  <c:v>125396.4497851176</c:v>
                </c:pt>
                <c:pt idx="8083">
                  <c:v>125413.9610976213</c:v>
                </c:pt>
                <c:pt idx="8084">
                  <c:v>125431.47265749666</c:v>
                </c:pt>
                <c:pt idx="8085">
                  <c:v>125448.98446471312</c:v>
                </c:pt>
                <c:pt idx="8086">
                  <c:v>125466.49651924004</c:v>
                </c:pt>
                <c:pt idx="8087">
                  <c:v>125484.0088210469</c:v>
                </c:pt>
                <c:pt idx="8088">
                  <c:v>125501.5213701031</c:v>
                </c:pt>
                <c:pt idx="8089">
                  <c:v>125519.0341663781</c:v>
                </c:pt>
                <c:pt idx="8090">
                  <c:v>125536.54720984129</c:v>
                </c:pt>
                <c:pt idx="8091">
                  <c:v>125554.06050046215</c:v>
                </c:pt>
                <c:pt idx="8092">
                  <c:v>125571.57403821019</c:v>
                </c:pt>
                <c:pt idx="8093">
                  <c:v>125589.08782305481</c:v>
                </c:pt>
                <c:pt idx="8094">
                  <c:v>125606.60185496553</c:v>
                </c:pt>
                <c:pt idx="8095">
                  <c:v>125624.11613391177</c:v>
                </c:pt>
                <c:pt idx="8096">
                  <c:v>125641.63065986312</c:v>
                </c:pt>
                <c:pt idx="8097">
                  <c:v>125659.14543278902</c:v>
                </c:pt>
                <c:pt idx="8098">
                  <c:v>125676.66045265899</c:v>
                </c:pt>
                <c:pt idx="8099">
                  <c:v>125694.17571944249</c:v>
                </c:pt>
                <c:pt idx="8100">
                  <c:v>125711.69123310907</c:v>
                </c:pt>
                <c:pt idx="8101">
                  <c:v>125729.20699362831</c:v>
                </c:pt>
                <c:pt idx="8102">
                  <c:v>125746.72300096968</c:v>
                </c:pt>
                <c:pt idx="8103">
                  <c:v>125764.23925510277</c:v>
                </c:pt>
                <c:pt idx="8104">
                  <c:v>125781.75575599715</c:v>
                </c:pt>
                <c:pt idx="8105">
                  <c:v>125799.27250362225</c:v>
                </c:pt>
                <c:pt idx="8106">
                  <c:v>125816.78949794783</c:v>
                </c:pt>
                <c:pt idx="8107">
                  <c:v>125834.30673894328</c:v>
                </c:pt>
                <c:pt idx="8108">
                  <c:v>125851.8242265783</c:v>
                </c:pt>
                <c:pt idx="8109">
                  <c:v>125869.34196082241</c:v>
                </c:pt>
                <c:pt idx="8110">
                  <c:v>125886.85994164525</c:v>
                </c:pt>
                <c:pt idx="8111">
                  <c:v>125904.3781690164</c:v>
                </c:pt>
                <c:pt idx="8112">
                  <c:v>125921.89664290547</c:v>
                </c:pt>
                <c:pt idx="8113">
                  <c:v>125939.41536328207</c:v>
                </c:pt>
                <c:pt idx="8114">
                  <c:v>125956.93433011587</c:v>
                </c:pt>
                <c:pt idx="8115">
                  <c:v>125974.45354337644</c:v>
                </c:pt>
                <c:pt idx="8116">
                  <c:v>125991.97300303349</c:v>
                </c:pt>
                <c:pt idx="8117">
                  <c:v>126009.49270905661</c:v>
                </c:pt>
                <c:pt idx="8118">
                  <c:v>126027.0126614155</c:v>
                </c:pt>
                <c:pt idx="8119">
                  <c:v>126044.53286007977</c:v>
                </c:pt>
                <c:pt idx="8120">
                  <c:v>126062.05330501914</c:v>
                </c:pt>
                <c:pt idx="8121">
                  <c:v>126079.57399620331</c:v>
                </c:pt>
                <c:pt idx="8122">
                  <c:v>126097.09493360187</c:v>
                </c:pt>
                <c:pt idx="8123">
                  <c:v>126114.61611718459</c:v>
                </c:pt>
                <c:pt idx="8124">
                  <c:v>126132.13754692115</c:v>
                </c:pt>
                <c:pt idx="8125">
                  <c:v>126149.65922278128</c:v>
                </c:pt>
                <c:pt idx="8126">
                  <c:v>126167.18114473463</c:v>
                </c:pt>
                <c:pt idx="8127">
                  <c:v>126184.70331275095</c:v>
                </c:pt>
                <c:pt idx="8128">
                  <c:v>126202.22572680004</c:v>
                </c:pt>
                <c:pt idx="8129">
                  <c:v>126219.74838685153</c:v>
                </c:pt>
                <c:pt idx="8130">
                  <c:v>126237.27129287524</c:v>
                </c:pt>
                <c:pt idx="8131">
                  <c:v>126254.79444484091</c:v>
                </c:pt>
                <c:pt idx="8132">
                  <c:v>126272.31784271826</c:v>
                </c:pt>
                <c:pt idx="8133">
                  <c:v>126289.84148647712</c:v>
                </c:pt>
                <c:pt idx="8134">
                  <c:v>126307.36537608723</c:v>
                </c:pt>
                <c:pt idx="8135">
                  <c:v>126324.88951151835</c:v>
                </c:pt>
                <c:pt idx="8136">
                  <c:v>126342.41389274031</c:v>
                </c:pt>
                <c:pt idx="8137">
                  <c:v>126359.93851972288</c:v>
                </c:pt>
                <c:pt idx="8138">
                  <c:v>126377.46339243592</c:v>
                </c:pt>
                <c:pt idx="8139">
                  <c:v>126394.98851084916</c:v>
                </c:pt>
                <c:pt idx="8140">
                  <c:v>126412.51387493245</c:v>
                </c:pt>
                <c:pt idx="8141">
                  <c:v>126430.03948465567</c:v>
                </c:pt>
                <c:pt idx="8142">
                  <c:v>126447.56533998856</c:v>
                </c:pt>
                <c:pt idx="8143">
                  <c:v>126465.09144090106</c:v>
                </c:pt>
                <c:pt idx="8144">
                  <c:v>126482.61778736291</c:v>
                </c:pt>
                <c:pt idx="8145">
                  <c:v>126500.14437934407</c:v>
                </c:pt>
                <c:pt idx="8146">
                  <c:v>126517.67121681437</c:v>
                </c:pt>
                <c:pt idx="8147">
                  <c:v>126535.19829974361</c:v>
                </c:pt>
                <c:pt idx="8148">
                  <c:v>126552.72562810176</c:v>
                </c:pt>
                <c:pt idx="8149">
                  <c:v>126570.25320185866</c:v>
                </c:pt>
                <c:pt idx="8150">
                  <c:v>126587.78102098429</c:v>
                </c:pt>
                <c:pt idx="8151">
                  <c:v>126605.3090854484</c:v>
                </c:pt>
                <c:pt idx="8152">
                  <c:v>126622.83739522098</c:v>
                </c:pt>
                <c:pt idx="8153">
                  <c:v>126640.36595027198</c:v>
                </c:pt>
                <c:pt idx="8154">
                  <c:v>126657.8947505713</c:v>
                </c:pt>
                <c:pt idx="8155">
                  <c:v>126675.42379608884</c:v>
                </c:pt>
                <c:pt idx="8156">
                  <c:v>126692.95308679454</c:v>
                </c:pt>
                <c:pt idx="8157">
                  <c:v>126710.48262265838</c:v>
                </c:pt>
                <c:pt idx="8158">
                  <c:v>126728.01240365027</c:v>
                </c:pt>
                <c:pt idx="8159">
                  <c:v>126745.54242974022</c:v>
                </c:pt>
                <c:pt idx="8160">
                  <c:v>126763.07270089816</c:v>
                </c:pt>
                <c:pt idx="8161">
                  <c:v>126780.60321709406</c:v>
                </c:pt>
                <c:pt idx="8162">
                  <c:v>126798.13397829792</c:v>
                </c:pt>
                <c:pt idx="8163">
                  <c:v>126815.66498447971</c:v>
                </c:pt>
                <c:pt idx="8164">
                  <c:v>126833.19623560944</c:v>
                </c:pt>
                <c:pt idx="8165">
                  <c:v>126850.72773165716</c:v>
                </c:pt>
                <c:pt idx="8166">
                  <c:v>126868.25947259279</c:v>
                </c:pt>
                <c:pt idx="8167">
                  <c:v>126885.79145838642</c:v>
                </c:pt>
                <c:pt idx="8168">
                  <c:v>126903.32368900804</c:v>
                </c:pt>
                <c:pt idx="8169">
                  <c:v>126920.85616442769</c:v>
                </c:pt>
                <c:pt idx="8170">
                  <c:v>126938.38888461543</c:v>
                </c:pt>
                <c:pt idx="8171">
                  <c:v>126955.92184954129</c:v>
                </c:pt>
                <c:pt idx="8172">
                  <c:v>126973.45505917532</c:v>
                </c:pt>
                <c:pt idx="8173">
                  <c:v>126990.98851348758</c:v>
                </c:pt>
                <c:pt idx="8174">
                  <c:v>127008.52221244818</c:v>
                </c:pt>
                <c:pt idx="8175">
                  <c:v>127026.05615602715</c:v>
                </c:pt>
                <c:pt idx="8176">
                  <c:v>127043.5903441946</c:v>
                </c:pt>
                <c:pt idx="8177">
                  <c:v>127061.12477692062</c:v>
                </c:pt>
                <c:pt idx="8178">
                  <c:v>127078.65945417531</c:v>
                </c:pt>
                <c:pt idx="8179">
                  <c:v>127096.19437592871</c:v>
                </c:pt>
                <c:pt idx="8180">
                  <c:v>127113.72954215105</c:v>
                </c:pt>
                <c:pt idx="8181">
                  <c:v>127131.26495281237</c:v>
                </c:pt>
                <c:pt idx="8182">
                  <c:v>127148.80060788285</c:v>
                </c:pt>
                <c:pt idx="8183">
                  <c:v>127166.33650733255</c:v>
                </c:pt>
                <c:pt idx="8184">
                  <c:v>127183.87265113172</c:v>
                </c:pt>
                <c:pt idx="8185">
                  <c:v>127201.40903925041</c:v>
                </c:pt>
                <c:pt idx="8186">
                  <c:v>127218.94567165886</c:v>
                </c:pt>
                <c:pt idx="8187">
                  <c:v>127236.48254832719</c:v>
                </c:pt>
                <c:pt idx="8188">
                  <c:v>127254.01966922557</c:v>
                </c:pt>
                <c:pt idx="8189">
                  <c:v>127271.55703432419</c:v>
                </c:pt>
                <c:pt idx="8190">
                  <c:v>127289.09464359323</c:v>
                </c:pt>
                <c:pt idx="8191">
                  <c:v>127306.63249700287</c:v>
                </c:pt>
                <c:pt idx="8192">
                  <c:v>127324.17059452337</c:v>
                </c:pt>
                <c:pt idx="8193">
                  <c:v>127341.70893612484</c:v>
                </c:pt>
                <c:pt idx="8194">
                  <c:v>127359.24752177756</c:v>
                </c:pt>
                <c:pt idx="8195">
                  <c:v>127376.7863514518</c:v>
                </c:pt>
                <c:pt idx="8196">
                  <c:v>127394.32542511771</c:v>
                </c:pt>
                <c:pt idx="8197">
                  <c:v>127411.86474274554</c:v>
                </c:pt>
                <c:pt idx="8198">
                  <c:v>127429.40430430554</c:v>
                </c:pt>
                <c:pt idx="8199">
                  <c:v>127446.944109768</c:v>
                </c:pt>
                <c:pt idx="8200">
                  <c:v>127464.48415910316</c:v>
                </c:pt>
                <c:pt idx="8201">
                  <c:v>127482.02445228129</c:v>
                </c:pt>
                <c:pt idx="8202">
                  <c:v>127499.56498927256</c:v>
                </c:pt>
                <c:pt idx="8203">
                  <c:v>127517.10577004743</c:v>
                </c:pt>
                <c:pt idx="8204">
                  <c:v>127534.64679457607</c:v>
                </c:pt>
                <c:pt idx="8205">
                  <c:v>127552.18806282885</c:v>
                </c:pt>
                <c:pt idx="8206">
                  <c:v>127569.72957477598</c:v>
                </c:pt>
                <c:pt idx="8207">
                  <c:v>127587.27133038784</c:v>
                </c:pt>
                <c:pt idx="8208">
                  <c:v>127604.81332963472</c:v>
                </c:pt>
                <c:pt idx="8209">
                  <c:v>127622.35557248698</c:v>
                </c:pt>
                <c:pt idx="8210">
                  <c:v>127639.8980589149</c:v>
                </c:pt>
                <c:pt idx="8211">
                  <c:v>127657.44078888882</c:v>
                </c:pt>
                <c:pt idx="8212">
                  <c:v>127674.98376237911</c:v>
                </c:pt>
                <c:pt idx="8213">
                  <c:v>127692.52697935613</c:v>
                </c:pt>
                <c:pt idx="8214">
                  <c:v>127710.07043979027</c:v>
                </c:pt>
                <c:pt idx="8215">
                  <c:v>127727.61414365182</c:v>
                </c:pt>
                <c:pt idx="8216">
                  <c:v>127745.15809091124</c:v>
                </c:pt>
                <c:pt idx="8217">
                  <c:v>127762.70228153882</c:v>
                </c:pt>
                <c:pt idx="8218">
                  <c:v>127780.24671550504</c:v>
                </c:pt>
                <c:pt idx="8219">
                  <c:v>127797.79139278024</c:v>
                </c:pt>
                <c:pt idx="8220">
                  <c:v>127815.33631333482</c:v>
                </c:pt>
                <c:pt idx="8221">
                  <c:v>127832.88147713925</c:v>
                </c:pt>
                <c:pt idx="8222">
                  <c:v>127850.42688416385</c:v>
                </c:pt>
                <c:pt idx="8223">
                  <c:v>127867.97253437912</c:v>
                </c:pt>
                <c:pt idx="8224">
                  <c:v>127885.51842775552</c:v>
                </c:pt>
                <c:pt idx="8225">
                  <c:v>127903.06456426342</c:v>
                </c:pt>
                <c:pt idx="8226">
                  <c:v>127920.6109438733</c:v>
                </c:pt>
                <c:pt idx="8227">
                  <c:v>127938.15756655563</c:v>
                </c:pt>
                <c:pt idx="8228">
                  <c:v>127955.70443228082</c:v>
                </c:pt>
                <c:pt idx="8229">
                  <c:v>127973.25154101934</c:v>
                </c:pt>
                <c:pt idx="8230">
                  <c:v>127990.79889274175</c:v>
                </c:pt>
                <c:pt idx="8231">
                  <c:v>128008.34648741844</c:v>
                </c:pt>
                <c:pt idx="8232">
                  <c:v>128025.89432501997</c:v>
                </c:pt>
                <c:pt idx="8233">
                  <c:v>128043.44240551676</c:v>
                </c:pt>
                <c:pt idx="8234">
                  <c:v>128060.99072887941</c:v>
                </c:pt>
                <c:pt idx="8235">
                  <c:v>128078.53929507837</c:v>
                </c:pt>
                <c:pt idx="8236">
                  <c:v>128096.08810408416</c:v>
                </c:pt>
                <c:pt idx="8237">
                  <c:v>128113.63715586733</c:v>
                </c:pt>
                <c:pt idx="8238">
                  <c:v>128131.18645039837</c:v>
                </c:pt>
                <c:pt idx="8239">
                  <c:v>128148.73598764786</c:v>
                </c:pt>
                <c:pt idx="8240">
                  <c:v>128166.28576758636</c:v>
                </c:pt>
                <c:pt idx="8241">
                  <c:v>128183.8357901844</c:v>
                </c:pt>
                <c:pt idx="8242">
                  <c:v>128201.38605541248</c:v>
                </c:pt>
                <c:pt idx="8243">
                  <c:v>128218.9365632413</c:v>
                </c:pt>
                <c:pt idx="8244">
                  <c:v>128236.48731364135</c:v>
                </c:pt>
                <c:pt idx="8245">
                  <c:v>128254.03830658324</c:v>
                </c:pt>
                <c:pt idx="8246">
                  <c:v>128271.58954203752</c:v>
                </c:pt>
                <c:pt idx="8247">
                  <c:v>128289.14101997485</c:v>
                </c:pt>
                <c:pt idx="8248">
                  <c:v>128306.69274036578</c:v>
                </c:pt>
                <c:pt idx="8249">
                  <c:v>128324.24470318097</c:v>
                </c:pt>
                <c:pt idx="8250">
                  <c:v>128341.796908391</c:v>
                </c:pt>
                <c:pt idx="8251">
                  <c:v>128359.34935596651</c:v>
                </c:pt>
                <c:pt idx="8252">
                  <c:v>128376.90204587812</c:v>
                </c:pt>
                <c:pt idx="8253">
                  <c:v>128394.4549780965</c:v>
                </c:pt>
                <c:pt idx="8254">
                  <c:v>128412.00815259232</c:v>
                </c:pt>
                <c:pt idx="8255">
                  <c:v>128429.56156933613</c:v>
                </c:pt>
                <c:pt idx="8256">
                  <c:v>128447.1152282987</c:v>
                </c:pt>
                <c:pt idx="8257">
                  <c:v>128464.66912945065</c:v>
                </c:pt>
                <c:pt idx="8258">
                  <c:v>128482.22327276261</c:v>
                </c:pt>
                <c:pt idx="8259">
                  <c:v>128499.77765820536</c:v>
                </c:pt>
                <c:pt idx="8260">
                  <c:v>128517.33228574949</c:v>
                </c:pt>
                <c:pt idx="8261">
                  <c:v>128534.88715536582</c:v>
                </c:pt>
                <c:pt idx="8262">
                  <c:v>128552.44226702493</c:v>
                </c:pt>
                <c:pt idx="8263">
                  <c:v>128569.99762069764</c:v>
                </c:pt>
                <c:pt idx="8264">
                  <c:v>128587.55321635459</c:v>
                </c:pt>
                <c:pt idx="8265">
                  <c:v>128605.10905396653</c:v>
                </c:pt>
                <c:pt idx="8266">
                  <c:v>128622.66513350418</c:v>
                </c:pt>
                <c:pt idx="8267">
                  <c:v>128640.22145493835</c:v>
                </c:pt>
                <c:pt idx="8268">
                  <c:v>128657.77801823962</c:v>
                </c:pt>
                <c:pt idx="8269">
                  <c:v>128675.3348233789</c:v>
                </c:pt>
                <c:pt idx="8270">
                  <c:v>128692.8918703269</c:v>
                </c:pt>
                <c:pt idx="8271">
                  <c:v>128710.44915905441</c:v>
                </c:pt>
                <c:pt idx="8272">
                  <c:v>128728.00668953217</c:v>
                </c:pt>
                <c:pt idx="8273">
                  <c:v>128745.564461731</c:v>
                </c:pt>
                <c:pt idx="8274">
                  <c:v>128763.12247562164</c:v>
                </c:pt>
                <c:pt idx="8275">
                  <c:v>128780.68073117491</c:v>
                </c:pt>
                <c:pt idx="8276">
                  <c:v>128798.23922836162</c:v>
                </c:pt>
                <c:pt idx="8277">
                  <c:v>128815.79796715255</c:v>
                </c:pt>
                <c:pt idx="8278">
                  <c:v>128833.35694751861</c:v>
                </c:pt>
                <c:pt idx="8279">
                  <c:v>128850.91616943051</c:v>
                </c:pt>
                <c:pt idx="8280">
                  <c:v>128868.47563285915</c:v>
                </c:pt>
                <c:pt idx="8281">
                  <c:v>128886.03533777532</c:v>
                </c:pt>
                <c:pt idx="8282">
                  <c:v>128903.59528414991</c:v>
                </c:pt>
                <c:pt idx="8283">
                  <c:v>128921.15547195375</c:v>
                </c:pt>
                <c:pt idx="8284">
                  <c:v>128938.71590115769</c:v>
                </c:pt>
                <c:pt idx="8285">
                  <c:v>128956.27657173263</c:v>
                </c:pt>
                <c:pt idx="8286">
                  <c:v>128973.8374836494</c:v>
                </c:pt>
                <c:pt idx="8287">
                  <c:v>128991.39863687895</c:v>
                </c:pt>
                <c:pt idx="8288">
                  <c:v>129008.96003139205</c:v>
                </c:pt>
                <c:pt idx="8289">
                  <c:v>129026.52166715974</c:v>
                </c:pt>
                <c:pt idx="8290">
                  <c:v>129044.08354415282</c:v>
                </c:pt>
                <c:pt idx="8291">
                  <c:v>129061.64566234226</c:v>
                </c:pt>
                <c:pt idx="8292">
                  <c:v>129079.20802169888</c:v>
                </c:pt>
                <c:pt idx="8293">
                  <c:v>129096.77062219371</c:v>
                </c:pt>
                <c:pt idx="8294">
                  <c:v>129114.33346379762</c:v>
                </c:pt>
                <c:pt idx="8295">
                  <c:v>129131.89654648154</c:v>
                </c:pt>
                <c:pt idx="8296">
                  <c:v>129149.45987021642</c:v>
                </c:pt>
                <c:pt idx="8297">
                  <c:v>129167.02343497329</c:v>
                </c:pt>
                <c:pt idx="8298">
                  <c:v>129184.58724072301</c:v>
                </c:pt>
                <c:pt idx="8299">
                  <c:v>129202.1512874366</c:v>
                </c:pt>
                <c:pt idx="8300">
                  <c:v>129219.71557508498</c:v>
                </c:pt>
                <c:pt idx="8301">
                  <c:v>129237.28010363918</c:v>
                </c:pt>
                <c:pt idx="8302">
                  <c:v>129254.84487307013</c:v>
                </c:pt>
                <c:pt idx="8303">
                  <c:v>129272.40988334891</c:v>
                </c:pt>
                <c:pt idx="8304">
                  <c:v>129289.97513444643</c:v>
                </c:pt>
                <c:pt idx="8305">
                  <c:v>129307.54062633375</c:v>
                </c:pt>
                <c:pt idx="8306">
                  <c:v>129325.10635898187</c:v>
                </c:pt>
                <c:pt idx="8307">
                  <c:v>129342.67233236178</c:v>
                </c:pt>
                <c:pt idx="8308">
                  <c:v>129360.23854644454</c:v>
                </c:pt>
                <c:pt idx="8309">
                  <c:v>129377.80500120122</c:v>
                </c:pt>
                <c:pt idx="8310">
                  <c:v>129395.3716966028</c:v>
                </c:pt>
                <c:pt idx="8311">
                  <c:v>129412.93863262031</c:v>
                </c:pt>
                <c:pt idx="8312">
                  <c:v>129430.50580922488</c:v>
                </c:pt>
                <c:pt idx="8313">
                  <c:v>129448.07322638755</c:v>
                </c:pt>
                <c:pt idx="8314">
                  <c:v>129465.64088407936</c:v>
                </c:pt>
                <c:pt idx="8315">
                  <c:v>129483.20878227141</c:v>
                </c:pt>
                <c:pt idx="8316">
                  <c:v>129500.7769209348</c:v>
                </c:pt>
                <c:pt idx="8317">
                  <c:v>129518.34530004056</c:v>
                </c:pt>
                <c:pt idx="8318">
                  <c:v>129535.91391955983</c:v>
                </c:pt>
                <c:pt idx="8319">
                  <c:v>129553.48277946369</c:v>
                </c:pt>
                <c:pt idx="8320">
                  <c:v>129571.05187972331</c:v>
                </c:pt>
                <c:pt idx="8321">
                  <c:v>129588.62122030975</c:v>
                </c:pt>
                <c:pt idx="8322">
                  <c:v>129606.19080119416</c:v>
                </c:pt>
                <c:pt idx="8323">
                  <c:v>129623.76062234766</c:v>
                </c:pt>
                <c:pt idx="8324">
                  <c:v>129641.3306837414</c:v>
                </c:pt>
                <c:pt idx="8325">
                  <c:v>129658.90098534648</c:v>
                </c:pt>
                <c:pt idx="8326">
                  <c:v>129676.47152713416</c:v>
                </c:pt>
                <c:pt idx="8327">
                  <c:v>129694.04230907546</c:v>
                </c:pt>
                <c:pt idx="8328">
                  <c:v>129711.61333114168</c:v>
                </c:pt>
                <c:pt idx="8329">
                  <c:v>129729.1845933039</c:v>
                </c:pt>
                <c:pt idx="8330">
                  <c:v>129746.75609553335</c:v>
                </c:pt>
                <c:pt idx="8331">
                  <c:v>129764.32783780117</c:v>
                </c:pt>
                <c:pt idx="8332">
                  <c:v>129781.89982007862</c:v>
                </c:pt>
                <c:pt idx="8333">
                  <c:v>129799.47204233684</c:v>
                </c:pt>
                <c:pt idx="8334">
                  <c:v>129817.04450454707</c:v>
                </c:pt>
                <c:pt idx="8335">
                  <c:v>129834.61720668052</c:v>
                </c:pt>
                <c:pt idx="8336">
                  <c:v>129852.1901487084</c:v>
                </c:pt>
                <c:pt idx="8337">
                  <c:v>129869.76333060194</c:v>
                </c:pt>
                <c:pt idx="8338">
                  <c:v>129887.3367523324</c:v>
                </c:pt>
                <c:pt idx="8339">
                  <c:v>129904.910413871</c:v>
                </c:pt>
                <c:pt idx="8340">
                  <c:v>129922.48431518899</c:v>
                </c:pt>
                <c:pt idx="8341">
                  <c:v>129940.05845625767</c:v>
                </c:pt>
                <c:pt idx="8342">
                  <c:v>129957.63283704821</c:v>
                </c:pt>
                <c:pt idx="8343">
                  <c:v>129975.20745753199</c:v>
                </c:pt>
                <c:pt idx="8344">
                  <c:v>129992.78231768019</c:v>
                </c:pt>
                <c:pt idx="8345">
                  <c:v>130010.35741746415</c:v>
                </c:pt>
                <c:pt idx="8346">
                  <c:v>130027.93275685518</c:v>
                </c:pt>
                <c:pt idx="8347">
                  <c:v>130045.50833582449</c:v>
                </c:pt>
                <c:pt idx="8348">
                  <c:v>130063.08415434348</c:v>
                </c:pt>
                <c:pt idx="8349">
                  <c:v>130080.6602123834</c:v>
                </c:pt>
                <c:pt idx="8350">
                  <c:v>130098.23650991559</c:v>
                </c:pt>
                <c:pt idx="8351">
                  <c:v>130115.8130469114</c:v>
                </c:pt>
                <c:pt idx="8352">
                  <c:v>130133.38982334212</c:v>
                </c:pt>
                <c:pt idx="8353">
                  <c:v>130150.96683917905</c:v>
                </c:pt>
                <c:pt idx="8354">
                  <c:v>130168.54409439367</c:v>
                </c:pt>
                <c:pt idx="8355">
                  <c:v>130186.12158895726</c:v>
                </c:pt>
                <c:pt idx="8356">
                  <c:v>130203.69932284116</c:v>
                </c:pt>
                <c:pt idx="8357">
                  <c:v>130221.27729601668</c:v>
                </c:pt>
                <c:pt idx="8358">
                  <c:v>130238.85550845534</c:v>
                </c:pt>
                <c:pt idx="8359">
                  <c:v>130256.43396012839</c:v>
                </c:pt>
                <c:pt idx="8360">
                  <c:v>130274.01265100729</c:v>
                </c:pt>
                <c:pt idx="8361">
                  <c:v>130291.5915810634</c:v>
                </c:pt>
                <c:pt idx="8362">
                  <c:v>130309.17075026823</c:v>
                </c:pt>
                <c:pt idx="8363">
                  <c:v>130326.75015859299</c:v>
                </c:pt>
                <c:pt idx="8364">
                  <c:v>130344.32980600922</c:v>
                </c:pt>
                <c:pt idx="8365">
                  <c:v>130361.90969248833</c:v>
                </c:pt>
                <c:pt idx="8366">
                  <c:v>130379.4898180017</c:v>
                </c:pt>
                <c:pt idx="8367">
                  <c:v>130397.07018252082</c:v>
                </c:pt>
                <c:pt idx="8368">
                  <c:v>130414.65078601713</c:v>
                </c:pt>
                <c:pt idx="8369">
                  <c:v>130432.23162846202</c:v>
                </c:pt>
                <c:pt idx="8370">
                  <c:v>130449.81270982701</c:v>
                </c:pt>
                <c:pt idx="8371">
                  <c:v>130467.39403008354</c:v>
                </c:pt>
                <c:pt idx="8372">
                  <c:v>130484.97558920307</c:v>
                </c:pt>
                <c:pt idx="8373">
                  <c:v>130502.55738715707</c:v>
                </c:pt>
                <c:pt idx="8374">
                  <c:v>130520.13942391706</c:v>
                </c:pt>
                <c:pt idx="8375">
                  <c:v>130537.72169945447</c:v>
                </c:pt>
                <c:pt idx="8376">
                  <c:v>130555.30421374085</c:v>
                </c:pt>
                <c:pt idx="8377">
                  <c:v>130572.88696674768</c:v>
                </c:pt>
                <c:pt idx="8378">
                  <c:v>130590.46995844647</c:v>
                </c:pt>
                <c:pt idx="8379">
                  <c:v>130608.05318880876</c:v>
                </c:pt>
                <c:pt idx="8380">
                  <c:v>130625.636657806</c:v>
                </c:pt>
                <c:pt idx="8381">
                  <c:v>130643.2203654098</c:v>
                </c:pt>
                <c:pt idx="8382">
                  <c:v>130660.80431159168</c:v>
                </c:pt>
                <c:pt idx="8383">
                  <c:v>130678.38849632315</c:v>
                </c:pt>
                <c:pt idx="8384">
                  <c:v>130695.97291957577</c:v>
                </c:pt>
                <c:pt idx="8385">
                  <c:v>130713.55758132112</c:v>
                </c:pt>
                <c:pt idx="8386">
                  <c:v>130731.14248153077</c:v>
                </c:pt>
                <c:pt idx="8387">
                  <c:v>130748.72762017626</c:v>
                </c:pt>
                <c:pt idx="8388">
                  <c:v>130766.31299722915</c:v>
                </c:pt>
                <c:pt idx="8389">
                  <c:v>130783.89861266114</c:v>
                </c:pt>
                <c:pt idx="8390">
                  <c:v>130801.48446644368</c:v>
                </c:pt>
                <c:pt idx="8391">
                  <c:v>130819.07055854842</c:v>
                </c:pt>
                <c:pt idx="8392">
                  <c:v>130836.65688894699</c:v>
                </c:pt>
                <c:pt idx="8393">
                  <c:v>130854.24345761097</c:v>
                </c:pt>
                <c:pt idx="8394">
                  <c:v>130871.830264512</c:v>
                </c:pt>
                <c:pt idx="8395">
                  <c:v>130889.41730962165</c:v>
                </c:pt>
                <c:pt idx="8396">
                  <c:v>130907.00459291166</c:v>
                </c:pt>
                <c:pt idx="8397">
                  <c:v>130924.59211435357</c:v>
                </c:pt>
                <c:pt idx="8398">
                  <c:v>130942.17987391909</c:v>
                </c:pt>
                <c:pt idx="8399">
                  <c:v>130959.76787157977</c:v>
                </c:pt>
                <c:pt idx="8400">
                  <c:v>130977.35610730741</c:v>
                </c:pt>
                <c:pt idx="8401">
                  <c:v>130994.94458107355</c:v>
                </c:pt>
                <c:pt idx="8402">
                  <c:v>131012.53329284997</c:v>
                </c:pt>
                <c:pt idx="8403">
                  <c:v>131030.12224260831</c:v>
                </c:pt>
                <c:pt idx="8404">
                  <c:v>131047.7114303202</c:v>
                </c:pt>
                <c:pt idx="8405">
                  <c:v>131065.30085595739</c:v>
                </c:pt>
                <c:pt idx="8406">
                  <c:v>131082.89051949151</c:v>
                </c:pt>
                <c:pt idx="8407">
                  <c:v>131100.48042089437</c:v>
                </c:pt>
                <c:pt idx="8408">
                  <c:v>131118.07056013771</c:v>
                </c:pt>
                <c:pt idx="8409">
                  <c:v>131135.66093719305</c:v>
                </c:pt>
                <c:pt idx="8410">
                  <c:v>131153.25155203228</c:v>
                </c:pt>
                <c:pt idx="8411">
                  <c:v>131170.8424046271</c:v>
                </c:pt>
                <c:pt idx="8412">
                  <c:v>131188.43349494919</c:v>
                </c:pt>
                <c:pt idx="8413">
                  <c:v>131206.02482297042</c:v>
                </c:pt>
                <c:pt idx="8414">
                  <c:v>131223.61638866249</c:v>
                </c:pt>
                <c:pt idx="8415">
                  <c:v>131241.20819199705</c:v>
                </c:pt>
                <c:pt idx="8416">
                  <c:v>131258.80023294591</c:v>
                </c:pt>
                <c:pt idx="8417">
                  <c:v>131276.39251148098</c:v>
                </c:pt>
                <c:pt idx="8418">
                  <c:v>131293.98502757394</c:v>
                </c:pt>
                <c:pt idx="8419">
                  <c:v>131311.57778119665</c:v>
                </c:pt>
                <c:pt idx="8420">
                  <c:v>131329.17077232071</c:v>
                </c:pt>
                <c:pt idx="8421">
                  <c:v>131346.76400091813</c:v>
                </c:pt>
                <c:pt idx="8422">
                  <c:v>131364.35746696062</c:v>
                </c:pt>
                <c:pt idx="8423">
                  <c:v>131381.95117041998</c:v>
                </c:pt>
                <c:pt idx="8424">
                  <c:v>131399.54511126809</c:v>
                </c:pt>
                <c:pt idx="8425">
                  <c:v>131417.13928947671</c:v>
                </c:pt>
                <c:pt idx="8426">
                  <c:v>131434.73370501777</c:v>
                </c:pt>
                <c:pt idx="8427">
                  <c:v>131452.32835786298</c:v>
                </c:pt>
                <c:pt idx="8428">
                  <c:v>131469.92324798426</c:v>
                </c:pt>
                <c:pt idx="8429">
                  <c:v>131487.51837535354</c:v>
                </c:pt>
                <c:pt idx="8430">
                  <c:v>131505.11373994249</c:v>
                </c:pt>
                <c:pt idx="8431">
                  <c:v>131522.70934172315</c:v>
                </c:pt>
                <c:pt idx="8432">
                  <c:v>131540.30518066729</c:v>
                </c:pt>
                <c:pt idx="8433">
                  <c:v>131557.90125674676</c:v>
                </c:pt>
                <c:pt idx="8434">
                  <c:v>131575.49756993368</c:v>
                </c:pt>
                <c:pt idx="8435">
                  <c:v>131593.09412019968</c:v>
                </c:pt>
                <c:pt idx="8436">
                  <c:v>131610.69090751678</c:v>
                </c:pt>
                <c:pt idx="8437">
                  <c:v>131628.28793185684</c:v>
                </c:pt>
                <c:pt idx="8438">
                  <c:v>131645.88519319176</c:v>
                </c:pt>
                <c:pt idx="8439">
                  <c:v>131663.48269149355</c:v>
                </c:pt>
                <c:pt idx="8440">
                  <c:v>131681.08042673409</c:v>
                </c:pt>
                <c:pt idx="8441">
                  <c:v>131698.67839888536</c:v>
                </c:pt>
                <c:pt idx="8442">
                  <c:v>131716.27660791916</c:v>
                </c:pt>
                <c:pt idx="8443">
                  <c:v>131733.87505380757</c:v>
                </c:pt>
                <c:pt idx="8444">
                  <c:v>131751.47373652249</c:v>
                </c:pt>
                <c:pt idx="8445">
                  <c:v>131769.07265603589</c:v>
                </c:pt>
                <c:pt idx="8446">
                  <c:v>131786.67181231972</c:v>
                </c:pt>
                <c:pt idx="8447">
                  <c:v>131804.27120534601</c:v>
                </c:pt>
                <c:pt idx="8448">
                  <c:v>131821.87083508665</c:v>
                </c:pt>
                <c:pt idx="8449">
                  <c:v>131839.4707015137</c:v>
                </c:pt>
                <c:pt idx="8450">
                  <c:v>131857.07080459909</c:v>
                </c:pt>
                <c:pt idx="8451">
                  <c:v>131874.67114431487</c:v>
                </c:pt>
                <c:pt idx="8452">
                  <c:v>131892.27172063306</c:v>
                </c:pt>
                <c:pt idx="8453">
                  <c:v>131909.87253352563</c:v>
                </c:pt>
                <c:pt idx="8454">
                  <c:v>131927.47358296457</c:v>
                </c:pt>
                <c:pt idx="8455">
                  <c:v>131945.07486892201</c:v>
                </c:pt>
                <c:pt idx="8456">
                  <c:v>131962.67639136995</c:v>
                </c:pt>
                <c:pt idx="8457">
                  <c:v>131980.27815028038</c:v>
                </c:pt>
                <c:pt idx="8458">
                  <c:v>131997.88014562533</c:v>
                </c:pt>
                <c:pt idx="8459">
                  <c:v>132015.4823773769</c:v>
                </c:pt>
                <c:pt idx="8460">
                  <c:v>132033.08484550717</c:v>
                </c:pt>
                <c:pt idx="8461">
                  <c:v>132050.68754998819</c:v>
                </c:pt>
                <c:pt idx="8462">
                  <c:v>132068.29049079193</c:v>
                </c:pt>
                <c:pt idx="8463">
                  <c:v>132085.8936678906</c:v>
                </c:pt>
                <c:pt idx="8464">
                  <c:v>132103.49708125633</c:v>
                </c:pt>
                <c:pt idx="8465">
                  <c:v>132121.10073086107</c:v>
                </c:pt>
                <c:pt idx="8466">
                  <c:v>132138.70461667693</c:v>
                </c:pt>
                <c:pt idx="8467">
                  <c:v>132156.3087386761</c:v>
                </c:pt>
                <c:pt idx="8468">
                  <c:v>132173.91309683069</c:v>
                </c:pt>
                <c:pt idx="8469">
                  <c:v>132191.51769111279</c:v>
                </c:pt>
                <c:pt idx="8470">
                  <c:v>132209.12252149446</c:v>
                </c:pt>
                <c:pt idx="8471">
                  <c:v>132226.72758794791</c:v>
                </c:pt>
                <c:pt idx="8472">
                  <c:v>132244.33289044528</c:v>
                </c:pt>
                <c:pt idx="8473">
                  <c:v>132261.93842895867</c:v>
                </c:pt>
                <c:pt idx="8474">
                  <c:v>132279.54420346027</c:v>
                </c:pt>
                <c:pt idx="8475">
                  <c:v>132297.1502139222</c:v>
                </c:pt>
                <c:pt idx="8476">
                  <c:v>132314.75646031665</c:v>
                </c:pt>
                <c:pt idx="8477">
                  <c:v>132332.36294261579</c:v>
                </c:pt>
                <c:pt idx="8478">
                  <c:v>132349.96966079174</c:v>
                </c:pt>
                <c:pt idx="8479">
                  <c:v>132367.57661481685</c:v>
                </c:pt>
                <c:pt idx="8480">
                  <c:v>132385.18380466313</c:v>
                </c:pt>
                <c:pt idx="8481">
                  <c:v>132402.79123030289</c:v>
                </c:pt>
                <c:pt idx="8482">
                  <c:v>132420.39889170826</c:v>
                </c:pt>
                <c:pt idx="8483">
                  <c:v>132438.00678885152</c:v>
                </c:pt>
                <c:pt idx="8484">
                  <c:v>132455.61492170481</c:v>
                </c:pt>
                <c:pt idx="8485">
                  <c:v>132473.22329024036</c:v>
                </c:pt>
                <c:pt idx="8486">
                  <c:v>132490.83189443048</c:v>
                </c:pt>
                <c:pt idx="8487">
                  <c:v>132508.44073424739</c:v>
                </c:pt>
                <c:pt idx="8488">
                  <c:v>132526.04980966332</c:v>
                </c:pt>
                <c:pt idx="8489">
                  <c:v>132543.65912065044</c:v>
                </c:pt>
                <c:pt idx="8490">
                  <c:v>132561.26866718108</c:v>
                </c:pt>
                <c:pt idx="8491">
                  <c:v>132578.87844922752</c:v>
                </c:pt>
                <c:pt idx="8492">
                  <c:v>132596.48846676192</c:v>
                </c:pt>
                <c:pt idx="8493">
                  <c:v>132614.09871975676</c:v>
                </c:pt>
                <c:pt idx="8494">
                  <c:v>132631.7092081841</c:v>
                </c:pt>
                <c:pt idx="8495">
                  <c:v>132649.3199320164</c:v>
                </c:pt>
                <c:pt idx="8496">
                  <c:v>132666.93089122584</c:v>
                </c:pt>
                <c:pt idx="8497">
                  <c:v>132684.54208578481</c:v>
                </c:pt>
                <c:pt idx="8498">
                  <c:v>132702.15351566556</c:v>
                </c:pt>
                <c:pt idx="8499">
                  <c:v>132719.76518084039</c:v>
                </c:pt>
                <c:pt idx="8500">
                  <c:v>132737.37708128171</c:v>
                </c:pt>
                <c:pt idx="8501">
                  <c:v>132754.98921696169</c:v>
                </c:pt>
                <c:pt idx="8502">
                  <c:v>132772.60158785284</c:v>
                </c:pt>
                <c:pt idx="8503">
                  <c:v>132790.21419392744</c:v>
                </c:pt>
                <c:pt idx="8504">
                  <c:v>132807.82703515782</c:v>
                </c:pt>
                <c:pt idx="8505">
                  <c:v>132825.44011151631</c:v>
                </c:pt>
                <c:pt idx="8506">
                  <c:v>132843.05342297527</c:v>
                </c:pt>
                <c:pt idx="8507">
                  <c:v>132860.66696950721</c:v>
                </c:pt>
                <c:pt idx="8508">
                  <c:v>132878.28075108427</c:v>
                </c:pt>
                <c:pt idx="8509">
                  <c:v>132895.89476767895</c:v>
                </c:pt>
                <c:pt idx="8510">
                  <c:v>132913.50901926373</c:v>
                </c:pt>
                <c:pt idx="8511">
                  <c:v>132931.12350581086</c:v>
                </c:pt>
                <c:pt idx="8512">
                  <c:v>132948.73822729281</c:v>
                </c:pt>
                <c:pt idx="8513">
                  <c:v>132966.35318368193</c:v>
                </c:pt>
                <c:pt idx="8514">
                  <c:v>132983.96837495072</c:v>
                </c:pt>
                <c:pt idx="8515">
                  <c:v>133001.58380107148</c:v>
                </c:pt>
                <c:pt idx="8516">
                  <c:v>133019.19946201672</c:v>
                </c:pt>
                <c:pt idx="8517">
                  <c:v>133036.81535775893</c:v>
                </c:pt>
                <c:pt idx="8518">
                  <c:v>133054.43148827035</c:v>
                </c:pt>
                <c:pt idx="8519">
                  <c:v>133072.04785352366</c:v>
                </c:pt>
                <c:pt idx="8520">
                  <c:v>133089.66445349104</c:v>
                </c:pt>
                <c:pt idx="8521">
                  <c:v>133107.28128814528</c:v>
                </c:pt>
                <c:pt idx="8522">
                  <c:v>133124.89835745865</c:v>
                </c:pt>
                <c:pt idx="8523">
                  <c:v>133142.51566140357</c:v>
                </c:pt>
                <c:pt idx="8524">
                  <c:v>133160.13319995263</c:v>
                </c:pt>
                <c:pt idx="8525">
                  <c:v>133177.75097307828</c:v>
                </c:pt>
                <c:pt idx="8526">
                  <c:v>133195.36898075294</c:v>
                </c:pt>
                <c:pt idx="8527">
                  <c:v>133212.98722294922</c:v>
                </c:pt>
                <c:pt idx="8528">
                  <c:v>133230.60569963956</c:v>
                </c:pt>
                <c:pt idx="8529">
                  <c:v>133248.22441079645</c:v>
                </c:pt>
                <c:pt idx="8530">
                  <c:v>133265.84335639252</c:v>
                </c:pt>
                <c:pt idx="8531">
                  <c:v>133283.46253640013</c:v>
                </c:pt>
                <c:pt idx="8532">
                  <c:v>133301.08195079191</c:v>
                </c:pt>
                <c:pt idx="8533">
                  <c:v>133318.70159954042</c:v>
                </c:pt>
                <c:pt idx="8534">
                  <c:v>133336.32148261805</c:v>
                </c:pt>
                <c:pt idx="8535">
                  <c:v>133353.9415999976</c:v>
                </c:pt>
                <c:pt idx="8536">
                  <c:v>133371.56195165141</c:v>
                </c:pt>
                <c:pt idx="8537">
                  <c:v>133389.18253755209</c:v>
                </c:pt>
                <c:pt idx="8538">
                  <c:v>133406.80335767224</c:v>
                </c:pt>
                <c:pt idx="8539">
                  <c:v>133424.42441198442</c:v>
                </c:pt>
                <c:pt idx="8540">
                  <c:v>133442.04570046128</c:v>
                </c:pt>
                <c:pt idx="8541">
                  <c:v>133459.66722307526</c:v>
                </c:pt>
                <c:pt idx="8542">
                  <c:v>133477.28897979905</c:v>
                </c:pt>
                <c:pt idx="8543">
                  <c:v>133494.91097060524</c:v>
                </c:pt>
                <c:pt idx="8544">
                  <c:v>133512.53319546639</c:v>
                </c:pt>
                <c:pt idx="8545">
                  <c:v>133530.15565435519</c:v>
                </c:pt>
                <c:pt idx="8546">
                  <c:v>133547.77834724422</c:v>
                </c:pt>
                <c:pt idx="8547">
                  <c:v>133565.40127410606</c:v>
                </c:pt>
                <c:pt idx="8548">
                  <c:v>133583.02443491342</c:v>
                </c:pt>
                <c:pt idx="8549">
                  <c:v>133600.64782963891</c:v>
                </c:pt>
                <c:pt idx="8550">
                  <c:v>133618.2714582551</c:v>
                </c:pt>
                <c:pt idx="8551">
                  <c:v>133635.89532073477</c:v>
                </c:pt>
                <c:pt idx="8552">
                  <c:v>133653.51941705044</c:v>
                </c:pt>
                <c:pt idx="8553">
                  <c:v>133671.14374717494</c:v>
                </c:pt>
                <c:pt idx="8554">
                  <c:v>133688.76831108081</c:v>
                </c:pt>
                <c:pt idx="8555">
                  <c:v>133706.39310874074</c:v>
                </c:pt>
                <c:pt idx="8556">
                  <c:v>133724.0181401275</c:v>
                </c:pt>
                <c:pt idx="8557">
                  <c:v>133741.64340521369</c:v>
                </c:pt>
                <c:pt idx="8558">
                  <c:v>133759.26890397203</c:v>
                </c:pt>
                <c:pt idx="8559">
                  <c:v>133776.89463637513</c:v>
                </c:pt>
                <c:pt idx="8560">
                  <c:v>133794.5206023959</c:v>
                </c:pt>
                <c:pt idx="8561">
                  <c:v>133812.14680200696</c:v>
                </c:pt>
                <c:pt idx="8562">
                  <c:v>133829.77323518103</c:v>
                </c:pt>
                <c:pt idx="8563">
                  <c:v>133847.39990189072</c:v>
                </c:pt>
                <c:pt idx="8564">
                  <c:v>133865.02680210889</c:v>
                </c:pt>
                <c:pt idx="8565">
                  <c:v>133882.65393580834</c:v>
                </c:pt>
                <c:pt idx="8566">
                  <c:v>133900.2813029617</c:v>
                </c:pt>
                <c:pt idx="8567">
                  <c:v>133917.90890354171</c:v>
                </c:pt>
                <c:pt idx="8568">
                  <c:v>133935.53673752121</c:v>
                </c:pt>
                <c:pt idx="8569">
                  <c:v>133953.16480487294</c:v>
                </c:pt>
                <c:pt idx="8570">
                  <c:v>133970.7931055697</c:v>
                </c:pt>
                <c:pt idx="8571">
                  <c:v>133988.42163958415</c:v>
                </c:pt>
                <c:pt idx="8572">
                  <c:v>134006.0504068892</c:v>
                </c:pt>
                <c:pt idx="8573">
                  <c:v>134023.67940745759</c:v>
                </c:pt>
                <c:pt idx="8574">
                  <c:v>134041.30864126218</c:v>
                </c:pt>
                <c:pt idx="8575">
                  <c:v>134058.93810827564</c:v>
                </c:pt>
                <c:pt idx="8576">
                  <c:v>134076.56780847095</c:v>
                </c:pt>
                <c:pt idx="8577">
                  <c:v>134094.19774182077</c:v>
                </c:pt>
                <c:pt idx="8578">
                  <c:v>134111.82790829797</c:v>
                </c:pt>
                <c:pt idx="8579">
                  <c:v>134129.45830787544</c:v>
                </c:pt>
                <c:pt idx="8580">
                  <c:v>134147.08894052598</c:v>
                </c:pt>
                <c:pt idx="8581">
                  <c:v>134164.71980622236</c:v>
                </c:pt>
                <c:pt idx="8582">
                  <c:v>134182.35090493751</c:v>
                </c:pt>
                <c:pt idx="8583">
                  <c:v>134199.98223664422</c:v>
                </c:pt>
                <c:pt idx="8584">
                  <c:v>134217.61380131554</c:v>
                </c:pt>
                <c:pt idx="8585">
                  <c:v>134235.24559892406</c:v>
                </c:pt>
                <c:pt idx="8586">
                  <c:v>134252.87762944284</c:v>
                </c:pt>
                <c:pt idx="8587">
                  <c:v>134270.50989284465</c:v>
                </c:pt>
                <c:pt idx="8588">
                  <c:v>134288.14238910261</c:v>
                </c:pt>
                <c:pt idx="8589">
                  <c:v>134305.77511818925</c:v>
                </c:pt>
                <c:pt idx="8590">
                  <c:v>134323.4080800777</c:v>
                </c:pt>
                <c:pt idx="8591">
                  <c:v>134341.04127474083</c:v>
                </c:pt>
                <c:pt idx="8592">
                  <c:v>134358.67470215153</c:v>
                </c:pt>
                <c:pt idx="8593">
                  <c:v>134376.30836228275</c:v>
                </c:pt>
                <c:pt idx="8594">
                  <c:v>134393.94225510742</c:v>
                </c:pt>
                <c:pt idx="8595">
                  <c:v>134411.57638059836</c:v>
                </c:pt>
                <c:pt idx="8596">
                  <c:v>134429.21073872867</c:v>
                </c:pt>
                <c:pt idx="8597">
                  <c:v>134446.84532947114</c:v>
                </c:pt>
                <c:pt idx="8598">
                  <c:v>134464.48015279879</c:v>
                </c:pt>
                <c:pt idx="8599">
                  <c:v>134482.11520868467</c:v>
                </c:pt>
                <c:pt idx="8600">
                  <c:v>134499.75049710149</c:v>
                </c:pt>
                <c:pt idx="8601">
                  <c:v>134517.38601802246</c:v>
                </c:pt>
                <c:pt idx="8602">
                  <c:v>134535.02177142049</c:v>
                </c:pt>
                <c:pt idx="8603">
                  <c:v>134552.65775726855</c:v>
                </c:pt>
                <c:pt idx="8604">
                  <c:v>134570.29397553956</c:v>
                </c:pt>
                <c:pt idx="8605">
                  <c:v>134587.93042620653</c:v>
                </c:pt>
                <c:pt idx="8606">
                  <c:v>134605.56710924261</c:v>
                </c:pt>
                <c:pt idx="8607">
                  <c:v>134623.20402462059</c:v>
                </c:pt>
                <c:pt idx="8608">
                  <c:v>134640.84117231361</c:v>
                </c:pt>
                <c:pt idx="8609">
                  <c:v>134658.47855229463</c:v>
                </c:pt>
                <c:pt idx="8610">
                  <c:v>134676.1161645368</c:v>
                </c:pt>
                <c:pt idx="8611">
                  <c:v>134693.75400901301</c:v>
                </c:pt>
                <c:pt idx="8612">
                  <c:v>134711.39208569631</c:v>
                </c:pt>
                <c:pt idx="8613">
                  <c:v>134729.03039455978</c:v>
                </c:pt>
                <c:pt idx="8614">
                  <c:v>134746.66893557651</c:v>
                </c:pt>
                <c:pt idx="8615">
                  <c:v>134764.30770871948</c:v>
                </c:pt>
                <c:pt idx="8616">
                  <c:v>134781.94671396178</c:v>
                </c:pt>
                <c:pt idx="8617">
                  <c:v>134799.58595127647</c:v>
                </c:pt>
                <c:pt idx="8618">
                  <c:v>134817.22542063668</c:v>
                </c:pt>
                <c:pt idx="8619">
                  <c:v>134834.86512201538</c:v>
                </c:pt>
                <c:pt idx="8620">
                  <c:v>134852.50505538579</c:v>
                </c:pt>
                <c:pt idx="8621">
                  <c:v>134870.14522072088</c:v>
                </c:pt>
                <c:pt idx="8622">
                  <c:v>134887.78561799377</c:v>
                </c:pt>
                <c:pt idx="8623">
                  <c:v>134905.4262471777</c:v>
                </c:pt>
                <c:pt idx="8624">
                  <c:v>134923.06710824565</c:v>
                </c:pt>
                <c:pt idx="8625">
                  <c:v>134940.70820117075</c:v>
                </c:pt>
                <c:pt idx="8626">
                  <c:v>134958.34952592608</c:v>
                </c:pt>
                <c:pt idx="8627">
                  <c:v>134975.99108248492</c:v>
                </c:pt>
                <c:pt idx="8628">
                  <c:v>134993.63287082038</c:v>
                </c:pt>
                <c:pt idx="8629">
                  <c:v>135011.27489090545</c:v>
                </c:pt>
                <c:pt idx="8630">
                  <c:v>135028.91714271336</c:v>
                </c:pt>
                <c:pt idx="8631">
                  <c:v>135046.55962621729</c:v>
                </c:pt>
                <c:pt idx="8632">
                  <c:v>135064.20234139048</c:v>
                </c:pt>
                <c:pt idx="8633">
                  <c:v>135081.84528820589</c:v>
                </c:pt>
                <c:pt idx="8634">
                  <c:v>135099.4884666368</c:v>
                </c:pt>
                <c:pt idx="8635">
                  <c:v>135117.13187665649</c:v>
                </c:pt>
                <c:pt idx="8636">
                  <c:v>135134.77551823808</c:v>
                </c:pt>
                <c:pt idx="8637">
                  <c:v>135152.41939135466</c:v>
                </c:pt>
                <c:pt idx="8638">
                  <c:v>135170.06349597953</c:v>
                </c:pt>
                <c:pt idx="8639">
                  <c:v>135187.70783208593</c:v>
                </c:pt>
                <c:pt idx="8640">
                  <c:v>135205.35239964694</c:v>
                </c:pt>
                <c:pt idx="8641">
                  <c:v>135222.99719863595</c:v>
                </c:pt>
                <c:pt idx="8642">
                  <c:v>135240.64222902604</c:v>
                </c:pt>
                <c:pt idx="8643">
                  <c:v>135258.28749079042</c:v>
                </c:pt>
                <c:pt idx="8644">
                  <c:v>135275.93298390249</c:v>
                </c:pt>
                <c:pt idx="8645">
                  <c:v>135293.57870833535</c:v>
                </c:pt>
                <c:pt idx="8646">
                  <c:v>135311.22466406226</c:v>
                </c:pt>
                <c:pt idx="8647">
                  <c:v>135328.87085105653</c:v>
                </c:pt>
                <c:pt idx="8648">
                  <c:v>135346.51726929148</c:v>
                </c:pt>
                <c:pt idx="8649">
                  <c:v>135364.16391874015</c:v>
                </c:pt>
                <c:pt idx="8650">
                  <c:v>135381.81079937605</c:v>
                </c:pt>
                <c:pt idx="8651">
                  <c:v>135399.45791117239</c:v>
                </c:pt>
                <c:pt idx="8652">
                  <c:v>135417.10525410241</c:v>
                </c:pt>
                <c:pt idx="8653">
                  <c:v>135434.75282813943</c:v>
                </c:pt>
                <c:pt idx="8654">
                  <c:v>135452.40063325668</c:v>
                </c:pt>
                <c:pt idx="8655">
                  <c:v>135470.04866942763</c:v>
                </c:pt>
                <c:pt idx="8656">
                  <c:v>135487.69693662541</c:v>
                </c:pt>
                <c:pt idx="8657">
                  <c:v>135505.34543482345</c:v>
                </c:pt>
                <c:pt idx="8658">
                  <c:v>135522.994163995</c:v>
                </c:pt>
                <c:pt idx="8659">
                  <c:v>135540.64312411353</c:v>
                </c:pt>
                <c:pt idx="8660">
                  <c:v>135558.29231515218</c:v>
                </c:pt>
                <c:pt idx="8661">
                  <c:v>135575.94173708436</c:v>
                </c:pt>
                <c:pt idx="8662">
                  <c:v>135593.59138988351</c:v>
                </c:pt>
                <c:pt idx="8663">
                  <c:v>135611.24127352287</c:v>
                </c:pt>
                <c:pt idx="8664">
                  <c:v>135628.89138797583</c:v>
                </c:pt>
                <c:pt idx="8665">
                  <c:v>135646.54173321582</c:v>
                </c:pt>
                <c:pt idx="8666">
                  <c:v>135664.19230921616</c:v>
                </c:pt>
                <c:pt idx="8667">
                  <c:v>135681.84311595018</c:v>
                </c:pt>
                <c:pt idx="8668">
                  <c:v>135699.49415339128</c:v>
                </c:pt>
                <c:pt idx="8669">
                  <c:v>135717.14542151304</c:v>
                </c:pt>
                <c:pt idx="8670">
                  <c:v>135734.79692028859</c:v>
                </c:pt>
                <c:pt idx="8671">
                  <c:v>135752.44864969145</c:v>
                </c:pt>
                <c:pt idx="8672">
                  <c:v>135770.10060969496</c:v>
                </c:pt>
                <c:pt idx="8673">
                  <c:v>135787.75280027269</c:v>
                </c:pt>
                <c:pt idx="8674">
                  <c:v>135805.40522139787</c:v>
                </c:pt>
                <c:pt idx="8675">
                  <c:v>135823.05787304405</c:v>
                </c:pt>
                <c:pt idx="8676">
                  <c:v>135840.71075518467</c:v>
                </c:pt>
                <c:pt idx="8677">
                  <c:v>135858.36386779306</c:v>
                </c:pt>
                <c:pt idx="8678">
                  <c:v>135876.01721084284</c:v>
                </c:pt>
                <c:pt idx="8679">
                  <c:v>135893.67078430732</c:v>
                </c:pt>
                <c:pt idx="8680">
                  <c:v>135911.32458815991</c:v>
                </c:pt>
                <c:pt idx="8681">
                  <c:v>135928.97862237433</c:v>
                </c:pt>
                <c:pt idx="8682">
                  <c:v>135946.63288692379</c:v>
                </c:pt>
                <c:pt idx="8683">
                  <c:v>135964.28738178191</c:v>
                </c:pt>
                <c:pt idx="8684">
                  <c:v>135981.94210692204</c:v>
                </c:pt>
                <c:pt idx="8685">
                  <c:v>135999.59706231777</c:v>
                </c:pt>
                <c:pt idx="8686">
                  <c:v>136017.25224794264</c:v>
                </c:pt>
                <c:pt idx="8687">
                  <c:v>136034.90766376999</c:v>
                </c:pt>
                <c:pt idx="8688">
                  <c:v>136052.56330977348</c:v>
                </c:pt>
                <c:pt idx="8689">
                  <c:v>136070.21918592654</c:v>
                </c:pt>
                <c:pt idx="8690">
                  <c:v>136087.87529220269</c:v>
                </c:pt>
                <c:pt idx="8691">
                  <c:v>136105.53162857553</c:v>
                </c:pt>
                <c:pt idx="8692">
                  <c:v>136123.18819501848</c:v>
                </c:pt>
                <c:pt idx="8693">
                  <c:v>136140.84499150515</c:v>
                </c:pt>
                <c:pt idx="8694">
                  <c:v>136158.50201800905</c:v>
                </c:pt>
                <c:pt idx="8695">
                  <c:v>136176.15927450376</c:v>
                </c:pt>
                <c:pt idx="8696">
                  <c:v>136193.81676096283</c:v>
                </c:pt>
                <c:pt idx="8697">
                  <c:v>136211.47447735976</c:v>
                </c:pt>
                <c:pt idx="8698">
                  <c:v>136229.13242366826</c:v>
                </c:pt>
                <c:pt idx="8699">
                  <c:v>136246.79059986176</c:v>
                </c:pt>
                <c:pt idx="8700">
                  <c:v>136264.44900591386</c:v>
                </c:pt>
                <c:pt idx="8701">
                  <c:v>136282.10764179824</c:v>
                </c:pt>
                <c:pt idx="8702">
                  <c:v>136299.76650748838</c:v>
                </c:pt>
                <c:pt idx="8703">
                  <c:v>136317.42560295796</c:v>
                </c:pt>
                <c:pt idx="8704">
                  <c:v>136335.0849281805</c:v>
                </c:pt>
                <c:pt idx="8705">
                  <c:v>136352.74448312967</c:v>
                </c:pt>
                <c:pt idx="8706">
                  <c:v>136370.40426777906</c:v>
                </c:pt>
                <c:pt idx="8707">
                  <c:v>136388.06428210236</c:v>
                </c:pt>
                <c:pt idx="8708">
                  <c:v>136405.72452607309</c:v>
                </c:pt>
                <c:pt idx="8709">
                  <c:v>136423.38499966502</c:v>
                </c:pt>
                <c:pt idx="8710">
                  <c:v>136441.04570285167</c:v>
                </c:pt>
                <c:pt idx="8711">
                  <c:v>136458.70663560671</c:v>
                </c:pt>
                <c:pt idx="8712">
                  <c:v>136476.3677979038</c:v>
                </c:pt>
                <c:pt idx="8713">
                  <c:v>136494.02918971665</c:v>
                </c:pt>
                <c:pt idx="8714">
                  <c:v>136511.69081101881</c:v>
                </c:pt>
                <c:pt idx="8715">
                  <c:v>136529.35266178404</c:v>
                </c:pt>
                <c:pt idx="8716">
                  <c:v>136547.01474198609</c:v>
                </c:pt>
                <c:pt idx="8717">
                  <c:v>136564.67705159847</c:v>
                </c:pt>
                <c:pt idx="8718">
                  <c:v>136582.33959059487</c:v>
                </c:pt>
                <c:pt idx="8719">
                  <c:v>136600.00235894919</c:v>
                </c:pt>
                <c:pt idx="8720">
                  <c:v>136617.66535663494</c:v>
                </c:pt>
                <c:pt idx="8721">
                  <c:v>136635.32858362587</c:v>
                </c:pt>
                <c:pt idx="8722">
                  <c:v>136652.99203989579</c:v>
                </c:pt>
                <c:pt idx="8723">
                  <c:v>136670.65572541833</c:v>
                </c:pt>
                <c:pt idx="8724">
                  <c:v>136688.31964016717</c:v>
                </c:pt>
                <c:pt idx="8725">
                  <c:v>136705.98378411608</c:v>
                </c:pt>
                <c:pt idx="8726">
                  <c:v>136723.64815723893</c:v>
                </c:pt>
                <c:pt idx="8727">
                  <c:v>136741.31275950925</c:v>
                </c:pt>
                <c:pt idx="8728">
                  <c:v>136758.97759090085</c:v>
                </c:pt>
                <c:pt idx="8729">
                  <c:v>136776.64265138766</c:v>
                </c:pt>
                <c:pt idx="8730">
                  <c:v>136794.30794094317</c:v>
                </c:pt>
                <c:pt idx="8731">
                  <c:v>136811.9734595413</c:v>
                </c:pt>
                <c:pt idx="8732">
                  <c:v>136829.63920715585</c:v>
                </c:pt>
                <c:pt idx="8733">
                  <c:v>136847.30518376047</c:v>
                </c:pt>
                <c:pt idx="8734">
                  <c:v>136864.97138932906</c:v>
                </c:pt>
                <c:pt idx="8735">
                  <c:v>136882.63782383542</c:v>
                </c:pt>
                <c:pt idx="8736">
                  <c:v>136900.30448725322</c:v>
                </c:pt>
                <c:pt idx="8737">
                  <c:v>136917.97137955643</c:v>
                </c:pt>
                <c:pt idx="8738">
                  <c:v>136935.63850071872</c:v>
                </c:pt>
                <c:pt idx="8739">
                  <c:v>136953.30585071395</c:v>
                </c:pt>
                <c:pt idx="8740">
                  <c:v>136970.97342951593</c:v>
                </c:pt>
                <c:pt idx="8741">
                  <c:v>136988.64123709849</c:v>
                </c:pt>
                <c:pt idx="8742">
                  <c:v>137006.30927343556</c:v>
                </c:pt>
                <c:pt idx="8743">
                  <c:v>137023.97753850085</c:v>
                </c:pt>
                <c:pt idx="8744">
                  <c:v>137041.64603226824</c:v>
                </c:pt>
                <c:pt idx="8745">
                  <c:v>137059.31475471161</c:v>
                </c:pt>
                <c:pt idx="8746">
                  <c:v>137076.98370580474</c:v>
                </c:pt>
                <c:pt idx="8747">
                  <c:v>137094.65288552167</c:v>
                </c:pt>
                <c:pt idx="8748">
                  <c:v>137112.32229383601</c:v>
                </c:pt>
                <c:pt idx="8749">
                  <c:v>137129.99193072182</c:v>
                </c:pt>
                <c:pt idx="8750">
                  <c:v>137147.66179615297</c:v>
                </c:pt>
                <c:pt idx="8751">
                  <c:v>137165.33189010329</c:v>
                </c:pt>
                <c:pt idx="8752">
                  <c:v>137183.00221254668</c:v>
                </c:pt>
                <c:pt idx="8753">
                  <c:v>137200.67276345711</c:v>
                </c:pt>
                <c:pt idx="8754">
                  <c:v>137218.34354280838</c:v>
                </c:pt>
                <c:pt idx="8755">
                  <c:v>137236.01455057439</c:v>
                </c:pt>
                <c:pt idx="8756">
                  <c:v>137253.68578672918</c:v>
                </c:pt>
                <c:pt idx="8757">
                  <c:v>137271.35725124663</c:v>
                </c:pt>
                <c:pt idx="8758">
                  <c:v>137289.02894410063</c:v>
                </c:pt>
                <c:pt idx="8759">
                  <c:v>137306.70086526507</c:v>
                </c:pt>
                <c:pt idx="8760">
                  <c:v>137324.37301471399</c:v>
                </c:pt>
                <c:pt idx="8761">
                  <c:v>137342.04539242125</c:v>
                </c:pt>
                <c:pt idx="8762">
                  <c:v>137359.71799836089</c:v>
                </c:pt>
                <c:pt idx="8763">
                  <c:v>137377.39083250673</c:v>
                </c:pt>
                <c:pt idx="8764">
                  <c:v>137395.06389483294</c:v>
                </c:pt>
                <c:pt idx="8765">
                  <c:v>137412.7371853134</c:v>
                </c:pt>
                <c:pt idx="8766">
                  <c:v>137430.41070392195</c:v>
                </c:pt>
                <c:pt idx="8767">
                  <c:v>137448.08445063271</c:v>
                </c:pt>
                <c:pt idx="8768">
                  <c:v>137465.75842541971</c:v>
                </c:pt>
                <c:pt idx="8769">
                  <c:v>137483.43262825679</c:v>
                </c:pt>
                <c:pt idx="8770">
                  <c:v>137501.10705911813</c:v>
                </c:pt>
                <c:pt idx="8771">
                  <c:v>137518.78171797752</c:v>
                </c:pt>
                <c:pt idx="8772">
                  <c:v>137536.45660480918</c:v>
                </c:pt>
                <c:pt idx="8773">
                  <c:v>137554.13171958705</c:v>
                </c:pt>
                <c:pt idx="8774">
                  <c:v>137571.80706228508</c:v>
                </c:pt>
                <c:pt idx="8775">
                  <c:v>137589.48263287736</c:v>
                </c:pt>
                <c:pt idx="8776">
                  <c:v>137607.15843133797</c:v>
                </c:pt>
                <c:pt idx="8777">
                  <c:v>137624.83445764083</c:v>
                </c:pt>
                <c:pt idx="8778">
                  <c:v>137642.51071176023</c:v>
                </c:pt>
                <c:pt idx="8779">
                  <c:v>137660.1871936699</c:v>
                </c:pt>
                <c:pt idx="8780">
                  <c:v>137677.86390334406</c:v>
                </c:pt>
                <c:pt idx="8781">
                  <c:v>137695.54084075688</c:v>
                </c:pt>
                <c:pt idx="8782">
                  <c:v>137713.21800588231</c:v>
                </c:pt>
                <c:pt idx="8783">
                  <c:v>137730.89539869429</c:v>
                </c:pt>
                <c:pt idx="8784">
                  <c:v>137748.5730191672</c:v>
                </c:pt>
                <c:pt idx="8785">
                  <c:v>137766.25086727488</c:v>
                </c:pt>
                <c:pt idx="8786">
                  <c:v>137783.9289429916</c:v>
                </c:pt>
                <c:pt idx="8787">
                  <c:v>137801.60724629133</c:v>
                </c:pt>
                <c:pt idx="8788">
                  <c:v>137819.28577714827</c:v>
                </c:pt>
                <c:pt idx="8789">
                  <c:v>137836.96453553645</c:v>
                </c:pt>
                <c:pt idx="8790">
                  <c:v>137854.64352143006</c:v>
                </c:pt>
                <c:pt idx="8791">
                  <c:v>137872.32273480311</c:v>
                </c:pt>
                <c:pt idx="8792">
                  <c:v>137890.00217562992</c:v>
                </c:pt>
                <c:pt idx="8793">
                  <c:v>137907.68184388446</c:v>
                </c:pt>
                <c:pt idx="8794">
                  <c:v>137925.36173954091</c:v>
                </c:pt>
                <c:pt idx="8795">
                  <c:v>137943.04186257345</c:v>
                </c:pt>
                <c:pt idx="8796">
                  <c:v>137960.72221295626</c:v>
                </c:pt>
                <c:pt idx="8797">
                  <c:v>137978.40279066341</c:v>
                </c:pt>
                <c:pt idx="8798">
                  <c:v>137996.0835956691</c:v>
                </c:pt>
                <c:pt idx="8799">
                  <c:v>138013.76462794759</c:v>
                </c:pt>
                <c:pt idx="8800">
                  <c:v>138031.44588747289</c:v>
                </c:pt>
                <c:pt idx="8801">
                  <c:v>138049.12737421933</c:v>
                </c:pt>
                <c:pt idx="8802">
                  <c:v>138066.80908816098</c:v>
                </c:pt>
                <c:pt idx="8803">
                  <c:v>138084.49102927209</c:v>
                </c:pt>
                <c:pt idx="8804">
                  <c:v>138102.17319752686</c:v>
                </c:pt>
                <c:pt idx="8805">
                  <c:v>138119.85559289949</c:v>
                </c:pt>
                <c:pt idx="8806">
                  <c:v>138137.53821536433</c:v>
                </c:pt>
                <c:pt idx="8807">
                  <c:v>138155.22106489533</c:v>
                </c:pt>
                <c:pt idx="8808">
                  <c:v>138172.90414146698</c:v>
                </c:pt>
                <c:pt idx="8809">
                  <c:v>138190.58744505327</c:v>
                </c:pt>
                <c:pt idx="8810">
                  <c:v>138208.27097562863</c:v>
                </c:pt>
                <c:pt idx="8811">
                  <c:v>138225.95473316708</c:v>
                </c:pt>
                <c:pt idx="8812">
                  <c:v>138243.63871764307</c:v>
                </c:pt>
                <c:pt idx="8813">
                  <c:v>138261.32292903081</c:v>
                </c:pt>
                <c:pt idx="8814">
                  <c:v>138279.00736730453</c:v>
                </c:pt>
                <c:pt idx="8815">
                  <c:v>138296.69203243847</c:v>
                </c:pt>
                <c:pt idx="8816">
                  <c:v>138314.37692440697</c:v>
                </c:pt>
                <c:pt idx="8817">
                  <c:v>138332.06204318424</c:v>
                </c:pt>
                <c:pt idx="8818">
                  <c:v>138349.74738874464</c:v>
                </c:pt>
                <c:pt idx="8819">
                  <c:v>138367.43296106232</c:v>
                </c:pt>
                <c:pt idx="8820">
                  <c:v>138385.11876011171</c:v>
                </c:pt>
                <c:pt idx="8821">
                  <c:v>138402.80478586705</c:v>
                </c:pt>
                <c:pt idx="8822">
                  <c:v>138420.4910383026</c:v>
                </c:pt>
                <c:pt idx="8823">
                  <c:v>138438.17751739279</c:v>
                </c:pt>
                <c:pt idx="8824">
                  <c:v>138455.8642231118</c:v>
                </c:pt>
                <c:pt idx="8825">
                  <c:v>138473.55115543408</c:v>
                </c:pt>
                <c:pt idx="8826">
                  <c:v>138491.23831433392</c:v>
                </c:pt>
                <c:pt idx="8827">
                  <c:v>138508.92569978558</c:v>
                </c:pt>
                <c:pt idx="8828">
                  <c:v>138526.61331176353</c:v>
                </c:pt>
                <c:pt idx="8829">
                  <c:v>138544.30115024195</c:v>
                </c:pt>
                <c:pt idx="8830">
                  <c:v>138561.98921519532</c:v>
                </c:pt>
                <c:pt idx="8831">
                  <c:v>138579.67750659797</c:v>
                </c:pt>
                <c:pt idx="8832">
                  <c:v>138597.36602442423</c:v>
                </c:pt>
                <c:pt idx="8833">
                  <c:v>138615.05476864849</c:v>
                </c:pt>
                <c:pt idx="8834">
                  <c:v>138632.74373924517</c:v>
                </c:pt>
                <c:pt idx="8835">
                  <c:v>138650.43293618856</c:v>
                </c:pt>
                <c:pt idx="8836">
                  <c:v>138668.12235945315</c:v>
                </c:pt>
                <c:pt idx="8837">
                  <c:v>138685.81200901323</c:v>
                </c:pt>
                <c:pt idx="8838">
                  <c:v>138703.50188484322</c:v>
                </c:pt>
                <c:pt idx="8839">
                  <c:v>138721.19198691761</c:v>
                </c:pt>
                <c:pt idx="8840">
                  <c:v>138738.88231521068</c:v>
                </c:pt>
                <c:pt idx="8841">
                  <c:v>138756.57286969697</c:v>
                </c:pt>
                <c:pt idx="8842">
                  <c:v>138774.26365035077</c:v>
                </c:pt>
                <c:pt idx="8843">
                  <c:v>138791.95465714662</c:v>
                </c:pt>
                <c:pt idx="8844">
                  <c:v>138809.64589005895</c:v>
                </c:pt>
                <c:pt idx="8845">
                  <c:v>138827.3373490622</c:v>
                </c:pt>
                <c:pt idx="8846">
                  <c:v>138845.02903413068</c:v>
                </c:pt>
                <c:pt idx="8847">
                  <c:v>138862.72094523901</c:v>
                </c:pt>
                <c:pt idx="8848">
                  <c:v>138880.41308236148</c:v>
                </c:pt>
                <c:pt idx="8849">
                  <c:v>138898.10544547273</c:v>
                </c:pt>
                <c:pt idx="8850">
                  <c:v>138915.7980345471</c:v>
                </c:pt>
                <c:pt idx="8851">
                  <c:v>138933.49084955914</c:v>
                </c:pt>
                <c:pt idx="8852">
                  <c:v>138951.18389048328</c:v>
                </c:pt>
                <c:pt idx="8853">
                  <c:v>138968.87715729402</c:v>
                </c:pt>
                <c:pt idx="8854">
                  <c:v>138986.57064996587</c:v>
                </c:pt>
                <c:pt idx="8855">
                  <c:v>139004.26436847326</c:v>
                </c:pt>
                <c:pt idx="8856">
                  <c:v>139021.95831279075</c:v>
                </c:pt>
                <c:pt idx="8857">
                  <c:v>139039.65248289282</c:v>
                </c:pt>
                <c:pt idx="8858">
                  <c:v>139057.34687875403</c:v>
                </c:pt>
                <c:pt idx="8859">
                  <c:v>139075.04150034883</c:v>
                </c:pt>
                <c:pt idx="8860">
                  <c:v>139092.73634765187</c:v>
                </c:pt>
                <c:pt idx="8861">
                  <c:v>139110.43142063753</c:v>
                </c:pt>
                <c:pt idx="8862">
                  <c:v>139128.12671928044</c:v>
                </c:pt>
                <c:pt idx="8863">
                  <c:v>139145.8222435551</c:v>
                </c:pt>
                <c:pt idx="8864">
                  <c:v>139163.51799343605</c:v>
                </c:pt>
                <c:pt idx="8865">
                  <c:v>139181.21396889791</c:v>
                </c:pt>
                <c:pt idx="8866">
                  <c:v>139198.91016991515</c:v>
                </c:pt>
                <c:pt idx="8867">
                  <c:v>139216.60659646234</c:v>
                </c:pt>
                <c:pt idx="8868">
                  <c:v>139234.30324851419</c:v>
                </c:pt>
                <c:pt idx="8869">
                  <c:v>139252.00012604511</c:v>
                </c:pt>
                <c:pt idx="8870">
                  <c:v>139269.69722902981</c:v>
                </c:pt>
                <c:pt idx="8871">
                  <c:v>139287.39455744272</c:v>
                </c:pt>
                <c:pt idx="8872">
                  <c:v>139305.09211125868</c:v>
                </c:pt>
                <c:pt idx="8873">
                  <c:v>139322.78989045203</c:v>
                </c:pt>
                <c:pt idx="8874">
                  <c:v>139340.4878949975</c:v>
                </c:pt>
                <c:pt idx="8875">
                  <c:v>139358.18612486971</c:v>
                </c:pt>
                <c:pt idx="8876">
                  <c:v>139375.88458004317</c:v>
                </c:pt>
                <c:pt idx="8877">
                  <c:v>139393.58326049268</c:v>
                </c:pt>
                <c:pt idx="8878">
                  <c:v>139411.28216619277</c:v>
                </c:pt>
                <c:pt idx="8879">
                  <c:v>139428.98129711809</c:v>
                </c:pt>
                <c:pt idx="8880">
                  <c:v>139446.68065324324</c:v>
                </c:pt>
                <c:pt idx="8881">
                  <c:v>139464.38023454291</c:v>
                </c:pt>
                <c:pt idx="8882">
                  <c:v>139482.08004099174</c:v>
                </c:pt>
                <c:pt idx="8883">
                  <c:v>139499.7800725644</c:v>
                </c:pt>
                <c:pt idx="8884">
                  <c:v>139517.48032923555</c:v>
                </c:pt>
                <c:pt idx="8885">
                  <c:v>139535.18081097974</c:v>
                </c:pt>
                <c:pt idx="8886">
                  <c:v>139552.88151777175</c:v>
                </c:pt>
                <c:pt idx="8887">
                  <c:v>139570.58244958639</c:v>
                </c:pt>
                <c:pt idx="8888">
                  <c:v>139588.28360639809</c:v>
                </c:pt>
                <c:pt idx="8889">
                  <c:v>139605.98498818171</c:v>
                </c:pt>
                <c:pt idx="8890">
                  <c:v>139623.68659491188</c:v>
                </c:pt>
                <c:pt idx="8891">
                  <c:v>139641.38842656335</c:v>
                </c:pt>
                <c:pt idx="8892">
                  <c:v>139659.09048311081</c:v>
                </c:pt>
                <c:pt idx="8893">
                  <c:v>139676.79276452897</c:v>
                </c:pt>
                <c:pt idx="8894">
                  <c:v>139694.49527079251</c:v>
                </c:pt>
                <c:pt idx="8895">
                  <c:v>139712.19800187618</c:v>
                </c:pt>
                <c:pt idx="8896">
                  <c:v>139729.90095775475</c:v>
                </c:pt>
                <c:pt idx="8897">
                  <c:v>139747.60413840291</c:v>
                </c:pt>
                <c:pt idx="8898">
                  <c:v>139765.30754379538</c:v>
                </c:pt>
                <c:pt idx="8899">
                  <c:v>139783.01117390697</c:v>
                </c:pt>
                <c:pt idx="8900">
                  <c:v>139800.71502871247</c:v>
                </c:pt>
                <c:pt idx="8901">
                  <c:v>139818.4191081865</c:v>
                </c:pt>
                <c:pt idx="8902">
                  <c:v>139836.12341230389</c:v>
                </c:pt>
                <c:pt idx="8903">
                  <c:v>139853.82794103955</c:v>
                </c:pt>
                <c:pt idx="8904">
                  <c:v>139871.53269436801</c:v>
                </c:pt>
                <c:pt idx="8905">
                  <c:v>139889.23767226416</c:v>
                </c:pt>
                <c:pt idx="8906">
                  <c:v>139906.94287470289</c:v>
                </c:pt>
                <c:pt idx="8907">
                  <c:v>139924.64830165883</c:v>
                </c:pt>
                <c:pt idx="8908">
                  <c:v>139942.35395310682</c:v>
                </c:pt>
                <c:pt idx="8909">
                  <c:v>139960.05982902175</c:v>
                </c:pt>
                <c:pt idx="8910">
                  <c:v>139977.76592937842</c:v>
                </c:pt>
                <c:pt idx="8911">
                  <c:v>139995.47225415154</c:v>
                </c:pt>
                <c:pt idx="8912">
                  <c:v>140013.17880331603</c:v>
                </c:pt>
                <c:pt idx="8913">
                  <c:v>140030.8855768466</c:v>
                </c:pt>
                <c:pt idx="8914">
                  <c:v>140048.59257471829</c:v>
                </c:pt>
                <c:pt idx="8915">
                  <c:v>140066.29979690572</c:v>
                </c:pt>
                <c:pt idx="8916">
                  <c:v>140084.00724338385</c:v>
                </c:pt>
                <c:pt idx="8917">
                  <c:v>140101.71491412751</c:v>
                </c:pt>
                <c:pt idx="8918">
                  <c:v>140119.42280911154</c:v>
                </c:pt>
                <c:pt idx="8919">
                  <c:v>140137.13092831083</c:v>
                </c:pt>
                <c:pt idx="8920">
                  <c:v>140154.83927170018</c:v>
                </c:pt>
                <c:pt idx="8921">
                  <c:v>140172.54783925458</c:v>
                </c:pt>
                <c:pt idx="8922">
                  <c:v>140190.25663094872</c:v>
                </c:pt>
                <c:pt idx="8923">
                  <c:v>140207.96564675774</c:v>
                </c:pt>
                <c:pt idx="8924">
                  <c:v>140225.67488665628</c:v>
                </c:pt>
                <c:pt idx="8925">
                  <c:v>140243.38435061942</c:v>
                </c:pt>
                <c:pt idx="8926">
                  <c:v>140261.09403862193</c:v>
                </c:pt>
                <c:pt idx="8927">
                  <c:v>140278.80395063886</c:v>
                </c:pt>
                <c:pt idx="8928">
                  <c:v>140296.51408664495</c:v>
                </c:pt>
                <c:pt idx="8929">
                  <c:v>140314.22444661526</c:v>
                </c:pt>
                <c:pt idx="8930">
                  <c:v>140331.93503052456</c:v>
                </c:pt>
                <c:pt idx="8931">
                  <c:v>140349.64583834802</c:v>
                </c:pt>
                <c:pt idx="8932">
                  <c:v>140367.35687006032</c:v>
                </c:pt>
                <c:pt idx="8933">
                  <c:v>140385.06812563655</c:v>
                </c:pt>
                <c:pt idx="8934">
                  <c:v>140402.77960505156</c:v>
                </c:pt>
                <c:pt idx="8935">
                  <c:v>140420.49130828035</c:v>
                </c:pt>
                <c:pt idx="8936">
                  <c:v>140438.20323529793</c:v>
                </c:pt>
                <c:pt idx="8937">
                  <c:v>140455.91538607914</c:v>
                </c:pt>
                <c:pt idx="8938">
                  <c:v>140473.62776059908</c:v>
                </c:pt>
                <c:pt idx="8939">
                  <c:v>140491.34035883271</c:v>
                </c:pt>
                <c:pt idx="8940">
                  <c:v>140509.0531807548</c:v>
                </c:pt>
                <c:pt idx="8941">
                  <c:v>140526.76622634061</c:v>
                </c:pt>
                <c:pt idx="8942">
                  <c:v>140544.479495565</c:v>
                </c:pt>
                <c:pt idx="8943">
                  <c:v>140562.192988403</c:v>
                </c:pt>
                <c:pt idx="8944">
                  <c:v>140579.90670482948</c:v>
                </c:pt>
                <c:pt idx="8945">
                  <c:v>140597.62064481972</c:v>
                </c:pt>
                <c:pt idx="8946">
                  <c:v>140615.33480834845</c:v>
                </c:pt>
                <c:pt idx="8947">
                  <c:v>140633.04919539081</c:v>
                </c:pt>
                <c:pt idx="8948">
                  <c:v>140650.76380592189</c:v>
                </c:pt>
                <c:pt idx="8949">
                  <c:v>140668.47863991663</c:v>
                </c:pt>
                <c:pt idx="8950">
                  <c:v>140686.19369735001</c:v>
                </c:pt>
                <c:pt idx="8951">
                  <c:v>140703.90897819729</c:v>
                </c:pt>
                <c:pt idx="8952">
                  <c:v>140721.62448243325</c:v>
                </c:pt>
                <c:pt idx="8953">
                  <c:v>140739.34021003311</c:v>
                </c:pt>
                <c:pt idx="8954">
                  <c:v>140757.05616097187</c:v>
                </c:pt>
                <c:pt idx="8955">
                  <c:v>140774.7723352247</c:v>
                </c:pt>
                <c:pt idx="8956">
                  <c:v>140792.48873276645</c:v>
                </c:pt>
                <c:pt idx="8957">
                  <c:v>140810.20535357235</c:v>
                </c:pt>
                <c:pt idx="8958">
                  <c:v>140827.92219761744</c:v>
                </c:pt>
                <c:pt idx="8959">
                  <c:v>140845.63926487681</c:v>
                </c:pt>
                <c:pt idx="8960">
                  <c:v>140863.35655532556</c:v>
                </c:pt>
                <c:pt idx="8961">
                  <c:v>140881.07406893879</c:v>
                </c:pt>
                <c:pt idx="8962">
                  <c:v>140898.79180569158</c:v>
                </c:pt>
                <c:pt idx="8963">
                  <c:v>140916.50976555902</c:v>
                </c:pt>
                <c:pt idx="8964">
                  <c:v>140934.22794851635</c:v>
                </c:pt>
                <c:pt idx="8965">
                  <c:v>140951.94635453846</c:v>
                </c:pt>
                <c:pt idx="8966">
                  <c:v>140969.66498360061</c:v>
                </c:pt>
                <c:pt idx="8967">
                  <c:v>140987.38383567796</c:v>
                </c:pt>
                <c:pt idx="8968">
                  <c:v>141005.10291074563</c:v>
                </c:pt>
                <c:pt idx="8969">
                  <c:v>141022.82220877867</c:v>
                </c:pt>
                <c:pt idx="8970">
                  <c:v>141040.54172975235</c:v>
                </c:pt>
                <c:pt idx="8971">
                  <c:v>141058.2614736417</c:v>
                </c:pt>
                <c:pt idx="8972">
                  <c:v>141075.98144042198</c:v>
                </c:pt>
                <c:pt idx="8973">
                  <c:v>141093.70163006833</c:v>
                </c:pt>
                <c:pt idx="8974">
                  <c:v>141111.4220425559</c:v>
                </c:pt>
                <c:pt idx="8975">
                  <c:v>141129.14267785984</c:v>
                </c:pt>
                <c:pt idx="8976">
                  <c:v>141146.86353595534</c:v>
                </c:pt>
                <c:pt idx="8977">
                  <c:v>141164.58461681765</c:v>
                </c:pt>
                <c:pt idx="8978">
                  <c:v>141182.30592042184</c:v>
                </c:pt>
                <c:pt idx="8979">
                  <c:v>141200.02744674325</c:v>
                </c:pt>
                <c:pt idx="8980">
                  <c:v>141217.74919575694</c:v>
                </c:pt>
                <c:pt idx="8981">
                  <c:v>141235.4711674382</c:v>
                </c:pt>
                <c:pt idx="8982">
                  <c:v>141253.19336176227</c:v>
                </c:pt>
                <c:pt idx="8983">
                  <c:v>141270.91577870428</c:v>
                </c:pt>
                <c:pt idx="8984">
                  <c:v>141288.63841823945</c:v>
                </c:pt>
                <c:pt idx="8985">
                  <c:v>141306.36128034309</c:v>
                </c:pt>
                <c:pt idx="8986">
                  <c:v>141324.08436499038</c:v>
                </c:pt>
                <c:pt idx="8987">
                  <c:v>141341.80767215663</c:v>
                </c:pt>
                <c:pt idx="8988">
                  <c:v>141359.53120181707</c:v>
                </c:pt>
                <c:pt idx="8989">
                  <c:v>141377.25495394677</c:v>
                </c:pt>
                <c:pt idx="8990">
                  <c:v>141394.97892852128</c:v>
                </c:pt>
                <c:pt idx="8991">
                  <c:v>141412.70312551569</c:v>
                </c:pt>
                <c:pt idx="8992">
                  <c:v>141430.42754490519</c:v>
                </c:pt>
                <c:pt idx="8993">
                  <c:v>141448.15218666525</c:v>
                </c:pt>
                <c:pt idx="8994">
                  <c:v>141465.877050771</c:v>
                </c:pt>
                <c:pt idx="8995">
                  <c:v>141483.60213719777</c:v>
                </c:pt>
                <c:pt idx="8996">
                  <c:v>141501.32744592088</c:v>
                </c:pt>
                <c:pt idx="8997">
                  <c:v>141519.05297691564</c:v>
                </c:pt>
                <c:pt idx="8998">
                  <c:v>141536.77873015724</c:v>
                </c:pt>
                <c:pt idx="8999">
                  <c:v>141554.50470562108</c:v>
                </c:pt>
                <c:pt idx="9000">
                  <c:v>141572.23090328247</c:v>
                </c:pt>
                <c:pt idx="9001">
                  <c:v>141589.95732311672</c:v>
                </c:pt>
                <c:pt idx="9002">
                  <c:v>141607.68396509902</c:v>
                </c:pt>
                <c:pt idx="9003">
                  <c:v>141625.41082920495</c:v>
                </c:pt>
                <c:pt idx="9004">
                  <c:v>141643.13791540966</c:v>
                </c:pt>
                <c:pt idx="9005">
                  <c:v>141660.86522368851</c:v>
                </c:pt>
                <c:pt idx="9006">
                  <c:v>141678.59275401689</c:v>
                </c:pt>
                <c:pt idx="9007">
                  <c:v>141696.32050637007</c:v>
                </c:pt>
                <c:pt idx="9008">
                  <c:v>141714.04848072358</c:v>
                </c:pt>
                <c:pt idx="9009">
                  <c:v>141731.77667705264</c:v>
                </c:pt>
                <c:pt idx="9010">
                  <c:v>141749.50509533263</c:v>
                </c:pt>
                <c:pt idx="9011">
                  <c:v>141767.23373553893</c:v>
                </c:pt>
                <c:pt idx="9012">
                  <c:v>141784.96259764687</c:v>
                </c:pt>
                <c:pt idx="9013">
                  <c:v>141802.69168163199</c:v>
                </c:pt>
                <c:pt idx="9014">
                  <c:v>141820.42098746949</c:v>
                </c:pt>
                <c:pt idx="9015">
                  <c:v>141838.15051513485</c:v>
                </c:pt>
                <c:pt idx="9016">
                  <c:v>141855.8802646035</c:v>
                </c:pt>
                <c:pt idx="9017">
                  <c:v>141873.61023585085</c:v>
                </c:pt>
                <c:pt idx="9018">
                  <c:v>141891.34042885219</c:v>
                </c:pt>
                <c:pt idx="9019">
                  <c:v>141909.07084358306</c:v>
                </c:pt>
                <c:pt idx="9020">
                  <c:v>141926.80148001877</c:v>
                </c:pt>
                <c:pt idx="9021">
                  <c:v>141944.53233813489</c:v>
                </c:pt>
                <c:pt idx="9022">
                  <c:v>141962.26341790671</c:v>
                </c:pt>
                <c:pt idx="9023">
                  <c:v>141979.99471930979</c:v>
                </c:pt>
                <c:pt idx="9024">
                  <c:v>141997.72624231951</c:v>
                </c:pt>
                <c:pt idx="9025">
                  <c:v>142015.45798691129</c:v>
                </c:pt>
                <c:pt idx="9026">
                  <c:v>142033.18995306065</c:v>
                </c:pt>
                <c:pt idx="9027">
                  <c:v>142050.92214074297</c:v>
                </c:pt>
                <c:pt idx="9028">
                  <c:v>142068.65454993377</c:v>
                </c:pt>
                <c:pt idx="9029">
                  <c:v>142086.38718060852</c:v>
                </c:pt>
                <c:pt idx="9030">
                  <c:v>142104.12003274268</c:v>
                </c:pt>
                <c:pt idx="9031">
                  <c:v>142121.85310631167</c:v>
                </c:pt>
                <c:pt idx="9032">
                  <c:v>142139.58640129108</c:v>
                </c:pt>
                <c:pt idx="9033">
                  <c:v>142157.31991765642</c:v>
                </c:pt>
                <c:pt idx="9034">
                  <c:v>142175.05365538309</c:v>
                </c:pt>
                <c:pt idx="9035">
                  <c:v>142192.78761444663</c:v>
                </c:pt>
                <c:pt idx="9036">
                  <c:v>142210.5217948225</c:v>
                </c:pt>
                <c:pt idx="9037">
                  <c:v>142228.2561964863</c:v>
                </c:pt>
                <c:pt idx="9038">
                  <c:v>142245.99081941354</c:v>
                </c:pt>
                <c:pt idx="9039">
                  <c:v>142263.72566357968</c:v>
                </c:pt>
                <c:pt idx="9040">
                  <c:v>142281.46072896032</c:v>
                </c:pt>
                <c:pt idx="9041">
                  <c:v>142299.19601553088</c:v>
                </c:pt>
                <c:pt idx="9042">
                  <c:v>142316.93152326703</c:v>
                </c:pt>
                <c:pt idx="9043">
                  <c:v>142334.66725214422</c:v>
                </c:pt>
                <c:pt idx="9044">
                  <c:v>142352.40320213808</c:v>
                </c:pt>
                <c:pt idx="9045">
                  <c:v>142370.13937322411</c:v>
                </c:pt>
                <c:pt idx="9046">
                  <c:v>142387.87576537798</c:v>
                </c:pt>
                <c:pt idx="9047">
                  <c:v>142405.61237857511</c:v>
                </c:pt>
                <c:pt idx="9048">
                  <c:v>142423.34921279098</c:v>
                </c:pt>
                <c:pt idx="9049">
                  <c:v>142441.08626800147</c:v>
                </c:pt>
                <c:pt idx="9050">
                  <c:v>142458.82354418203</c:v>
                </c:pt>
                <c:pt idx="9051">
                  <c:v>142476.56104130819</c:v>
                </c:pt>
                <c:pt idx="9052">
                  <c:v>142494.29875935562</c:v>
                </c:pt>
                <c:pt idx="9053">
                  <c:v>142512.03669829978</c:v>
                </c:pt>
                <c:pt idx="9054">
                  <c:v>142529.77485811655</c:v>
                </c:pt>
                <c:pt idx="9055">
                  <c:v>142547.51323878128</c:v>
                </c:pt>
                <c:pt idx="9056">
                  <c:v>142565.25184026969</c:v>
                </c:pt>
                <c:pt idx="9057">
                  <c:v>142582.99066255731</c:v>
                </c:pt>
                <c:pt idx="9058">
                  <c:v>142600.72970561997</c:v>
                </c:pt>
                <c:pt idx="9059">
                  <c:v>142618.46896943307</c:v>
                </c:pt>
                <c:pt idx="9060">
                  <c:v>142636.20845397245</c:v>
                </c:pt>
                <c:pt idx="9061">
                  <c:v>142653.94815921361</c:v>
                </c:pt>
                <c:pt idx="9062">
                  <c:v>142671.68808513225</c:v>
                </c:pt>
                <c:pt idx="9063">
                  <c:v>142689.42823170396</c:v>
                </c:pt>
                <c:pt idx="9064">
                  <c:v>142707.16859890448</c:v>
                </c:pt>
                <c:pt idx="9065">
                  <c:v>142724.90918670947</c:v>
                </c:pt>
                <c:pt idx="9066">
                  <c:v>142742.64999509463</c:v>
                </c:pt>
                <c:pt idx="9067">
                  <c:v>142760.39102403555</c:v>
                </c:pt>
                <c:pt idx="9068">
                  <c:v>142778.13227350797</c:v>
                </c:pt>
                <c:pt idx="9069">
                  <c:v>142795.87374348749</c:v>
                </c:pt>
                <c:pt idx="9070">
                  <c:v>142813.61543394986</c:v>
                </c:pt>
                <c:pt idx="9071">
                  <c:v>142831.35734487083</c:v>
                </c:pt>
                <c:pt idx="9072">
                  <c:v>142849.09947622602</c:v>
                </c:pt>
                <c:pt idx="9073">
                  <c:v>142866.84182799116</c:v>
                </c:pt>
                <c:pt idx="9074">
                  <c:v>142884.58440014199</c:v>
                </c:pt>
                <c:pt idx="9075">
                  <c:v>142902.32719265422</c:v>
                </c:pt>
                <c:pt idx="9076">
                  <c:v>142920.07020550361</c:v>
                </c:pt>
                <c:pt idx="9077">
                  <c:v>142937.81343866573</c:v>
                </c:pt>
                <c:pt idx="9078">
                  <c:v>142955.55689211644</c:v>
                </c:pt>
                <c:pt idx="9079">
                  <c:v>142973.30056583148</c:v>
                </c:pt>
                <c:pt idx="9080">
                  <c:v>142991.04445978664</c:v>
                </c:pt>
                <c:pt idx="9081">
                  <c:v>143008.78857395754</c:v>
                </c:pt>
                <c:pt idx="9082">
                  <c:v>143026.53290832005</c:v>
                </c:pt>
                <c:pt idx="9083">
                  <c:v>143044.2774628498</c:v>
                </c:pt>
                <c:pt idx="9084">
                  <c:v>143062.0222375227</c:v>
                </c:pt>
                <c:pt idx="9085">
                  <c:v>143079.76723231448</c:v>
                </c:pt>
                <c:pt idx="9086">
                  <c:v>143097.51244720083</c:v>
                </c:pt>
                <c:pt idx="9087">
                  <c:v>143115.25788215763</c:v>
                </c:pt>
                <c:pt idx="9088">
                  <c:v>143133.00353716061</c:v>
                </c:pt>
                <c:pt idx="9089">
                  <c:v>143150.7494121856</c:v>
                </c:pt>
                <c:pt idx="9090">
                  <c:v>143168.4955072084</c:v>
                </c:pt>
                <c:pt idx="9091">
                  <c:v>143186.24182220479</c:v>
                </c:pt>
                <c:pt idx="9092">
                  <c:v>143203.98835715058</c:v>
                </c:pt>
                <c:pt idx="9093">
                  <c:v>143221.73511202162</c:v>
                </c:pt>
                <c:pt idx="9094">
                  <c:v>143239.48208679364</c:v>
                </c:pt>
                <c:pt idx="9095">
                  <c:v>143257.22928144259</c:v>
                </c:pt>
                <c:pt idx="9096">
                  <c:v>143274.97669594418</c:v>
                </c:pt>
                <c:pt idx="9097">
                  <c:v>143292.7243302743</c:v>
                </c:pt>
                <c:pt idx="9098">
                  <c:v>143310.47218440883</c:v>
                </c:pt>
                <c:pt idx="9099">
                  <c:v>143328.22025832356</c:v>
                </c:pt>
                <c:pt idx="9100">
                  <c:v>143345.96855199433</c:v>
                </c:pt>
                <c:pt idx="9101">
                  <c:v>143363.7170653971</c:v>
                </c:pt>
                <c:pt idx="9102">
                  <c:v>143381.46579850756</c:v>
                </c:pt>
                <c:pt idx="9103">
                  <c:v>143399.21475130171</c:v>
                </c:pt>
                <c:pt idx="9104">
                  <c:v>143416.96392375539</c:v>
                </c:pt>
                <c:pt idx="9105">
                  <c:v>143434.71331584445</c:v>
                </c:pt>
                <c:pt idx="9106">
                  <c:v>143452.46292754478</c:v>
                </c:pt>
                <c:pt idx="9107">
                  <c:v>143470.21275883238</c:v>
                </c:pt>
                <c:pt idx="9108">
                  <c:v>143487.96280968294</c:v>
                </c:pt>
                <c:pt idx="9109">
                  <c:v>143505.71308007246</c:v>
                </c:pt>
                <c:pt idx="9110">
                  <c:v>143523.46356997683</c:v>
                </c:pt>
                <c:pt idx="9111">
                  <c:v>143541.21427937207</c:v>
                </c:pt>
                <c:pt idx="9112">
                  <c:v>143558.96520823395</c:v>
                </c:pt>
                <c:pt idx="9113">
                  <c:v>143576.71635653844</c:v>
                </c:pt>
                <c:pt idx="9114">
                  <c:v>143594.46772426149</c:v>
                </c:pt>
                <c:pt idx="9115">
                  <c:v>143612.21931137895</c:v>
                </c:pt>
                <c:pt idx="9116">
                  <c:v>143629.97111786678</c:v>
                </c:pt>
                <c:pt idx="9117">
                  <c:v>143647.72314370103</c:v>
                </c:pt>
                <c:pt idx="9118">
                  <c:v>143665.47538885759</c:v>
                </c:pt>
                <c:pt idx="9119">
                  <c:v>143683.22785331236</c:v>
                </c:pt>
                <c:pt idx="9120">
                  <c:v>143700.98053704124</c:v>
                </c:pt>
                <c:pt idx="9121">
                  <c:v>143718.73344002041</c:v>
                </c:pt>
                <c:pt idx="9122">
                  <c:v>143736.48656222565</c:v>
                </c:pt>
                <c:pt idx="9123">
                  <c:v>143754.23990363305</c:v>
                </c:pt>
                <c:pt idx="9124">
                  <c:v>143771.99346421845</c:v>
                </c:pt>
                <c:pt idx="9125">
                  <c:v>143789.747243958</c:v>
                </c:pt>
                <c:pt idx="9126">
                  <c:v>143807.50124282751</c:v>
                </c:pt>
                <c:pt idx="9127">
                  <c:v>143825.25546080308</c:v>
                </c:pt>
                <c:pt idx="9128">
                  <c:v>143843.0098978607</c:v>
                </c:pt>
                <c:pt idx="9129">
                  <c:v>143860.76455397633</c:v>
                </c:pt>
                <c:pt idx="9130">
                  <c:v>143878.51942912606</c:v>
                </c:pt>
                <c:pt idx="9131">
                  <c:v>143896.27452328586</c:v>
                </c:pt>
                <c:pt idx="9132">
                  <c:v>143914.0298364317</c:v>
                </c:pt>
                <c:pt idx="9133">
                  <c:v>143931.78536853971</c:v>
                </c:pt>
                <c:pt idx="9134">
                  <c:v>143949.54111958583</c:v>
                </c:pt>
                <c:pt idx="9135">
                  <c:v>143967.29708954616</c:v>
                </c:pt>
                <c:pt idx="9136">
                  <c:v>143985.05327839669</c:v>
                </c:pt>
                <c:pt idx="9137">
                  <c:v>144002.80968611347</c:v>
                </c:pt>
                <c:pt idx="9138">
                  <c:v>144020.56631267263</c:v>
                </c:pt>
                <c:pt idx="9139">
                  <c:v>144038.32315805007</c:v>
                </c:pt>
                <c:pt idx="9140">
                  <c:v>144056.08022222205</c:v>
                </c:pt>
                <c:pt idx="9141">
                  <c:v>144073.83750516447</c:v>
                </c:pt>
                <c:pt idx="9142">
                  <c:v>144091.59500685349</c:v>
                </c:pt>
                <c:pt idx="9143">
                  <c:v>144109.35272726518</c:v>
                </c:pt>
                <c:pt idx="9144">
                  <c:v>144127.11066637558</c:v>
                </c:pt>
                <c:pt idx="9145">
                  <c:v>144144.8688241608</c:v>
                </c:pt>
                <c:pt idx="9146">
                  <c:v>144162.62720059697</c:v>
                </c:pt>
                <c:pt idx="9147">
                  <c:v>144180.38579566008</c:v>
                </c:pt>
                <c:pt idx="9148">
                  <c:v>144198.14460932641</c:v>
                </c:pt>
                <c:pt idx="9149">
                  <c:v>144215.90364157193</c:v>
                </c:pt>
                <c:pt idx="9150">
                  <c:v>144233.66289237278</c:v>
                </c:pt>
                <c:pt idx="9151">
                  <c:v>144251.42236170513</c:v>
                </c:pt>
                <c:pt idx="9152">
                  <c:v>144269.18204954508</c:v>
                </c:pt>
                <c:pt idx="9153">
                  <c:v>144286.94195586874</c:v>
                </c:pt>
                <c:pt idx="9154">
                  <c:v>144304.70208065218</c:v>
                </c:pt>
                <c:pt idx="9155">
                  <c:v>144322.46242387165</c:v>
                </c:pt>
                <c:pt idx="9156">
                  <c:v>144340.22298550326</c:v>
                </c:pt>
                <c:pt idx="9157">
                  <c:v>144357.98376552312</c:v>
                </c:pt>
                <c:pt idx="9158">
                  <c:v>144375.74476390751</c:v>
                </c:pt>
                <c:pt idx="9159">
                  <c:v>144393.50598063247</c:v>
                </c:pt>
                <c:pt idx="9160">
                  <c:v>144411.26741567414</c:v>
                </c:pt>
                <c:pt idx="9161">
                  <c:v>144429.0290690088</c:v>
                </c:pt>
                <c:pt idx="9162">
                  <c:v>144446.79094061267</c:v>
                </c:pt>
                <c:pt idx="9163">
                  <c:v>144464.55303046171</c:v>
                </c:pt>
                <c:pt idx="9164">
                  <c:v>144482.31533853235</c:v>
                </c:pt>
                <c:pt idx="9165">
                  <c:v>144500.07786480061</c:v>
                </c:pt>
                <c:pt idx="9166">
                  <c:v>144517.84060924273</c:v>
                </c:pt>
                <c:pt idx="9167">
                  <c:v>144535.60357183494</c:v>
                </c:pt>
                <c:pt idx="9168">
                  <c:v>144553.36675255344</c:v>
                </c:pt>
                <c:pt idx="9169">
                  <c:v>144571.1301513745</c:v>
                </c:pt>
                <c:pt idx="9170">
                  <c:v>144588.8937682742</c:v>
                </c:pt>
                <c:pt idx="9171">
                  <c:v>144606.6576032289</c:v>
                </c:pt>
                <c:pt idx="9172">
                  <c:v>144624.42165621475</c:v>
                </c:pt>
                <c:pt idx="9173">
                  <c:v>144642.18592720808</c:v>
                </c:pt>
                <c:pt idx="9174">
                  <c:v>144659.9504161849</c:v>
                </c:pt>
                <c:pt idx="9175">
                  <c:v>144677.71512312177</c:v>
                </c:pt>
                <c:pt idx="9176">
                  <c:v>144695.48004799467</c:v>
                </c:pt>
                <c:pt idx="9177">
                  <c:v>144713.24519078009</c:v>
                </c:pt>
                <c:pt idx="9178">
                  <c:v>144731.01055145403</c:v>
                </c:pt>
                <c:pt idx="9179">
                  <c:v>144748.77612999297</c:v>
                </c:pt>
                <c:pt idx="9180">
                  <c:v>144766.54192637303</c:v>
                </c:pt>
                <c:pt idx="9181">
                  <c:v>144784.30794057061</c:v>
                </c:pt>
                <c:pt idx="9182">
                  <c:v>144802.0741725619</c:v>
                </c:pt>
                <c:pt idx="9183">
                  <c:v>144819.84062232325</c:v>
                </c:pt>
                <c:pt idx="9184">
                  <c:v>144837.60728983098</c:v>
                </c:pt>
                <c:pt idx="9185">
                  <c:v>144855.37417506118</c:v>
                </c:pt>
                <c:pt idx="9186">
                  <c:v>144873.14127799036</c:v>
                </c:pt>
                <c:pt idx="9187">
                  <c:v>144890.90859859472</c:v>
                </c:pt>
                <c:pt idx="9188">
                  <c:v>144908.67613685073</c:v>
                </c:pt>
                <c:pt idx="9189">
                  <c:v>144926.44389273447</c:v>
                </c:pt>
                <c:pt idx="9190">
                  <c:v>144944.2118662225</c:v>
                </c:pt>
                <c:pt idx="9191">
                  <c:v>144961.98005729093</c:v>
                </c:pt>
                <c:pt idx="9192">
                  <c:v>144979.74846591629</c:v>
                </c:pt>
                <c:pt idx="9193">
                  <c:v>144997.5170920747</c:v>
                </c:pt>
                <c:pt idx="9194">
                  <c:v>145015.28593574272</c:v>
                </c:pt>
                <c:pt idx="9195">
                  <c:v>145033.05499689648</c:v>
                </c:pt>
                <c:pt idx="9196">
                  <c:v>145050.82427551263</c:v>
                </c:pt>
                <c:pt idx="9197">
                  <c:v>145068.59377156728</c:v>
                </c:pt>
                <c:pt idx="9198">
                  <c:v>145086.36348503674</c:v>
                </c:pt>
                <c:pt idx="9199">
                  <c:v>145104.13341589761</c:v>
                </c:pt>
                <c:pt idx="9200">
                  <c:v>145121.90356412606</c:v>
                </c:pt>
                <c:pt idx="9201">
                  <c:v>145139.67392969874</c:v>
                </c:pt>
                <c:pt idx="9202">
                  <c:v>145157.44451259164</c:v>
                </c:pt>
                <c:pt idx="9203">
                  <c:v>145175.21531278154</c:v>
                </c:pt>
                <c:pt idx="9204">
                  <c:v>145192.98633024452</c:v>
                </c:pt>
                <c:pt idx="9205">
                  <c:v>145210.75756495728</c:v>
                </c:pt>
                <c:pt idx="9206">
                  <c:v>145228.52901689589</c:v>
                </c:pt>
                <c:pt idx="9207">
                  <c:v>145246.30068603702</c:v>
                </c:pt>
                <c:pt idx="9208">
                  <c:v>145264.07257235696</c:v>
                </c:pt>
                <c:pt idx="9209">
                  <c:v>145281.84467583217</c:v>
                </c:pt>
                <c:pt idx="9210">
                  <c:v>145299.61699643906</c:v>
                </c:pt>
                <c:pt idx="9211">
                  <c:v>145317.389534154</c:v>
                </c:pt>
                <c:pt idx="9212">
                  <c:v>145335.16228895364</c:v>
                </c:pt>
                <c:pt idx="9213">
                  <c:v>145352.93526081415</c:v>
                </c:pt>
                <c:pt idx="9214">
                  <c:v>145370.70844971214</c:v>
                </c:pt>
                <c:pt idx="9215">
                  <c:v>145388.48185562398</c:v>
                </c:pt>
                <c:pt idx="9216">
                  <c:v>145406.25547852615</c:v>
                </c:pt>
                <c:pt idx="9217">
                  <c:v>145424.02931839516</c:v>
                </c:pt>
                <c:pt idx="9218">
                  <c:v>145441.80337520747</c:v>
                </c:pt>
                <c:pt idx="9219">
                  <c:v>145459.57764893951</c:v>
                </c:pt>
                <c:pt idx="9220">
                  <c:v>145477.35213956769</c:v>
                </c:pt>
                <c:pt idx="9221">
                  <c:v>145495.1268470686</c:v>
                </c:pt>
                <c:pt idx="9222">
                  <c:v>145512.90177141869</c:v>
                </c:pt>
                <c:pt idx="9223">
                  <c:v>145530.67691259438</c:v>
                </c:pt>
                <c:pt idx="9224">
                  <c:v>145548.45227057231</c:v>
                </c:pt>
                <c:pt idx="9225">
                  <c:v>145566.22784532889</c:v>
                </c:pt>
                <c:pt idx="9226">
                  <c:v>145584.00363684059</c:v>
                </c:pt>
                <c:pt idx="9227">
                  <c:v>145601.77964508408</c:v>
                </c:pt>
                <c:pt idx="9228">
                  <c:v>145619.55587003569</c:v>
                </c:pt>
                <c:pt idx="9229">
                  <c:v>145637.33231167201</c:v>
                </c:pt>
                <c:pt idx="9230">
                  <c:v>145655.10896996962</c:v>
                </c:pt>
                <c:pt idx="9231">
                  <c:v>145672.88584490493</c:v>
                </c:pt>
                <c:pt idx="9232">
                  <c:v>145690.66293645461</c:v>
                </c:pt>
                <c:pt idx="9233">
                  <c:v>145708.44024459514</c:v>
                </c:pt>
                <c:pt idx="9234">
                  <c:v>145726.2177693031</c:v>
                </c:pt>
                <c:pt idx="9235">
                  <c:v>145743.9955105549</c:v>
                </c:pt>
                <c:pt idx="9236">
                  <c:v>145761.77346832733</c:v>
                </c:pt>
                <c:pt idx="9237">
                  <c:v>145779.55164259675</c:v>
                </c:pt>
                <c:pt idx="9238">
                  <c:v>145797.33003333988</c:v>
                </c:pt>
                <c:pt idx="9239">
                  <c:v>145815.10864053326</c:v>
                </c:pt>
                <c:pt idx="9240">
                  <c:v>145832.88746415332</c:v>
                </c:pt>
                <c:pt idx="9241">
                  <c:v>145850.6665041768</c:v>
                </c:pt>
                <c:pt idx="9242">
                  <c:v>145868.44576058027</c:v>
                </c:pt>
                <c:pt idx="9243">
                  <c:v>145886.22523334023</c:v>
                </c:pt>
                <c:pt idx="9244">
                  <c:v>145904.00492243338</c:v>
                </c:pt>
                <c:pt idx="9245">
                  <c:v>145921.78482783624</c:v>
                </c:pt>
                <c:pt idx="9246">
                  <c:v>145939.56494952552</c:v>
                </c:pt>
                <c:pt idx="9247">
                  <c:v>145957.34528747771</c:v>
                </c:pt>
                <c:pt idx="9248">
                  <c:v>145975.12584166953</c:v>
                </c:pt>
                <c:pt idx="9249">
                  <c:v>145992.90661207747</c:v>
                </c:pt>
                <c:pt idx="9250">
                  <c:v>146010.68759867831</c:v>
                </c:pt>
                <c:pt idx="9251">
                  <c:v>146028.46880144867</c:v>
                </c:pt>
                <c:pt idx="9252">
                  <c:v>146046.25022036509</c:v>
                </c:pt>
                <c:pt idx="9253">
                  <c:v>146064.03185540426</c:v>
                </c:pt>
                <c:pt idx="9254">
                  <c:v>146081.81370654283</c:v>
                </c:pt>
                <c:pt idx="9255">
                  <c:v>146099.59577375752</c:v>
                </c:pt>
                <c:pt idx="9256">
                  <c:v>146117.37805702482</c:v>
                </c:pt>
                <c:pt idx="9257">
                  <c:v>146135.16055632156</c:v>
                </c:pt>
                <c:pt idx="9258">
                  <c:v>146152.94327162433</c:v>
                </c:pt>
                <c:pt idx="9259">
                  <c:v>146170.72620290981</c:v>
                </c:pt>
                <c:pt idx="9260">
                  <c:v>146188.50935015469</c:v>
                </c:pt>
                <c:pt idx="9261">
                  <c:v>146206.29271333572</c:v>
                </c:pt>
                <c:pt idx="9262">
                  <c:v>146224.07629242938</c:v>
                </c:pt>
                <c:pt idx="9263">
                  <c:v>146241.86008741258</c:v>
                </c:pt>
                <c:pt idx="9264">
                  <c:v>146259.64409826192</c:v>
                </c:pt>
                <c:pt idx="9265">
                  <c:v>146277.42832495412</c:v>
                </c:pt>
                <c:pt idx="9266">
                  <c:v>146295.21276746591</c:v>
                </c:pt>
                <c:pt idx="9267">
                  <c:v>146312.99742577394</c:v>
                </c:pt>
                <c:pt idx="9268">
                  <c:v>146330.78229985503</c:v>
                </c:pt>
                <c:pt idx="9269">
                  <c:v>146348.56738968584</c:v>
                </c:pt>
                <c:pt idx="9270">
                  <c:v>146366.352695243</c:v>
                </c:pt>
                <c:pt idx="9271">
                  <c:v>146384.13821650346</c:v>
                </c:pt>
                <c:pt idx="9272">
                  <c:v>146401.92395344377</c:v>
                </c:pt>
                <c:pt idx="9273">
                  <c:v>146419.70990604081</c:v>
                </c:pt>
                <c:pt idx="9274">
                  <c:v>146437.49607427121</c:v>
                </c:pt>
                <c:pt idx="9275">
                  <c:v>146455.28245811185</c:v>
                </c:pt>
                <c:pt idx="9276">
                  <c:v>146473.0690575394</c:v>
                </c:pt>
                <c:pt idx="9277">
                  <c:v>146490.85587253064</c:v>
                </c:pt>
                <c:pt idx="9278">
                  <c:v>146508.64290306237</c:v>
                </c:pt>
                <c:pt idx="9279">
                  <c:v>146526.43014911129</c:v>
                </c:pt>
                <c:pt idx="9280">
                  <c:v>146544.21761065425</c:v>
                </c:pt>
                <c:pt idx="9281">
                  <c:v>146562.005287668</c:v>
                </c:pt>
                <c:pt idx="9282">
                  <c:v>146579.79318012929</c:v>
                </c:pt>
                <c:pt idx="9283">
                  <c:v>146597.58128801498</c:v>
                </c:pt>
                <c:pt idx="9284">
                  <c:v>146615.36961130181</c:v>
                </c:pt>
                <c:pt idx="9285">
                  <c:v>146633.15814996677</c:v>
                </c:pt>
                <c:pt idx="9286">
                  <c:v>146650.94690398645</c:v>
                </c:pt>
                <c:pt idx="9287">
                  <c:v>146668.73587333775</c:v>
                </c:pt>
                <c:pt idx="9288">
                  <c:v>146686.52505799738</c:v>
                </c:pt>
                <c:pt idx="9289">
                  <c:v>146704.3144579423</c:v>
                </c:pt>
                <c:pt idx="9290">
                  <c:v>146722.10407314933</c:v>
                </c:pt>
                <c:pt idx="9291">
                  <c:v>146739.89390359528</c:v>
                </c:pt>
                <c:pt idx="9292">
                  <c:v>146757.68394925699</c:v>
                </c:pt>
                <c:pt idx="9293">
                  <c:v>146775.47421011125</c:v>
                </c:pt>
                <c:pt idx="9294">
                  <c:v>146793.26468613493</c:v>
                </c:pt>
                <c:pt idx="9295">
                  <c:v>146811.05537730499</c:v>
                </c:pt>
                <c:pt idx="9296">
                  <c:v>146828.8462835981</c:v>
                </c:pt>
                <c:pt idx="9297">
                  <c:v>146846.63740499131</c:v>
                </c:pt>
                <c:pt idx="9298">
                  <c:v>146864.42874146139</c:v>
                </c:pt>
                <c:pt idx="9299">
                  <c:v>146882.22029298524</c:v>
                </c:pt>
                <c:pt idx="9300">
                  <c:v>146900.0120595397</c:v>
                </c:pt>
                <c:pt idx="9301">
                  <c:v>146917.80404110166</c:v>
                </c:pt>
                <c:pt idx="9302">
                  <c:v>146935.59623764805</c:v>
                </c:pt>
                <c:pt idx="9303">
                  <c:v>146953.38864915576</c:v>
                </c:pt>
                <c:pt idx="9304">
                  <c:v>146971.18127560164</c:v>
                </c:pt>
                <c:pt idx="9305">
                  <c:v>146988.97411696264</c:v>
                </c:pt>
                <c:pt idx="9306">
                  <c:v>147006.76717321569</c:v>
                </c:pt>
                <c:pt idx="9307">
                  <c:v>147024.56044433761</c:v>
                </c:pt>
                <c:pt idx="9308">
                  <c:v>147042.35393030531</c:v>
                </c:pt>
                <c:pt idx="9309">
                  <c:v>147060.14763109587</c:v>
                </c:pt>
                <c:pt idx="9310">
                  <c:v>147077.94154668608</c:v>
                </c:pt>
                <c:pt idx="9311">
                  <c:v>147095.73567705302</c:v>
                </c:pt>
                <c:pt idx="9312">
                  <c:v>147113.53002217336</c:v>
                </c:pt>
                <c:pt idx="9313">
                  <c:v>147131.32458202424</c:v>
                </c:pt>
                <c:pt idx="9314">
                  <c:v>147149.11935658276</c:v>
                </c:pt>
                <c:pt idx="9315">
                  <c:v>147166.91434582556</c:v>
                </c:pt>
                <c:pt idx="9316">
                  <c:v>147184.70954972971</c:v>
                </c:pt>
                <c:pt idx="9317">
                  <c:v>147202.5049682722</c:v>
                </c:pt>
                <c:pt idx="9318">
                  <c:v>147220.30060143</c:v>
                </c:pt>
                <c:pt idx="9319">
                  <c:v>147238.09644918007</c:v>
                </c:pt>
                <c:pt idx="9320">
                  <c:v>147255.89251149938</c:v>
                </c:pt>
                <c:pt idx="9321">
                  <c:v>147273.68878836493</c:v>
                </c:pt>
                <c:pt idx="9322">
                  <c:v>147291.48527975372</c:v>
                </c:pt>
                <c:pt idx="9323">
                  <c:v>147309.28198564271</c:v>
                </c:pt>
                <c:pt idx="9324">
                  <c:v>147327.07890600886</c:v>
                </c:pt>
                <c:pt idx="9325">
                  <c:v>147344.87604082926</c:v>
                </c:pt>
                <c:pt idx="9326">
                  <c:v>147362.67339008086</c:v>
                </c:pt>
                <c:pt idx="9327">
                  <c:v>147380.47095374067</c:v>
                </c:pt>
                <c:pt idx="9328">
                  <c:v>147398.26873178579</c:v>
                </c:pt>
                <c:pt idx="9329">
                  <c:v>147416.06672419308</c:v>
                </c:pt>
                <c:pt idx="9330">
                  <c:v>147433.86493093972</c:v>
                </c:pt>
                <c:pt idx="9331">
                  <c:v>147451.66335200271</c:v>
                </c:pt>
                <c:pt idx="9332">
                  <c:v>147469.46198735901</c:v>
                </c:pt>
                <c:pt idx="9333">
                  <c:v>147487.26083698578</c:v>
                </c:pt>
                <c:pt idx="9334">
                  <c:v>147505.05990085995</c:v>
                </c:pt>
                <c:pt idx="9335">
                  <c:v>147522.85917895864</c:v>
                </c:pt>
                <c:pt idx="9336">
                  <c:v>147540.65867125886</c:v>
                </c:pt>
                <c:pt idx="9337">
                  <c:v>147558.45837773776</c:v>
                </c:pt>
                <c:pt idx="9338">
                  <c:v>147576.25829837227</c:v>
                </c:pt>
                <c:pt idx="9339">
                  <c:v>147594.05843313955</c:v>
                </c:pt>
                <c:pt idx="9340">
                  <c:v>147611.8587820167</c:v>
                </c:pt>
                <c:pt idx="9341">
                  <c:v>147629.65934498081</c:v>
                </c:pt>
                <c:pt idx="9342">
                  <c:v>147647.46012200881</c:v>
                </c:pt>
                <c:pt idx="9343">
                  <c:v>147665.26111307798</c:v>
                </c:pt>
                <c:pt idx="9344">
                  <c:v>147683.06231816535</c:v>
                </c:pt>
                <c:pt idx="9345">
                  <c:v>147700.86373724791</c:v>
                </c:pt>
                <c:pt idx="9346">
                  <c:v>147718.66537030297</c:v>
                </c:pt>
                <c:pt idx="9347">
                  <c:v>147736.46721730751</c:v>
                </c:pt>
                <c:pt idx="9348">
                  <c:v>147754.26927823864</c:v>
                </c:pt>
                <c:pt idx="9349">
                  <c:v>147772.07155307345</c:v>
                </c:pt>
                <c:pt idx="9350">
                  <c:v>147789.87404178924</c:v>
                </c:pt>
                <c:pt idx="9351">
                  <c:v>147807.67674436301</c:v>
                </c:pt>
                <c:pt idx="9352">
                  <c:v>147825.47966077179</c:v>
                </c:pt>
                <c:pt idx="9353">
                  <c:v>147843.28279099293</c:v>
                </c:pt>
                <c:pt idx="9354">
                  <c:v>147861.08613500348</c:v>
                </c:pt>
                <c:pt idx="9355">
                  <c:v>147878.88969278053</c:v>
                </c:pt>
                <c:pt idx="9356">
                  <c:v>147896.69346430138</c:v>
                </c:pt>
                <c:pt idx="9357">
                  <c:v>147914.49744954309</c:v>
                </c:pt>
                <c:pt idx="9358">
                  <c:v>147932.30164848283</c:v>
                </c:pt>
                <c:pt idx="9359">
                  <c:v>147950.10606109776</c:v>
                </c:pt>
                <c:pt idx="9360">
                  <c:v>147967.91068736507</c:v>
                </c:pt>
                <c:pt idx="9361">
                  <c:v>147985.71552726199</c:v>
                </c:pt>
                <c:pt idx="9362">
                  <c:v>148003.52058076559</c:v>
                </c:pt>
                <c:pt idx="9363">
                  <c:v>148021.32584785315</c:v>
                </c:pt>
                <c:pt idx="9364">
                  <c:v>148039.13132850183</c:v>
                </c:pt>
                <c:pt idx="9365">
                  <c:v>148056.93702268886</c:v>
                </c:pt>
                <c:pt idx="9366">
                  <c:v>148074.74293039143</c:v>
                </c:pt>
                <c:pt idx="9367">
                  <c:v>148092.54905158671</c:v>
                </c:pt>
                <c:pt idx="9368">
                  <c:v>148110.35538625187</c:v>
                </c:pt>
                <c:pt idx="9369">
                  <c:v>148128.1619343643</c:v>
                </c:pt>
                <c:pt idx="9370">
                  <c:v>148145.96869590107</c:v>
                </c:pt>
                <c:pt idx="9371">
                  <c:v>148163.77567083953</c:v>
                </c:pt>
                <c:pt idx="9372">
                  <c:v>148181.58285915674</c:v>
                </c:pt>
                <c:pt idx="9373">
                  <c:v>148199.39026083009</c:v>
                </c:pt>
                <c:pt idx="9374">
                  <c:v>148217.19787583681</c:v>
                </c:pt>
                <c:pt idx="9375">
                  <c:v>148235.005704154</c:v>
                </c:pt>
                <c:pt idx="9376">
                  <c:v>148252.81374575911</c:v>
                </c:pt>
                <c:pt idx="9377">
                  <c:v>148270.62200062923</c:v>
                </c:pt>
                <c:pt idx="9378">
                  <c:v>148288.43046874169</c:v>
                </c:pt>
                <c:pt idx="9379">
                  <c:v>148306.23915007382</c:v>
                </c:pt>
                <c:pt idx="9380">
                  <c:v>148324.04804460285</c:v>
                </c:pt>
                <c:pt idx="9381">
                  <c:v>148341.85715230598</c:v>
                </c:pt>
                <c:pt idx="9382">
                  <c:v>148359.66647316056</c:v>
                </c:pt>
                <c:pt idx="9383">
                  <c:v>148377.47600714385</c:v>
                </c:pt>
                <c:pt idx="9384">
                  <c:v>148395.28575423319</c:v>
                </c:pt>
                <c:pt idx="9385">
                  <c:v>148413.09571440582</c:v>
                </c:pt>
                <c:pt idx="9386">
                  <c:v>148430.90588763906</c:v>
                </c:pt>
                <c:pt idx="9387">
                  <c:v>148448.71627391031</c:v>
                </c:pt>
                <c:pt idx="9388">
                  <c:v>148466.52687319662</c:v>
                </c:pt>
                <c:pt idx="9389">
                  <c:v>148484.33768547556</c:v>
                </c:pt>
                <c:pt idx="9390">
                  <c:v>148502.14871072434</c:v>
                </c:pt>
                <c:pt idx="9391">
                  <c:v>148519.95994892035</c:v>
                </c:pt>
                <c:pt idx="9392">
                  <c:v>148537.7714000408</c:v>
                </c:pt>
                <c:pt idx="9393">
                  <c:v>148555.58306406313</c:v>
                </c:pt>
                <c:pt idx="9394">
                  <c:v>148573.3949409647</c:v>
                </c:pt>
                <c:pt idx="9395">
                  <c:v>148591.20703072278</c:v>
                </c:pt>
                <c:pt idx="9396">
                  <c:v>148609.0193333147</c:v>
                </c:pt>
                <c:pt idx="9397">
                  <c:v>148626.83184871791</c:v>
                </c:pt>
                <c:pt idx="9398">
                  <c:v>148644.64457690963</c:v>
                </c:pt>
                <c:pt idx="9399">
                  <c:v>148662.45751786735</c:v>
                </c:pt>
                <c:pt idx="9400">
                  <c:v>148680.2706715684</c:v>
                </c:pt>
                <c:pt idx="9401">
                  <c:v>148698.08403799005</c:v>
                </c:pt>
                <c:pt idx="9402">
                  <c:v>148715.89761710985</c:v>
                </c:pt>
                <c:pt idx="9403">
                  <c:v>148733.71140890513</c:v>
                </c:pt>
                <c:pt idx="9404">
                  <c:v>148751.5254133532</c:v>
                </c:pt>
                <c:pt idx="9405">
                  <c:v>148769.3396304315</c:v>
                </c:pt>
                <c:pt idx="9406">
                  <c:v>148787.15406011746</c:v>
                </c:pt>
                <c:pt idx="9407">
                  <c:v>148804.96870238846</c:v>
                </c:pt>
                <c:pt idx="9408">
                  <c:v>148822.78355722182</c:v>
                </c:pt>
                <c:pt idx="9409">
                  <c:v>148840.59862459512</c:v>
                </c:pt>
                <c:pt idx="9410">
                  <c:v>148858.41390448564</c:v>
                </c:pt>
                <c:pt idx="9411">
                  <c:v>148876.2293968708</c:v>
                </c:pt>
                <c:pt idx="9412">
                  <c:v>148894.04510172814</c:v>
                </c:pt>
                <c:pt idx="9413">
                  <c:v>148911.86101903493</c:v>
                </c:pt>
                <c:pt idx="9414">
                  <c:v>148929.67714876882</c:v>
                </c:pt>
                <c:pt idx="9415">
                  <c:v>148947.49349090696</c:v>
                </c:pt>
                <c:pt idx="9416">
                  <c:v>148965.31004542712</c:v>
                </c:pt>
                <c:pt idx="9417">
                  <c:v>148983.12681230647</c:v>
                </c:pt>
                <c:pt idx="9418">
                  <c:v>149000.94379152267</c:v>
                </c:pt>
                <c:pt idx="9419">
                  <c:v>149018.76098305304</c:v>
                </c:pt>
                <c:pt idx="9420">
                  <c:v>149036.5783868751</c:v>
                </c:pt>
                <c:pt idx="9421">
                  <c:v>149054.3960029663</c:v>
                </c:pt>
                <c:pt idx="9422">
                  <c:v>149072.21383130417</c:v>
                </c:pt>
                <c:pt idx="9423">
                  <c:v>149090.03187186611</c:v>
                </c:pt>
                <c:pt idx="9424">
                  <c:v>149107.85012462965</c:v>
                </c:pt>
                <c:pt idx="9425">
                  <c:v>149125.66858957231</c:v>
                </c:pt>
                <c:pt idx="9426">
                  <c:v>149143.48726667141</c:v>
                </c:pt>
                <c:pt idx="9427">
                  <c:v>149161.30615590466</c:v>
                </c:pt>
                <c:pt idx="9428">
                  <c:v>149179.12525724949</c:v>
                </c:pt>
                <c:pt idx="9429">
                  <c:v>149196.94457068335</c:v>
                </c:pt>
                <c:pt idx="9430">
                  <c:v>149214.76409618379</c:v>
                </c:pt>
                <c:pt idx="9431">
                  <c:v>149232.58383372833</c:v>
                </c:pt>
                <c:pt idx="9432">
                  <c:v>149250.40378329452</c:v>
                </c:pt>
                <c:pt idx="9433">
                  <c:v>149268.22394485984</c:v>
                </c:pt>
                <c:pt idx="9434">
                  <c:v>149286.04431840184</c:v>
                </c:pt>
                <c:pt idx="9435">
                  <c:v>149303.86490389807</c:v>
                </c:pt>
                <c:pt idx="9436">
                  <c:v>149321.68570132606</c:v>
                </c:pt>
                <c:pt idx="9437">
                  <c:v>149339.50671066335</c:v>
                </c:pt>
                <c:pt idx="9438">
                  <c:v>149357.3279318875</c:v>
                </c:pt>
                <c:pt idx="9439">
                  <c:v>149375.14936497601</c:v>
                </c:pt>
                <c:pt idx="9440">
                  <c:v>149392.97100990647</c:v>
                </c:pt>
                <c:pt idx="9441">
                  <c:v>149410.79286665647</c:v>
                </c:pt>
                <c:pt idx="9442">
                  <c:v>149428.61493520354</c:v>
                </c:pt>
                <c:pt idx="9443">
                  <c:v>149446.43721552534</c:v>
                </c:pt>
                <c:pt idx="9444">
                  <c:v>149464.2597075993</c:v>
                </c:pt>
                <c:pt idx="9445">
                  <c:v>149482.08241140316</c:v>
                </c:pt>
                <c:pt idx="9446">
                  <c:v>149499.90532691445</c:v>
                </c:pt>
                <c:pt idx="9447">
                  <c:v>149517.72845411071</c:v>
                </c:pt>
                <c:pt idx="9448">
                  <c:v>149535.55179296952</c:v>
                </c:pt>
                <c:pt idx="9449">
                  <c:v>149553.37534346868</c:v>
                </c:pt>
                <c:pt idx="9450">
                  <c:v>149571.19910558555</c:v>
                </c:pt>
                <c:pt idx="9451">
                  <c:v>149589.02307929783</c:v>
                </c:pt>
                <c:pt idx="9452">
                  <c:v>149606.84726458319</c:v>
                </c:pt>
                <c:pt idx="9453">
                  <c:v>149624.67166141921</c:v>
                </c:pt>
                <c:pt idx="9454">
                  <c:v>149642.4962697835</c:v>
                </c:pt>
                <c:pt idx="9455">
                  <c:v>149660.32108965368</c:v>
                </c:pt>
                <c:pt idx="9456">
                  <c:v>149678.14612100754</c:v>
                </c:pt>
                <c:pt idx="9457">
                  <c:v>149695.97136382243</c:v>
                </c:pt>
                <c:pt idx="9458">
                  <c:v>149713.79681807625</c:v>
                </c:pt>
                <c:pt idx="9459">
                  <c:v>149731.6224837465</c:v>
                </c:pt>
                <c:pt idx="9460">
                  <c:v>149749.44836081096</c:v>
                </c:pt>
                <c:pt idx="9461">
                  <c:v>149767.27444924717</c:v>
                </c:pt>
                <c:pt idx="9462">
                  <c:v>149785.10074903286</c:v>
                </c:pt>
                <c:pt idx="9463">
                  <c:v>149802.92726014566</c:v>
                </c:pt>
                <c:pt idx="9464">
                  <c:v>149820.75398256327</c:v>
                </c:pt>
                <c:pt idx="9465">
                  <c:v>149838.58091626334</c:v>
                </c:pt>
                <c:pt idx="9466">
                  <c:v>149856.40806122363</c:v>
                </c:pt>
                <c:pt idx="9467">
                  <c:v>149874.2354174217</c:v>
                </c:pt>
                <c:pt idx="9468">
                  <c:v>149892.06298483544</c:v>
                </c:pt>
                <c:pt idx="9469">
                  <c:v>149909.89076344224</c:v>
                </c:pt>
                <c:pt idx="9470">
                  <c:v>149927.71875322011</c:v>
                </c:pt>
                <c:pt idx="9471">
                  <c:v>149945.54695414656</c:v>
                </c:pt>
                <c:pt idx="9472">
                  <c:v>149963.37536619935</c:v>
                </c:pt>
                <c:pt idx="9473">
                  <c:v>149981.20398935632</c:v>
                </c:pt>
                <c:pt idx="9474">
                  <c:v>149999.03282359496</c:v>
                </c:pt>
                <c:pt idx="9475">
                  <c:v>150016.86186889312</c:v>
                </c:pt>
                <c:pt idx="9476">
                  <c:v>150034.69112522859</c:v>
                </c:pt>
                <c:pt idx="9477">
                  <c:v>150052.52059257895</c:v>
                </c:pt>
                <c:pt idx="9478">
                  <c:v>150070.35027092215</c:v>
                </c:pt>
                <c:pt idx="9479">
                  <c:v>150088.18016023576</c:v>
                </c:pt>
                <c:pt idx="9480">
                  <c:v>150106.01026049754</c:v>
                </c:pt>
                <c:pt idx="9481">
                  <c:v>150123.84057168534</c:v>
                </c:pt>
                <c:pt idx="9482">
                  <c:v>150141.67109377673</c:v>
                </c:pt>
                <c:pt idx="9483">
                  <c:v>150159.50182674971</c:v>
                </c:pt>
                <c:pt idx="9484">
                  <c:v>150177.33277058194</c:v>
                </c:pt>
                <c:pt idx="9485">
                  <c:v>150195.16392525117</c:v>
                </c:pt>
                <c:pt idx="9486">
                  <c:v>150212.99529073518</c:v>
                </c:pt>
                <c:pt idx="9487">
                  <c:v>150230.82686701175</c:v>
                </c:pt>
                <c:pt idx="9488">
                  <c:v>150248.65865405876</c:v>
                </c:pt>
                <c:pt idx="9489">
                  <c:v>150266.49065185385</c:v>
                </c:pt>
                <c:pt idx="9490">
                  <c:v>150284.32286037487</c:v>
                </c:pt>
                <c:pt idx="9491">
                  <c:v>150302.15527959971</c:v>
                </c:pt>
                <c:pt idx="9492">
                  <c:v>150319.98790950608</c:v>
                </c:pt>
                <c:pt idx="9493">
                  <c:v>150337.82075007173</c:v>
                </c:pt>
                <c:pt idx="9494">
                  <c:v>150355.65380127466</c:v>
                </c:pt>
                <c:pt idx="9495">
                  <c:v>150373.4870630925</c:v>
                </c:pt>
                <c:pt idx="9496">
                  <c:v>150391.32053550321</c:v>
                </c:pt>
                <c:pt idx="9497">
                  <c:v>150409.15421848453</c:v>
                </c:pt>
                <c:pt idx="9498">
                  <c:v>150426.98811201431</c:v>
                </c:pt>
                <c:pt idx="9499">
                  <c:v>150444.82221607043</c:v>
                </c:pt>
                <c:pt idx="9500">
                  <c:v>150462.65653063072</c:v>
                </c:pt>
                <c:pt idx="9501">
                  <c:v>150480.49105567296</c:v>
                </c:pt>
                <c:pt idx="9502">
                  <c:v>150498.32579117504</c:v>
                </c:pt>
                <c:pt idx="9503">
                  <c:v>150516.16073711493</c:v>
                </c:pt>
                <c:pt idx="9504">
                  <c:v>150533.99589347027</c:v>
                </c:pt>
                <c:pt idx="9505">
                  <c:v>150551.8312602191</c:v>
                </c:pt>
                <c:pt idx="9506">
                  <c:v>150569.66683733923</c:v>
                </c:pt>
                <c:pt idx="9507">
                  <c:v>150587.50262480855</c:v>
                </c:pt>
                <c:pt idx="9508">
                  <c:v>150605.33862260485</c:v>
                </c:pt>
                <c:pt idx="9509">
                  <c:v>150623.17483070615</c:v>
                </c:pt>
                <c:pt idx="9510">
                  <c:v>150641.01124909028</c:v>
                </c:pt>
                <c:pt idx="9511">
                  <c:v>150658.8478777351</c:v>
                </c:pt>
                <c:pt idx="9512">
                  <c:v>150676.68471661847</c:v>
                </c:pt>
                <c:pt idx="9513">
                  <c:v>150694.52176571847</c:v>
                </c:pt>
                <c:pt idx="9514">
                  <c:v>150712.35902501285</c:v>
                </c:pt>
                <c:pt idx="9515">
                  <c:v>150730.19649447955</c:v>
                </c:pt>
                <c:pt idx="9516">
                  <c:v>150748.03417409654</c:v>
                </c:pt>
                <c:pt idx="9517">
                  <c:v>150765.87206384167</c:v>
                </c:pt>
                <c:pt idx="9518">
                  <c:v>150783.71016369294</c:v>
                </c:pt>
                <c:pt idx="9519">
                  <c:v>150801.54847362824</c:v>
                </c:pt>
                <c:pt idx="9520">
                  <c:v>150819.38699362546</c:v>
                </c:pt>
                <c:pt idx="9521">
                  <c:v>150837.22572366268</c:v>
                </c:pt>
                <c:pt idx="9522">
                  <c:v>150855.06466371761</c:v>
                </c:pt>
                <c:pt idx="9523">
                  <c:v>150872.90381376841</c:v>
                </c:pt>
                <c:pt idx="9524">
                  <c:v>150890.74317379299</c:v>
                </c:pt>
                <c:pt idx="9525">
                  <c:v>150908.58274376919</c:v>
                </c:pt>
                <c:pt idx="9526">
                  <c:v>150926.42252367508</c:v>
                </c:pt>
                <c:pt idx="9527">
                  <c:v>150944.26251348868</c:v>
                </c:pt>
                <c:pt idx="9528">
                  <c:v>150962.10271318781</c:v>
                </c:pt>
                <c:pt idx="9529">
                  <c:v>150979.94312275053</c:v>
                </c:pt>
                <c:pt idx="9530">
                  <c:v>150997.78374215483</c:v>
                </c:pt>
                <c:pt idx="9531">
                  <c:v>151015.62457137872</c:v>
                </c:pt>
                <c:pt idx="9532">
                  <c:v>151033.46561040008</c:v>
                </c:pt>
                <c:pt idx="9533">
                  <c:v>151051.30685919704</c:v>
                </c:pt>
                <c:pt idx="9534">
                  <c:v>151069.14831774752</c:v>
                </c:pt>
                <c:pt idx="9535">
                  <c:v>151086.98998602945</c:v>
                </c:pt>
                <c:pt idx="9536">
                  <c:v>151104.83186402102</c:v>
                </c:pt>
                <c:pt idx="9537">
                  <c:v>151122.67395170021</c:v>
                </c:pt>
                <c:pt idx="9538">
                  <c:v>151140.51624904486</c:v>
                </c:pt>
                <c:pt idx="9539">
                  <c:v>151158.35875603315</c:v>
                </c:pt>
                <c:pt idx="9540">
                  <c:v>151176.20147264306</c:v>
                </c:pt>
                <c:pt idx="9541">
                  <c:v>151194.04439885271</c:v>
                </c:pt>
                <c:pt idx="9542">
                  <c:v>151211.88753463994</c:v>
                </c:pt>
                <c:pt idx="9543">
                  <c:v>151229.73087998305</c:v>
                </c:pt>
                <c:pt idx="9544">
                  <c:v>151247.57443485977</c:v>
                </c:pt>
                <c:pt idx="9545">
                  <c:v>151265.41819924844</c:v>
                </c:pt>
                <c:pt idx="9546">
                  <c:v>151283.26217312698</c:v>
                </c:pt>
                <c:pt idx="9547">
                  <c:v>151301.10635647344</c:v>
                </c:pt>
                <c:pt idx="9548">
                  <c:v>151318.95074926596</c:v>
                </c:pt>
                <c:pt idx="9549">
                  <c:v>151336.79535148255</c:v>
                </c:pt>
                <c:pt idx="9550">
                  <c:v>151354.6401631012</c:v>
                </c:pt>
                <c:pt idx="9551">
                  <c:v>151372.48518410011</c:v>
                </c:pt>
                <c:pt idx="9552">
                  <c:v>151390.33041445736</c:v>
                </c:pt>
                <c:pt idx="9553">
                  <c:v>151408.17585415105</c:v>
                </c:pt>
                <c:pt idx="9554">
                  <c:v>151426.02150315911</c:v>
                </c:pt>
                <c:pt idx="9555">
                  <c:v>151443.86736145988</c:v>
                </c:pt>
                <c:pt idx="9556">
                  <c:v>151461.71342903131</c:v>
                </c:pt>
                <c:pt idx="9557">
                  <c:v>151479.55970585148</c:v>
                </c:pt>
                <c:pt idx="9558">
                  <c:v>151497.40619189863</c:v>
                </c:pt>
                <c:pt idx="9559">
                  <c:v>151515.25288715074</c:v>
                </c:pt>
                <c:pt idx="9560">
                  <c:v>151533.09979158602</c:v>
                </c:pt>
                <c:pt idx="9561">
                  <c:v>151550.94690518256</c:v>
                </c:pt>
                <c:pt idx="9562">
                  <c:v>151568.79422791844</c:v>
                </c:pt>
                <c:pt idx="9563">
                  <c:v>151586.64175977182</c:v>
                </c:pt>
                <c:pt idx="9564">
                  <c:v>151604.4895007209</c:v>
                </c:pt>
                <c:pt idx="9565">
                  <c:v>151622.33745074377</c:v>
                </c:pt>
                <c:pt idx="9566">
                  <c:v>151640.18560981867</c:v>
                </c:pt>
                <c:pt idx="9567">
                  <c:v>151658.03397792354</c:v>
                </c:pt>
                <c:pt idx="9568">
                  <c:v>151675.88255503672</c:v>
                </c:pt>
                <c:pt idx="9569">
                  <c:v>151693.73134113633</c:v>
                </c:pt>
                <c:pt idx="9570">
                  <c:v>151711.58033620045</c:v>
                </c:pt>
                <c:pt idx="9571">
                  <c:v>151729.42954020735</c:v>
                </c:pt>
                <c:pt idx="9572">
                  <c:v>151747.27895313519</c:v>
                </c:pt>
                <c:pt idx="9573">
                  <c:v>151765.12857496212</c:v>
                </c:pt>
                <c:pt idx="9574">
                  <c:v>151782.9784056663</c:v>
                </c:pt>
                <c:pt idx="9575">
                  <c:v>151800.82844522595</c:v>
                </c:pt>
                <c:pt idx="9576">
                  <c:v>151818.67869361929</c:v>
                </c:pt>
                <c:pt idx="9577">
                  <c:v>151836.52915082444</c:v>
                </c:pt>
                <c:pt idx="9578">
                  <c:v>151854.37981681968</c:v>
                </c:pt>
                <c:pt idx="9579">
                  <c:v>151872.23069158325</c:v>
                </c:pt>
                <c:pt idx="9580">
                  <c:v>151890.08177509316</c:v>
                </c:pt>
                <c:pt idx="9581">
                  <c:v>151907.93306732783</c:v>
                </c:pt>
                <c:pt idx="9582">
                  <c:v>151925.7845682654</c:v>
                </c:pt>
                <c:pt idx="9583">
                  <c:v>151943.63627788413</c:v>
                </c:pt>
                <c:pt idx="9584">
                  <c:v>151961.48819616216</c:v>
                </c:pt>
                <c:pt idx="9585">
                  <c:v>151979.34032307783</c:v>
                </c:pt>
                <c:pt idx="9586">
                  <c:v>151997.1926586093</c:v>
                </c:pt>
                <c:pt idx="9587">
                  <c:v>152015.04520273488</c:v>
                </c:pt>
                <c:pt idx="9588">
                  <c:v>152032.8979554328</c:v>
                </c:pt>
                <c:pt idx="9589">
                  <c:v>152050.75091668117</c:v>
                </c:pt>
                <c:pt idx="9590">
                  <c:v>152068.60408645845</c:v>
                </c:pt>
                <c:pt idx="9591">
                  <c:v>152086.45746474279</c:v>
                </c:pt>
                <c:pt idx="9592">
                  <c:v>152104.31105151252</c:v>
                </c:pt>
                <c:pt idx="9593">
                  <c:v>152122.16484674579</c:v>
                </c:pt>
                <c:pt idx="9594">
                  <c:v>152140.01885042101</c:v>
                </c:pt>
                <c:pt idx="9595">
                  <c:v>152157.87306251636</c:v>
                </c:pt>
                <c:pt idx="9596">
                  <c:v>152175.72748301024</c:v>
                </c:pt>
                <c:pt idx="9597">
                  <c:v>152193.58211188079</c:v>
                </c:pt>
                <c:pt idx="9598">
                  <c:v>152211.43694910643</c:v>
                </c:pt>
                <c:pt idx="9599">
                  <c:v>152229.29199466534</c:v>
                </c:pt>
                <c:pt idx="9600">
                  <c:v>152247.14724853597</c:v>
                </c:pt>
                <c:pt idx="9601">
                  <c:v>152265.0027106964</c:v>
                </c:pt>
                <c:pt idx="9602">
                  <c:v>152282.85838112512</c:v>
                </c:pt>
                <c:pt idx="9603">
                  <c:v>152300.71425980047</c:v>
                </c:pt>
                <c:pt idx="9604">
                  <c:v>152318.57034670067</c:v>
                </c:pt>
                <c:pt idx="9605">
                  <c:v>152336.42664180402</c:v>
                </c:pt>
                <c:pt idx="9606">
                  <c:v>152354.28314508896</c:v>
                </c:pt>
                <c:pt idx="9607">
                  <c:v>152372.1398565337</c:v>
                </c:pt>
                <c:pt idx="9608">
                  <c:v>152389.99677611669</c:v>
                </c:pt>
                <c:pt idx="9609">
                  <c:v>152407.8539038162</c:v>
                </c:pt>
                <c:pt idx="9610">
                  <c:v>152425.71123961062</c:v>
                </c:pt>
                <c:pt idx="9611">
                  <c:v>152443.56878347823</c:v>
                </c:pt>
                <c:pt idx="9612">
                  <c:v>152461.42653539745</c:v>
                </c:pt>
                <c:pt idx="9613">
                  <c:v>152479.28449534663</c:v>
                </c:pt>
                <c:pt idx="9614">
                  <c:v>152497.14266330411</c:v>
                </c:pt>
                <c:pt idx="9615">
                  <c:v>152515.00103924831</c:v>
                </c:pt>
                <c:pt idx="9616">
                  <c:v>152532.85962315756</c:v>
                </c:pt>
                <c:pt idx="9617">
                  <c:v>152550.71841501028</c:v>
                </c:pt>
                <c:pt idx="9618">
                  <c:v>152568.57741478476</c:v>
                </c:pt>
                <c:pt idx="9619">
                  <c:v>152586.43662245944</c:v>
                </c:pt>
                <c:pt idx="9620">
                  <c:v>152604.29603801278</c:v>
                </c:pt>
                <c:pt idx="9621">
                  <c:v>152622.15566142305</c:v>
                </c:pt>
                <c:pt idx="9622">
                  <c:v>152640.01549266872</c:v>
                </c:pt>
                <c:pt idx="9623">
                  <c:v>152657.8755317282</c:v>
                </c:pt>
                <c:pt idx="9624">
                  <c:v>152675.73577857987</c:v>
                </c:pt>
                <c:pt idx="9625">
                  <c:v>152693.59623320212</c:v>
                </c:pt>
                <c:pt idx="9626">
                  <c:v>152711.45689557341</c:v>
                </c:pt>
                <c:pt idx="9627">
                  <c:v>152729.31776567228</c:v>
                </c:pt>
                <c:pt idx="9628">
                  <c:v>152747.17884347693</c:v>
                </c:pt>
                <c:pt idx="9629">
                  <c:v>152765.04012896592</c:v>
                </c:pt>
                <c:pt idx="9630">
                  <c:v>152782.90162211761</c:v>
                </c:pt>
                <c:pt idx="9631">
                  <c:v>152800.76332291056</c:v>
                </c:pt>
                <c:pt idx="9632">
                  <c:v>152818.62523132309</c:v>
                </c:pt>
                <c:pt idx="9633">
                  <c:v>152836.48734733378</c:v>
                </c:pt>
                <c:pt idx="9634">
                  <c:v>152854.34967092093</c:v>
                </c:pt>
                <c:pt idx="9635">
                  <c:v>152872.21220206315</c:v>
                </c:pt>
                <c:pt idx="9636">
                  <c:v>152890.07494073876</c:v>
                </c:pt>
                <c:pt idx="9637">
                  <c:v>152907.93788692632</c:v>
                </c:pt>
                <c:pt idx="9638">
                  <c:v>152925.80104060424</c:v>
                </c:pt>
                <c:pt idx="9639">
                  <c:v>152943.66440175107</c:v>
                </c:pt>
                <c:pt idx="9640">
                  <c:v>152961.52797034531</c:v>
                </c:pt>
                <c:pt idx="9641">
                  <c:v>152979.39174636535</c:v>
                </c:pt>
                <c:pt idx="9642">
                  <c:v>152997.25572978976</c:v>
                </c:pt>
                <c:pt idx="9643">
                  <c:v>153015.11992059695</c:v>
                </c:pt>
                <c:pt idx="9644">
                  <c:v>153032.98431876543</c:v>
                </c:pt>
                <c:pt idx="9645">
                  <c:v>153050.84892427377</c:v>
                </c:pt>
                <c:pt idx="9646">
                  <c:v>153068.71373710048</c:v>
                </c:pt>
                <c:pt idx="9647">
                  <c:v>153086.57875722396</c:v>
                </c:pt>
                <c:pt idx="9648">
                  <c:v>153104.44398462283</c:v>
                </c:pt>
                <c:pt idx="9649">
                  <c:v>153122.30941927555</c:v>
                </c:pt>
                <c:pt idx="9650">
                  <c:v>153140.17506116079</c:v>
                </c:pt>
                <c:pt idx="9651">
                  <c:v>153158.04091025685</c:v>
                </c:pt>
                <c:pt idx="9652">
                  <c:v>153175.90696654242</c:v>
                </c:pt>
                <c:pt idx="9653">
                  <c:v>153193.77322999603</c:v>
                </c:pt>
                <c:pt idx="9654">
                  <c:v>153211.6397005961</c:v>
                </c:pt>
                <c:pt idx="9655">
                  <c:v>153229.50637832136</c:v>
                </c:pt>
                <c:pt idx="9656">
                  <c:v>153247.37326315025</c:v>
                </c:pt>
                <c:pt idx="9657">
                  <c:v>153265.24035506137</c:v>
                </c:pt>
                <c:pt idx="9658">
                  <c:v>153283.10765403323</c:v>
                </c:pt>
                <c:pt idx="9659">
                  <c:v>153300.97516004436</c:v>
                </c:pt>
                <c:pt idx="9660">
                  <c:v>153318.84287307347</c:v>
                </c:pt>
                <c:pt idx="9661">
                  <c:v>153336.71079309902</c:v>
                </c:pt>
                <c:pt idx="9662">
                  <c:v>153354.57892009968</c:v>
                </c:pt>
                <c:pt idx="9663">
                  <c:v>153372.44725405396</c:v>
                </c:pt>
                <c:pt idx="9664">
                  <c:v>153390.31579494043</c:v>
                </c:pt>
                <c:pt idx="9665">
                  <c:v>153408.18454273773</c:v>
                </c:pt>
                <c:pt idx="9666">
                  <c:v>153426.05349742438</c:v>
                </c:pt>
                <c:pt idx="9667">
                  <c:v>153443.92265897917</c:v>
                </c:pt>
                <c:pt idx="9668">
                  <c:v>153461.79202738058</c:v>
                </c:pt>
                <c:pt idx="9669">
                  <c:v>153479.66160260708</c:v>
                </c:pt>
                <c:pt idx="9670">
                  <c:v>153497.53138463755</c:v>
                </c:pt>
                <c:pt idx="9671">
                  <c:v>153515.40137345041</c:v>
                </c:pt>
                <c:pt idx="9672">
                  <c:v>153533.27156902433</c:v>
                </c:pt>
                <c:pt idx="9673">
                  <c:v>153551.1419713381</c:v>
                </c:pt>
                <c:pt idx="9674">
                  <c:v>153569.01258037006</c:v>
                </c:pt>
                <c:pt idx="9675">
                  <c:v>153586.883396099</c:v>
                </c:pt>
                <c:pt idx="9676">
                  <c:v>153604.75441850367</c:v>
                </c:pt>
                <c:pt idx="9677">
                  <c:v>153622.62564756261</c:v>
                </c:pt>
                <c:pt idx="9678">
                  <c:v>153640.49708325433</c:v>
                </c:pt>
                <c:pt idx="9679">
                  <c:v>153658.36872555775</c:v>
                </c:pt>
                <c:pt idx="9680">
                  <c:v>153676.24057445131</c:v>
                </c:pt>
                <c:pt idx="9681">
                  <c:v>153694.11262991381</c:v>
                </c:pt>
                <c:pt idx="9682">
                  <c:v>153711.98489192376</c:v>
                </c:pt>
                <c:pt idx="9683">
                  <c:v>153729.85736046004</c:v>
                </c:pt>
                <c:pt idx="9684">
                  <c:v>153747.73003550115</c:v>
                </c:pt>
                <c:pt idx="9685">
                  <c:v>153765.60291702588</c:v>
                </c:pt>
                <c:pt idx="9686">
                  <c:v>153783.47600501293</c:v>
                </c:pt>
                <c:pt idx="9687">
                  <c:v>153801.3492994408</c:v>
                </c:pt>
                <c:pt idx="9688">
                  <c:v>153819.22280028844</c:v>
                </c:pt>
                <c:pt idx="9689">
                  <c:v>153837.09650753433</c:v>
                </c:pt>
                <c:pt idx="9690">
                  <c:v>153854.97042115731</c:v>
                </c:pt>
                <c:pt idx="9691">
                  <c:v>153872.84454113606</c:v>
                </c:pt>
                <c:pt idx="9692">
                  <c:v>153890.71886744926</c:v>
                </c:pt>
                <c:pt idx="9693">
                  <c:v>153908.59340007565</c:v>
                </c:pt>
                <c:pt idx="9694">
                  <c:v>153926.46813899392</c:v>
                </c:pt>
                <c:pt idx="9695">
                  <c:v>153944.34308418282</c:v>
                </c:pt>
                <c:pt idx="9696">
                  <c:v>153962.21823562111</c:v>
                </c:pt>
                <c:pt idx="9697">
                  <c:v>153980.09359328743</c:v>
                </c:pt>
                <c:pt idx="9698">
                  <c:v>153997.96915716055</c:v>
                </c:pt>
                <c:pt idx="9699">
                  <c:v>154015.84492721927</c:v>
                </c:pt>
                <c:pt idx="9700">
                  <c:v>154033.7209034423</c:v>
                </c:pt>
                <c:pt idx="9701">
                  <c:v>154051.59708580837</c:v>
                </c:pt>
                <c:pt idx="9702">
                  <c:v>154069.47347429628</c:v>
                </c:pt>
                <c:pt idx="9703">
                  <c:v>154087.3500688847</c:v>
                </c:pt>
                <c:pt idx="9704">
                  <c:v>154105.22686955254</c:v>
                </c:pt>
                <c:pt idx="9705">
                  <c:v>154123.10387627844</c:v>
                </c:pt>
                <c:pt idx="9706">
                  <c:v>154140.98108904122</c:v>
                </c:pt>
                <c:pt idx="9707">
                  <c:v>154158.85850781968</c:v>
                </c:pt>
                <c:pt idx="9708">
                  <c:v>154176.73613259252</c:v>
                </c:pt>
                <c:pt idx="9709">
                  <c:v>154194.61396333866</c:v>
                </c:pt>
                <c:pt idx="9710">
                  <c:v>154212.49200003676</c:v>
                </c:pt>
                <c:pt idx="9711">
                  <c:v>154230.37024266567</c:v>
                </c:pt>
                <c:pt idx="9712">
                  <c:v>154248.24869120415</c:v>
                </c:pt>
                <c:pt idx="9713">
                  <c:v>154266.1273456311</c:v>
                </c:pt>
                <c:pt idx="9714">
                  <c:v>154284.00620592519</c:v>
                </c:pt>
                <c:pt idx="9715">
                  <c:v>154301.88527206532</c:v>
                </c:pt>
                <c:pt idx="9716">
                  <c:v>154319.7645440303</c:v>
                </c:pt>
                <c:pt idx="9717">
                  <c:v>154337.64402179894</c:v>
                </c:pt>
                <c:pt idx="9718">
                  <c:v>154355.52370535006</c:v>
                </c:pt>
                <c:pt idx="9719">
                  <c:v>154373.40359466249</c:v>
                </c:pt>
                <c:pt idx="9720">
                  <c:v>154391.28368971511</c:v>
                </c:pt>
                <c:pt idx="9721">
                  <c:v>154409.16399048665</c:v>
                </c:pt>
                <c:pt idx="9722">
                  <c:v>154427.04449695599</c:v>
                </c:pt>
                <c:pt idx="9723">
                  <c:v>154444.9252091021</c:v>
                </c:pt>
                <c:pt idx="9724">
                  <c:v>154462.80612690368</c:v>
                </c:pt>
                <c:pt idx="9725">
                  <c:v>154480.68725033966</c:v>
                </c:pt>
                <c:pt idx="9726">
                  <c:v>154498.56857938884</c:v>
                </c:pt>
                <c:pt idx="9727">
                  <c:v>154516.45011403013</c:v>
                </c:pt>
                <c:pt idx="9728">
                  <c:v>154534.33185424242</c:v>
                </c:pt>
                <c:pt idx="9729">
                  <c:v>154552.21380000454</c:v>
                </c:pt>
                <c:pt idx="9730">
                  <c:v>154570.09595129537</c:v>
                </c:pt>
                <c:pt idx="9731">
                  <c:v>154587.97830809379</c:v>
                </c:pt>
                <c:pt idx="9732">
                  <c:v>154605.8608703787</c:v>
                </c:pt>
                <c:pt idx="9733">
                  <c:v>154623.74363812897</c:v>
                </c:pt>
                <c:pt idx="9734">
                  <c:v>154641.6266113235</c:v>
                </c:pt>
                <c:pt idx="9735">
                  <c:v>154659.50978994128</c:v>
                </c:pt>
                <c:pt idx="9736">
                  <c:v>154677.39317396109</c:v>
                </c:pt>
                <c:pt idx="9737">
                  <c:v>154695.27676336185</c:v>
                </c:pt>
                <c:pt idx="9738">
                  <c:v>154713.1605581225</c:v>
                </c:pt>
                <c:pt idx="9739">
                  <c:v>154731.04455822194</c:v>
                </c:pt>
                <c:pt idx="9740">
                  <c:v>154748.92876363912</c:v>
                </c:pt>
                <c:pt idx="9741">
                  <c:v>154766.81317435301</c:v>
                </c:pt>
                <c:pt idx="9742">
                  <c:v>154784.69779034238</c:v>
                </c:pt>
                <c:pt idx="9743">
                  <c:v>154802.58261158632</c:v>
                </c:pt>
                <c:pt idx="9744">
                  <c:v>154820.46763806371</c:v>
                </c:pt>
                <c:pt idx="9745">
                  <c:v>154838.35286975346</c:v>
                </c:pt>
                <c:pt idx="9746">
                  <c:v>154856.23830663456</c:v>
                </c:pt>
                <c:pt idx="9747">
                  <c:v>154874.123948686</c:v>
                </c:pt>
                <c:pt idx="9748">
                  <c:v>154892.00979588661</c:v>
                </c:pt>
                <c:pt idx="9749">
                  <c:v>154909.89584821547</c:v>
                </c:pt>
                <c:pt idx="9750">
                  <c:v>154927.78210565145</c:v>
                </c:pt>
                <c:pt idx="9751">
                  <c:v>154945.66856817354</c:v>
                </c:pt>
                <c:pt idx="9752">
                  <c:v>154963.55523576081</c:v>
                </c:pt>
                <c:pt idx="9753">
                  <c:v>154981.44210839213</c:v>
                </c:pt>
                <c:pt idx="9754">
                  <c:v>154999.32918604644</c:v>
                </c:pt>
                <c:pt idx="9755">
                  <c:v>155017.21646870291</c:v>
                </c:pt>
                <c:pt idx="9756">
                  <c:v>155035.10395634038</c:v>
                </c:pt>
                <c:pt idx="9757">
                  <c:v>155052.99164893787</c:v>
                </c:pt>
                <c:pt idx="9758">
                  <c:v>155070.87954647432</c:v>
                </c:pt>
                <c:pt idx="9759">
                  <c:v>155088.76764892897</c:v>
                </c:pt>
                <c:pt idx="9760">
                  <c:v>155106.65595628051</c:v>
                </c:pt>
                <c:pt idx="9761">
                  <c:v>155124.5444685081</c:v>
                </c:pt>
                <c:pt idx="9762">
                  <c:v>155142.43318559078</c:v>
                </c:pt>
                <c:pt idx="9763">
                  <c:v>155160.32210750756</c:v>
                </c:pt>
                <c:pt idx="9764">
                  <c:v>155178.21123423747</c:v>
                </c:pt>
                <c:pt idx="9765">
                  <c:v>155196.10056575944</c:v>
                </c:pt>
                <c:pt idx="9766">
                  <c:v>155213.9901020526</c:v>
                </c:pt>
                <c:pt idx="9767">
                  <c:v>155231.87984309596</c:v>
                </c:pt>
                <c:pt idx="9768">
                  <c:v>155249.76978886858</c:v>
                </c:pt>
                <c:pt idx="9769">
                  <c:v>155267.65993934945</c:v>
                </c:pt>
                <c:pt idx="9770">
                  <c:v>155285.55029451771</c:v>
                </c:pt>
                <c:pt idx="9771">
                  <c:v>155303.44085435235</c:v>
                </c:pt>
                <c:pt idx="9772">
                  <c:v>155321.33161883234</c:v>
                </c:pt>
                <c:pt idx="9773">
                  <c:v>155339.22258793694</c:v>
                </c:pt>
                <c:pt idx="9774">
                  <c:v>155357.11376164507</c:v>
                </c:pt>
                <c:pt idx="9775">
                  <c:v>155375.00513993588</c:v>
                </c:pt>
                <c:pt idx="9776">
                  <c:v>155392.89672278834</c:v>
                </c:pt>
                <c:pt idx="9777">
                  <c:v>155410.78851018168</c:v>
                </c:pt>
                <c:pt idx="9778">
                  <c:v>155428.68050209485</c:v>
                </c:pt>
                <c:pt idx="9779">
                  <c:v>155446.57269850711</c:v>
                </c:pt>
                <c:pt idx="9780">
                  <c:v>155464.46509939732</c:v>
                </c:pt>
                <c:pt idx="9781">
                  <c:v>155482.3577047447</c:v>
                </c:pt>
                <c:pt idx="9782">
                  <c:v>155500.25051452836</c:v>
                </c:pt>
                <c:pt idx="9783">
                  <c:v>155518.14352872747</c:v>
                </c:pt>
                <c:pt idx="9784">
                  <c:v>155536.03674732096</c:v>
                </c:pt>
                <c:pt idx="9785">
                  <c:v>155553.93017028808</c:v>
                </c:pt>
                <c:pt idx="9786">
                  <c:v>155571.82379760782</c:v>
                </c:pt>
                <c:pt idx="9787">
                  <c:v>155589.71762925954</c:v>
                </c:pt>
                <c:pt idx="9788">
                  <c:v>155607.6116652221</c:v>
                </c:pt>
                <c:pt idx="9789">
                  <c:v>155625.5059054748</c:v>
                </c:pt>
                <c:pt idx="9790">
                  <c:v>155643.40034999675</c:v>
                </c:pt>
                <c:pt idx="9791">
                  <c:v>155661.29499876703</c:v>
                </c:pt>
                <c:pt idx="9792">
                  <c:v>155679.18985176476</c:v>
                </c:pt>
                <c:pt idx="9793">
                  <c:v>155697.08490896918</c:v>
                </c:pt>
                <c:pt idx="9794">
                  <c:v>155714.98017035943</c:v>
                </c:pt>
                <c:pt idx="9795">
                  <c:v>155732.87563591465</c:v>
                </c:pt>
                <c:pt idx="9796">
                  <c:v>155750.77130561401</c:v>
                </c:pt>
                <c:pt idx="9797">
                  <c:v>155768.66717943657</c:v>
                </c:pt>
                <c:pt idx="9798">
                  <c:v>155786.56325736156</c:v>
                </c:pt>
                <c:pt idx="9799">
                  <c:v>155804.45953936825</c:v>
                </c:pt>
                <c:pt idx="9800">
                  <c:v>155822.35602543576</c:v>
                </c:pt>
                <c:pt idx="9801">
                  <c:v>155840.25271554323</c:v>
                </c:pt>
                <c:pt idx="9802">
                  <c:v>155858.14960966993</c:v>
                </c:pt>
                <c:pt idx="9803">
                  <c:v>155876.04670779489</c:v>
                </c:pt>
                <c:pt idx="9804">
                  <c:v>155893.9440098975</c:v>
                </c:pt>
                <c:pt idx="9805">
                  <c:v>155911.8415159568</c:v>
                </c:pt>
                <c:pt idx="9806">
                  <c:v>155929.73922595216</c:v>
                </c:pt>
                <c:pt idx="9807">
                  <c:v>155947.63713986264</c:v>
                </c:pt>
                <c:pt idx="9808">
                  <c:v>155965.53525766748</c:v>
                </c:pt>
                <c:pt idx="9809">
                  <c:v>155983.43357934582</c:v>
                </c:pt>
                <c:pt idx="9810">
                  <c:v>156001.3321048771</c:v>
                </c:pt>
                <c:pt idx="9811">
                  <c:v>156019.23083424038</c:v>
                </c:pt>
                <c:pt idx="9812">
                  <c:v>156037.12976741491</c:v>
                </c:pt>
                <c:pt idx="9813">
                  <c:v>156055.02890437999</c:v>
                </c:pt>
                <c:pt idx="9814">
                  <c:v>156072.92824511477</c:v>
                </c:pt>
                <c:pt idx="9815">
                  <c:v>156090.82778959855</c:v>
                </c:pt>
                <c:pt idx="9816">
                  <c:v>156108.72753781054</c:v>
                </c:pt>
                <c:pt idx="9817">
                  <c:v>156126.62748972999</c:v>
                </c:pt>
                <c:pt idx="9818">
                  <c:v>156144.52764533614</c:v>
                </c:pt>
                <c:pt idx="9819">
                  <c:v>156162.42800460829</c:v>
                </c:pt>
                <c:pt idx="9820">
                  <c:v>156180.32856752569</c:v>
                </c:pt>
                <c:pt idx="9821">
                  <c:v>156198.22933406767</c:v>
                </c:pt>
                <c:pt idx="9822">
                  <c:v>156216.13030421338</c:v>
                </c:pt>
                <c:pt idx="9823">
                  <c:v>156234.0314779421</c:v>
                </c:pt>
                <c:pt idx="9824">
                  <c:v>156251.93285523326</c:v>
                </c:pt>
                <c:pt idx="9825">
                  <c:v>156269.8344360659</c:v>
                </c:pt>
                <c:pt idx="9826">
                  <c:v>156287.73622041961</c:v>
                </c:pt>
                <c:pt idx="9827">
                  <c:v>156305.63820827339</c:v>
                </c:pt>
                <c:pt idx="9828">
                  <c:v>156323.54039960675</c:v>
                </c:pt>
                <c:pt idx="9829">
                  <c:v>156341.44279439881</c:v>
                </c:pt>
                <c:pt idx="9830">
                  <c:v>156359.34539262904</c:v>
                </c:pt>
                <c:pt idx="9831">
                  <c:v>156377.2481942767</c:v>
                </c:pt>
                <c:pt idx="9832">
                  <c:v>156395.151199321</c:v>
                </c:pt>
                <c:pt idx="9833">
                  <c:v>156413.05440774135</c:v>
                </c:pt>
                <c:pt idx="9834">
                  <c:v>156430.95781951718</c:v>
                </c:pt>
                <c:pt idx="9835">
                  <c:v>156448.86143462756</c:v>
                </c:pt>
                <c:pt idx="9836">
                  <c:v>156466.76525305203</c:v>
                </c:pt>
                <c:pt idx="9837">
                  <c:v>156484.66927476981</c:v>
                </c:pt>
                <c:pt idx="9838">
                  <c:v>156502.57349976027</c:v>
                </c:pt>
                <c:pt idx="9839">
                  <c:v>156520.47792800283</c:v>
                </c:pt>
                <c:pt idx="9840">
                  <c:v>156538.38255947668</c:v>
                </c:pt>
                <c:pt idx="9841">
                  <c:v>156556.28739416131</c:v>
                </c:pt>
                <c:pt idx="9842">
                  <c:v>156574.19243203595</c:v>
                </c:pt>
                <c:pt idx="9843">
                  <c:v>156592.0976730801</c:v>
                </c:pt>
                <c:pt idx="9844">
                  <c:v>156610.00311727301</c:v>
                </c:pt>
                <c:pt idx="9845">
                  <c:v>156627.90876459409</c:v>
                </c:pt>
                <c:pt idx="9846">
                  <c:v>156645.81461502274</c:v>
                </c:pt>
                <c:pt idx="9847">
                  <c:v>156663.72066853833</c:v>
                </c:pt>
                <c:pt idx="9848">
                  <c:v>156681.62692512019</c:v>
                </c:pt>
                <c:pt idx="9849">
                  <c:v>156699.53338474775</c:v>
                </c:pt>
                <c:pt idx="9850">
                  <c:v>156717.44004740031</c:v>
                </c:pt>
                <c:pt idx="9851">
                  <c:v>156735.34691305738</c:v>
                </c:pt>
                <c:pt idx="9852">
                  <c:v>156753.2539816983</c:v>
                </c:pt>
                <c:pt idx="9853">
                  <c:v>156771.1612533025</c:v>
                </c:pt>
                <c:pt idx="9854">
                  <c:v>156789.06872784931</c:v>
                </c:pt>
                <c:pt idx="9855">
                  <c:v>156806.97640531827</c:v>
                </c:pt>
                <c:pt idx="9856">
                  <c:v>156824.88428568869</c:v>
                </c:pt>
                <c:pt idx="9857">
                  <c:v>156842.79236894002</c:v>
                </c:pt>
                <c:pt idx="9858">
                  <c:v>156860.70065505165</c:v>
                </c:pt>
                <c:pt idx="9859">
                  <c:v>156878.60914400301</c:v>
                </c:pt>
                <c:pt idx="9860">
                  <c:v>156896.51783577364</c:v>
                </c:pt>
                <c:pt idx="9861">
                  <c:v>156914.42673034276</c:v>
                </c:pt>
                <c:pt idx="9862">
                  <c:v>156932.33582769003</c:v>
                </c:pt>
                <c:pt idx="9863">
                  <c:v>156950.24512779477</c:v>
                </c:pt>
                <c:pt idx="9864">
                  <c:v>156968.15463063648</c:v>
                </c:pt>
                <c:pt idx="9865">
                  <c:v>156986.06433619451</c:v>
                </c:pt>
                <c:pt idx="9866">
                  <c:v>157003.9742444485</c:v>
                </c:pt>
                <c:pt idx="9867">
                  <c:v>157021.88435537776</c:v>
                </c:pt>
                <c:pt idx="9868">
                  <c:v>157039.79466896178</c:v>
                </c:pt>
                <c:pt idx="9869">
                  <c:v>157057.70518518006</c:v>
                </c:pt>
                <c:pt idx="9870">
                  <c:v>157075.61590401205</c:v>
                </c:pt>
                <c:pt idx="9871">
                  <c:v>157093.52682543721</c:v>
                </c:pt>
                <c:pt idx="9872">
                  <c:v>157111.43794943506</c:v>
                </c:pt>
                <c:pt idx="9873">
                  <c:v>157129.34927598501</c:v>
                </c:pt>
                <c:pt idx="9874">
                  <c:v>157147.26080506662</c:v>
                </c:pt>
                <c:pt idx="9875">
                  <c:v>157165.17253665935</c:v>
                </c:pt>
                <c:pt idx="9876">
                  <c:v>157183.0844707427</c:v>
                </c:pt>
                <c:pt idx="9877">
                  <c:v>157200.9966072962</c:v>
                </c:pt>
                <c:pt idx="9878">
                  <c:v>157218.9089462994</c:v>
                </c:pt>
                <c:pt idx="9879">
                  <c:v>157236.82148773165</c:v>
                </c:pt>
                <c:pt idx="9880">
                  <c:v>157254.73423157269</c:v>
                </c:pt>
                <c:pt idx="9881">
                  <c:v>157272.64717780185</c:v>
                </c:pt>
                <c:pt idx="9882">
                  <c:v>157290.56032639864</c:v>
                </c:pt>
                <c:pt idx="9883">
                  <c:v>157308.4736773427</c:v>
                </c:pt>
                <c:pt idx="9884">
                  <c:v>157326.38723061353</c:v>
                </c:pt>
                <c:pt idx="9885">
                  <c:v>157344.30098619065</c:v>
                </c:pt>
                <c:pt idx="9886">
                  <c:v>157362.21494405362</c:v>
                </c:pt>
                <c:pt idx="9887">
                  <c:v>157380.12910418183</c:v>
                </c:pt>
                <c:pt idx="9888">
                  <c:v>157398.04346655504</c:v>
                </c:pt>
                <c:pt idx="9889">
                  <c:v>157415.95803115272</c:v>
                </c:pt>
                <c:pt idx="9890">
                  <c:v>157433.87279795442</c:v>
                </c:pt>
                <c:pt idx="9891">
                  <c:v>157451.7877669397</c:v>
                </c:pt>
                <c:pt idx="9892">
                  <c:v>157469.70293808816</c:v>
                </c:pt>
                <c:pt idx="9893">
                  <c:v>157487.61831137928</c:v>
                </c:pt>
                <c:pt idx="9894">
                  <c:v>157505.53388679266</c:v>
                </c:pt>
                <c:pt idx="9895">
                  <c:v>157523.4496643079</c:v>
                </c:pt>
                <c:pt idx="9896">
                  <c:v>157541.3656439046</c:v>
                </c:pt>
                <c:pt idx="9897">
                  <c:v>157559.28182556236</c:v>
                </c:pt>
                <c:pt idx="9898">
                  <c:v>157577.19820926071</c:v>
                </c:pt>
                <c:pt idx="9899">
                  <c:v>157595.1147949791</c:v>
                </c:pt>
                <c:pt idx="9900">
                  <c:v>157613.03158269744</c:v>
                </c:pt>
                <c:pt idx="9901">
                  <c:v>157630.94857239514</c:v>
                </c:pt>
                <c:pt idx="9902">
                  <c:v>157648.86576405185</c:v>
                </c:pt>
                <c:pt idx="9903">
                  <c:v>157666.78315764718</c:v>
                </c:pt>
                <c:pt idx="9904">
                  <c:v>157684.70075316072</c:v>
                </c:pt>
                <c:pt idx="9905">
                  <c:v>157702.61855057211</c:v>
                </c:pt>
                <c:pt idx="9906">
                  <c:v>157720.53654986093</c:v>
                </c:pt>
                <c:pt idx="9907">
                  <c:v>157738.45475100676</c:v>
                </c:pt>
                <c:pt idx="9908">
                  <c:v>157756.37315398938</c:v>
                </c:pt>
                <c:pt idx="9909">
                  <c:v>157774.29175878834</c:v>
                </c:pt>
                <c:pt idx="9910">
                  <c:v>157792.21056538331</c:v>
                </c:pt>
                <c:pt idx="9911">
                  <c:v>157810.1295737538</c:v>
                </c:pt>
                <c:pt idx="9912">
                  <c:v>157828.04878387964</c:v>
                </c:pt>
                <c:pt idx="9913">
                  <c:v>157845.96819574034</c:v>
                </c:pt>
                <c:pt idx="9914">
                  <c:v>157863.88780931573</c:v>
                </c:pt>
                <c:pt idx="9915">
                  <c:v>157881.80762458526</c:v>
                </c:pt>
                <c:pt idx="9916">
                  <c:v>157899.72764152871</c:v>
                </c:pt>
                <c:pt idx="9917">
                  <c:v>157917.64786012567</c:v>
                </c:pt>
                <c:pt idx="9918">
                  <c:v>157935.56828035583</c:v>
                </c:pt>
                <c:pt idx="9919">
                  <c:v>157953.48890219894</c:v>
                </c:pt>
                <c:pt idx="9920">
                  <c:v>157971.40972563464</c:v>
                </c:pt>
                <c:pt idx="9921">
                  <c:v>157989.33075064258</c:v>
                </c:pt>
                <c:pt idx="9922">
                  <c:v>158007.25197720248</c:v>
                </c:pt>
                <c:pt idx="9923">
                  <c:v>158025.17340529399</c:v>
                </c:pt>
                <c:pt idx="9924">
                  <c:v>158043.0950348968</c:v>
                </c:pt>
                <c:pt idx="9925">
                  <c:v>158061.01686599071</c:v>
                </c:pt>
                <c:pt idx="9926">
                  <c:v>158078.93889855532</c:v>
                </c:pt>
                <c:pt idx="9927">
                  <c:v>158096.86113257031</c:v>
                </c:pt>
                <c:pt idx="9928">
                  <c:v>158114.78356801555</c:v>
                </c:pt>
                <c:pt idx="9929">
                  <c:v>158132.70620487069</c:v>
                </c:pt>
                <c:pt idx="9930">
                  <c:v>158150.6290431153</c:v>
                </c:pt>
                <c:pt idx="9931">
                  <c:v>158168.55208272923</c:v>
                </c:pt>
                <c:pt idx="9932">
                  <c:v>158186.47532369228</c:v>
                </c:pt>
                <c:pt idx="9933">
                  <c:v>158204.39876598402</c:v>
                </c:pt>
                <c:pt idx="9934">
                  <c:v>158222.32240958425</c:v>
                </c:pt>
                <c:pt idx="9935">
                  <c:v>158240.24625447282</c:v>
                </c:pt>
                <c:pt idx="9936">
                  <c:v>158258.17030062931</c:v>
                </c:pt>
                <c:pt idx="9937">
                  <c:v>158276.09454803352</c:v>
                </c:pt>
                <c:pt idx="9938">
                  <c:v>158294.01899666523</c:v>
                </c:pt>
                <c:pt idx="9939">
                  <c:v>158311.94364650411</c:v>
                </c:pt>
                <c:pt idx="9940">
                  <c:v>158329.86849753006</c:v>
                </c:pt>
                <c:pt idx="9941">
                  <c:v>158347.79354972285</c:v>
                </c:pt>
                <c:pt idx="9942">
                  <c:v>158365.7188030621</c:v>
                </c:pt>
                <c:pt idx="9943">
                  <c:v>158383.64425752757</c:v>
                </c:pt>
                <c:pt idx="9944">
                  <c:v>158401.56991309917</c:v>
                </c:pt>
                <c:pt idx="9945">
                  <c:v>158419.49576975667</c:v>
                </c:pt>
                <c:pt idx="9946">
                  <c:v>158437.42182747979</c:v>
                </c:pt>
                <c:pt idx="9947">
                  <c:v>158455.34808624833</c:v>
                </c:pt>
                <c:pt idx="9948">
                  <c:v>158473.27454604208</c:v>
                </c:pt>
                <c:pt idx="9949">
                  <c:v>158491.20120684092</c:v>
                </c:pt>
                <c:pt idx="9950">
                  <c:v>158509.1280686245</c:v>
                </c:pt>
                <c:pt idx="9951">
                  <c:v>158527.05513137279</c:v>
                </c:pt>
                <c:pt idx="9952">
                  <c:v>158544.98239506548</c:v>
                </c:pt>
                <c:pt idx="9953">
                  <c:v>158562.9098596824</c:v>
                </c:pt>
                <c:pt idx="9954">
                  <c:v>158580.83752520336</c:v>
                </c:pt>
                <c:pt idx="9955">
                  <c:v>158598.76539160826</c:v>
                </c:pt>
                <c:pt idx="9956">
                  <c:v>158616.69345887681</c:v>
                </c:pt>
                <c:pt idx="9957">
                  <c:v>158634.62172698896</c:v>
                </c:pt>
                <c:pt idx="9958">
                  <c:v>158652.55019592444</c:v>
                </c:pt>
                <c:pt idx="9959">
                  <c:v>158670.47886566317</c:v>
                </c:pt>
                <c:pt idx="9960">
                  <c:v>158688.40773618492</c:v>
                </c:pt>
                <c:pt idx="9961">
                  <c:v>158706.33680746958</c:v>
                </c:pt>
                <c:pt idx="9962">
                  <c:v>158724.26607949697</c:v>
                </c:pt>
                <c:pt idx="9963">
                  <c:v>158742.19555224694</c:v>
                </c:pt>
                <c:pt idx="9964">
                  <c:v>158760.12522569945</c:v>
                </c:pt>
                <c:pt idx="9965">
                  <c:v>158778.05509983416</c:v>
                </c:pt>
                <c:pt idx="9966">
                  <c:v>158795.98517463112</c:v>
                </c:pt>
                <c:pt idx="9967">
                  <c:v>158813.91545007008</c:v>
                </c:pt>
                <c:pt idx="9968">
                  <c:v>158831.84592613106</c:v>
                </c:pt>
                <c:pt idx="9969">
                  <c:v>158849.77660279378</c:v>
                </c:pt>
                <c:pt idx="9970">
                  <c:v>158867.70748003823</c:v>
                </c:pt>
                <c:pt idx="9971">
                  <c:v>158885.63855784413</c:v>
                </c:pt>
                <c:pt idx="9972">
                  <c:v>158903.56983619157</c:v>
                </c:pt>
                <c:pt idx="9973">
                  <c:v>158921.50131506036</c:v>
                </c:pt>
                <c:pt idx="9974">
                  <c:v>158939.43299443039</c:v>
                </c:pt>
                <c:pt idx="9975">
                  <c:v>158957.36487428154</c:v>
                </c:pt>
                <c:pt idx="9976">
                  <c:v>158975.29695459382</c:v>
                </c:pt>
                <c:pt idx="9977">
                  <c:v>158993.22923534701</c:v>
                </c:pt>
                <c:pt idx="9978">
                  <c:v>159011.16171652105</c:v>
                </c:pt>
                <c:pt idx="9979">
                  <c:v>159029.09439809597</c:v>
                </c:pt>
                <c:pt idx="9980">
                  <c:v>159047.02728005161</c:v>
                </c:pt>
                <c:pt idx="9981">
                  <c:v>159064.96036236786</c:v>
                </c:pt>
                <c:pt idx="9982">
                  <c:v>159082.89364502468</c:v>
                </c:pt>
                <c:pt idx="9983">
                  <c:v>159100.82712800201</c:v>
                </c:pt>
                <c:pt idx="9984">
                  <c:v>159118.76081127979</c:v>
                </c:pt>
                <c:pt idx="9985">
                  <c:v>159136.69469483796</c:v>
                </c:pt>
                <c:pt idx="9986">
                  <c:v>159154.62877865651</c:v>
                </c:pt>
                <c:pt idx="9987">
                  <c:v>159172.56306271526</c:v>
                </c:pt>
                <c:pt idx="9988">
                  <c:v>159190.49754699427</c:v>
                </c:pt>
                <c:pt idx="9989">
                  <c:v>159208.4322314735</c:v>
                </c:pt>
                <c:pt idx="9990">
                  <c:v>159226.3671161329</c:v>
                </c:pt>
                <c:pt idx="9991">
                  <c:v>159244.30220095237</c:v>
                </c:pt>
                <c:pt idx="9992">
                  <c:v>159262.23748591199</c:v>
                </c:pt>
                <c:pt idx="9993">
                  <c:v>159280.17297099164</c:v>
                </c:pt>
                <c:pt idx="9994">
                  <c:v>159298.1086561713</c:v>
                </c:pt>
                <c:pt idx="9995">
                  <c:v>159316.04454143107</c:v>
                </c:pt>
                <c:pt idx="9996">
                  <c:v>159333.9806267508</c:v>
                </c:pt>
                <c:pt idx="9997">
                  <c:v>159351.91691211058</c:v>
                </c:pt>
                <c:pt idx="9998">
                  <c:v>159369.85339749025</c:v>
                </c:pt>
                <c:pt idx="9999">
                  <c:v>159387.79008287005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76-45CF-B4A7-08682D72FE69}"/>
            </c:ext>
          </c:extLst>
        </c:ser>
        <c:ser>
          <c:idx val="1"/>
          <c:order val="1"/>
          <c:tx>
            <c:v>NlogN</c:v>
          </c:tx>
          <c:marker>
            <c:symbol val="none"/>
          </c:marker>
          <c:cat>
            <c:numRef>
              <c:f>Sheet2!$A$2:$A$10001</c:f>
              <c:numCache>
                <c:formatCode>General</c:formatCode>
                <c:ptCount val="100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  <c:pt idx="3239">
                  <c:v>3240</c:v>
                </c:pt>
                <c:pt idx="3240">
                  <c:v>3241</c:v>
                </c:pt>
                <c:pt idx="3241">
                  <c:v>3242</c:v>
                </c:pt>
                <c:pt idx="3242">
                  <c:v>3243</c:v>
                </c:pt>
                <c:pt idx="3243">
                  <c:v>3244</c:v>
                </c:pt>
                <c:pt idx="3244">
                  <c:v>3245</c:v>
                </c:pt>
                <c:pt idx="3245">
                  <c:v>3246</c:v>
                </c:pt>
                <c:pt idx="3246">
                  <c:v>3247</c:v>
                </c:pt>
                <c:pt idx="3247">
                  <c:v>3248</c:v>
                </c:pt>
                <c:pt idx="3248">
                  <c:v>3249</c:v>
                </c:pt>
                <c:pt idx="3249">
                  <c:v>3250</c:v>
                </c:pt>
                <c:pt idx="3250">
                  <c:v>3251</c:v>
                </c:pt>
                <c:pt idx="3251">
                  <c:v>3252</c:v>
                </c:pt>
                <c:pt idx="3252">
                  <c:v>3253</c:v>
                </c:pt>
                <c:pt idx="3253">
                  <c:v>3254</c:v>
                </c:pt>
                <c:pt idx="3254">
                  <c:v>3255</c:v>
                </c:pt>
                <c:pt idx="3255">
                  <c:v>3256</c:v>
                </c:pt>
                <c:pt idx="3256">
                  <c:v>3257</c:v>
                </c:pt>
                <c:pt idx="3257">
                  <c:v>3258</c:v>
                </c:pt>
                <c:pt idx="3258">
                  <c:v>3259</c:v>
                </c:pt>
                <c:pt idx="3259">
                  <c:v>3260</c:v>
                </c:pt>
                <c:pt idx="3260">
                  <c:v>3261</c:v>
                </c:pt>
                <c:pt idx="3261">
                  <c:v>3262</c:v>
                </c:pt>
                <c:pt idx="3262">
                  <c:v>3263</c:v>
                </c:pt>
                <c:pt idx="3263">
                  <c:v>3264</c:v>
                </c:pt>
                <c:pt idx="3264">
                  <c:v>3265</c:v>
                </c:pt>
                <c:pt idx="3265">
                  <c:v>3266</c:v>
                </c:pt>
                <c:pt idx="3266">
                  <c:v>3267</c:v>
                </c:pt>
                <c:pt idx="3267">
                  <c:v>3268</c:v>
                </c:pt>
                <c:pt idx="3268">
                  <c:v>3269</c:v>
                </c:pt>
                <c:pt idx="3269">
                  <c:v>3270</c:v>
                </c:pt>
                <c:pt idx="3270">
                  <c:v>3271</c:v>
                </c:pt>
                <c:pt idx="3271">
                  <c:v>3272</c:v>
                </c:pt>
                <c:pt idx="3272">
                  <c:v>3273</c:v>
                </c:pt>
                <c:pt idx="3273">
                  <c:v>3274</c:v>
                </c:pt>
                <c:pt idx="3274">
                  <c:v>3275</c:v>
                </c:pt>
                <c:pt idx="3275">
                  <c:v>3276</c:v>
                </c:pt>
                <c:pt idx="3276">
                  <c:v>3277</c:v>
                </c:pt>
                <c:pt idx="3277">
                  <c:v>3278</c:v>
                </c:pt>
                <c:pt idx="3278">
                  <c:v>3279</c:v>
                </c:pt>
                <c:pt idx="3279">
                  <c:v>3280</c:v>
                </c:pt>
                <c:pt idx="3280">
                  <c:v>3281</c:v>
                </c:pt>
                <c:pt idx="3281">
                  <c:v>3282</c:v>
                </c:pt>
                <c:pt idx="3282">
                  <c:v>3283</c:v>
                </c:pt>
                <c:pt idx="3283">
                  <c:v>3284</c:v>
                </c:pt>
                <c:pt idx="3284">
                  <c:v>3285</c:v>
                </c:pt>
                <c:pt idx="3285">
                  <c:v>3286</c:v>
                </c:pt>
                <c:pt idx="3286">
                  <c:v>3287</c:v>
                </c:pt>
                <c:pt idx="3287">
                  <c:v>3288</c:v>
                </c:pt>
                <c:pt idx="3288">
                  <c:v>3289</c:v>
                </c:pt>
                <c:pt idx="3289">
                  <c:v>3290</c:v>
                </c:pt>
                <c:pt idx="3290">
                  <c:v>3291</c:v>
                </c:pt>
                <c:pt idx="3291">
                  <c:v>3292</c:v>
                </c:pt>
                <c:pt idx="3292">
                  <c:v>3293</c:v>
                </c:pt>
                <c:pt idx="3293">
                  <c:v>3294</c:v>
                </c:pt>
                <c:pt idx="3294">
                  <c:v>3295</c:v>
                </c:pt>
                <c:pt idx="3295">
                  <c:v>3296</c:v>
                </c:pt>
                <c:pt idx="3296">
                  <c:v>3297</c:v>
                </c:pt>
                <c:pt idx="3297">
                  <c:v>3298</c:v>
                </c:pt>
                <c:pt idx="3298">
                  <c:v>3299</c:v>
                </c:pt>
                <c:pt idx="3299">
                  <c:v>3300</c:v>
                </c:pt>
                <c:pt idx="3300">
                  <c:v>3301</c:v>
                </c:pt>
                <c:pt idx="3301">
                  <c:v>3302</c:v>
                </c:pt>
                <c:pt idx="3302">
                  <c:v>3303</c:v>
                </c:pt>
                <c:pt idx="3303">
                  <c:v>3304</c:v>
                </c:pt>
                <c:pt idx="3304">
                  <c:v>3305</c:v>
                </c:pt>
                <c:pt idx="3305">
                  <c:v>3306</c:v>
                </c:pt>
                <c:pt idx="3306">
                  <c:v>3307</c:v>
                </c:pt>
                <c:pt idx="3307">
                  <c:v>3308</c:v>
                </c:pt>
                <c:pt idx="3308">
                  <c:v>3309</c:v>
                </c:pt>
                <c:pt idx="3309">
                  <c:v>3310</c:v>
                </c:pt>
                <c:pt idx="3310">
                  <c:v>3311</c:v>
                </c:pt>
                <c:pt idx="3311">
                  <c:v>3312</c:v>
                </c:pt>
                <c:pt idx="3312">
                  <c:v>3313</c:v>
                </c:pt>
                <c:pt idx="3313">
                  <c:v>3314</c:v>
                </c:pt>
                <c:pt idx="3314">
                  <c:v>3315</c:v>
                </c:pt>
                <c:pt idx="3315">
                  <c:v>3316</c:v>
                </c:pt>
                <c:pt idx="3316">
                  <c:v>3317</c:v>
                </c:pt>
                <c:pt idx="3317">
                  <c:v>3318</c:v>
                </c:pt>
                <c:pt idx="3318">
                  <c:v>3319</c:v>
                </c:pt>
                <c:pt idx="3319">
                  <c:v>3320</c:v>
                </c:pt>
                <c:pt idx="3320">
                  <c:v>3321</c:v>
                </c:pt>
                <c:pt idx="3321">
                  <c:v>3322</c:v>
                </c:pt>
                <c:pt idx="3322">
                  <c:v>3323</c:v>
                </c:pt>
                <c:pt idx="3323">
                  <c:v>3324</c:v>
                </c:pt>
                <c:pt idx="3324">
                  <c:v>3325</c:v>
                </c:pt>
                <c:pt idx="3325">
                  <c:v>3326</c:v>
                </c:pt>
                <c:pt idx="3326">
                  <c:v>3327</c:v>
                </c:pt>
                <c:pt idx="3327">
                  <c:v>3328</c:v>
                </c:pt>
                <c:pt idx="3328">
                  <c:v>3329</c:v>
                </c:pt>
                <c:pt idx="3329">
                  <c:v>3330</c:v>
                </c:pt>
                <c:pt idx="3330">
                  <c:v>3331</c:v>
                </c:pt>
                <c:pt idx="3331">
                  <c:v>3332</c:v>
                </c:pt>
                <c:pt idx="3332">
                  <c:v>3333</c:v>
                </c:pt>
                <c:pt idx="3333">
                  <c:v>3334</c:v>
                </c:pt>
                <c:pt idx="3334">
                  <c:v>3335</c:v>
                </c:pt>
                <c:pt idx="3335">
                  <c:v>3336</c:v>
                </c:pt>
                <c:pt idx="3336">
                  <c:v>3337</c:v>
                </c:pt>
                <c:pt idx="3337">
                  <c:v>3338</c:v>
                </c:pt>
                <c:pt idx="3338">
                  <c:v>3339</c:v>
                </c:pt>
                <c:pt idx="3339">
                  <c:v>3340</c:v>
                </c:pt>
                <c:pt idx="3340">
                  <c:v>3341</c:v>
                </c:pt>
                <c:pt idx="3341">
                  <c:v>3342</c:v>
                </c:pt>
                <c:pt idx="3342">
                  <c:v>3343</c:v>
                </c:pt>
                <c:pt idx="3343">
                  <c:v>3344</c:v>
                </c:pt>
                <c:pt idx="3344">
                  <c:v>3345</c:v>
                </c:pt>
                <c:pt idx="3345">
                  <c:v>3346</c:v>
                </c:pt>
                <c:pt idx="3346">
                  <c:v>3347</c:v>
                </c:pt>
                <c:pt idx="3347">
                  <c:v>3348</c:v>
                </c:pt>
                <c:pt idx="3348">
                  <c:v>3349</c:v>
                </c:pt>
                <c:pt idx="3349">
                  <c:v>3350</c:v>
                </c:pt>
                <c:pt idx="3350">
                  <c:v>3351</c:v>
                </c:pt>
                <c:pt idx="3351">
                  <c:v>3352</c:v>
                </c:pt>
                <c:pt idx="3352">
                  <c:v>3353</c:v>
                </c:pt>
                <c:pt idx="3353">
                  <c:v>3354</c:v>
                </c:pt>
                <c:pt idx="3354">
                  <c:v>3355</c:v>
                </c:pt>
                <c:pt idx="3355">
                  <c:v>3356</c:v>
                </c:pt>
                <c:pt idx="3356">
                  <c:v>3357</c:v>
                </c:pt>
                <c:pt idx="3357">
                  <c:v>3358</c:v>
                </c:pt>
                <c:pt idx="3358">
                  <c:v>3359</c:v>
                </c:pt>
                <c:pt idx="3359">
                  <c:v>3360</c:v>
                </c:pt>
                <c:pt idx="3360">
                  <c:v>3361</c:v>
                </c:pt>
                <c:pt idx="3361">
                  <c:v>3362</c:v>
                </c:pt>
                <c:pt idx="3362">
                  <c:v>3363</c:v>
                </c:pt>
                <c:pt idx="3363">
                  <c:v>3364</c:v>
                </c:pt>
                <c:pt idx="3364">
                  <c:v>3365</c:v>
                </c:pt>
                <c:pt idx="3365">
                  <c:v>3366</c:v>
                </c:pt>
                <c:pt idx="3366">
                  <c:v>3367</c:v>
                </c:pt>
                <c:pt idx="3367">
                  <c:v>3368</c:v>
                </c:pt>
                <c:pt idx="3368">
                  <c:v>3369</c:v>
                </c:pt>
                <c:pt idx="3369">
                  <c:v>3370</c:v>
                </c:pt>
                <c:pt idx="3370">
                  <c:v>3371</c:v>
                </c:pt>
                <c:pt idx="3371">
                  <c:v>3372</c:v>
                </c:pt>
                <c:pt idx="3372">
                  <c:v>3373</c:v>
                </c:pt>
                <c:pt idx="3373">
                  <c:v>3374</c:v>
                </c:pt>
                <c:pt idx="3374">
                  <c:v>3375</c:v>
                </c:pt>
                <c:pt idx="3375">
                  <c:v>3376</c:v>
                </c:pt>
                <c:pt idx="3376">
                  <c:v>3377</c:v>
                </c:pt>
                <c:pt idx="3377">
                  <c:v>3378</c:v>
                </c:pt>
                <c:pt idx="3378">
                  <c:v>3379</c:v>
                </c:pt>
                <c:pt idx="3379">
                  <c:v>3380</c:v>
                </c:pt>
                <c:pt idx="3380">
                  <c:v>3381</c:v>
                </c:pt>
                <c:pt idx="3381">
                  <c:v>3382</c:v>
                </c:pt>
                <c:pt idx="3382">
                  <c:v>3383</c:v>
                </c:pt>
                <c:pt idx="3383">
                  <c:v>3384</c:v>
                </c:pt>
                <c:pt idx="3384">
                  <c:v>3385</c:v>
                </c:pt>
                <c:pt idx="3385">
                  <c:v>3386</c:v>
                </c:pt>
                <c:pt idx="3386">
                  <c:v>3387</c:v>
                </c:pt>
                <c:pt idx="3387">
                  <c:v>3388</c:v>
                </c:pt>
                <c:pt idx="3388">
                  <c:v>3389</c:v>
                </c:pt>
                <c:pt idx="3389">
                  <c:v>3390</c:v>
                </c:pt>
                <c:pt idx="3390">
                  <c:v>3391</c:v>
                </c:pt>
                <c:pt idx="3391">
                  <c:v>3392</c:v>
                </c:pt>
                <c:pt idx="3392">
                  <c:v>3393</c:v>
                </c:pt>
                <c:pt idx="3393">
                  <c:v>3394</c:v>
                </c:pt>
                <c:pt idx="3394">
                  <c:v>3395</c:v>
                </c:pt>
                <c:pt idx="3395">
                  <c:v>3396</c:v>
                </c:pt>
                <c:pt idx="3396">
                  <c:v>3397</c:v>
                </c:pt>
                <c:pt idx="3397">
                  <c:v>3398</c:v>
                </c:pt>
                <c:pt idx="3398">
                  <c:v>3399</c:v>
                </c:pt>
                <c:pt idx="3399">
                  <c:v>3400</c:v>
                </c:pt>
                <c:pt idx="3400">
                  <c:v>3401</c:v>
                </c:pt>
                <c:pt idx="3401">
                  <c:v>3402</c:v>
                </c:pt>
                <c:pt idx="3402">
                  <c:v>3403</c:v>
                </c:pt>
                <c:pt idx="3403">
                  <c:v>3404</c:v>
                </c:pt>
                <c:pt idx="3404">
                  <c:v>3405</c:v>
                </c:pt>
                <c:pt idx="3405">
                  <c:v>3406</c:v>
                </c:pt>
                <c:pt idx="3406">
                  <c:v>3407</c:v>
                </c:pt>
                <c:pt idx="3407">
                  <c:v>3408</c:v>
                </c:pt>
                <c:pt idx="3408">
                  <c:v>3409</c:v>
                </c:pt>
                <c:pt idx="3409">
                  <c:v>3410</c:v>
                </c:pt>
                <c:pt idx="3410">
                  <c:v>3411</c:v>
                </c:pt>
                <c:pt idx="3411">
                  <c:v>3412</c:v>
                </c:pt>
                <c:pt idx="3412">
                  <c:v>3413</c:v>
                </c:pt>
                <c:pt idx="3413">
                  <c:v>3414</c:v>
                </c:pt>
                <c:pt idx="3414">
                  <c:v>3415</c:v>
                </c:pt>
                <c:pt idx="3415">
                  <c:v>3416</c:v>
                </c:pt>
                <c:pt idx="3416">
                  <c:v>3417</c:v>
                </c:pt>
                <c:pt idx="3417">
                  <c:v>3418</c:v>
                </c:pt>
                <c:pt idx="3418">
                  <c:v>3419</c:v>
                </c:pt>
                <c:pt idx="3419">
                  <c:v>3420</c:v>
                </c:pt>
                <c:pt idx="3420">
                  <c:v>3421</c:v>
                </c:pt>
                <c:pt idx="3421">
                  <c:v>3422</c:v>
                </c:pt>
                <c:pt idx="3422">
                  <c:v>3423</c:v>
                </c:pt>
                <c:pt idx="3423">
                  <c:v>3424</c:v>
                </c:pt>
                <c:pt idx="3424">
                  <c:v>3425</c:v>
                </c:pt>
                <c:pt idx="3425">
                  <c:v>3426</c:v>
                </c:pt>
                <c:pt idx="3426">
                  <c:v>3427</c:v>
                </c:pt>
                <c:pt idx="3427">
                  <c:v>3428</c:v>
                </c:pt>
                <c:pt idx="3428">
                  <c:v>3429</c:v>
                </c:pt>
                <c:pt idx="3429">
                  <c:v>3430</c:v>
                </c:pt>
                <c:pt idx="3430">
                  <c:v>3431</c:v>
                </c:pt>
                <c:pt idx="3431">
                  <c:v>3432</c:v>
                </c:pt>
                <c:pt idx="3432">
                  <c:v>3433</c:v>
                </c:pt>
                <c:pt idx="3433">
                  <c:v>3434</c:v>
                </c:pt>
                <c:pt idx="3434">
                  <c:v>3435</c:v>
                </c:pt>
                <c:pt idx="3435">
                  <c:v>3436</c:v>
                </c:pt>
                <c:pt idx="3436">
                  <c:v>3437</c:v>
                </c:pt>
                <c:pt idx="3437">
                  <c:v>3438</c:v>
                </c:pt>
                <c:pt idx="3438">
                  <c:v>3439</c:v>
                </c:pt>
                <c:pt idx="3439">
                  <c:v>3440</c:v>
                </c:pt>
                <c:pt idx="3440">
                  <c:v>3441</c:v>
                </c:pt>
                <c:pt idx="3441">
                  <c:v>3442</c:v>
                </c:pt>
                <c:pt idx="3442">
                  <c:v>3443</c:v>
                </c:pt>
                <c:pt idx="3443">
                  <c:v>3444</c:v>
                </c:pt>
                <c:pt idx="3444">
                  <c:v>3445</c:v>
                </c:pt>
                <c:pt idx="3445">
                  <c:v>3446</c:v>
                </c:pt>
                <c:pt idx="3446">
                  <c:v>3447</c:v>
                </c:pt>
                <c:pt idx="3447">
                  <c:v>3448</c:v>
                </c:pt>
                <c:pt idx="3448">
                  <c:v>3449</c:v>
                </c:pt>
                <c:pt idx="3449">
                  <c:v>3450</c:v>
                </c:pt>
                <c:pt idx="3450">
                  <c:v>3451</c:v>
                </c:pt>
                <c:pt idx="3451">
                  <c:v>3452</c:v>
                </c:pt>
                <c:pt idx="3452">
                  <c:v>3453</c:v>
                </c:pt>
                <c:pt idx="3453">
                  <c:v>3454</c:v>
                </c:pt>
                <c:pt idx="3454">
                  <c:v>3455</c:v>
                </c:pt>
                <c:pt idx="3455">
                  <c:v>3456</c:v>
                </c:pt>
                <c:pt idx="3456">
                  <c:v>3457</c:v>
                </c:pt>
                <c:pt idx="3457">
                  <c:v>3458</c:v>
                </c:pt>
                <c:pt idx="3458">
                  <c:v>3459</c:v>
                </c:pt>
                <c:pt idx="3459">
                  <c:v>3460</c:v>
                </c:pt>
                <c:pt idx="3460">
                  <c:v>3461</c:v>
                </c:pt>
                <c:pt idx="3461">
                  <c:v>3462</c:v>
                </c:pt>
                <c:pt idx="3462">
                  <c:v>3463</c:v>
                </c:pt>
                <c:pt idx="3463">
                  <c:v>3464</c:v>
                </c:pt>
                <c:pt idx="3464">
                  <c:v>3465</c:v>
                </c:pt>
                <c:pt idx="3465">
                  <c:v>3466</c:v>
                </c:pt>
                <c:pt idx="3466">
                  <c:v>3467</c:v>
                </c:pt>
                <c:pt idx="3467">
                  <c:v>3468</c:v>
                </c:pt>
                <c:pt idx="3468">
                  <c:v>3469</c:v>
                </c:pt>
                <c:pt idx="3469">
                  <c:v>3470</c:v>
                </c:pt>
                <c:pt idx="3470">
                  <c:v>3471</c:v>
                </c:pt>
                <c:pt idx="3471">
                  <c:v>3472</c:v>
                </c:pt>
                <c:pt idx="3472">
                  <c:v>3473</c:v>
                </c:pt>
                <c:pt idx="3473">
                  <c:v>3474</c:v>
                </c:pt>
                <c:pt idx="3474">
                  <c:v>3475</c:v>
                </c:pt>
                <c:pt idx="3475">
                  <c:v>3476</c:v>
                </c:pt>
                <c:pt idx="3476">
                  <c:v>3477</c:v>
                </c:pt>
                <c:pt idx="3477">
                  <c:v>3478</c:v>
                </c:pt>
                <c:pt idx="3478">
                  <c:v>3479</c:v>
                </c:pt>
                <c:pt idx="3479">
                  <c:v>3480</c:v>
                </c:pt>
                <c:pt idx="3480">
                  <c:v>3481</c:v>
                </c:pt>
                <c:pt idx="3481">
                  <c:v>3482</c:v>
                </c:pt>
                <c:pt idx="3482">
                  <c:v>3483</c:v>
                </c:pt>
                <c:pt idx="3483">
                  <c:v>3484</c:v>
                </c:pt>
                <c:pt idx="3484">
                  <c:v>3485</c:v>
                </c:pt>
                <c:pt idx="3485">
                  <c:v>3486</c:v>
                </c:pt>
                <c:pt idx="3486">
                  <c:v>3487</c:v>
                </c:pt>
                <c:pt idx="3487">
                  <c:v>3488</c:v>
                </c:pt>
                <c:pt idx="3488">
                  <c:v>3489</c:v>
                </c:pt>
                <c:pt idx="3489">
                  <c:v>3490</c:v>
                </c:pt>
                <c:pt idx="3490">
                  <c:v>3491</c:v>
                </c:pt>
                <c:pt idx="3491">
                  <c:v>3492</c:v>
                </c:pt>
                <c:pt idx="3492">
                  <c:v>3493</c:v>
                </c:pt>
                <c:pt idx="3493">
                  <c:v>3494</c:v>
                </c:pt>
                <c:pt idx="3494">
                  <c:v>3495</c:v>
                </c:pt>
                <c:pt idx="3495">
                  <c:v>3496</c:v>
                </c:pt>
                <c:pt idx="3496">
                  <c:v>3497</c:v>
                </c:pt>
                <c:pt idx="3497">
                  <c:v>3498</c:v>
                </c:pt>
                <c:pt idx="3498">
                  <c:v>3499</c:v>
                </c:pt>
                <c:pt idx="3499">
                  <c:v>3500</c:v>
                </c:pt>
                <c:pt idx="3500">
                  <c:v>3501</c:v>
                </c:pt>
                <c:pt idx="3501">
                  <c:v>3502</c:v>
                </c:pt>
                <c:pt idx="3502">
                  <c:v>3503</c:v>
                </c:pt>
                <c:pt idx="3503">
                  <c:v>3504</c:v>
                </c:pt>
                <c:pt idx="3504">
                  <c:v>3505</c:v>
                </c:pt>
                <c:pt idx="3505">
                  <c:v>3506</c:v>
                </c:pt>
                <c:pt idx="3506">
                  <c:v>3507</c:v>
                </c:pt>
                <c:pt idx="3507">
                  <c:v>3508</c:v>
                </c:pt>
                <c:pt idx="3508">
                  <c:v>3509</c:v>
                </c:pt>
                <c:pt idx="3509">
                  <c:v>3510</c:v>
                </c:pt>
                <c:pt idx="3510">
                  <c:v>3511</c:v>
                </c:pt>
                <c:pt idx="3511">
                  <c:v>3512</c:v>
                </c:pt>
                <c:pt idx="3512">
                  <c:v>3513</c:v>
                </c:pt>
                <c:pt idx="3513">
                  <c:v>3514</c:v>
                </c:pt>
                <c:pt idx="3514">
                  <c:v>3515</c:v>
                </c:pt>
                <c:pt idx="3515">
                  <c:v>3516</c:v>
                </c:pt>
                <c:pt idx="3516">
                  <c:v>3517</c:v>
                </c:pt>
                <c:pt idx="3517">
                  <c:v>3518</c:v>
                </c:pt>
                <c:pt idx="3518">
                  <c:v>3519</c:v>
                </c:pt>
                <c:pt idx="3519">
                  <c:v>3520</c:v>
                </c:pt>
                <c:pt idx="3520">
                  <c:v>3521</c:v>
                </c:pt>
                <c:pt idx="3521">
                  <c:v>3522</c:v>
                </c:pt>
                <c:pt idx="3522">
                  <c:v>3523</c:v>
                </c:pt>
                <c:pt idx="3523">
                  <c:v>3524</c:v>
                </c:pt>
                <c:pt idx="3524">
                  <c:v>3525</c:v>
                </c:pt>
                <c:pt idx="3525">
                  <c:v>3526</c:v>
                </c:pt>
                <c:pt idx="3526">
                  <c:v>3527</c:v>
                </c:pt>
                <c:pt idx="3527">
                  <c:v>3528</c:v>
                </c:pt>
                <c:pt idx="3528">
                  <c:v>3529</c:v>
                </c:pt>
                <c:pt idx="3529">
                  <c:v>3530</c:v>
                </c:pt>
                <c:pt idx="3530">
                  <c:v>3531</c:v>
                </c:pt>
                <c:pt idx="3531">
                  <c:v>3532</c:v>
                </c:pt>
                <c:pt idx="3532">
                  <c:v>3533</c:v>
                </c:pt>
                <c:pt idx="3533">
                  <c:v>3534</c:v>
                </c:pt>
                <c:pt idx="3534">
                  <c:v>3535</c:v>
                </c:pt>
                <c:pt idx="3535">
                  <c:v>3536</c:v>
                </c:pt>
                <c:pt idx="3536">
                  <c:v>3537</c:v>
                </c:pt>
                <c:pt idx="3537">
                  <c:v>3538</c:v>
                </c:pt>
                <c:pt idx="3538">
                  <c:v>3539</c:v>
                </c:pt>
                <c:pt idx="3539">
                  <c:v>3540</c:v>
                </c:pt>
                <c:pt idx="3540">
                  <c:v>3541</c:v>
                </c:pt>
                <c:pt idx="3541">
                  <c:v>3542</c:v>
                </c:pt>
                <c:pt idx="3542">
                  <c:v>3543</c:v>
                </c:pt>
                <c:pt idx="3543">
                  <c:v>3544</c:v>
                </c:pt>
                <c:pt idx="3544">
                  <c:v>3545</c:v>
                </c:pt>
                <c:pt idx="3545">
                  <c:v>3546</c:v>
                </c:pt>
                <c:pt idx="3546">
                  <c:v>3547</c:v>
                </c:pt>
                <c:pt idx="3547">
                  <c:v>3548</c:v>
                </c:pt>
                <c:pt idx="3548">
                  <c:v>3549</c:v>
                </c:pt>
                <c:pt idx="3549">
                  <c:v>3550</c:v>
                </c:pt>
                <c:pt idx="3550">
                  <c:v>3551</c:v>
                </c:pt>
                <c:pt idx="3551">
                  <c:v>3552</c:v>
                </c:pt>
                <c:pt idx="3552">
                  <c:v>3553</c:v>
                </c:pt>
                <c:pt idx="3553">
                  <c:v>3554</c:v>
                </c:pt>
                <c:pt idx="3554">
                  <c:v>3555</c:v>
                </c:pt>
                <c:pt idx="3555">
                  <c:v>3556</c:v>
                </c:pt>
                <c:pt idx="3556">
                  <c:v>3557</c:v>
                </c:pt>
                <c:pt idx="3557">
                  <c:v>3558</c:v>
                </c:pt>
                <c:pt idx="3558">
                  <c:v>3559</c:v>
                </c:pt>
                <c:pt idx="3559">
                  <c:v>3560</c:v>
                </c:pt>
                <c:pt idx="3560">
                  <c:v>3561</c:v>
                </c:pt>
                <c:pt idx="3561">
                  <c:v>3562</c:v>
                </c:pt>
                <c:pt idx="3562">
                  <c:v>3563</c:v>
                </c:pt>
                <c:pt idx="3563">
                  <c:v>3564</c:v>
                </c:pt>
                <c:pt idx="3564">
                  <c:v>3565</c:v>
                </c:pt>
                <c:pt idx="3565">
                  <c:v>3566</c:v>
                </c:pt>
                <c:pt idx="3566">
                  <c:v>3567</c:v>
                </c:pt>
                <c:pt idx="3567">
                  <c:v>3568</c:v>
                </c:pt>
                <c:pt idx="3568">
                  <c:v>3569</c:v>
                </c:pt>
                <c:pt idx="3569">
                  <c:v>3570</c:v>
                </c:pt>
                <c:pt idx="3570">
                  <c:v>3571</c:v>
                </c:pt>
                <c:pt idx="3571">
                  <c:v>3572</c:v>
                </c:pt>
                <c:pt idx="3572">
                  <c:v>3573</c:v>
                </c:pt>
                <c:pt idx="3573">
                  <c:v>3574</c:v>
                </c:pt>
                <c:pt idx="3574">
                  <c:v>3575</c:v>
                </c:pt>
                <c:pt idx="3575">
                  <c:v>3576</c:v>
                </c:pt>
                <c:pt idx="3576">
                  <c:v>3577</c:v>
                </c:pt>
                <c:pt idx="3577">
                  <c:v>3578</c:v>
                </c:pt>
                <c:pt idx="3578">
                  <c:v>3579</c:v>
                </c:pt>
                <c:pt idx="3579">
                  <c:v>3580</c:v>
                </c:pt>
                <c:pt idx="3580">
                  <c:v>3581</c:v>
                </c:pt>
                <c:pt idx="3581">
                  <c:v>3582</c:v>
                </c:pt>
                <c:pt idx="3582">
                  <c:v>3583</c:v>
                </c:pt>
                <c:pt idx="3583">
                  <c:v>3584</c:v>
                </c:pt>
                <c:pt idx="3584">
                  <c:v>3585</c:v>
                </c:pt>
                <c:pt idx="3585">
                  <c:v>3586</c:v>
                </c:pt>
                <c:pt idx="3586">
                  <c:v>3587</c:v>
                </c:pt>
                <c:pt idx="3587">
                  <c:v>3588</c:v>
                </c:pt>
                <c:pt idx="3588">
                  <c:v>3589</c:v>
                </c:pt>
                <c:pt idx="3589">
                  <c:v>3590</c:v>
                </c:pt>
                <c:pt idx="3590">
                  <c:v>3591</c:v>
                </c:pt>
                <c:pt idx="3591">
                  <c:v>3592</c:v>
                </c:pt>
                <c:pt idx="3592">
                  <c:v>3593</c:v>
                </c:pt>
                <c:pt idx="3593">
                  <c:v>3594</c:v>
                </c:pt>
                <c:pt idx="3594">
                  <c:v>3595</c:v>
                </c:pt>
                <c:pt idx="3595">
                  <c:v>3596</c:v>
                </c:pt>
                <c:pt idx="3596">
                  <c:v>3597</c:v>
                </c:pt>
                <c:pt idx="3597">
                  <c:v>3598</c:v>
                </c:pt>
                <c:pt idx="3598">
                  <c:v>3599</c:v>
                </c:pt>
                <c:pt idx="3599">
                  <c:v>3600</c:v>
                </c:pt>
                <c:pt idx="3600">
                  <c:v>3601</c:v>
                </c:pt>
                <c:pt idx="3601">
                  <c:v>3602</c:v>
                </c:pt>
                <c:pt idx="3602">
                  <c:v>3603</c:v>
                </c:pt>
                <c:pt idx="3603">
                  <c:v>3604</c:v>
                </c:pt>
                <c:pt idx="3604">
                  <c:v>3605</c:v>
                </c:pt>
                <c:pt idx="3605">
                  <c:v>3606</c:v>
                </c:pt>
                <c:pt idx="3606">
                  <c:v>3607</c:v>
                </c:pt>
                <c:pt idx="3607">
                  <c:v>3608</c:v>
                </c:pt>
                <c:pt idx="3608">
                  <c:v>3609</c:v>
                </c:pt>
                <c:pt idx="3609">
                  <c:v>3610</c:v>
                </c:pt>
                <c:pt idx="3610">
                  <c:v>3611</c:v>
                </c:pt>
                <c:pt idx="3611">
                  <c:v>3612</c:v>
                </c:pt>
                <c:pt idx="3612">
                  <c:v>3613</c:v>
                </c:pt>
                <c:pt idx="3613">
                  <c:v>3614</c:v>
                </c:pt>
                <c:pt idx="3614">
                  <c:v>3615</c:v>
                </c:pt>
                <c:pt idx="3615">
                  <c:v>3616</c:v>
                </c:pt>
                <c:pt idx="3616">
                  <c:v>3617</c:v>
                </c:pt>
                <c:pt idx="3617">
                  <c:v>3618</c:v>
                </c:pt>
                <c:pt idx="3618">
                  <c:v>3619</c:v>
                </c:pt>
                <c:pt idx="3619">
                  <c:v>3620</c:v>
                </c:pt>
                <c:pt idx="3620">
                  <c:v>3621</c:v>
                </c:pt>
                <c:pt idx="3621">
                  <c:v>3622</c:v>
                </c:pt>
                <c:pt idx="3622">
                  <c:v>3623</c:v>
                </c:pt>
                <c:pt idx="3623">
                  <c:v>3624</c:v>
                </c:pt>
                <c:pt idx="3624">
                  <c:v>3625</c:v>
                </c:pt>
                <c:pt idx="3625">
                  <c:v>3626</c:v>
                </c:pt>
                <c:pt idx="3626">
                  <c:v>3627</c:v>
                </c:pt>
                <c:pt idx="3627">
                  <c:v>3628</c:v>
                </c:pt>
                <c:pt idx="3628">
                  <c:v>3629</c:v>
                </c:pt>
                <c:pt idx="3629">
                  <c:v>3630</c:v>
                </c:pt>
                <c:pt idx="3630">
                  <c:v>3631</c:v>
                </c:pt>
                <c:pt idx="3631">
                  <c:v>3632</c:v>
                </c:pt>
                <c:pt idx="3632">
                  <c:v>3633</c:v>
                </c:pt>
                <c:pt idx="3633">
                  <c:v>3634</c:v>
                </c:pt>
                <c:pt idx="3634">
                  <c:v>3635</c:v>
                </c:pt>
                <c:pt idx="3635">
                  <c:v>3636</c:v>
                </c:pt>
                <c:pt idx="3636">
                  <c:v>3637</c:v>
                </c:pt>
                <c:pt idx="3637">
                  <c:v>3638</c:v>
                </c:pt>
                <c:pt idx="3638">
                  <c:v>3639</c:v>
                </c:pt>
                <c:pt idx="3639">
                  <c:v>3640</c:v>
                </c:pt>
                <c:pt idx="3640">
                  <c:v>3641</c:v>
                </c:pt>
                <c:pt idx="3641">
                  <c:v>3642</c:v>
                </c:pt>
                <c:pt idx="3642">
                  <c:v>3643</c:v>
                </c:pt>
                <c:pt idx="3643">
                  <c:v>3644</c:v>
                </c:pt>
                <c:pt idx="3644">
                  <c:v>3645</c:v>
                </c:pt>
                <c:pt idx="3645">
                  <c:v>3646</c:v>
                </c:pt>
                <c:pt idx="3646">
                  <c:v>3647</c:v>
                </c:pt>
                <c:pt idx="3647">
                  <c:v>3648</c:v>
                </c:pt>
                <c:pt idx="3648">
                  <c:v>3649</c:v>
                </c:pt>
                <c:pt idx="3649">
                  <c:v>3650</c:v>
                </c:pt>
                <c:pt idx="3650">
                  <c:v>3651</c:v>
                </c:pt>
                <c:pt idx="3651">
                  <c:v>3652</c:v>
                </c:pt>
                <c:pt idx="3652">
                  <c:v>3653</c:v>
                </c:pt>
                <c:pt idx="3653">
                  <c:v>3654</c:v>
                </c:pt>
                <c:pt idx="3654">
                  <c:v>3655</c:v>
                </c:pt>
                <c:pt idx="3655">
                  <c:v>3656</c:v>
                </c:pt>
                <c:pt idx="3656">
                  <c:v>3657</c:v>
                </c:pt>
                <c:pt idx="3657">
                  <c:v>3658</c:v>
                </c:pt>
                <c:pt idx="3658">
                  <c:v>3659</c:v>
                </c:pt>
                <c:pt idx="3659">
                  <c:v>3660</c:v>
                </c:pt>
                <c:pt idx="3660">
                  <c:v>3661</c:v>
                </c:pt>
                <c:pt idx="3661">
                  <c:v>3662</c:v>
                </c:pt>
                <c:pt idx="3662">
                  <c:v>3663</c:v>
                </c:pt>
                <c:pt idx="3663">
                  <c:v>3664</c:v>
                </c:pt>
                <c:pt idx="3664">
                  <c:v>3665</c:v>
                </c:pt>
                <c:pt idx="3665">
                  <c:v>3666</c:v>
                </c:pt>
                <c:pt idx="3666">
                  <c:v>3667</c:v>
                </c:pt>
                <c:pt idx="3667">
                  <c:v>3668</c:v>
                </c:pt>
                <c:pt idx="3668">
                  <c:v>3669</c:v>
                </c:pt>
                <c:pt idx="3669">
                  <c:v>3670</c:v>
                </c:pt>
                <c:pt idx="3670">
                  <c:v>3671</c:v>
                </c:pt>
                <c:pt idx="3671">
                  <c:v>3672</c:v>
                </c:pt>
                <c:pt idx="3672">
                  <c:v>3673</c:v>
                </c:pt>
                <c:pt idx="3673">
                  <c:v>3674</c:v>
                </c:pt>
                <c:pt idx="3674">
                  <c:v>3675</c:v>
                </c:pt>
                <c:pt idx="3675">
                  <c:v>3676</c:v>
                </c:pt>
                <c:pt idx="3676">
                  <c:v>3677</c:v>
                </c:pt>
                <c:pt idx="3677">
                  <c:v>3678</c:v>
                </c:pt>
                <c:pt idx="3678">
                  <c:v>3679</c:v>
                </c:pt>
                <c:pt idx="3679">
                  <c:v>3680</c:v>
                </c:pt>
                <c:pt idx="3680">
                  <c:v>3681</c:v>
                </c:pt>
                <c:pt idx="3681">
                  <c:v>3682</c:v>
                </c:pt>
                <c:pt idx="3682">
                  <c:v>3683</c:v>
                </c:pt>
                <c:pt idx="3683">
                  <c:v>3684</c:v>
                </c:pt>
                <c:pt idx="3684">
                  <c:v>3685</c:v>
                </c:pt>
                <c:pt idx="3685">
                  <c:v>3686</c:v>
                </c:pt>
                <c:pt idx="3686">
                  <c:v>3687</c:v>
                </c:pt>
                <c:pt idx="3687">
                  <c:v>3688</c:v>
                </c:pt>
                <c:pt idx="3688">
                  <c:v>3689</c:v>
                </c:pt>
                <c:pt idx="3689">
                  <c:v>3690</c:v>
                </c:pt>
                <c:pt idx="3690">
                  <c:v>3691</c:v>
                </c:pt>
                <c:pt idx="3691">
                  <c:v>3692</c:v>
                </c:pt>
                <c:pt idx="3692">
                  <c:v>3693</c:v>
                </c:pt>
                <c:pt idx="3693">
                  <c:v>3694</c:v>
                </c:pt>
                <c:pt idx="3694">
                  <c:v>3695</c:v>
                </c:pt>
                <c:pt idx="3695">
                  <c:v>3696</c:v>
                </c:pt>
                <c:pt idx="3696">
                  <c:v>3697</c:v>
                </c:pt>
                <c:pt idx="3697">
                  <c:v>3698</c:v>
                </c:pt>
                <c:pt idx="3698">
                  <c:v>3699</c:v>
                </c:pt>
                <c:pt idx="3699">
                  <c:v>3700</c:v>
                </c:pt>
                <c:pt idx="3700">
                  <c:v>3701</c:v>
                </c:pt>
                <c:pt idx="3701">
                  <c:v>3702</c:v>
                </c:pt>
                <c:pt idx="3702">
                  <c:v>3703</c:v>
                </c:pt>
                <c:pt idx="3703">
                  <c:v>3704</c:v>
                </c:pt>
                <c:pt idx="3704">
                  <c:v>3705</c:v>
                </c:pt>
                <c:pt idx="3705">
                  <c:v>3706</c:v>
                </c:pt>
                <c:pt idx="3706">
                  <c:v>3707</c:v>
                </c:pt>
                <c:pt idx="3707">
                  <c:v>3708</c:v>
                </c:pt>
                <c:pt idx="3708">
                  <c:v>3709</c:v>
                </c:pt>
                <c:pt idx="3709">
                  <c:v>3710</c:v>
                </c:pt>
                <c:pt idx="3710">
                  <c:v>3711</c:v>
                </c:pt>
                <c:pt idx="3711">
                  <c:v>3712</c:v>
                </c:pt>
                <c:pt idx="3712">
                  <c:v>3713</c:v>
                </c:pt>
                <c:pt idx="3713">
                  <c:v>3714</c:v>
                </c:pt>
                <c:pt idx="3714">
                  <c:v>3715</c:v>
                </c:pt>
                <c:pt idx="3715">
                  <c:v>3716</c:v>
                </c:pt>
                <c:pt idx="3716">
                  <c:v>3717</c:v>
                </c:pt>
                <c:pt idx="3717">
                  <c:v>3718</c:v>
                </c:pt>
                <c:pt idx="3718">
                  <c:v>3719</c:v>
                </c:pt>
                <c:pt idx="3719">
                  <c:v>3720</c:v>
                </c:pt>
                <c:pt idx="3720">
                  <c:v>3721</c:v>
                </c:pt>
                <c:pt idx="3721">
                  <c:v>3722</c:v>
                </c:pt>
                <c:pt idx="3722">
                  <c:v>3723</c:v>
                </c:pt>
                <c:pt idx="3723">
                  <c:v>3724</c:v>
                </c:pt>
                <c:pt idx="3724">
                  <c:v>3725</c:v>
                </c:pt>
                <c:pt idx="3725">
                  <c:v>3726</c:v>
                </c:pt>
                <c:pt idx="3726">
                  <c:v>3727</c:v>
                </c:pt>
                <c:pt idx="3727">
                  <c:v>3728</c:v>
                </c:pt>
                <c:pt idx="3728">
                  <c:v>3729</c:v>
                </c:pt>
                <c:pt idx="3729">
                  <c:v>3730</c:v>
                </c:pt>
                <c:pt idx="3730">
                  <c:v>3731</c:v>
                </c:pt>
                <c:pt idx="3731">
                  <c:v>3732</c:v>
                </c:pt>
                <c:pt idx="3732">
                  <c:v>3733</c:v>
                </c:pt>
                <c:pt idx="3733">
                  <c:v>3734</c:v>
                </c:pt>
                <c:pt idx="3734">
                  <c:v>3735</c:v>
                </c:pt>
                <c:pt idx="3735">
                  <c:v>3736</c:v>
                </c:pt>
                <c:pt idx="3736">
                  <c:v>3737</c:v>
                </c:pt>
                <c:pt idx="3737">
                  <c:v>3738</c:v>
                </c:pt>
                <c:pt idx="3738">
                  <c:v>3739</c:v>
                </c:pt>
                <c:pt idx="3739">
                  <c:v>3740</c:v>
                </c:pt>
                <c:pt idx="3740">
                  <c:v>3741</c:v>
                </c:pt>
                <c:pt idx="3741">
                  <c:v>3742</c:v>
                </c:pt>
                <c:pt idx="3742">
                  <c:v>3743</c:v>
                </c:pt>
                <c:pt idx="3743">
                  <c:v>3744</c:v>
                </c:pt>
                <c:pt idx="3744">
                  <c:v>3745</c:v>
                </c:pt>
                <c:pt idx="3745">
                  <c:v>3746</c:v>
                </c:pt>
                <c:pt idx="3746">
                  <c:v>3747</c:v>
                </c:pt>
                <c:pt idx="3747">
                  <c:v>3748</c:v>
                </c:pt>
                <c:pt idx="3748">
                  <c:v>3749</c:v>
                </c:pt>
                <c:pt idx="3749">
                  <c:v>3750</c:v>
                </c:pt>
                <c:pt idx="3750">
                  <c:v>3751</c:v>
                </c:pt>
                <c:pt idx="3751">
                  <c:v>3752</c:v>
                </c:pt>
                <c:pt idx="3752">
                  <c:v>3753</c:v>
                </c:pt>
                <c:pt idx="3753">
                  <c:v>3754</c:v>
                </c:pt>
                <c:pt idx="3754">
                  <c:v>3755</c:v>
                </c:pt>
                <c:pt idx="3755">
                  <c:v>3756</c:v>
                </c:pt>
                <c:pt idx="3756">
                  <c:v>3757</c:v>
                </c:pt>
                <c:pt idx="3757">
                  <c:v>3758</c:v>
                </c:pt>
                <c:pt idx="3758">
                  <c:v>3759</c:v>
                </c:pt>
                <c:pt idx="3759">
                  <c:v>3760</c:v>
                </c:pt>
                <c:pt idx="3760">
                  <c:v>3761</c:v>
                </c:pt>
                <c:pt idx="3761">
                  <c:v>3762</c:v>
                </c:pt>
                <c:pt idx="3762">
                  <c:v>3763</c:v>
                </c:pt>
                <c:pt idx="3763">
                  <c:v>3764</c:v>
                </c:pt>
                <c:pt idx="3764">
                  <c:v>3765</c:v>
                </c:pt>
                <c:pt idx="3765">
                  <c:v>3766</c:v>
                </c:pt>
                <c:pt idx="3766">
                  <c:v>3767</c:v>
                </c:pt>
                <c:pt idx="3767">
                  <c:v>3768</c:v>
                </c:pt>
                <c:pt idx="3768">
                  <c:v>3769</c:v>
                </c:pt>
                <c:pt idx="3769">
                  <c:v>3770</c:v>
                </c:pt>
                <c:pt idx="3770">
                  <c:v>3771</c:v>
                </c:pt>
                <c:pt idx="3771">
                  <c:v>3772</c:v>
                </c:pt>
                <c:pt idx="3772">
                  <c:v>3773</c:v>
                </c:pt>
                <c:pt idx="3773">
                  <c:v>3774</c:v>
                </c:pt>
                <c:pt idx="3774">
                  <c:v>3775</c:v>
                </c:pt>
                <c:pt idx="3775">
                  <c:v>3776</c:v>
                </c:pt>
                <c:pt idx="3776">
                  <c:v>3777</c:v>
                </c:pt>
                <c:pt idx="3777">
                  <c:v>3778</c:v>
                </c:pt>
                <c:pt idx="3778">
                  <c:v>3779</c:v>
                </c:pt>
                <c:pt idx="3779">
                  <c:v>3780</c:v>
                </c:pt>
                <c:pt idx="3780">
                  <c:v>3781</c:v>
                </c:pt>
                <c:pt idx="3781">
                  <c:v>3782</c:v>
                </c:pt>
                <c:pt idx="3782">
                  <c:v>3783</c:v>
                </c:pt>
                <c:pt idx="3783">
                  <c:v>3784</c:v>
                </c:pt>
                <c:pt idx="3784">
                  <c:v>3785</c:v>
                </c:pt>
                <c:pt idx="3785">
                  <c:v>3786</c:v>
                </c:pt>
                <c:pt idx="3786">
                  <c:v>3787</c:v>
                </c:pt>
                <c:pt idx="3787">
                  <c:v>3788</c:v>
                </c:pt>
                <c:pt idx="3788">
                  <c:v>3789</c:v>
                </c:pt>
                <c:pt idx="3789">
                  <c:v>3790</c:v>
                </c:pt>
                <c:pt idx="3790">
                  <c:v>3791</c:v>
                </c:pt>
                <c:pt idx="3791">
                  <c:v>3792</c:v>
                </c:pt>
                <c:pt idx="3792">
                  <c:v>3793</c:v>
                </c:pt>
                <c:pt idx="3793">
                  <c:v>3794</c:v>
                </c:pt>
                <c:pt idx="3794">
                  <c:v>3795</c:v>
                </c:pt>
                <c:pt idx="3795">
                  <c:v>3796</c:v>
                </c:pt>
                <c:pt idx="3796">
                  <c:v>3797</c:v>
                </c:pt>
                <c:pt idx="3797">
                  <c:v>3798</c:v>
                </c:pt>
                <c:pt idx="3798">
                  <c:v>3799</c:v>
                </c:pt>
                <c:pt idx="3799">
                  <c:v>3800</c:v>
                </c:pt>
                <c:pt idx="3800">
                  <c:v>3801</c:v>
                </c:pt>
                <c:pt idx="3801">
                  <c:v>3802</c:v>
                </c:pt>
                <c:pt idx="3802">
                  <c:v>3803</c:v>
                </c:pt>
                <c:pt idx="3803">
                  <c:v>3804</c:v>
                </c:pt>
                <c:pt idx="3804">
                  <c:v>3805</c:v>
                </c:pt>
                <c:pt idx="3805">
                  <c:v>3806</c:v>
                </c:pt>
                <c:pt idx="3806">
                  <c:v>3807</c:v>
                </c:pt>
                <c:pt idx="3807">
                  <c:v>3808</c:v>
                </c:pt>
                <c:pt idx="3808">
                  <c:v>3809</c:v>
                </c:pt>
                <c:pt idx="3809">
                  <c:v>3810</c:v>
                </c:pt>
                <c:pt idx="3810">
                  <c:v>3811</c:v>
                </c:pt>
                <c:pt idx="3811">
                  <c:v>3812</c:v>
                </c:pt>
                <c:pt idx="3812">
                  <c:v>3813</c:v>
                </c:pt>
                <c:pt idx="3813">
                  <c:v>3814</c:v>
                </c:pt>
                <c:pt idx="3814">
                  <c:v>3815</c:v>
                </c:pt>
                <c:pt idx="3815">
                  <c:v>3816</c:v>
                </c:pt>
                <c:pt idx="3816">
                  <c:v>3817</c:v>
                </c:pt>
                <c:pt idx="3817">
                  <c:v>3818</c:v>
                </c:pt>
                <c:pt idx="3818">
                  <c:v>3819</c:v>
                </c:pt>
                <c:pt idx="3819">
                  <c:v>3820</c:v>
                </c:pt>
                <c:pt idx="3820">
                  <c:v>3821</c:v>
                </c:pt>
                <c:pt idx="3821">
                  <c:v>3822</c:v>
                </c:pt>
                <c:pt idx="3822">
                  <c:v>3823</c:v>
                </c:pt>
                <c:pt idx="3823">
                  <c:v>3824</c:v>
                </c:pt>
                <c:pt idx="3824">
                  <c:v>3825</c:v>
                </c:pt>
                <c:pt idx="3825">
                  <c:v>3826</c:v>
                </c:pt>
                <c:pt idx="3826">
                  <c:v>3827</c:v>
                </c:pt>
                <c:pt idx="3827">
                  <c:v>3828</c:v>
                </c:pt>
                <c:pt idx="3828">
                  <c:v>3829</c:v>
                </c:pt>
                <c:pt idx="3829">
                  <c:v>3830</c:v>
                </c:pt>
                <c:pt idx="3830">
                  <c:v>3831</c:v>
                </c:pt>
                <c:pt idx="3831">
                  <c:v>3832</c:v>
                </c:pt>
                <c:pt idx="3832">
                  <c:v>3833</c:v>
                </c:pt>
                <c:pt idx="3833">
                  <c:v>3834</c:v>
                </c:pt>
                <c:pt idx="3834">
                  <c:v>3835</c:v>
                </c:pt>
                <c:pt idx="3835">
                  <c:v>3836</c:v>
                </c:pt>
                <c:pt idx="3836">
                  <c:v>3837</c:v>
                </c:pt>
                <c:pt idx="3837">
                  <c:v>3838</c:v>
                </c:pt>
                <c:pt idx="3838">
                  <c:v>3839</c:v>
                </c:pt>
                <c:pt idx="3839">
                  <c:v>3840</c:v>
                </c:pt>
                <c:pt idx="3840">
                  <c:v>3841</c:v>
                </c:pt>
                <c:pt idx="3841">
                  <c:v>3842</c:v>
                </c:pt>
                <c:pt idx="3842">
                  <c:v>3843</c:v>
                </c:pt>
                <c:pt idx="3843">
                  <c:v>3844</c:v>
                </c:pt>
                <c:pt idx="3844">
                  <c:v>3845</c:v>
                </c:pt>
                <c:pt idx="3845">
                  <c:v>3846</c:v>
                </c:pt>
                <c:pt idx="3846">
                  <c:v>3847</c:v>
                </c:pt>
                <c:pt idx="3847">
                  <c:v>3848</c:v>
                </c:pt>
                <c:pt idx="3848">
                  <c:v>3849</c:v>
                </c:pt>
                <c:pt idx="3849">
                  <c:v>3850</c:v>
                </c:pt>
                <c:pt idx="3850">
                  <c:v>3851</c:v>
                </c:pt>
                <c:pt idx="3851">
                  <c:v>3852</c:v>
                </c:pt>
                <c:pt idx="3852">
                  <c:v>3853</c:v>
                </c:pt>
                <c:pt idx="3853">
                  <c:v>3854</c:v>
                </c:pt>
                <c:pt idx="3854">
                  <c:v>3855</c:v>
                </c:pt>
                <c:pt idx="3855">
                  <c:v>3856</c:v>
                </c:pt>
                <c:pt idx="3856">
                  <c:v>3857</c:v>
                </c:pt>
                <c:pt idx="3857">
                  <c:v>3858</c:v>
                </c:pt>
                <c:pt idx="3858">
                  <c:v>3859</c:v>
                </c:pt>
                <c:pt idx="3859">
                  <c:v>3860</c:v>
                </c:pt>
                <c:pt idx="3860">
                  <c:v>3861</c:v>
                </c:pt>
                <c:pt idx="3861">
                  <c:v>3862</c:v>
                </c:pt>
                <c:pt idx="3862">
                  <c:v>3863</c:v>
                </c:pt>
                <c:pt idx="3863">
                  <c:v>3864</c:v>
                </c:pt>
                <c:pt idx="3864">
                  <c:v>3865</c:v>
                </c:pt>
                <c:pt idx="3865">
                  <c:v>3866</c:v>
                </c:pt>
                <c:pt idx="3866">
                  <c:v>3867</c:v>
                </c:pt>
                <c:pt idx="3867">
                  <c:v>3868</c:v>
                </c:pt>
                <c:pt idx="3868">
                  <c:v>3869</c:v>
                </c:pt>
                <c:pt idx="3869">
                  <c:v>3870</c:v>
                </c:pt>
                <c:pt idx="3870">
                  <c:v>3871</c:v>
                </c:pt>
                <c:pt idx="3871">
                  <c:v>3872</c:v>
                </c:pt>
                <c:pt idx="3872">
                  <c:v>3873</c:v>
                </c:pt>
                <c:pt idx="3873">
                  <c:v>3874</c:v>
                </c:pt>
                <c:pt idx="3874">
                  <c:v>3875</c:v>
                </c:pt>
                <c:pt idx="3875">
                  <c:v>3876</c:v>
                </c:pt>
                <c:pt idx="3876">
                  <c:v>3877</c:v>
                </c:pt>
                <c:pt idx="3877">
                  <c:v>3878</c:v>
                </c:pt>
                <c:pt idx="3878">
                  <c:v>3879</c:v>
                </c:pt>
                <c:pt idx="3879">
                  <c:v>3880</c:v>
                </c:pt>
                <c:pt idx="3880">
                  <c:v>3881</c:v>
                </c:pt>
                <c:pt idx="3881">
                  <c:v>3882</c:v>
                </c:pt>
                <c:pt idx="3882">
                  <c:v>3883</c:v>
                </c:pt>
                <c:pt idx="3883">
                  <c:v>3884</c:v>
                </c:pt>
                <c:pt idx="3884">
                  <c:v>3885</c:v>
                </c:pt>
                <c:pt idx="3885">
                  <c:v>3886</c:v>
                </c:pt>
                <c:pt idx="3886">
                  <c:v>3887</c:v>
                </c:pt>
                <c:pt idx="3887">
                  <c:v>3888</c:v>
                </c:pt>
                <c:pt idx="3888">
                  <c:v>3889</c:v>
                </c:pt>
                <c:pt idx="3889">
                  <c:v>3890</c:v>
                </c:pt>
                <c:pt idx="3890">
                  <c:v>3891</c:v>
                </c:pt>
                <c:pt idx="3891">
                  <c:v>3892</c:v>
                </c:pt>
                <c:pt idx="3892">
                  <c:v>3893</c:v>
                </c:pt>
                <c:pt idx="3893">
                  <c:v>3894</c:v>
                </c:pt>
                <c:pt idx="3894">
                  <c:v>3895</c:v>
                </c:pt>
                <c:pt idx="3895">
                  <c:v>3896</c:v>
                </c:pt>
                <c:pt idx="3896">
                  <c:v>3897</c:v>
                </c:pt>
                <c:pt idx="3897">
                  <c:v>3898</c:v>
                </c:pt>
                <c:pt idx="3898">
                  <c:v>3899</c:v>
                </c:pt>
                <c:pt idx="3899">
                  <c:v>3900</c:v>
                </c:pt>
                <c:pt idx="3900">
                  <c:v>3901</c:v>
                </c:pt>
                <c:pt idx="3901">
                  <c:v>3902</c:v>
                </c:pt>
                <c:pt idx="3902">
                  <c:v>3903</c:v>
                </c:pt>
                <c:pt idx="3903">
                  <c:v>3904</c:v>
                </c:pt>
                <c:pt idx="3904">
                  <c:v>3905</c:v>
                </c:pt>
                <c:pt idx="3905">
                  <c:v>3906</c:v>
                </c:pt>
                <c:pt idx="3906">
                  <c:v>3907</c:v>
                </c:pt>
                <c:pt idx="3907">
                  <c:v>3908</c:v>
                </c:pt>
                <c:pt idx="3908">
                  <c:v>3909</c:v>
                </c:pt>
                <c:pt idx="3909">
                  <c:v>3910</c:v>
                </c:pt>
                <c:pt idx="3910">
                  <c:v>3911</c:v>
                </c:pt>
                <c:pt idx="3911">
                  <c:v>3912</c:v>
                </c:pt>
                <c:pt idx="3912">
                  <c:v>3913</c:v>
                </c:pt>
                <c:pt idx="3913">
                  <c:v>3914</c:v>
                </c:pt>
                <c:pt idx="3914">
                  <c:v>3915</c:v>
                </c:pt>
                <c:pt idx="3915">
                  <c:v>3916</c:v>
                </c:pt>
                <c:pt idx="3916">
                  <c:v>3917</c:v>
                </c:pt>
                <c:pt idx="3917">
                  <c:v>3918</c:v>
                </c:pt>
                <c:pt idx="3918">
                  <c:v>3919</c:v>
                </c:pt>
                <c:pt idx="3919">
                  <c:v>3920</c:v>
                </c:pt>
                <c:pt idx="3920">
                  <c:v>3921</c:v>
                </c:pt>
                <c:pt idx="3921">
                  <c:v>3922</c:v>
                </c:pt>
                <c:pt idx="3922">
                  <c:v>3923</c:v>
                </c:pt>
                <c:pt idx="3923">
                  <c:v>3924</c:v>
                </c:pt>
                <c:pt idx="3924">
                  <c:v>3925</c:v>
                </c:pt>
                <c:pt idx="3925">
                  <c:v>3926</c:v>
                </c:pt>
                <c:pt idx="3926">
                  <c:v>3927</c:v>
                </c:pt>
                <c:pt idx="3927">
                  <c:v>3928</c:v>
                </c:pt>
                <c:pt idx="3928">
                  <c:v>3929</c:v>
                </c:pt>
                <c:pt idx="3929">
                  <c:v>3930</c:v>
                </c:pt>
                <c:pt idx="3930">
                  <c:v>3931</c:v>
                </c:pt>
                <c:pt idx="3931">
                  <c:v>3932</c:v>
                </c:pt>
                <c:pt idx="3932">
                  <c:v>3933</c:v>
                </c:pt>
                <c:pt idx="3933">
                  <c:v>3934</c:v>
                </c:pt>
                <c:pt idx="3934">
                  <c:v>3935</c:v>
                </c:pt>
                <c:pt idx="3935">
                  <c:v>3936</c:v>
                </c:pt>
                <c:pt idx="3936">
                  <c:v>3937</c:v>
                </c:pt>
                <c:pt idx="3937">
                  <c:v>3938</c:v>
                </c:pt>
                <c:pt idx="3938">
                  <c:v>3939</c:v>
                </c:pt>
                <c:pt idx="3939">
                  <c:v>3940</c:v>
                </c:pt>
                <c:pt idx="3940">
                  <c:v>3941</c:v>
                </c:pt>
                <c:pt idx="3941">
                  <c:v>3942</c:v>
                </c:pt>
                <c:pt idx="3942">
                  <c:v>3943</c:v>
                </c:pt>
                <c:pt idx="3943">
                  <c:v>3944</c:v>
                </c:pt>
                <c:pt idx="3944">
                  <c:v>3945</c:v>
                </c:pt>
                <c:pt idx="3945">
                  <c:v>3946</c:v>
                </c:pt>
                <c:pt idx="3946">
                  <c:v>3947</c:v>
                </c:pt>
                <c:pt idx="3947">
                  <c:v>3948</c:v>
                </c:pt>
                <c:pt idx="3948">
                  <c:v>3949</c:v>
                </c:pt>
                <c:pt idx="3949">
                  <c:v>3950</c:v>
                </c:pt>
                <c:pt idx="3950">
                  <c:v>3951</c:v>
                </c:pt>
                <c:pt idx="3951">
                  <c:v>3952</c:v>
                </c:pt>
                <c:pt idx="3952">
                  <c:v>3953</c:v>
                </c:pt>
                <c:pt idx="3953">
                  <c:v>3954</c:v>
                </c:pt>
                <c:pt idx="3954">
                  <c:v>3955</c:v>
                </c:pt>
                <c:pt idx="3955">
                  <c:v>3956</c:v>
                </c:pt>
                <c:pt idx="3956">
                  <c:v>3957</c:v>
                </c:pt>
                <c:pt idx="3957">
                  <c:v>3958</c:v>
                </c:pt>
                <c:pt idx="3958">
                  <c:v>3959</c:v>
                </c:pt>
                <c:pt idx="3959">
                  <c:v>3960</c:v>
                </c:pt>
                <c:pt idx="3960">
                  <c:v>3961</c:v>
                </c:pt>
                <c:pt idx="3961">
                  <c:v>3962</c:v>
                </c:pt>
                <c:pt idx="3962">
                  <c:v>3963</c:v>
                </c:pt>
                <c:pt idx="3963">
                  <c:v>3964</c:v>
                </c:pt>
                <c:pt idx="3964">
                  <c:v>3965</c:v>
                </c:pt>
                <c:pt idx="3965">
                  <c:v>3966</c:v>
                </c:pt>
                <c:pt idx="3966">
                  <c:v>3967</c:v>
                </c:pt>
                <c:pt idx="3967">
                  <c:v>3968</c:v>
                </c:pt>
                <c:pt idx="3968">
                  <c:v>3969</c:v>
                </c:pt>
                <c:pt idx="3969">
                  <c:v>3970</c:v>
                </c:pt>
                <c:pt idx="3970">
                  <c:v>3971</c:v>
                </c:pt>
                <c:pt idx="3971">
                  <c:v>3972</c:v>
                </c:pt>
                <c:pt idx="3972">
                  <c:v>3973</c:v>
                </c:pt>
                <c:pt idx="3973">
                  <c:v>3974</c:v>
                </c:pt>
                <c:pt idx="3974">
                  <c:v>3975</c:v>
                </c:pt>
                <c:pt idx="3975">
                  <c:v>3976</c:v>
                </c:pt>
                <c:pt idx="3976">
                  <c:v>3977</c:v>
                </c:pt>
                <c:pt idx="3977">
                  <c:v>3978</c:v>
                </c:pt>
                <c:pt idx="3978">
                  <c:v>3979</c:v>
                </c:pt>
                <c:pt idx="3979">
                  <c:v>3980</c:v>
                </c:pt>
                <c:pt idx="3980">
                  <c:v>3981</c:v>
                </c:pt>
                <c:pt idx="3981">
                  <c:v>3982</c:v>
                </c:pt>
                <c:pt idx="3982">
                  <c:v>3983</c:v>
                </c:pt>
                <c:pt idx="3983">
                  <c:v>3984</c:v>
                </c:pt>
                <c:pt idx="3984">
                  <c:v>3985</c:v>
                </c:pt>
                <c:pt idx="3985">
                  <c:v>3986</c:v>
                </c:pt>
                <c:pt idx="3986">
                  <c:v>3987</c:v>
                </c:pt>
                <c:pt idx="3987">
                  <c:v>3988</c:v>
                </c:pt>
                <c:pt idx="3988">
                  <c:v>3989</c:v>
                </c:pt>
                <c:pt idx="3989">
                  <c:v>3990</c:v>
                </c:pt>
                <c:pt idx="3990">
                  <c:v>3991</c:v>
                </c:pt>
                <c:pt idx="3991">
                  <c:v>3992</c:v>
                </c:pt>
                <c:pt idx="3992">
                  <c:v>3993</c:v>
                </c:pt>
                <c:pt idx="3993">
                  <c:v>3994</c:v>
                </c:pt>
                <c:pt idx="3994">
                  <c:v>3995</c:v>
                </c:pt>
                <c:pt idx="3995">
                  <c:v>3996</c:v>
                </c:pt>
                <c:pt idx="3996">
                  <c:v>3997</c:v>
                </c:pt>
                <c:pt idx="3997">
                  <c:v>3998</c:v>
                </c:pt>
                <c:pt idx="3998">
                  <c:v>3999</c:v>
                </c:pt>
                <c:pt idx="3999">
                  <c:v>4000</c:v>
                </c:pt>
                <c:pt idx="4000">
                  <c:v>4001</c:v>
                </c:pt>
                <c:pt idx="4001">
                  <c:v>4002</c:v>
                </c:pt>
                <c:pt idx="4002">
                  <c:v>4003</c:v>
                </c:pt>
                <c:pt idx="4003">
                  <c:v>4004</c:v>
                </c:pt>
                <c:pt idx="4004">
                  <c:v>4005</c:v>
                </c:pt>
                <c:pt idx="4005">
                  <c:v>4006</c:v>
                </c:pt>
                <c:pt idx="4006">
                  <c:v>4007</c:v>
                </c:pt>
                <c:pt idx="4007">
                  <c:v>4008</c:v>
                </c:pt>
                <c:pt idx="4008">
                  <c:v>4009</c:v>
                </c:pt>
                <c:pt idx="4009">
                  <c:v>4010</c:v>
                </c:pt>
                <c:pt idx="4010">
                  <c:v>4011</c:v>
                </c:pt>
                <c:pt idx="4011">
                  <c:v>4012</c:v>
                </c:pt>
                <c:pt idx="4012">
                  <c:v>4013</c:v>
                </c:pt>
                <c:pt idx="4013">
                  <c:v>4014</c:v>
                </c:pt>
                <c:pt idx="4014">
                  <c:v>4015</c:v>
                </c:pt>
                <c:pt idx="4015">
                  <c:v>4016</c:v>
                </c:pt>
                <c:pt idx="4016">
                  <c:v>4017</c:v>
                </c:pt>
                <c:pt idx="4017">
                  <c:v>4018</c:v>
                </c:pt>
                <c:pt idx="4018">
                  <c:v>4019</c:v>
                </c:pt>
                <c:pt idx="4019">
                  <c:v>4020</c:v>
                </c:pt>
                <c:pt idx="4020">
                  <c:v>4021</c:v>
                </c:pt>
                <c:pt idx="4021">
                  <c:v>4022</c:v>
                </c:pt>
                <c:pt idx="4022">
                  <c:v>4023</c:v>
                </c:pt>
                <c:pt idx="4023">
                  <c:v>4024</c:v>
                </c:pt>
                <c:pt idx="4024">
                  <c:v>4025</c:v>
                </c:pt>
                <c:pt idx="4025">
                  <c:v>4026</c:v>
                </c:pt>
                <c:pt idx="4026">
                  <c:v>4027</c:v>
                </c:pt>
                <c:pt idx="4027">
                  <c:v>4028</c:v>
                </c:pt>
                <c:pt idx="4028">
                  <c:v>4029</c:v>
                </c:pt>
                <c:pt idx="4029">
                  <c:v>4030</c:v>
                </c:pt>
                <c:pt idx="4030">
                  <c:v>4031</c:v>
                </c:pt>
                <c:pt idx="4031">
                  <c:v>4032</c:v>
                </c:pt>
                <c:pt idx="4032">
                  <c:v>4033</c:v>
                </c:pt>
                <c:pt idx="4033">
                  <c:v>4034</c:v>
                </c:pt>
                <c:pt idx="4034">
                  <c:v>4035</c:v>
                </c:pt>
                <c:pt idx="4035">
                  <c:v>4036</c:v>
                </c:pt>
                <c:pt idx="4036">
                  <c:v>4037</c:v>
                </c:pt>
                <c:pt idx="4037">
                  <c:v>4038</c:v>
                </c:pt>
                <c:pt idx="4038">
                  <c:v>4039</c:v>
                </c:pt>
                <c:pt idx="4039">
                  <c:v>4040</c:v>
                </c:pt>
                <c:pt idx="4040">
                  <c:v>4041</c:v>
                </c:pt>
                <c:pt idx="4041">
                  <c:v>4042</c:v>
                </c:pt>
                <c:pt idx="4042">
                  <c:v>4043</c:v>
                </c:pt>
                <c:pt idx="4043">
                  <c:v>4044</c:v>
                </c:pt>
                <c:pt idx="4044">
                  <c:v>4045</c:v>
                </c:pt>
                <c:pt idx="4045">
                  <c:v>4046</c:v>
                </c:pt>
                <c:pt idx="4046">
                  <c:v>4047</c:v>
                </c:pt>
                <c:pt idx="4047">
                  <c:v>4048</c:v>
                </c:pt>
                <c:pt idx="4048">
                  <c:v>4049</c:v>
                </c:pt>
                <c:pt idx="4049">
                  <c:v>4050</c:v>
                </c:pt>
                <c:pt idx="4050">
                  <c:v>4051</c:v>
                </c:pt>
                <c:pt idx="4051">
                  <c:v>4052</c:v>
                </c:pt>
                <c:pt idx="4052">
                  <c:v>4053</c:v>
                </c:pt>
                <c:pt idx="4053">
                  <c:v>4054</c:v>
                </c:pt>
                <c:pt idx="4054">
                  <c:v>4055</c:v>
                </c:pt>
                <c:pt idx="4055">
                  <c:v>4056</c:v>
                </c:pt>
                <c:pt idx="4056">
                  <c:v>4057</c:v>
                </c:pt>
                <c:pt idx="4057">
                  <c:v>4058</c:v>
                </c:pt>
                <c:pt idx="4058">
                  <c:v>4059</c:v>
                </c:pt>
                <c:pt idx="4059">
                  <c:v>4060</c:v>
                </c:pt>
                <c:pt idx="4060">
                  <c:v>4061</c:v>
                </c:pt>
                <c:pt idx="4061">
                  <c:v>4062</c:v>
                </c:pt>
                <c:pt idx="4062">
                  <c:v>4063</c:v>
                </c:pt>
                <c:pt idx="4063">
                  <c:v>4064</c:v>
                </c:pt>
                <c:pt idx="4064">
                  <c:v>4065</c:v>
                </c:pt>
                <c:pt idx="4065">
                  <c:v>4066</c:v>
                </c:pt>
                <c:pt idx="4066">
                  <c:v>4067</c:v>
                </c:pt>
                <c:pt idx="4067">
                  <c:v>4068</c:v>
                </c:pt>
                <c:pt idx="4068">
                  <c:v>4069</c:v>
                </c:pt>
                <c:pt idx="4069">
                  <c:v>4070</c:v>
                </c:pt>
                <c:pt idx="4070">
                  <c:v>4071</c:v>
                </c:pt>
                <c:pt idx="4071">
                  <c:v>4072</c:v>
                </c:pt>
                <c:pt idx="4072">
                  <c:v>4073</c:v>
                </c:pt>
                <c:pt idx="4073">
                  <c:v>4074</c:v>
                </c:pt>
                <c:pt idx="4074">
                  <c:v>4075</c:v>
                </c:pt>
                <c:pt idx="4075">
                  <c:v>4076</c:v>
                </c:pt>
                <c:pt idx="4076">
                  <c:v>4077</c:v>
                </c:pt>
                <c:pt idx="4077">
                  <c:v>4078</c:v>
                </c:pt>
                <c:pt idx="4078">
                  <c:v>4079</c:v>
                </c:pt>
                <c:pt idx="4079">
                  <c:v>4080</c:v>
                </c:pt>
                <c:pt idx="4080">
                  <c:v>4081</c:v>
                </c:pt>
                <c:pt idx="4081">
                  <c:v>4082</c:v>
                </c:pt>
                <c:pt idx="4082">
                  <c:v>4083</c:v>
                </c:pt>
                <c:pt idx="4083">
                  <c:v>4084</c:v>
                </c:pt>
                <c:pt idx="4084">
                  <c:v>4085</c:v>
                </c:pt>
                <c:pt idx="4085">
                  <c:v>4086</c:v>
                </c:pt>
                <c:pt idx="4086">
                  <c:v>4087</c:v>
                </c:pt>
                <c:pt idx="4087">
                  <c:v>4088</c:v>
                </c:pt>
                <c:pt idx="4088">
                  <c:v>4089</c:v>
                </c:pt>
                <c:pt idx="4089">
                  <c:v>4090</c:v>
                </c:pt>
                <c:pt idx="4090">
                  <c:v>4091</c:v>
                </c:pt>
                <c:pt idx="4091">
                  <c:v>4092</c:v>
                </c:pt>
                <c:pt idx="4092">
                  <c:v>4093</c:v>
                </c:pt>
                <c:pt idx="4093">
                  <c:v>4094</c:v>
                </c:pt>
                <c:pt idx="4094">
                  <c:v>4095</c:v>
                </c:pt>
                <c:pt idx="4095">
                  <c:v>4096</c:v>
                </c:pt>
                <c:pt idx="4096">
                  <c:v>4097</c:v>
                </c:pt>
                <c:pt idx="4097">
                  <c:v>4098</c:v>
                </c:pt>
                <c:pt idx="4098">
                  <c:v>4099</c:v>
                </c:pt>
                <c:pt idx="4099">
                  <c:v>4100</c:v>
                </c:pt>
                <c:pt idx="4100">
                  <c:v>4101</c:v>
                </c:pt>
                <c:pt idx="4101">
                  <c:v>4102</c:v>
                </c:pt>
                <c:pt idx="4102">
                  <c:v>4103</c:v>
                </c:pt>
                <c:pt idx="4103">
                  <c:v>4104</c:v>
                </c:pt>
                <c:pt idx="4104">
                  <c:v>4105</c:v>
                </c:pt>
                <c:pt idx="4105">
                  <c:v>4106</c:v>
                </c:pt>
                <c:pt idx="4106">
                  <c:v>4107</c:v>
                </c:pt>
                <c:pt idx="4107">
                  <c:v>4108</c:v>
                </c:pt>
                <c:pt idx="4108">
                  <c:v>4109</c:v>
                </c:pt>
                <c:pt idx="4109">
                  <c:v>4110</c:v>
                </c:pt>
                <c:pt idx="4110">
                  <c:v>4111</c:v>
                </c:pt>
                <c:pt idx="4111">
                  <c:v>4112</c:v>
                </c:pt>
                <c:pt idx="4112">
                  <c:v>4113</c:v>
                </c:pt>
                <c:pt idx="4113">
                  <c:v>4114</c:v>
                </c:pt>
                <c:pt idx="4114">
                  <c:v>4115</c:v>
                </c:pt>
                <c:pt idx="4115">
                  <c:v>4116</c:v>
                </c:pt>
                <c:pt idx="4116">
                  <c:v>4117</c:v>
                </c:pt>
                <c:pt idx="4117">
                  <c:v>4118</c:v>
                </c:pt>
                <c:pt idx="4118">
                  <c:v>4119</c:v>
                </c:pt>
                <c:pt idx="4119">
                  <c:v>4120</c:v>
                </c:pt>
                <c:pt idx="4120">
                  <c:v>4121</c:v>
                </c:pt>
                <c:pt idx="4121">
                  <c:v>4122</c:v>
                </c:pt>
                <c:pt idx="4122">
                  <c:v>4123</c:v>
                </c:pt>
                <c:pt idx="4123">
                  <c:v>4124</c:v>
                </c:pt>
                <c:pt idx="4124">
                  <c:v>4125</c:v>
                </c:pt>
                <c:pt idx="4125">
                  <c:v>4126</c:v>
                </c:pt>
                <c:pt idx="4126">
                  <c:v>4127</c:v>
                </c:pt>
                <c:pt idx="4127">
                  <c:v>4128</c:v>
                </c:pt>
                <c:pt idx="4128">
                  <c:v>4129</c:v>
                </c:pt>
                <c:pt idx="4129">
                  <c:v>4130</c:v>
                </c:pt>
                <c:pt idx="4130">
                  <c:v>4131</c:v>
                </c:pt>
                <c:pt idx="4131">
                  <c:v>4132</c:v>
                </c:pt>
                <c:pt idx="4132">
                  <c:v>4133</c:v>
                </c:pt>
                <c:pt idx="4133">
                  <c:v>4134</c:v>
                </c:pt>
                <c:pt idx="4134">
                  <c:v>4135</c:v>
                </c:pt>
                <c:pt idx="4135">
                  <c:v>4136</c:v>
                </c:pt>
                <c:pt idx="4136">
                  <c:v>4137</c:v>
                </c:pt>
                <c:pt idx="4137">
                  <c:v>4138</c:v>
                </c:pt>
                <c:pt idx="4138">
                  <c:v>4139</c:v>
                </c:pt>
                <c:pt idx="4139">
                  <c:v>4140</c:v>
                </c:pt>
                <c:pt idx="4140">
                  <c:v>4141</c:v>
                </c:pt>
                <c:pt idx="4141">
                  <c:v>4142</c:v>
                </c:pt>
                <c:pt idx="4142">
                  <c:v>4143</c:v>
                </c:pt>
                <c:pt idx="4143">
                  <c:v>4144</c:v>
                </c:pt>
                <c:pt idx="4144">
                  <c:v>4145</c:v>
                </c:pt>
                <c:pt idx="4145">
                  <c:v>4146</c:v>
                </c:pt>
                <c:pt idx="4146">
                  <c:v>4147</c:v>
                </c:pt>
                <c:pt idx="4147">
                  <c:v>4148</c:v>
                </c:pt>
                <c:pt idx="4148">
                  <c:v>4149</c:v>
                </c:pt>
                <c:pt idx="4149">
                  <c:v>4150</c:v>
                </c:pt>
                <c:pt idx="4150">
                  <c:v>4151</c:v>
                </c:pt>
                <c:pt idx="4151">
                  <c:v>4152</c:v>
                </c:pt>
                <c:pt idx="4152">
                  <c:v>4153</c:v>
                </c:pt>
                <c:pt idx="4153">
                  <c:v>4154</c:v>
                </c:pt>
                <c:pt idx="4154">
                  <c:v>4155</c:v>
                </c:pt>
                <c:pt idx="4155">
                  <c:v>4156</c:v>
                </c:pt>
                <c:pt idx="4156">
                  <c:v>4157</c:v>
                </c:pt>
                <c:pt idx="4157">
                  <c:v>4158</c:v>
                </c:pt>
                <c:pt idx="4158">
                  <c:v>4159</c:v>
                </c:pt>
                <c:pt idx="4159">
                  <c:v>4160</c:v>
                </c:pt>
                <c:pt idx="4160">
                  <c:v>4161</c:v>
                </c:pt>
                <c:pt idx="4161">
                  <c:v>4162</c:v>
                </c:pt>
                <c:pt idx="4162">
                  <c:v>4163</c:v>
                </c:pt>
                <c:pt idx="4163">
                  <c:v>4164</c:v>
                </c:pt>
                <c:pt idx="4164">
                  <c:v>4165</c:v>
                </c:pt>
                <c:pt idx="4165">
                  <c:v>4166</c:v>
                </c:pt>
                <c:pt idx="4166">
                  <c:v>4167</c:v>
                </c:pt>
                <c:pt idx="4167">
                  <c:v>4168</c:v>
                </c:pt>
                <c:pt idx="4168">
                  <c:v>4169</c:v>
                </c:pt>
                <c:pt idx="4169">
                  <c:v>4170</c:v>
                </c:pt>
                <c:pt idx="4170">
                  <c:v>4171</c:v>
                </c:pt>
                <c:pt idx="4171">
                  <c:v>4172</c:v>
                </c:pt>
                <c:pt idx="4172">
                  <c:v>4173</c:v>
                </c:pt>
                <c:pt idx="4173">
                  <c:v>4174</c:v>
                </c:pt>
                <c:pt idx="4174">
                  <c:v>4175</c:v>
                </c:pt>
                <c:pt idx="4175">
                  <c:v>4176</c:v>
                </c:pt>
                <c:pt idx="4176">
                  <c:v>4177</c:v>
                </c:pt>
                <c:pt idx="4177">
                  <c:v>4178</c:v>
                </c:pt>
                <c:pt idx="4178">
                  <c:v>4179</c:v>
                </c:pt>
                <c:pt idx="4179">
                  <c:v>4180</c:v>
                </c:pt>
                <c:pt idx="4180">
                  <c:v>4181</c:v>
                </c:pt>
                <c:pt idx="4181">
                  <c:v>4182</c:v>
                </c:pt>
                <c:pt idx="4182">
                  <c:v>4183</c:v>
                </c:pt>
                <c:pt idx="4183">
                  <c:v>4184</c:v>
                </c:pt>
                <c:pt idx="4184">
                  <c:v>4185</c:v>
                </c:pt>
                <c:pt idx="4185">
                  <c:v>4186</c:v>
                </c:pt>
                <c:pt idx="4186">
                  <c:v>4187</c:v>
                </c:pt>
                <c:pt idx="4187">
                  <c:v>4188</c:v>
                </c:pt>
                <c:pt idx="4188">
                  <c:v>4189</c:v>
                </c:pt>
                <c:pt idx="4189">
                  <c:v>4190</c:v>
                </c:pt>
                <c:pt idx="4190">
                  <c:v>4191</c:v>
                </c:pt>
                <c:pt idx="4191">
                  <c:v>4192</c:v>
                </c:pt>
                <c:pt idx="4192">
                  <c:v>4193</c:v>
                </c:pt>
                <c:pt idx="4193">
                  <c:v>4194</c:v>
                </c:pt>
                <c:pt idx="4194">
                  <c:v>4195</c:v>
                </c:pt>
                <c:pt idx="4195">
                  <c:v>4196</c:v>
                </c:pt>
                <c:pt idx="4196">
                  <c:v>4197</c:v>
                </c:pt>
                <c:pt idx="4197">
                  <c:v>4198</c:v>
                </c:pt>
                <c:pt idx="4198">
                  <c:v>4199</c:v>
                </c:pt>
                <c:pt idx="4199">
                  <c:v>4200</c:v>
                </c:pt>
                <c:pt idx="4200">
                  <c:v>4201</c:v>
                </c:pt>
                <c:pt idx="4201">
                  <c:v>4202</c:v>
                </c:pt>
                <c:pt idx="4202">
                  <c:v>4203</c:v>
                </c:pt>
                <c:pt idx="4203">
                  <c:v>4204</c:v>
                </c:pt>
                <c:pt idx="4204">
                  <c:v>4205</c:v>
                </c:pt>
                <c:pt idx="4205">
                  <c:v>4206</c:v>
                </c:pt>
                <c:pt idx="4206">
                  <c:v>4207</c:v>
                </c:pt>
                <c:pt idx="4207">
                  <c:v>4208</c:v>
                </c:pt>
                <c:pt idx="4208">
                  <c:v>4209</c:v>
                </c:pt>
                <c:pt idx="4209">
                  <c:v>4210</c:v>
                </c:pt>
                <c:pt idx="4210">
                  <c:v>4211</c:v>
                </c:pt>
                <c:pt idx="4211">
                  <c:v>4212</c:v>
                </c:pt>
                <c:pt idx="4212">
                  <c:v>4213</c:v>
                </c:pt>
                <c:pt idx="4213">
                  <c:v>4214</c:v>
                </c:pt>
                <c:pt idx="4214">
                  <c:v>4215</c:v>
                </c:pt>
                <c:pt idx="4215">
                  <c:v>4216</c:v>
                </c:pt>
                <c:pt idx="4216">
                  <c:v>4217</c:v>
                </c:pt>
                <c:pt idx="4217">
                  <c:v>4218</c:v>
                </c:pt>
                <c:pt idx="4218">
                  <c:v>4219</c:v>
                </c:pt>
                <c:pt idx="4219">
                  <c:v>4220</c:v>
                </c:pt>
                <c:pt idx="4220">
                  <c:v>4221</c:v>
                </c:pt>
                <c:pt idx="4221">
                  <c:v>4222</c:v>
                </c:pt>
                <c:pt idx="4222">
                  <c:v>4223</c:v>
                </c:pt>
                <c:pt idx="4223">
                  <c:v>4224</c:v>
                </c:pt>
                <c:pt idx="4224">
                  <c:v>4225</c:v>
                </c:pt>
                <c:pt idx="4225">
                  <c:v>4226</c:v>
                </c:pt>
                <c:pt idx="4226">
                  <c:v>4227</c:v>
                </c:pt>
                <c:pt idx="4227">
                  <c:v>4228</c:v>
                </c:pt>
                <c:pt idx="4228">
                  <c:v>4229</c:v>
                </c:pt>
                <c:pt idx="4229">
                  <c:v>4230</c:v>
                </c:pt>
                <c:pt idx="4230">
                  <c:v>4231</c:v>
                </c:pt>
                <c:pt idx="4231">
                  <c:v>4232</c:v>
                </c:pt>
                <c:pt idx="4232">
                  <c:v>4233</c:v>
                </c:pt>
                <c:pt idx="4233">
                  <c:v>4234</c:v>
                </c:pt>
                <c:pt idx="4234">
                  <c:v>4235</c:v>
                </c:pt>
                <c:pt idx="4235">
                  <c:v>4236</c:v>
                </c:pt>
                <c:pt idx="4236">
                  <c:v>4237</c:v>
                </c:pt>
                <c:pt idx="4237">
                  <c:v>4238</c:v>
                </c:pt>
                <c:pt idx="4238">
                  <c:v>4239</c:v>
                </c:pt>
                <c:pt idx="4239">
                  <c:v>4240</c:v>
                </c:pt>
                <c:pt idx="4240">
                  <c:v>4241</c:v>
                </c:pt>
                <c:pt idx="4241">
                  <c:v>4242</c:v>
                </c:pt>
                <c:pt idx="4242">
                  <c:v>4243</c:v>
                </c:pt>
                <c:pt idx="4243">
                  <c:v>4244</c:v>
                </c:pt>
                <c:pt idx="4244">
                  <c:v>4245</c:v>
                </c:pt>
                <c:pt idx="4245">
                  <c:v>4246</c:v>
                </c:pt>
                <c:pt idx="4246">
                  <c:v>4247</c:v>
                </c:pt>
                <c:pt idx="4247">
                  <c:v>4248</c:v>
                </c:pt>
                <c:pt idx="4248">
                  <c:v>4249</c:v>
                </c:pt>
                <c:pt idx="4249">
                  <c:v>4250</c:v>
                </c:pt>
                <c:pt idx="4250">
                  <c:v>4251</c:v>
                </c:pt>
                <c:pt idx="4251">
                  <c:v>4252</c:v>
                </c:pt>
                <c:pt idx="4252">
                  <c:v>4253</c:v>
                </c:pt>
                <c:pt idx="4253">
                  <c:v>4254</c:v>
                </c:pt>
                <c:pt idx="4254">
                  <c:v>4255</c:v>
                </c:pt>
                <c:pt idx="4255">
                  <c:v>4256</c:v>
                </c:pt>
                <c:pt idx="4256">
                  <c:v>4257</c:v>
                </c:pt>
                <c:pt idx="4257">
                  <c:v>4258</c:v>
                </c:pt>
                <c:pt idx="4258">
                  <c:v>4259</c:v>
                </c:pt>
                <c:pt idx="4259">
                  <c:v>4260</c:v>
                </c:pt>
                <c:pt idx="4260">
                  <c:v>4261</c:v>
                </c:pt>
                <c:pt idx="4261">
                  <c:v>4262</c:v>
                </c:pt>
                <c:pt idx="4262">
                  <c:v>4263</c:v>
                </c:pt>
                <c:pt idx="4263">
                  <c:v>4264</c:v>
                </c:pt>
                <c:pt idx="4264">
                  <c:v>4265</c:v>
                </c:pt>
                <c:pt idx="4265">
                  <c:v>4266</c:v>
                </c:pt>
                <c:pt idx="4266">
                  <c:v>4267</c:v>
                </c:pt>
                <c:pt idx="4267">
                  <c:v>4268</c:v>
                </c:pt>
                <c:pt idx="4268">
                  <c:v>4269</c:v>
                </c:pt>
                <c:pt idx="4269">
                  <c:v>4270</c:v>
                </c:pt>
                <c:pt idx="4270">
                  <c:v>4271</c:v>
                </c:pt>
                <c:pt idx="4271">
                  <c:v>4272</c:v>
                </c:pt>
                <c:pt idx="4272">
                  <c:v>4273</c:v>
                </c:pt>
                <c:pt idx="4273">
                  <c:v>4274</c:v>
                </c:pt>
                <c:pt idx="4274">
                  <c:v>4275</c:v>
                </c:pt>
                <c:pt idx="4275">
                  <c:v>4276</c:v>
                </c:pt>
                <c:pt idx="4276">
                  <c:v>4277</c:v>
                </c:pt>
                <c:pt idx="4277">
                  <c:v>4278</c:v>
                </c:pt>
                <c:pt idx="4278">
                  <c:v>4279</c:v>
                </c:pt>
                <c:pt idx="4279">
                  <c:v>4280</c:v>
                </c:pt>
                <c:pt idx="4280">
                  <c:v>4281</c:v>
                </c:pt>
                <c:pt idx="4281">
                  <c:v>4282</c:v>
                </c:pt>
                <c:pt idx="4282">
                  <c:v>4283</c:v>
                </c:pt>
                <c:pt idx="4283">
                  <c:v>4284</c:v>
                </c:pt>
                <c:pt idx="4284">
                  <c:v>4285</c:v>
                </c:pt>
                <c:pt idx="4285">
                  <c:v>4286</c:v>
                </c:pt>
                <c:pt idx="4286">
                  <c:v>4287</c:v>
                </c:pt>
                <c:pt idx="4287">
                  <c:v>4288</c:v>
                </c:pt>
                <c:pt idx="4288">
                  <c:v>4289</c:v>
                </c:pt>
                <c:pt idx="4289">
                  <c:v>4290</c:v>
                </c:pt>
                <c:pt idx="4290">
                  <c:v>4291</c:v>
                </c:pt>
                <c:pt idx="4291">
                  <c:v>4292</c:v>
                </c:pt>
                <c:pt idx="4292">
                  <c:v>4293</c:v>
                </c:pt>
                <c:pt idx="4293">
                  <c:v>4294</c:v>
                </c:pt>
                <c:pt idx="4294">
                  <c:v>4295</c:v>
                </c:pt>
                <c:pt idx="4295">
                  <c:v>4296</c:v>
                </c:pt>
                <c:pt idx="4296">
                  <c:v>4297</c:v>
                </c:pt>
                <c:pt idx="4297">
                  <c:v>4298</c:v>
                </c:pt>
                <c:pt idx="4298">
                  <c:v>4299</c:v>
                </c:pt>
                <c:pt idx="4299">
                  <c:v>4300</c:v>
                </c:pt>
                <c:pt idx="4300">
                  <c:v>4301</c:v>
                </c:pt>
                <c:pt idx="4301">
                  <c:v>4302</c:v>
                </c:pt>
                <c:pt idx="4302">
                  <c:v>4303</c:v>
                </c:pt>
                <c:pt idx="4303">
                  <c:v>4304</c:v>
                </c:pt>
                <c:pt idx="4304">
                  <c:v>4305</c:v>
                </c:pt>
                <c:pt idx="4305">
                  <c:v>4306</c:v>
                </c:pt>
                <c:pt idx="4306">
                  <c:v>4307</c:v>
                </c:pt>
                <c:pt idx="4307">
                  <c:v>4308</c:v>
                </c:pt>
                <c:pt idx="4308">
                  <c:v>4309</c:v>
                </c:pt>
                <c:pt idx="4309">
                  <c:v>4310</c:v>
                </c:pt>
                <c:pt idx="4310">
                  <c:v>4311</c:v>
                </c:pt>
                <c:pt idx="4311">
                  <c:v>4312</c:v>
                </c:pt>
                <c:pt idx="4312">
                  <c:v>4313</c:v>
                </c:pt>
                <c:pt idx="4313">
                  <c:v>4314</c:v>
                </c:pt>
                <c:pt idx="4314">
                  <c:v>4315</c:v>
                </c:pt>
                <c:pt idx="4315">
                  <c:v>4316</c:v>
                </c:pt>
                <c:pt idx="4316">
                  <c:v>4317</c:v>
                </c:pt>
                <c:pt idx="4317">
                  <c:v>4318</c:v>
                </c:pt>
                <c:pt idx="4318">
                  <c:v>4319</c:v>
                </c:pt>
                <c:pt idx="4319">
                  <c:v>4320</c:v>
                </c:pt>
                <c:pt idx="4320">
                  <c:v>4321</c:v>
                </c:pt>
                <c:pt idx="4321">
                  <c:v>4322</c:v>
                </c:pt>
                <c:pt idx="4322">
                  <c:v>4323</c:v>
                </c:pt>
                <c:pt idx="4323">
                  <c:v>4324</c:v>
                </c:pt>
                <c:pt idx="4324">
                  <c:v>4325</c:v>
                </c:pt>
                <c:pt idx="4325">
                  <c:v>4326</c:v>
                </c:pt>
                <c:pt idx="4326">
                  <c:v>4327</c:v>
                </c:pt>
                <c:pt idx="4327">
                  <c:v>4328</c:v>
                </c:pt>
                <c:pt idx="4328">
                  <c:v>4329</c:v>
                </c:pt>
                <c:pt idx="4329">
                  <c:v>4330</c:v>
                </c:pt>
                <c:pt idx="4330">
                  <c:v>4331</c:v>
                </c:pt>
                <c:pt idx="4331">
                  <c:v>4332</c:v>
                </c:pt>
                <c:pt idx="4332">
                  <c:v>4333</c:v>
                </c:pt>
                <c:pt idx="4333">
                  <c:v>4334</c:v>
                </c:pt>
                <c:pt idx="4334">
                  <c:v>4335</c:v>
                </c:pt>
                <c:pt idx="4335">
                  <c:v>4336</c:v>
                </c:pt>
                <c:pt idx="4336">
                  <c:v>4337</c:v>
                </c:pt>
                <c:pt idx="4337">
                  <c:v>4338</c:v>
                </c:pt>
                <c:pt idx="4338">
                  <c:v>4339</c:v>
                </c:pt>
                <c:pt idx="4339">
                  <c:v>4340</c:v>
                </c:pt>
                <c:pt idx="4340">
                  <c:v>4341</c:v>
                </c:pt>
                <c:pt idx="4341">
                  <c:v>4342</c:v>
                </c:pt>
                <c:pt idx="4342">
                  <c:v>4343</c:v>
                </c:pt>
                <c:pt idx="4343">
                  <c:v>4344</c:v>
                </c:pt>
                <c:pt idx="4344">
                  <c:v>4345</c:v>
                </c:pt>
                <c:pt idx="4345">
                  <c:v>4346</c:v>
                </c:pt>
                <c:pt idx="4346">
                  <c:v>4347</c:v>
                </c:pt>
                <c:pt idx="4347">
                  <c:v>4348</c:v>
                </c:pt>
                <c:pt idx="4348">
                  <c:v>4349</c:v>
                </c:pt>
                <c:pt idx="4349">
                  <c:v>4350</c:v>
                </c:pt>
                <c:pt idx="4350">
                  <c:v>4351</c:v>
                </c:pt>
                <c:pt idx="4351">
                  <c:v>4352</c:v>
                </c:pt>
                <c:pt idx="4352">
                  <c:v>4353</c:v>
                </c:pt>
                <c:pt idx="4353">
                  <c:v>4354</c:v>
                </c:pt>
                <c:pt idx="4354">
                  <c:v>4355</c:v>
                </c:pt>
                <c:pt idx="4355">
                  <c:v>4356</c:v>
                </c:pt>
                <c:pt idx="4356">
                  <c:v>4357</c:v>
                </c:pt>
                <c:pt idx="4357">
                  <c:v>4358</c:v>
                </c:pt>
                <c:pt idx="4358">
                  <c:v>4359</c:v>
                </c:pt>
                <c:pt idx="4359">
                  <c:v>4360</c:v>
                </c:pt>
                <c:pt idx="4360">
                  <c:v>4361</c:v>
                </c:pt>
                <c:pt idx="4361">
                  <c:v>4362</c:v>
                </c:pt>
                <c:pt idx="4362">
                  <c:v>4363</c:v>
                </c:pt>
                <c:pt idx="4363">
                  <c:v>4364</c:v>
                </c:pt>
                <c:pt idx="4364">
                  <c:v>4365</c:v>
                </c:pt>
                <c:pt idx="4365">
                  <c:v>4366</c:v>
                </c:pt>
                <c:pt idx="4366">
                  <c:v>4367</c:v>
                </c:pt>
                <c:pt idx="4367">
                  <c:v>4368</c:v>
                </c:pt>
                <c:pt idx="4368">
                  <c:v>4369</c:v>
                </c:pt>
                <c:pt idx="4369">
                  <c:v>4370</c:v>
                </c:pt>
                <c:pt idx="4370">
                  <c:v>4371</c:v>
                </c:pt>
                <c:pt idx="4371">
                  <c:v>4372</c:v>
                </c:pt>
                <c:pt idx="4372">
                  <c:v>4373</c:v>
                </c:pt>
                <c:pt idx="4373">
                  <c:v>4374</c:v>
                </c:pt>
                <c:pt idx="4374">
                  <c:v>4375</c:v>
                </c:pt>
                <c:pt idx="4375">
                  <c:v>4376</c:v>
                </c:pt>
                <c:pt idx="4376">
                  <c:v>4377</c:v>
                </c:pt>
                <c:pt idx="4377">
                  <c:v>4378</c:v>
                </c:pt>
                <c:pt idx="4378">
                  <c:v>4379</c:v>
                </c:pt>
                <c:pt idx="4379">
                  <c:v>4380</c:v>
                </c:pt>
                <c:pt idx="4380">
                  <c:v>4381</c:v>
                </c:pt>
                <c:pt idx="4381">
                  <c:v>4382</c:v>
                </c:pt>
                <c:pt idx="4382">
                  <c:v>4383</c:v>
                </c:pt>
                <c:pt idx="4383">
                  <c:v>4384</c:v>
                </c:pt>
                <c:pt idx="4384">
                  <c:v>4385</c:v>
                </c:pt>
                <c:pt idx="4385">
                  <c:v>4386</c:v>
                </c:pt>
                <c:pt idx="4386">
                  <c:v>4387</c:v>
                </c:pt>
                <c:pt idx="4387">
                  <c:v>4388</c:v>
                </c:pt>
                <c:pt idx="4388">
                  <c:v>4389</c:v>
                </c:pt>
                <c:pt idx="4389">
                  <c:v>4390</c:v>
                </c:pt>
                <c:pt idx="4390">
                  <c:v>4391</c:v>
                </c:pt>
                <c:pt idx="4391">
                  <c:v>4392</c:v>
                </c:pt>
                <c:pt idx="4392">
                  <c:v>4393</c:v>
                </c:pt>
                <c:pt idx="4393">
                  <c:v>4394</c:v>
                </c:pt>
                <c:pt idx="4394">
                  <c:v>4395</c:v>
                </c:pt>
                <c:pt idx="4395">
                  <c:v>4396</c:v>
                </c:pt>
                <c:pt idx="4396">
                  <c:v>4397</c:v>
                </c:pt>
                <c:pt idx="4397">
                  <c:v>4398</c:v>
                </c:pt>
                <c:pt idx="4398">
                  <c:v>4399</c:v>
                </c:pt>
                <c:pt idx="4399">
                  <c:v>4400</c:v>
                </c:pt>
                <c:pt idx="4400">
                  <c:v>4401</c:v>
                </c:pt>
                <c:pt idx="4401">
                  <c:v>4402</c:v>
                </c:pt>
                <c:pt idx="4402">
                  <c:v>4403</c:v>
                </c:pt>
                <c:pt idx="4403">
                  <c:v>4404</c:v>
                </c:pt>
                <c:pt idx="4404">
                  <c:v>4405</c:v>
                </c:pt>
                <c:pt idx="4405">
                  <c:v>4406</c:v>
                </c:pt>
                <c:pt idx="4406">
                  <c:v>4407</c:v>
                </c:pt>
                <c:pt idx="4407">
                  <c:v>4408</c:v>
                </c:pt>
                <c:pt idx="4408">
                  <c:v>4409</c:v>
                </c:pt>
                <c:pt idx="4409">
                  <c:v>4410</c:v>
                </c:pt>
                <c:pt idx="4410">
                  <c:v>4411</c:v>
                </c:pt>
                <c:pt idx="4411">
                  <c:v>4412</c:v>
                </c:pt>
                <c:pt idx="4412">
                  <c:v>4413</c:v>
                </c:pt>
                <c:pt idx="4413">
                  <c:v>4414</c:v>
                </c:pt>
                <c:pt idx="4414">
                  <c:v>4415</c:v>
                </c:pt>
                <c:pt idx="4415">
                  <c:v>4416</c:v>
                </c:pt>
                <c:pt idx="4416">
                  <c:v>4417</c:v>
                </c:pt>
                <c:pt idx="4417">
                  <c:v>4418</c:v>
                </c:pt>
                <c:pt idx="4418">
                  <c:v>4419</c:v>
                </c:pt>
                <c:pt idx="4419">
                  <c:v>4420</c:v>
                </c:pt>
                <c:pt idx="4420">
                  <c:v>4421</c:v>
                </c:pt>
                <c:pt idx="4421">
                  <c:v>4422</c:v>
                </c:pt>
                <c:pt idx="4422">
                  <c:v>4423</c:v>
                </c:pt>
                <c:pt idx="4423">
                  <c:v>4424</c:v>
                </c:pt>
                <c:pt idx="4424">
                  <c:v>4425</c:v>
                </c:pt>
                <c:pt idx="4425">
                  <c:v>4426</c:v>
                </c:pt>
                <c:pt idx="4426">
                  <c:v>4427</c:v>
                </c:pt>
                <c:pt idx="4427">
                  <c:v>4428</c:v>
                </c:pt>
                <c:pt idx="4428">
                  <c:v>4429</c:v>
                </c:pt>
                <c:pt idx="4429">
                  <c:v>4430</c:v>
                </c:pt>
                <c:pt idx="4430">
                  <c:v>4431</c:v>
                </c:pt>
                <c:pt idx="4431">
                  <c:v>4432</c:v>
                </c:pt>
                <c:pt idx="4432">
                  <c:v>4433</c:v>
                </c:pt>
                <c:pt idx="4433">
                  <c:v>4434</c:v>
                </c:pt>
                <c:pt idx="4434">
                  <c:v>4435</c:v>
                </c:pt>
                <c:pt idx="4435">
                  <c:v>4436</c:v>
                </c:pt>
                <c:pt idx="4436">
                  <c:v>4437</c:v>
                </c:pt>
                <c:pt idx="4437">
                  <c:v>4438</c:v>
                </c:pt>
                <c:pt idx="4438">
                  <c:v>4439</c:v>
                </c:pt>
                <c:pt idx="4439">
                  <c:v>4440</c:v>
                </c:pt>
                <c:pt idx="4440">
                  <c:v>4441</c:v>
                </c:pt>
                <c:pt idx="4441">
                  <c:v>4442</c:v>
                </c:pt>
                <c:pt idx="4442">
                  <c:v>4443</c:v>
                </c:pt>
                <c:pt idx="4443">
                  <c:v>4444</c:v>
                </c:pt>
                <c:pt idx="4444">
                  <c:v>4445</c:v>
                </c:pt>
                <c:pt idx="4445">
                  <c:v>4446</c:v>
                </c:pt>
                <c:pt idx="4446">
                  <c:v>4447</c:v>
                </c:pt>
                <c:pt idx="4447">
                  <c:v>4448</c:v>
                </c:pt>
                <c:pt idx="4448">
                  <c:v>4449</c:v>
                </c:pt>
                <c:pt idx="4449">
                  <c:v>4450</c:v>
                </c:pt>
                <c:pt idx="4450">
                  <c:v>4451</c:v>
                </c:pt>
                <c:pt idx="4451">
                  <c:v>4452</c:v>
                </c:pt>
                <c:pt idx="4452">
                  <c:v>4453</c:v>
                </c:pt>
                <c:pt idx="4453">
                  <c:v>4454</c:v>
                </c:pt>
                <c:pt idx="4454">
                  <c:v>4455</c:v>
                </c:pt>
                <c:pt idx="4455">
                  <c:v>4456</c:v>
                </c:pt>
                <c:pt idx="4456">
                  <c:v>4457</c:v>
                </c:pt>
                <c:pt idx="4457">
                  <c:v>4458</c:v>
                </c:pt>
                <c:pt idx="4458">
                  <c:v>4459</c:v>
                </c:pt>
                <c:pt idx="4459">
                  <c:v>4460</c:v>
                </c:pt>
                <c:pt idx="4460">
                  <c:v>4461</c:v>
                </c:pt>
                <c:pt idx="4461">
                  <c:v>4462</c:v>
                </c:pt>
                <c:pt idx="4462">
                  <c:v>4463</c:v>
                </c:pt>
                <c:pt idx="4463">
                  <c:v>4464</c:v>
                </c:pt>
                <c:pt idx="4464">
                  <c:v>4465</c:v>
                </c:pt>
                <c:pt idx="4465">
                  <c:v>4466</c:v>
                </c:pt>
                <c:pt idx="4466">
                  <c:v>4467</c:v>
                </c:pt>
                <c:pt idx="4467">
                  <c:v>4468</c:v>
                </c:pt>
                <c:pt idx="4468">
                  <c:v>4469</c:v>
                </c:pt>
                <c:pt idx="4469">
                  <c:v>4470</c:v>
                </c:pt>
                <c:pt idx="4470">
                  <c:v>4471</c:v>
                </c:pt>
                <c:pt idx="4471">
                  <c:v>4472</c:v>
                </c:pt>
                <c:pt idx="4472">
                  <c:v>4473</c:v>
                </c:pt>
                <c:pt idx="4473">
                  <c:v>4474</c:v>
                </c:pt>
                <c:pt idx="4474">
                  <c:v>4475</c:v>
                </c:pt>
                <c:pt idx="4475">
                  <c:v>4476</c:v>
                </c:pt>
                <c:pt idx="4476">
                  <c:v>4477</c:v>
                </c:pt>
                <c:pt idx="4477">
                  <c:v>4478</c:v>
                </c:pt>
                <c:pt idx="4478">
                  <c:v>4479</c:v>
                </c:pt>
                <c:pt idx="4479">
                  <c:v>4480</c:v>
                </c:pt>
                <c:pt idx="4480">
                  <c:v>4481</c:v>
                </c:pt>
                <c:pt idx="4481">
                  <c:v>4482</c:v>
                </c:pt>
                <c:pt idx="4482">
                  <c:v>4483</c:v>
                </c:pt>
                <c:pt idx="4483">
                  <c:v>4484</c:v>
                </c:pt>
                <c:pt idx="4484">
                  <c:v>4485</c:v>
                </c:pt>
                <c:pt idx="4485">
                  <c:v>4486</c:v>
                </c:pt>
                <c:pt idx="4486">
                  <c:v>4487</c:v>
                </c:pt>
                <c:pt idx="4487">
                  <c:v>4488</c:v>
                </c:pt>
                <c:pt idx="4488">
                  <c:v>4489</c:v>
                </c:pt>
                <c:pt idx="4489">
                  <c:v>4490</c:v>
                </c:pt>
                <c:pt idx="4490">
                  <c:v>4491</c:v>
                </c:pt>
                <c:pt idx="4491">
                  <c:v>4492</c:v>
                </c:pt>
                <c:pt idx="4492">
                  <c:v>4493</c:v>
                </c:pt>
                <c:pt idx="4493">
                  <c:v>4494</c:v>
                </c:pt>
                <c:pt idx="4494">
                  <c:v>4495</c:v>
                </c:pt>
                <c:pt idx="4495">
                  <c:v>4496</c:v>
                </c:pt>
                <c:pt idx="4496">
                  <c:v>4497</c:v>
                </c:pt>
                <c:pt idx="4497">
                  <c:v>4498</c:v>
                </c:pt>
                <c:pt idx="4498">
                  <c:v>4499</c:v>
                </c:pt>
                <c:pt idx="4499">
                  <c:v>4500</c:v>
                </c:pt>
                <c:pt idx="4500">
                  <c:v>4501</c:v>
                </c:pt>
                <c:pt idx="4501">
                  <c:v>4502</c:v>
                </c:pt>
                <c:pt idx="4502">
                  <c:v>4503</c:v>
                </c:pt>
                <c:pt idx="4503">
                  <c:v>4504</c:v>
                </c:pt>
                <c:pt idx="4504">
                  <c:v>4505</c:v>
                </c:pt>
                <c:pt idx="4505">
                  <c:v>4506</c:v>
                </c:pt>
                <c:pt idx="4506">
                  <c:v>4507</c:v>
                </c:pt>
                <c:pt idx="4507">
                  <c:v>4508</c:v>
                </c:pt>
                <c:pt idx="4508">
                  <c:v>4509</c:v>
                </c:pt>
                <c:pt idx="4509">
                  <c:v>4510</c:v>
                </c:pt>
                <c:pt idx="4510">
                  <c:v>4511</c:v>
                </c:pt>
                <c:pt idx="4511">
                  <c:v>4512</c:v>
                </c:pt>
                <c:pt idx="4512">
                  <c:v>4513</c:v>
                </c:pt>
                <c:pt idx="4513">
                  <c:v>4514</c:v>
                </c:pt>
                <c:pt idx="4514">
                  <c:v>4515</c:v>
                </c:pt>
                <c:pt idx="4515">
                  <c:v>4516</c:v>
                </c:pt>
                <c:pt idx="4516">
                  <c:v>4517</c:v>
                </c:pt>
                <c:pt idx="4517">
                  <c:v>4518</c:v>
                </c:pt>
                <c:pt idx="4518">
                  <c:v>4519</c:v>
                </c:pt>
                <c:pt idx="4519">
                  <c:v>4520</c:v>
                </c:pt>
                <c:pt idx="4520">
                  <c:v>4521</c:v>
                </c:pt>
                <c:pt idx="4521">
                  <c:v>4522</c:v>
                </c:pt>
                <c:pt idx="4522">
                  <c:v>4523</c:v>
                </c:pt>
                <c:pt idx="4523">
                  <c:v>4524</c:v>
                </c:pt>
                <c:pt idx="4524">
                  <c:v>4525</c:v>
                </c:pt>
                <c:pt idx="4525">
                  <c:v>4526</c:v>
                </c:pt>
                <c:pt idx="4526">
                  <c:v>4527</c:v>
                </c:pt>
                <c:pt idx="4527">
                  <c:v>4528</c:v>
                </c:pt>
                <c:pt idx="4528">
                  <c:v>4529</c:v>
                </c:pt>
                <c:pt idx="4529">
                  <c:v>4530</c:v>
                </c:pt>
                <c:pt idx="4530">
                  <c:v>4531</c:v>
                </c:pt>
                <c:pt idx="4531">
                  <c:v>4532</c:v>
                </c:pt>
                <c:pt idx="4532">
                  <c:v>4533</c:v>
                </c:pt>
                <c:pt idx="4533">
                  <c:v>4534</c:v>
                </c:pt>
                <c:pt idx="4534">
                  <c:v>4535</c:v>
                </c:pt>
                <c:pt idx="4535">
                  <c:v>4536</c:v>
                </c:pt>
                <c:pt idx="4536">
                  <c:v>4537</c:v>
                </c:pt>
                <c:pt idx="4537">
                  <c:v>4538</c:v>
                </c:pt>
                <c:pt idx="4538">
                  <c:v>4539</c:v>
                </c:pt>
                <c:pt idx="4539">
                  <c:v>4540</c:v>
                </c:pt>
                <c:pt idx="4540">
                  <c:v>4541</c:v>
                </c:pt>
                <c:pt idx="4541">
                  <c:v>4542</c:v>
                </c:pt>
                <c:pt idx="4542">
                  <c:v>4543</c:v>
                </c:pt>
                <c:pt idx="4543">
                  <c:v>4544</c:v>
                </c:pt>
                <c:pt idx="4544">
                  <c:v>4545</c:v>
                </c:pt>
                <c:pt idx="4545">
                  <c:v>4546</c:v>
                </c:pt>
                <c:pt idx="4546">
                  <c:v>4547</c:v>
                </c:pt>
                <c:pt idx="4547">
                  <c:v>4548</c:v>
                </c:pt>
                <c:pt idx="4548">
                  <c:v>4549</c:v>
                </c:pt>
                <c:pt idx="4549">
                  <c:v>4550</c:v>
                </c:pt>
                <c:pt idx="4550">
                  <c:v>4551</c:v>
                </c:pt>
                <c:pt idx="4551">
                  <c:v>4552</c:v>
                </c:pt>
                <c:pt idx="4552">
                  <c:v>4553</c:v>
                </c:pt>
                <c:pt idx="4553">
                  <c:v>4554</c:v>
                </c:pt>
                <c:pt idx="4554">
                  <c:v>4555</c:v>
                </c:pt>
                <c:pt idx="4555">
                  <c:v>4556</c:v>
                </c:pt>
                <c:pt idx="4556">
                  <c:v>4557</c:v>
                </c:pt>
                <c:pt idx="4557">
                  <c:v>4558</c:v>
                </c:pt>
                <c:pt idx="4558">
                  <c:v>4559</c:v>
                </c:pt>
                <c:pt idx="4559">
                  <c:v>4560</c:v>
                </c:pt>
                <c:pt idx="4560">
                  <c:v>4561</c:v>
                </c:pt>
                <c:pt idx="4561">
                  <c:v>4562</c:v>
                </c:pt>
                <c:pt idx="4562">
                  <c:v>4563</c:v>
                </c:pt>
                <c:pt idx="4563">
                  <c:v>4564</c:v>
                </c:pt>
                <c:pt idx="4564">
                  <c:v>4565</c:v>
                </c:pt>
                <c:pt idx="4565">
                  <c:v>4566</c:v>
                </c:pt>
                <c:pt idx="4566">
                  <c:v>4567</c:v>
                </c:pt>
                <c:pt idx="4567">
                  <c:v>4568</c:v>
                </c:pt>
                <c:pt idx="4568">
                  <c:v>4569</c:v>
                </c:pt>
                <c:pt idx="4569">
                  <c:v>4570</c:v>
                </c:pt>
                <c:pt idx="4570">
                  <c:v>4571</c:v>
                </c:pt>
                <c:pt idx="4571">
                  <c:v>4572</c:v>
                </c:pt>
                <c:pt idx="4572">
                  <c:v>4573</c:v>
                </c:pt>
                <c:pt idx="4573">
                  <c:v>4574</c:v>
                </c:pt>
                <c:pt idx="4574">
                  <c:v>4575</c:v>
                </c:pt>
                <c:pt idx="4575">
                  <c:v>4576</c:v>
                </c:pt>
                <c:pt idx="4576">
                  <c:v>4577</c:v>
                </c:pt>
                <c:pt idx="4577">
                  <c:v>4578</c:v>
                </c:pt>
                <c:pt idx="4578">
                  <c:v>4579</c:v>
                </c:pt>
                <c:pt idx="4579">
                  <c:v>4580</c:v>
                </c:pt>
                <c:pt idx="4580">
                  <c:v>4581</c:v>
                </c:pt>
                <c:pt idx="4581">
                  <c:v>4582</c:v>
                </c:pt>
                <c:pt idx="4582">
                  <c:v>4583</c:v>
                </c:pt>
                <c:pt idx="4583">
                  <c:v>4584</c:v>
                </c:pt>
                <c:pt idx="4584">
                  <c:v>4585</c:v>
                </c:pt>
                <c:pt idx="4585">
                  <c:v>4586</c:v>
                </c:pt>
                <c:pt idx="4586">
                  <c:v>4587</c:v>
                </c:pt>
                <c:pt idx="4587">
                  <c:v>4588</c:v>
                </c:pt>
                <c:pt idx="4588">
                  <c:v>4589</c:v>
                </c:pt>
                <c:pt idx="4589">
                  <c:v>4590</c:v>
                </c:pt>
                <c:pt idx="4590">
                  <c:v>4591</c:v>
                </c:pt>
                <c:pt idx="4591">
                  <c:v>4592</c:v>
                </c:pt>
                <c:pt idx="4592">
                  <c:v>4593</c:v>
                </c:pt>
                <c:pt idx="4593">
                  <c:v>4594</c:v>
                </c:pt>
                <c:pt idx="4594">
                  <c:v>4595</c:v>
                </c:pt>
                <c:pt idx="4595">
                  <c:v>4596</c:v>
                </c:pt>
                <c:pt idx="4596">
                  <c:v>4597</c:v>
                </c:pt>
                <c:pt idx="4597">
                  <c:v>4598</c:v>
                </c:pt>
                <c:pt idx="4598">
                  <c:v>4599</c:v>
                </c:pt>
                <c:pt idx="4599">
                  <c:v>4600</c:v>
                </c:pt>
                <c:pt idx="4600">
                  <c:v>4601</c:v>
                </c:pt>
                <c:pt idx="4601">
                  <c:v>4602</c:v>
                </c:pt>
                <c:pt idx="4602">
                  <c:v>4603</c:v>
                </c:pt>
                <c:pt idx="4603">
                  <c:v>4604</c:v>
                </c:pt>
                <c:pt idx="4604">
                  <c:v>4605</c:v>
                </c:pt>
                <c:pt idx="4605">
                  <c:v>4606</c:v>
                </c:pt>
                <c:pt idx="4606">
                  <c:v>4607</c:v>
                </c:pt>
                <c:pt idx="4607">
                  <c:v>4608</c:v>
                </c:pt>
                <c:pt idx="4608">
                  <c:v>4609</c:v>
                </c:pt>
                <c:pt idx="4609">
                  <c:v>4610</c:v>
                </c:pt>
                <c:pt idx="4610">
                  <c:v>4611</c:v>
                </c:pt>
                <c:pt idx="4611">
                  <c:v>4612</c:v>
                </c:pt>
                <c:pt idx="4612">
                  <c:v>4613</c:v>
                </c:pt>
                <c:pt idx="4613">
                  <c:v>4614</c:v>
                </c:pt>
                <c:pt idx="4614">
                  <c:v>4615</c:v>
                </c:pt>
                <c:pt idx="4615">
                  <c:v>4616</c:v>
                </c:pt>
                <c:pt idx="4616">
                  <c:v>4617</c:v>
                </c:pt>
                <c:pt idx="4617">
                  <c:v>4618</c:v>
                </c:pt>
                <c:pt idx="4618">
                  <c:v>4619</c:v>
                </c:pt>
                <c:pt idx="4619">
                  <c:v>4620</c:v>
                </c:pt>
                <c:pt idx="4620">
                  <c:v>4621</c:v>
                </c:pt>
                <c:pt idx="4621">
                  <c:v>4622</c:v>
                </c:pt>
                <c:pt idx="4622">
                  <c:v>4623</c:v>
                </c:pt>
                <c:pt idx="4623">
                  <c:v>4624</c:v>
                </c:pt>
                <c:pt idx="4624">
                  <c:v>4625</c:v>
                </c:pt>
                <c:pt idx="4625">
                  <c:v>4626</c:v>
                </c:pt>
                <c:pt idx="4626">
                  <c:v>4627</c:v>
                </c:pt>
                <c:pt idx="4627">
                  <c:v>4628</c:v>
                </c:pt>
                <c:pt idx="4628">
                  <c:v>4629</c:v>
                </c:pt>
                <c:pt idx="4629">
                  <c:v>4630</c:v>
                </c:pt>
                <c:pt idx="4630">
                  <c:v>4631</c:v>
                </c:pt>
                <c:pt idx="4631">
                  <c:v>4632</c:v>
                </c:pt>
                <c:pt idx="4632">
                  <c:v>4633</c:v>
                </c:pt>
                <c:pt idx="4633">
                  <c:v>4634</c:v>
                </c:pt>
                <c:pt idx="4634">
                  <c:v>4635</c:v>
                </c:pt>
                <c:pt idx="4635">
                  <c:v>4636</c:v>
                </c:pt>
                <c:pt idx="4636">
                  <c:v>4637</c:v>
                </c:pt>
                <c:pt idx="4637">
                  <c:v>4638</c:v>
                </c:pt>
                <c:pt idx="4638">
                  <c:v>4639</c:v>
                </c:pt>
                <c:pt idx="4639">
                  <c:v>4640</c:v>
                </c:pt>
                <c:pt idx="4640">
                  <c:v>4641</c:v>
                </c:pt>
                <c:pt idx="4641">
                  <c:v>4642</c:v>
                </c:pt>
                <c:pt idx="4642">
                  <c:v>4643</c:v>
                </c:pt>
                <c:pt idx="4643">
                  <c:v>4644</c:v>
                </c:pt>
                <c:pt idx="4644">
                  <c:v>4645</c:v>
                </c:pt>
                <c:pt idx="4645">
                  <c:v>4646</c:v>
                </c:pt>
                <c:pt idx="4646">
                  <c:v>4647</c:v>
                </c:pt>
                <c:pt idx="4647">
                  <c:v>4648</c:v>
                </c:pt>
                <c:pt idx="4648">
                  <c:v>4649</c:v>
                </c:pt>
                <c:pt idx="4649">
                  <c:v>4650</c:v>
                </c:pt>
                <c:pt idx="4650">
                  <c:v>4651</c:v>
                </c:pt>
                <c:pt idx="4651">
                  <c:v>4652</c:v>
                </c:pt>
                <c:pt idx="4652">
                  <c:v>4653</c:v>
                </c:pt>
                <c:pt idx="4653">
                  <c:v>4654</c:v>
                </c:pt>
                <c:pt idx="4654">
                  <c:v>4655</c:v>
                </c:pt>
                <c:pt idx="4655">
                  <c:v>4656</c:v>
                </c:pt>
                <c:pt idx="4656">
                  <c:v>4657</c:v>
                </c:pt>
                <c:pt idx="4657">
                  <c:v>4658</c:v>
                </c:pt>
                <c:pt idx="4658">
                  <c:v>4659</c:v>
                </c:pt>
                <c:pt idx="4659">
                  <c:v>4660</c:v>
                </c:pt>
                <c:pt idx="4660">
                  <c:v>4661</c:v>
                </c:pt>
                <c:pt idx="4661">
                  <c:v>4662</c:v>
                </c:pt>
                <c:pt idx="4662">
                  <c:v>4663</c:v>
                </c:pt>
                <c:pt idx="4663">
                  <c:v>4664</c:v>
                </c:pt>
                <c:pt idx="4664">
                  <c:v>4665</c:v>
                </c:pt>
                <c:pt idx="4665">
                  <c:v>4666</c:v>
                </c:pt>
                <c:pt idx="4666">
                  <c:v>4667</c:v>
                </c:pt>
                <c:pt idx="4667">
                  <c:v>4668</c:v>
                </c:pt>
                <c:pt idx="4668">
                  <c:v>4669</c:v>
                </c:pt>
                <c:pt idx="4669">
                  <c:v>4670</c:v>
                </c:pt>
                <c:pt idx="4670">
                  <c:v>4671</c:v>
                </c:pt>
                <c:pt idx="4671">
                  <c:v>4672</c:v>
                </c:pt>
                <c:pt idx="4672">
                  <c:v>4673</c:v>
                </c:pt>
                <c:pt idx="4673">
                  <c:v>4674</c:v>
                </c:pt>
                <c:pt idx="4674">
                  <c:v>4675</c:v>
                </c:pt>
                <c:pt idx="4675">
                  <c:v>4676</c:v>
                </c:pt>
                <c:pt idx="4676">
                  <c:v>4677</c:v>
                </c:pt>
                <c:pt idx="4677">
                  <c:v>4678</c:v>
                </c:pt>
                <c:pt idx="4678">
                  <c:v>4679</c:v>
                </c:pt>
                <c:pt idx="4679">
                  <c:v>4680</c:v>
                </c:pt>
                <c:pt idx="4680">
                  <c:v>4681</c:v>
                </c:pt>
                <c:pt idx="4681">
                  <c:v>4682</c:v>
                </c:pt>
                <c:pt idx="4682">
                  <c:v>4683</c:v>
                </c:pt>
                <c:pt idx="4683">
                  <c:v>4684</c:v>
                </c:pt>
                <c:pt idx="4684">
                  <c:v>4685</c:v>
                </c:pt>
                <c:pt idx="4685">
                  <c:v>4686</c:v>
                </c:pt>
                <c:pt idx="4686">
                  <c:v>4687</c:v>
                </c:pt>
                <c:pt idx="4687">
                  <c:v>4688</c:v>
                </c:pt>
                <c:pt idx="4688">
                  <c:v>4689</c:v>
                </c:pt>
                <c:pt idx="4689">
                  <c:v>4690</c:v>
                </c:pt>
                <c:pt idx="4690">
                  <c:v>4691</c:v>
                </c:pt>
                <c:pt idx="4691">
                  <c:v>4692</c:v>
                </c:pt>
                <c:pt idx="4692">
                  <c:v>4693</c:v>
                </c:pt>
                <c:pt idx="4693">
                  <c:v>4694</c:v>
                </c:pt>
                <c:pt idx="4694">
                  <c:v>4695</c:v>
                </c:pt>
                <c:pt idx="4695">
                  <c:v>4696</c:v>
                </c:pt>
                <c:pt idx="4696">
                  <c:v>4697</c:v>
                </c:pt>
                <c:pt idx="4697">
                  <c:v>4698</c:v>
                </c:pt>
                <c:pt idx="4698">
                  <c:v>4699</c:v>
                </c:pt>
                <c:pt idx="4699">
                  <c:v>4700</c:v>
                </c:pt>
                <c:pt idx="4700">
                  <c:v>4701</c:v>
                </c:pt>
                <c:pt idx="4701">
                  <c:v>4702</c:v>
                </c:pt>
                <c:pt idx="4702">
                  <c:v>4703</c:v>
                </c:pt>
                <c:pt idx="4703">
                  <c:v>4704</c:v>
                </c:pt>
                <c:pt idx="4704">
                  <c:v>4705</c:v>
                </c:pt>
                <c:pt idx="4705">
                  <c:v>4706</c:v>
                </c:pt>
                <c:pt idx="4706">
                  <c:v>4707</c:v>
                </c:pt>
                <c:pt idx="4707">
                  <c:v>4708</c:v>
                </c:pt>
                <c:pt idx="4708">
                  <c:v>4709</c:v>
                </c:pt>
                <c:pt idx="4709">
                  <c:v>4710</c:v>
                </c:pt>
                <c:pt idx="4710">
                  <c:v>4711</c:v>
                </c:pt>
                <c:pt idx="4711">
                  <c:v>4712</c:v>
                </c:pt>
                <c:pt idx="4712">
                  <c:v>4713</c:v>
                </c:pt>
                <c:pt idx="4713">
                  <c:v>4714</c:v>
                </c:pt>
                <c:pt idx="4714">
                  <c:v>4715</c:v>
                </c:pt>
                <c:pt idx="4715">
                  <c:v>4716</c:v>
                </c:pt>
                <c:pt idx="4716">
                  <c:v>4717</c:v>
                </c:pt>
                <c:pt idx="4717">
                  <c:v>4718</c:v>
                </c:pt>
                <c:pt idx="4718">
                  <c:v>4719</c:v>
                </c:pt>
                <c:pt idx="4719">
                  <c:v>4720</c:v>
                </c:pt>
                <c:pt idx="4720">
                  <c:v>4721</c:v>
                </c:pt>
                <c:pt idx="4721">
                  <c:v>4722</c:v>
                </c:pt>
                <c:pt idx="4722">
                  <c:v>4723</c:v>
                </c:pt>
                <c:pt idx="4723">
                  <c:v>4724</c:v>
                </c:pt>
                <c:pt idx="4724">
                  <c:v>4725</c:v>
                </c:pt>
                <c:pt idx="4725">
                  <c:v>4726</c:v>
                </c:pt>
                <c:pt idx="4726">
                  <c:v>4727</c:v>
                </c:pt>
                <c:pt idx="4727">
                  <c:v>4728</c:v>
                </c:pt>
                <c:pt idx="4728">
                  <c:v>4729</c:v>
                </c:pt>
                <c:pt idx="4729">
                  <c:v>4730</c:v>
                </c:pt>
                <c:pt idx="4730">
                  <c:v>4731</c:v>
                </c:pt>
                <c:pt idx="4731">
                  <c:v>4732</c:v>
                </c:pt>
                <c:pt idx="4732">
                  <c:v>4733</c:v>
                </c:pt>
                <c:pt idx="4733">
                  <c:v>4734</c:v>
                </c:pt>
                <c:pt idx="4734">
                  <c:v>4735</c:v>
                </c:pt>
                <c:pt idx="4735">
                  <c:v>4736</c:v>
                </c:pt>
                <c:pt idx="4736">
                  <c:v>4737</c:v>
                </c:pt>
                <c:pt idx="4737">
                  <c:v>4738</c:v>
                </c:pt>
                <c:pt idx="4738">
                  <c:v>4739</c:v>
                </c:pt>
                <c:pt idx="4739">
                  <c:v>4740</c:v>
                </c:pt>
                <c:pt idx="4740">
                  <c:v>4741</c:v>
                </c:pt>
                <c:pt idx="4741">
                  <c:v>4742</c:v>
                </c:pt>
                <c:pt idx="4742">
                  <c:v>4743</c:v>
                </c:pt>
                <c:pt idx="4743">
                  <c:v>4744</c:v>
                </c:pt>
                <c:pt idx="4744">
                  <c:v>4745</c:v>
                </c:pt>
                <c:pt idx="4745">
                  <c:v>4746</c:v>
                </c:pt>
                <c:pt idx="4746">
                  <c:v>4747</c:v>
                </c:pt>
                <c:pt idx="4747">
                  <c:v>4748</c:v>
                </c:pt>
                <c:pt idx="4748">
                  <c:v>4749</c:v>
                </c:pt>
                <c:pt idx="4749">
                  <c:v>4750</c:v>
                </c:pt>
                <c:pt idx="4750">
                  <c:v>4751</c:v>
                </c:pt>
                <c:pt idx="4751">
                  <c:v>4752</c:v>
                </c:pt>
                <c:pt idx="4752">
                  <c:v>4753</c:v>
                </c:pt>
                <c:pt idx="4753">
                  <c:v>4754</c:v>
                </c:pt>
                <c:pt idx="4754">
                  <c:v>4755</c:v>
                </c:pt>
                <c:pt idx="4755">
                  <c:v>4756</c:v>
                </c:pt>
                <c:pt idx="4756">
                  <c:v>4757</c:v>
                </c:pt>
                <c:pt idx="4757">
                  <c:v>4758</c:v>
                </c:pt>
                <c:pt idx="4758">
                  <c:v>4759</c:v>
                </c:pt>
                <c:pt idx="4759">
                  <c:v>4760</c:v>
                </c:pt>
                <c:pt idx="4760">
                  <c:v>4761</c:v>
                </c:pt>
                <c:pt idx="4761">
                  <c:v>4762</c:v>
                </c:pt>
                <c:pt idx="4762">
                  <c:v>4763</c:v>
                </c:pt>
                <c:pt idx="4763">
                  <c:v>4764</c:v>
                </c:pt>
                <c:pt idx="4764">
                  <c:v>4765</c:v>
                </c:pt>
                <c:pt idx="4765">
                  <c:v>4766</c:v>
                </c:pt>
                <c:pt idx="4766">
                  <c:v>4767</c:v>
                </c:pt>
                <c:pt idx="4767">
                  <c:v>4768</c:v>
                </c:pt>
                <c:pt idx="4768">
                  <c:v>4769</c:v>
                </c:pt>
                <c:pt idx="4769">
                  <c:v>4770</c:v>
                </c:pt>
                <c:pt idx="4770">
                  <c:v>4771</c:v>
                </c:pt>
                <c:pt idx="4771">
                  <c:v>4772</c:v>
                </c:pt>
                <c:pt idx="4772">
                  <c:v>4773</c:v>
                </c:pt>
                <c:pt idx="4773">
                  <c:v>4774</c:v>
                </c:pt>
                <c:pt idx="4774">
                  <c:v>4775</c:v>
                </c:pt>
                <c:pt idx="4775">
                  <c:v>4776</c:v>
                </c:pt>
                <c:pt idx="4776">
                  <c:v>4777</c:v>
                </c:pt>
                <c:pt idx="4777">
                  <c:v>4778</c:v>
                </c:pt>
                <c:pt idx="4778">
                  <c:v>4779</c:v>
                </c:pt>
                <c:pt idx="4779">
                  <c:v>4780</c:v>
                </c:pt>
                <c:pt idx="4780">
                  <c:v>4781</c:v>
                </c:pt>
                <c:pt idx="4781">
                  <c:v>4782</c:v>
                </c:pt>
                <c:pt idx="4782">
                  <c:v>4783</c:v>
                </c:pt>
                <c:pt idx="4783">
                  <c:v>4784</c:v>
                </c:pt>
                <c:pt idx="4784">
                  <c:v>4785</c:v>
                </c:pt>
                <c:pt idx="4785">
                  <c:v>4786</c:v>
                </c:pt>
                <c:pt idx="4786">
                  <c:v>4787</c:v>
                </c:pt>
                <c:pt idx="4787">
                  <c:v>4788</c:v>
                </c:pt>
                <c:pt idx="4788">
                  <c:v>4789</c:v>
                </c:pt>
                <c:pt idx="4789">
                  <c:v>4790</c:v>
                </c:pt>
                <c:pt idx="4790">
                  <c:v>4791</c:v>
                </c:pt>
                <c:pt idx="4791">
                  <c:v>4792</c:v>
                </c:pt>
                <c:pt idx="4792">
                  <c:v>4793</c:v>
                </c:pt>
                <c:pt idx="4793">
                  <c:v>4794</c:v>
                </c:pt>
                <c:pt idx="4794">
                  <c:v>4795</c:v>
                </c:pt>
                <c:pt idx="4795">
                  <c:v>4796</c:v>
                </c:pt>
                <c:pt idx="4796">
                  <c:v>4797</c:v>
                </c:pt>
                <c:pt idx="4797">
                  <c:v>4798</c:v>
                </c:pt>
                <c:pt idx="4798">
                  <c:v>4799</c:v>
                </c:pt>
                <c:pt idx="4799">
                  <c:v>4800</c:v>
                </c:pt>
                <c:pt idx="4800">
                  <c:v>4801</c:v>
                </c:pt>
                <c:pt idx="4801">
                  <c:v>4802</c:v>
                </c:pt>
                <c:pt idx="4802">
                  <c:v>4803</c:v>
                </c:pt>
                <c:pt idx="4803">
                  <c:v>4804</c:v>
                </c:pt>
                <c:pt idx="4804">
                  <c:v>4805</c:v>
                </c:pt>
                <c:pt idx="4805">
                  <c:v>4806</c:v>
                </c:pt>
                <c:pt idx="4806">
                  <c:v>4807</c:v>
                </c:pt>
                <c:pt idx="4807">
                  <c:v>4808</c:v>
                </c:pt>
                <c:pt idx="4808">
                  <c:v>4809</c:v>
                </c:pt>
                <c:pt idx="4809">
                  <c:v>4810</c:v>
                </c:pt>
                <c:pt idx="4810">
                  <c:v>4811</c:v>
                </c:pt>
                <c:pt idx="4811">
                  <c:v>4812</c:v>
                </c:pt>
                <c:pt idx="4812">
                  <c:v>4813</c:v>
                </c:pt>
                <c:pt idx="4813">
                  <c:v>4814</c:v>
                </c:pt>
                <c:pt idx="4814">
                  <c:v>4815</c:v>
                </c:pt>
                <c:pt idx="4815">
                  <c:v>4816</c:v>
                </c:pt>
                <c:pt idx="4816">
                  <c:v>4817</c:v>
                </c:pt>
                <c:pt idx="4817">
                  <c:v>4818</c:v>
                </c:pt>
                <c:pt idx="4818">
                  <c:v>4819</c:v>
                </c:pt>
                <c:pt idx="4819">
                  <c:v>4820</c:v>
                </c:pt>
                <c:pt idx="4820">
                  <c:v>4821</c:v>
                </c:pt>
                <c:pt idx="4821">
                  <c:v>4822</c:v>
                </c:pt>
                <c:pt idx="4822">
                  <c:v>4823</c:v>
                </c:pt>
                <c:pt idx="4823">
                  <c:v>4824</c:v>
                </c:pt>
                <c:pt idx="4824">
                  <c:v>4825</c:v>
                </c:pt>
                <c:pt idx="4825">
                  <c:v>4826</c:v>
                </c:pt>
                <c:pt idx="4826">
                  <c:v>4827</c:v>
                </c:pt>
                <c:pt idx="4827">
                  <c:v>4828</c:v>
                </c:pt>
                <c:pt idx="4828">
                  <c:v>4829</c:v>
                </c:pt>
                <c:pt idx="4829">
                  <c:v>4830</c:v>
                </c:pt>
                <c:pt idx="4830">
                  <c:v>4831</c:v>
                </c:pt>
                <c:pt idx="4831">
                  <c:v>4832</c:v>
                </c:pt>
                <c:pt idx="4832">
                  <c:v>4833</c:v>
                </c:pt>
                <c:pt idx="4833">
                  <c:v>4834</c:v>
                </c:pt>
                <c:pt idx="4834">
                  <c:v>4835</c:v>
                </c:pt>
                <c:pt idx="4835">
                  <c:v>4836</c:v>
                </c:pt>
                <c:pt idx="4836">
                  <c:v>4837</c:v>
                </c:pt>
                <c:pt idx="4837">
                  <c:v>4838</c:v>
                </c:pt>
                <c:pt idx="4838">
                  <c:v>4839</c:v>
                </c:pt>
                <c:pt idx="4839">
                  <c:v>4840</c:v>
                </c:pt>
                <c:pt idx="4840">
                  <c:v>4841</c:v>
                </c:pt>
                <c:pt idx="4841">
                  <c:v>4842</c:v>
                </c:pt>
                <c:pt idx="4842">
                  <c:v>4843</c:v>
                </c:pt>
                <c:pt idx="4843">
                  <c:v>4844</c:v>
                </c:pt>
                <c:pt idx="4844">
                  <c:v>4845</c:v>
                </c:pt>
                <c:pt idx="4845">
                  <c:v>4846</c:v>
                </c:pt>
                <c:pt idx="4846">
                  <c:v>4847</c:v>
                </c:pt>
                <c:pt idx="4847">
                  <c:v>4848</c:v>
                </c:pt>
                <c:pt idx="4848">
                  <c:v>4849</c:v>
                </c:pt>
                <c:pt idx="4849">
                  <c:v>4850</c:v>
                </c:pt>
                <c:pt idx="4850">
                  <c:v>4851</c:v>
                </c:pt>
                <c:pt idx="4851">
                  <c:v>4852</c:v>
                </c:pt>
                <c:pt idx="4852">
                  <c:v>4853</c:v>
                </c:pt>
                <c:pt idx="4853">
                  <c:v>4854</c:v>
                </c:pt>
                <c:pt idx="4854">
                  <c:v>4855</c:v>
                </c:pt>
                <c:pt idx="4855">
                  <c:v>4856</c:v>
                </c:pt>
                <c:pt idx="4856">
                  <c:v>4857</c:v>
                </c:pt>
                <c:pt idx="4857">
                  <c:v>4858</c:v>
                </c:pt>
                <c:pt idx="4858">
                  <c:v>4859</c:v>
                </c:pt>
                <c:pt idx="4859">
                  <c:v>4860</c:v>
                </c:pt>
                <c:pt idx="4860">
                  <c:v>4861</c:v>
                </c:pt>
                <c:pt idx="4861">
                  <c:v>4862</c:v>
                </c:pt>
                <c:pt idx="4862">
                  <c:v>4863</c:v>
                </c:pt>
                <c:pt idx="4863">
                  <c:v>4864</c:v>
                </c:pt>
                <c:pt idx="4864">
                  <c:v>4865</c:v>
                </c:pt>
                <c:pt idx="4865">
                  <c:v>4866</c:v>
                </c:pt>
                <c:pt idx="4866">
                  <c:v>4867</c:v>
                </c:pt>
                <c:pt idx="4867">
                  <c:v>4868</c:v>
                </c:pt>
                <c:pt idx="4868">
                  <c:v>4869</c:v>
                </c:pt>
                <c:pt idx="4869">
                  <c:v>4870</c:v>
                </c:pt>
                <c:pt idx="4870">
                  <c:v>4871</c:v>
                </c:pt>
                <c:pt idx="4871">
                  <c:v>4872</c:v>
                </c:pt>
                <c:pt idx="4872">
                  <c:v>4873</c:v>
                </c:pt>
                <c:pt idx="4873">
                  <c:v>4874</c:v>
                </c:pt>
                <c:pt idx="4874">
                  <c:v>4875</c:v>
                </c:pt>
                <c:pt idx="4875">
                  <c:v>4876</c:v>
                </c:pt>
                <c:pt idx="4876">
                  <c:v>4877</c:v>
                </c:pt>
                <c:pt idx="4877">
                  <c:v>4878</c:v>
                </c:pt>
                <c:pt idx="4878">
                  <c:v>4879</c:v>
                </c:pt>
                <c:pt idx="4879">
                  <c:v>4880</c:v>
                </c:pt>
                <c:pt idx="4880">
                  <c:v>4881</c:v>
                </c:pt>
                <c:pt idx="4881">
                  <c:v>4882</c:v>
                </c:pt>
                <c:pt idx="4882">
                  <c:v>4883</c:v>
                </c:pt>
                <c:pt idx="4883">
                  <c:v>4884</c:v>
                </c:pt>
                <c:pt idx="4884">
                  <c:v>4885</c:v>
                </c:pt>
                <c:pt idx="4885">
                  <c:v>4886</c:v>
                </c:pt>
                <c:pt idx="4886">
                  <c:v>4887</c:v>
                </c:pt>
                <c:pt idx="4887">
                  <c:v>4888</c:v>
                </c:pt>
                <c:pt idx="4888">
                  <c:v>4889</c:v>
                </c:pt>
                <c:pt idx="4889">
                  <c:v>4890</c:v>
                </c:pt>
                <c:pt idx="4890">
                  <c:v>4891</c:v>
                </c:pt>
                <c:pt idx="4891">
                  <c:v>4892</c:v>
                </c:pt>
                <c:pt idx="4892">
                  <c:v>4893</c:v>
                </c:pt>
                <c:pt idx="4893">
                  <c:v>4894</c:v>
                </c:pt>
                <c:pt idx="4894">
                  <c:v>4895</c:v>
                </c:pt>
                <c:pt idx="4895">
                  <c:v>4896</c:v>
                </c:pt>
                <c:pt idx="4896">
                  <c:v>4897</c:v>
                </c:pt>
                <c:pt idx="4897">
                  <c:v>4898</c:v>
                </c:pt>
                <c:pt idx="4898">
                  <c:v>4899</c:v>
                </c:pt>
                <c:pt idx="4899">
                  <c:v>4900</c:v>
                </c:pt>
                <c:pt idx="4900">
                  <c:v>4901</c:v>
                </c:pt>
                <c:pt idx="4901">
                  <c:v>4902</c:v>
                </c:pt>
                <c:pt idx="4902">
                  <c:v>4903</c:v>
                </c:pt>
                <c:pt idx="4903">
                  <c:v>4904</c:v>
                </c:pt>
                <c:pt idx="4904">
                  <c:v>4905</c:v>
                </c:pt>
                <c:pt idx="4905">
                  <c:v>4906</c:v>
                </c:pt>
                <c:pt idx="4906">
                  <c:v>4907</c:v>
                </c:pt>
                <c:pt idx="4907">
                  <c:v>4908</c:v>
                </c:pt>
                <c:pt idx="4908">
                  <c:v>4909</c:v>
                </c:pt>
                <c:pt idx="4909">
                  <c:v>4910</c:v>
                </c:pt>
                <c:pt idx="4910">
                  <c:v>4911</c:v>
                </c:pt>
                <c:pt idx="4911">
                  <c:v>4912</c:v>
                </c:pt>
                <c:pt idx="4912">
                  <c:v>4913</c:v>
                </c:pt>
                <c:pt idx="4913">
                  <c:v>4914</c:v>
                </c:pt>
                <c:pt idx="4914">
                  <c:v>4915</c:v>
                </c:pt>
                <c:pt idx="4915">
                  <c:v>4916</c:v>
                </c:pt>
                <c:pt idx="4916">
                  <c:v>4917</c:v>
                </c:pt>
                <c:pt idx="4917">
                  <c:v>4918</c:v>
                </c:pt>
                <c:pt idx="4918">
                  <c:v>4919</c:v>
                </c:pt>
                <c:pt idx="4919">
                  <c:v>4920</c:v>
                </c:pt>
                <c:pt idx="4920">
                  <c:v>4921</c:v>
                </c:pt>
                <c:pt idx="4921">
                  <c:v>4922</c:v>
                </c:pt>
                <c:pt idx="4922">
                  <c:v>4923</c:v>
                </c:pt>
                <c:pt idx="4923">
                  <c:v>4924</c:v>
                </c:pt>
                <c:pt idx="4924">
                  <c:v>4925</c:v>
                </c:pt>
                <c:pt idx="4925">
                  <c:v>4926</c:v>
                </c:pt>
                <c:pt idx="4926">
                  <c:v>4927</c:v>
                </c:pt>
                <c:pt idx="4927">
                  <c:v>4928</c:v>
                </c:pt>
                <c:pt idx="4928">
                  <c:v>4929</c:v>
                </c:pt>
                <c:pt idx="4929">
                  <c:v>4930</c:v>
                </c:pt>
                <c:pt idx="4930">
                  <c:v>4931</c:v>
                </c:pt>
                <c:pt idx="4931">
                  <c:v>4932</c:v>
                </c:pt>
                <c:pt idx="4932">
                  <c:v>4933</c:v>
                </c:pt>
                <c:pt idx="4933">
                  <c:v>4934</c:v>
                </c:pt>
                <c:pt idx="4934">
                  <c:v>4935</c:v>
                </c:pt>
                <c:pt idx="4935">
                  <c:v>4936</c:v>
                </c:pt>
                <c:pt idx="4936">
                  <c:v>4937</c:v>
                </c:pt>
                <c:pt idx="4937">
                  <c:v>4938</c:v>
                </c:pt>
                <c:pt idx="4938">
                  <c:v>4939</c:v>
                </c:pt>
                <c:pt idx="4939">
                  <c:v>4940</c:v>
                </c:pt>
                <c:pt idx="4940">
                  <c:v>4941</c:v>
                </c:pt>
                <c:pt idx="4941">
                  <c:v>4942</c:v>
                </c:pt>
                <c:pt idx="4942">
                  <c:v>4943</c:v>
                </c:pt>
                <c:pt idx="4943">
                  <c:v>4944</c:v>
                </c:pt>
                <c:pt idx="4944">
                  <c:v>4945</c:v>
                </c:pt>
                <c:pt idx="4945">
                  <c:v>4946</c:v>
                </c:pt>
                <c:pt idx="4946">
                  <c:v>4947</c:v>
                </c:pt>
                <c:pt idx="4947">
                  <c:v>4948</c:v>
                </c:pt>
                <c:pt idx="4948">
                  <c:v>4949</c:v>
                </c:pt>
                <c:pt idx="4949">
                  <c:v>4950</c:v>
                </c:pt>
                <c:pt idx="4950">
                  <c:v>4951</c:v>
                </c:pt>
                <c:pt idx="4951">
                  <c:v>4952</c:v>
                </c:pt>
                <c:pt idx="4952">
                  <c:v>4953</c:v>
                </c:pt>
                <c:pt idx="4953">
                  <c:v>4954</c:v>
                </c:pt>
                <c:pt idx="4954">
                  <c:v>4955</c:v>
                </c:pt>
                <c:pt idx="4955">
                  <c:v>4956</c:v>
                </c:pt>
                <c:pt idx="4956">
                  <c:v>4957</c:v>
                </c:pt>
                <c:pt idx="4957">
                  <c:v>4958</c:v>
                </c:pt>
                <c:pt idx="4958">
                  <c:v>4959</c:v>
                </c:pt>
                <c:pt idx="4959">
                  <c:v>4960</c:v>
                </c:pt>
                <c:pt idx="4960">
                  <c:v>4961</c:v>
                </c:pt>
                <c:pt idx="4961">
                  <c:v>4962</c:v>
                </c:pt>
                <c:pt idx="4962">
                  <c:v>4963</c:v>
                </c:pt>
                <c:pt idx="4963">
                  <c:v>4964</c:v>
                </c:pt>
                <c:pt idx="4964">
                  <c:v>4965</c:v>
                </c:pt>
                <c:pt idx="4965">
                  <c:v>4966</c:v>
                </c:pt>
                <c:pt idx="4966">
                  <c:v>4967</c:v>
                </c:pt>
                <c:pt idx="4967">
                  <c:v>4968</c:v>
                </c:pt>
                <c:pt idx="4968">
                  <c:v>4969</c:v>
                </c:pt>
                <c:pt idx="4969">
                  <c:v>4970</c:v>
                </c:pt>
                <c:pt idx="4970">
                  <c:v>4971</c:v>
                </c:pt>
                <c:pt idx="4971">
                  <c:v>4972</c:v>
                </c:pt>
                <c:pt idx="4972">
                  <c:v>4973</c:v>
                </c:pt>
                <c:pt idx="4973">
                  <c:v>4974</c:v>
                </c:pt>
                <c:pt idx="4974">
                  <c:v>4975</c:v>
                </c:pt>
                <c:pt idx="4975">
                  <c:v>4976</c:v>
                </c:pt>
                <c:pt idx="4976">
                  <c:v>4977</c:v>
                </c:pt>
                <c:pt idx="4977">
                  <c:v>4978</c:v>
                </c:pt>
                <c:pt idx="4978">
                  <c:v>4979</c:v>
                </c:pt>
                <c:pt idx="4979">
                  <c:v>4980</c:v>
                </c:pt>
                <c:pt idx="4980">
                  <c:v>4981</c:v>
                </c:pt>
                <c:pt idx="4981">
                  <c:v>4982</c:v>
                </c:pt>
                <c:pt idx="4982">
                  <c:v>4983</c:v>
                </c:pt>
                <c:pt idx="4983">
                  <c:v>4984</c:v>
                </c:pt>
                <c:pt idx="4984">
                  <c:v>4985</c:v>
                </c:pt>
                <c:pt idx="4985">
                  <c:v>4986</c:v>
                </c:pt>
                <c:pt idx="4986">
                  <c:v>4987</c:v>
                </c:pt>
                <c:pt idx="4987">
                  <c:v>4988</c:v>
                </c:pt>
                <c:pt idx="4988">
                  <c:v>4989</c:v>
                </c:pt>
                <c:pt idx="4989">
                  <c:v>4990</c:v>
                </c:pt>
                <c:pt idx="4990">
                  <c:v>4991</c:v>
                </c:pt>
                <c:pt idx="4991">
                  <c:v>4992</c:v>
                </c:pt>
                <c:pt idx="4992">
                  <c:v>4993</c:v>
                </c:pt>
                <c:pt idx="4993">
                  <c:v>4994</c:v>
                </c:pt>
                <c:pt idx="4994">
                  <c:v>4995</c:v>
                </c:pt>
                <c:pt idx="4995">
                  <c:v>4996</c:v>
                </c:pt>
                <c:pt idx="4996">
                  <c:v>4997</c:v>
                </c:pt>
                <c:pt idx="4997">
                  <c:v>4998</c:v>
                </c:pt>
                <c:pt idx="4998">
                  <c:v>4999</c:v>
                </c:pt>
                <c:pt idx="4999">
                  <c:v>5000</c:v>
                </c:pt>
                <c:pt idx="5000">
                  <c:v>5001</c:v>
                </c:pt>
                <c:pt idx="5001">
                  <c:v>5002</c:v>
                </c:pt>
                <c:pt idx="5002">
                  <c:v>5003</c:v>
                </c:pt>
                <c:pt idx="5003">
                  <c:v>5004</c:v>
                </c:pt>
                <c:pt idx="5004">
                  <c:v>5005</c:v>
                </c:pt>
                <c:pt idx="5005">
                  <c:v>5006</c:v>
                </c:pt>
                <c:pt idx="5006">
                  <c:v>5007</c:v>
                </c:pt>
                <c:pt idx="5007">
                  <c:v>5008</c:v>
                </c:pt>
                <c:pt idx="5008">
                  <c:v>5009</c:v>
                </c:pt>
                <c:pt idx="5009">
                  <c:v>5010</c:v>
                </c:pt>
                <c:pt idx="5010">
                  <c:v>5011</c:v>
                </c:pt>
                <c:pt idx="5011">
                  <c:v>5012</c:v>
                </c:pt>
                <c:pt idx="5012">
                  <c:v>5013</c:v>
                </c:pt>
                <c:pt idx="5013">
                  <c:v>5014</c:v>
                </c:pt>
                <c:pt idx="5014">
                  <c:v>5015</c:v>
                </c:pt>
                <c:pt idx="5015">
                  <c:v>5016</c:v>
                </c:pt>
                <c:pt idx="5016">
                  <c:v>5017</c:v>
                </c:pt>
                <c:pt idx="5017">
                  <c:v>5018</c:v>
                </c:pt>
                <c:pt idx="5018">
                  <c:v>5019</c:v>
                </c:pt>
                <c:pt idx="5019">
                  <c:v>5020</c:v>
                </c:pt>
                <c:pt idx="5020">
                  <c:v>5021</c:v>
                </c:pt>
                <c:pt idx="5021">
                  <c:v>5022</c:v>
                </c:pt>
                <c:pt idx="5022">
                  <c:v>5023</c:v>
                </c:pt>
                <c:pt idx="5023">
                  <c:v>5024</c:v>
                </c:pt>
                <c:pt idx="5024">
                  <c:v>5025</c:v>
                </c:pt>
                <c:pt idx="5025">
                  <c:v>5026</c:v>
                </c:pt>
                <c:pt idx="5026">
                  <c:v>5027</c:v>
                </c:pt>
                <c:pt idx="5027">
                  <c:v>5028</c:v>
                </c:pt>
                <c:pt idx="5028">
                  <c:v>5029</c:v>
                </c:pt>
                <c:pt idx="5029">
                  <c:v>5030</c:v>
                </c:pt>
                <c:pt idx="5030">
                  <c:v>5031</c:v>
                </c:pt>
                <c:pt idx="5031">
                  <c:v>5032</c:v>
                </c:pt>
                <c:pt idx="5032">
                  <c:v>5033</c:v>
                </c:pt>
                <c:pt idx="5033">
                  <c:v>5034</c:v>
                </c:pt>
                <c:pt idx="5034">
                  <c:v>5035</c:v>
                </c:pt>
                <c:pt idx="5035">
                  <c:v>5036</c:v>
                </c:pt>
                <c:pt idx="5036">
                  <c:v>5037</c:v>
                </c:pt>
                <c:pt idx="5037">
                  <c:v>5038</c:v>
                </c:pt>
                <c:pt idx="5038">
                  <c:v>5039</c:v>
                </c:pt>
                <c:pt idx="5039">
                  <c:v>5040</c:v>
                </c:pt>
                <c:pt idx="5040">
                  <c:v>5041</c:v>
                </c:pt>
                <c:pt idx="5041">
                  <c:v>5042</c:v>
                </c:pt>
                <c:pt idx="5042">
                  <c:v>5043</c:v>
                </c:pt>
                <c:pt idx="5043">
                  <c:v>5044</c:v>
                </c:pt>
                <c:pt idx="5044">
                  <c:v>5045</c:v>
                </c:pt>
                <c:pt idx="5045">
                  <c:v>5046</c:v>
                </c:pt>
                <c:pt idx="5046">
                  <c:v>5047</c:v>
                </c:pt>
                <c:pt idx="5047">
                  <c:v>5048</c:v>
                </c:pt>
                <c:pt idx="5048">
                  <c:v>5049</c:v>
                </c:pt>
                <c:pt idx="5049">
                  <c:v>5050</c:v>
                </c:pt>
                <c:pt idx="5050">
                  <c:v>5051</c:v>
                </c:pt>
                <c:pt idx="5051">
                  <c:v>5052</c:v>
                </c:pt>
                <c:pt idx="5052">
                  <c:v>5053</c:v>
                </c:pt>
                <c:pt idx="5053">
                  <c:v>5054</c:v>
                </c:pt>
                <c:pt idx="5054">
                  <c:v>5055</c:v>
                </c:pt>
                <c:pt idx="5055">
                  <c:v>5056</c:v>
                </c:pt>
                <c:pt idx="5056">
                  <c:v>5057</c:v>
                </c:pt>
                <c:pt idx="5057">
                  <c:v>5058</c:v>
                </c:pt>
                <c:pt idx="5058">
                  <c:v>5059</c:v>
                </c:pt>
                <c:pt idx="5059">
                  <c:v>5060</c:v>
                </c:pt>
                <c:pt idx="5060">
                  <c:v>5061</c:v>
                </c:pt>
                <c:pt idx="5061">
                  <c:v>5062</c:v>
                </c:pt>
                <c:pt idx="5062">
                  <c:v>5063</c:v>
                </c:pt>
                <c:pt idx="5063">
                  <c:v>5064</c:v>
                </c:pt>
                <c:pt idx="5064">
                  <c:v>5065</c:v>
                </c:pt>
                <c:pt idx="5065">
                  <c:v>5066</c:v>
                </c:pt>
                <c:pt idx="5066">
                  <c:v>5067</c:v>
                </c:pt>
                <c:pt idx="5067">
                  <c:v>5068</c:v>
                </c:pt>
                <c:pt idx="5068">
                  <c:v>5069</c:v>
                </c:pt>
                <c:pt idx="5069">
                  <c:v>5070</c:v>
                </c:pt>
                <c:pt idx="5070">
                  <c:v>5071</c:v>
                </c:pt>
                <c:pt idx="5071">
                  <c:v>5072</c:v>
                </c:pt>
                <c:pt idx="5072">
                  <c:v>5073</c:v>
                </c:pt>
                <c:pt idx="5073">
                  <c:v>5074</c:v>
                </c:pt>
                <c:pt idx="5074">
                  <c:v>5075</c:v>
                </c:pt>
                <c:pt idx="5075">
                  <c:v>5076</c:v>
                </c:pt>
                <c:pt idx="5076">
                  <c:v>5077</c:v>
                </c:pt>
                <c:pt idx="5077">
                  <c:v>5078</c:v>
                </c:pt>
                <c:pt idx="5078">
                  <c:v>5079</c:v>
                </c:pt>
                <c:pt idx="5079">
                  <c:v>5080</c:v>
                </c:pt>
                <c:pt idx="5080">
                  <c:v>5081</c:v>
                </c:pt>
                <c:pt idx="5081">
                  <c:v>5082</c:v>
                </c:pt>
                <c:pt idx="5082">
                  <c:v>5083</c:v>
                </c:pt>
                <c:pt idx="5083">
                  <c:v>5084</c:v>
                </c:pt>
                <c:pt idx="5084">
                  <c:v>5085</c:v>
                </c:pt>
                <c:pt idx="5085">
                  <c:v>5086</c:v>
                </c:pt>
                <c:pt idx="5086">
                  <c:v>5087</c:v>
                </c:pt>
                <c:pt idx="5087">
                  <c:v>5088</c:v>
                </c:pt>
                <c:pt idx="5088">
                  <c:v>5089</c:v>
                </c:pt>
                <c:pt idx="5089">
                  <c:v>5090</c:v>
                </c:pt>
                <c:pt idx="5090">
                  <c:v>5091</c:v>
                </c:pt>
                <c:pt idx="5091">
                  <c:v>5092</c:v>
                </c:pt>
                <c:pt idx="5092">
                  <c:v>5093</c:v>
                </c:pt>
                <c:pt idx="5093">
                  <c:v>5094</c:v>
                </c:pt>
                <c:pt idx="5094">
                  <c:v>5095</c:v>
                </c:pt>
                <c:pt idx="5095">
                  <c:v>5096</c:v>
                </c:pt>
                <c:pt idx="5096">
                  <c:v>5097</c:v>
                </c:pt>
                <c:pt idx="5097">
                  <c:v>5098</c:v>
                </c:pt>
                <c:pt idx="5098">
                  <c:v>5099</c:v>
                </c:pt>
                <c:pt idx="5099">
                  <c:v>5100</c:v>
                </c:pt>
                <c:pt idx="5100">
                  <c:v>5101</c:v>
                </c:pt>
                <c:pt idx="5101">
                  <c:v>5102</c:v>
                </c:pt>
                <c:pt idx="5102">
                  <c:v>5103</c:v>
                </c:pt>
                <c:pt idx="5103">
                  <c:v>5104</c:v>
                </c:pt>
                <c:pt idx="5104">
                  <c:v>5105</c:v>
                </c:pt>
                <c:pt idx="5105">
                  <c:v>5106</c:v>
                </c:pt>
                <c:pt idx="5106">
                  <c:v>5107</c:v>
                </c:pt>
                <c:pt idx="5107">
                  <c:v>5108</c:v>
                </c:pt>
                <c:pt idx="5108">
                  <c:v>5109</c:v>
                </c:pt>
                <c:pt idx="5109">
                  <c:v>5110</c:v>
                </c:pt>
                <c:pt idx="5110">
                  <c:v>5111</c:v>
                </c:pt>
                <c:pt idx="5111">
                  <c:v>5112</c:v>
                </c:pt>
                <c:pt idx="5112">
                  <c:v>5113</c:v>
                </c:pt>
                <c:pt idx="5113">
                  <c:v>5114</c:v>
                </c:pt>
                <c:pt idx="5114">
                  <c:v>5115</c:v>
                </c:pt>
                <c:pt idx="5115">
                  <c:v>5116</c:v>
                </c:pt>
                <c:pt idx="5116">
                  <c:v>5117</c:v>
                </c:pt>
                <c:pt idx="5117">
                  <c:v>5118</c:v>
                </c:pt>
                <c:pt idx="5118">
                  <c:v>5119</c:v>
                </c:pt>
                <c:pt idx="5119">
                  <c:v>5120</c:v>
                </c:pt>
                <c:pt idx="5120">
                  <c:v>5121</c:v>
                </c:pt>
                <c:pt idx="5121">
                  <c:v>5122</c:v>
                </c:pt>
                <c:pt idx="5122">
                  <c:v>5123</c:v>
                </c:pt>
                <c:pt idx="5123">
                  <c:v>5124</c:v>
                </c:pt>
                <c:pt idx="5124">
                  <c:v>5125</c:v>
                </c:pt>
                <c:pt idx="5125">
                  <c:v>5126</c:v>
                </c:pt>
                <c:pt idx="5126">
                  <c:v>5127</c:v>
                </c:pt>
                <c:pt idx="5127">
                  <c:v>5128</c:v>
                </c:pt>
                <c:pt idx="5128">
                  <c:v>5129</c:v>
                </c:pt>
                <c:pt idx="5129">
                  <c:v>5130</c:v>
                </c:pt>
                <c:pt idx="5130">
                  <c:v>5131</c:v>
                </c:pt>
                <c:pt idx="5131">
                  <c:v>5132</c:v>
                </c:pt>
                <c:pt idx="5132">
                  <c:v>5133</c:v>
                </c:pt>
                <c:pt idx="5133">
                  <c:v>5134</c:v>
                </c:pt>
                <c:pt idx="5134">
                  <c:v>5135</c:v>
                </c:pt>
                <c:pt idx="5135">
                  <c:v>5136</c:v>
                </c:pt>
                <c:pt idx="5136">
                  <c:v>5137</c:v>
                </c:pt>
                <c:pt idx="5137">
                  <c:v>5138</c:v>
                </c:pt>
                <c:pt idx="5138">
                  <c:v>5139</c:v>
                </c:pt>
                <c:pt idx="5139">
                  <c:v>5140</c:v>
                </c:pt>
                <c:pt idx="5140">
                  <c:v>5141</c:v>
                </c:pt>
                <c:pt idx="5141">
                  <c:v>5142</c:v>
                </c:pt>
                <c:pt idx="5142">
                  <c:v>5143</c:v>
                </c:pt>
                <c:pt idx="5143">
                  <c:v>5144</c:v>
                </c:pt>
                <c:pt idx="5144">
                  <c:v>5145</c:v>
                </c:pt>
                <c:pt idx="5145">
                  <c:v>5146</c:v>
                </c:pt>
                <c:pt idx="5146">
                  <c:v>5147</c:v>
                </c:pt>
                <c:pt idx="5147">
                  <c:v>5148</c:v>
                </c:pt>
                <c:pt idx="5148">
                  <c:v>5149</c:v>
                </c:pt>
                <c:pt idx="5149">
                  <c:v>5150</c:v>
                </c:pt>
                <c:pt idx="5150">
                  <c:v>5151</c:v>
                </c:pt>
                <c:pt idx="5151">
                  <c:v>5152</c:v>
                </c:pt>
                <c:pt idx="5152">
                  <c:v>5153</c:v>
                </c:pt>
                <c:pt idx="5153">
                  <c:v>5154</c:v>
                </c:pt>
                <c:pt idx="5154">
                  <c:v>5155</c:v>
                </c:pt>
                <c:pt idx="5155">
                  <c:v>5156</c:v>
                </c:pt>
                <c:pt idx="5156">
                  <c:v>5157</c:v>
                </c:pt>
                <c:pt idx="5157">
                  <c:v>5158</c:v>
                </c:pt>
                <c:pt idx="5158">
                  <c:v>5159</c:v>
                </c:pt>
                <c:pt idx="5159">
                  <c:v>5160</c:v>
                </c:pt>
                <c:pt idx="5160">
                  <c:v>5161</c:v>
                </c:pt>
                <c:pt idx="5161">
                  <c:v>5162</c:v>
                </c:pt>
                <c:pt idx="5162">
                  <c:v>5163</c:v>
                </c:pt>
                <c:pt idx="5163">
                  <c:v>5164</c:v>
                </c:pt>
                <c:pt idx="5164">
                  <c:v>5165</c:v>
                </c:pt>
                <c:pt idx="5165">
                  <c:v>5166</c:v>
                </c:pt>
                <c:pt idx="5166">
                  <c:v>5167</c:v>
                </c:pt>
                <c:pt idx="5167">
                  <c:v>5168</c:v>
                </c:pt>
                <c:pt idx="5168">
                  <c:v>5169</c:v>
                </c:pt>
                <c:pt idx="5169">
                  <c:v>5170</c:v>
                </c:pt>
                <c:pt idx="5170">
                  <c:v>5171</c:v>
                </c:pt>
                <c:pt idx="5171">
                  <c:v>5172</c:v>
                </c:pt>
                <c:pt idx="5172">
                  <c:v>5173</c:v>
                </c:pt>
                <c:pt idx="5173">
                  <c:v>5174</c:v>
                </c:pt>
                <c:pt idx="5174">
                  <c:v>5175</c:v>
                </c:pt>
                <c:pt idx="5175">
                  <c:v>5176</c:v>
                </c:pt>
                <c:pt idx="5176">
                  <c:v>5177</c:v>
                </c:pt>
                <c:pt idx="5177">
                  <c:v>5178</c:v>
                </c:pt>
                <c:pt idx="5178">
                  <c:v>5179</c:v>
                </c:pt>
                <c:pt idx="5179">
                  <c:v>5180</c:v>
                </c:pt>
                <c:pt idx="5180">
                  <c:v>5181</c:v>
                </c:pt>
                <c:pt idx="5181">
                  <c:v>5182</c:v>
                </c:pt>
                <c:pt idx="5182">
                  <c:v>5183</c:v>
                </c:pt>
                <c:pt idx="5183">
                  <c:v>5184</c:v>
                </c:pt>
                <c:pt idx="5184">
                  <c:v>5185</c:v>
                </c:pt>
                <c:pt idx="5185">
                  <c:v>5186</c:v>
                </c:pt>
                <c:pt idx="5186">
                  <c:v>5187</c:v>
                </c:pt>
                <c:pt idx="5187">
                  <c:v>5188</c:v>
                </c:pt>
                <c:pt idx="5188">
                  <c:v>5189</c:v>
                </c:pt>
                <c:pt idx="5189">
                  <c:v>5190</c:v>
                </c:pt>
                <c:pt idx="5190">
                  <c:v>5191</c:v>
                </c:pt>
                <c:pt idx="5191">
                  <c:v>5192</c:v>
                </c:pt>
                <c:pt idx="5192">
                  <c:v>5193</c:v>
                </c:pt>
                <c:pt idx="5193">
                  <c:v>5194</c:v>
                </c:pt>
                <c:pt idx="5194">
                  <c:v>5195</c:v>
                </c:pt>
                <c:pt idx="5195">
                  <c:v>5196</c:v>
                </c:pt>
                <c:pt idx="5196">
                  <c:v>5197</c:v>
                </c:pt>
                <c:pt idx="5197">
                  <c:v>5198</c:v>
                </c:pt>
                <c:pt idx="5198">
                  <c:v>5199</c:v>
                </c:pt>
                <c:pt idx="5199">
                  <c:v>5200</c:v>
                </c:pt>
                <c:pt idx="5200">
                  <c:v>5201</c:v>
                </c:pt>
                <c:pt idx="5201">
                  <c:v>5202</c:v>
                </c:pt>
                <c:pt idx="5202">
                  <c:v>5203</c:v>
                </c:pt>
                <c:pt idx="5203">
                  <c:v>5204</c:v>
                </c:pt>
                <c:pt idx="5204">
                  <c:v>5205</c:v>
                </c:pt>
                <c:pt idx="5205">
                  <c:v>5206</c:v>
                </c:pt>
                <c:pt idx="5206">
                  <c:v>5207</c:v>
                </c:pt>
                <c:pt idx="5207">
                  <c:v>5208</c:v>
                </c:pt>
                <c:pt idx="5208">
                  <c:v>5209</c:v>
                </c:pt>
                <c:pt idx="5209">
                  <c:v>5210</c:v>
                </c:pt>
                <c:pt idx="5210">
                  <c:v>5211</c:v>
                </c:pt>
                <c:pt idx="5211">
                  <c:v>5212</c:v>
                </c:pt>
                <c:pt idx="5212">
                  <c:v>5213</c:v>
                </c:pt>
                <c:pt idx="5213">
                  <c:v>5214</c:v>
                </c:pt>
                <c:pt idx="5214">
                  <c:v>5215</c:v>
                </c:pt>
                <c:pt idx="5215">
                  <c:v>5216</c:v>
                </c:pt>
                <c:pt idx="5216">
                  <c:v>5217</c:v>
                </c:pt>
                <c:pt idx="5217">
                  <c:v>5218</c:v>
                </c:pt>
                <c:pt idx="5218">
                  <c:v>5219</c:v>
                </c:pt>
                <c:pt idx="5219">
                  <c:v>5220</c:v>
                </c:pt>
                <c:pt idx="5220">
                  <c:v>5221</c:v>
                </c:pt>
                <c:pt idx="5221">
                  <c:v>5222</c:v>
                </c:pt>
                <c:pt idx="5222">
                  <c:v>5223</c:v>
                </c:pt>
                <c:pt idx="5223">
                  <c:v>5224</c:v>
                </c:pt>
                <c:pt idx="5224">
                  <c:v>5225</c:v>
                </c:pt>
                <c:pt idx="5225">
                  <c:v>5226</c:v>
                </c:pt>
                <c:pt idx="5226">
                  <c:v>5227</c:v>
                </c:pt>
                <c:pt idx="5227">
                  <c:v>5228</c:v>
                </c:pt>
                <c:pt idx="5228">
                  <c:v>5229</c:v>
                </c:pt>
                <c:pt idx="5229">
                  <c:v>5230</c:v>
                </c:pt>
                <c:pt idx="5230">
                  <c:v>5231</c:v>
                </c:pt>
                <c:pt idx="5231">
                  <c:v>5232</c:v>
                </c:pt>
                <c:pt idx="5232">
                  <c:v>5233</c:v>
                </c:pt>
                <c:pt idx="5233">
                  <c:v>5234</c:v>
                </c:pt>
                <c:pt idx="5234">
                  <c:v>5235</c:v>
                </c:pt>
                <c:pt idx="5235">
                  <c:v>5236</c:v>
                </c:pt>
                <c:pt idx="5236">
                  <c:v>5237</c:v>
                </c:pt>
                <c:pt idx="5237">
                  <c:v>5238</c:v>
                </c:pt>
                <c:pt idx="5238">
                  <c:v>5239</c:v>
                </c:pt>
                <c:pt idx="5239">
                  <c:v>5240</c:v>
                </c:pt>
                <c:pt idx="5240">
                  <c:v>5241</c:v>
                </c:pt>
                <c:pt idx="5241">
                  <c:v>5242</c:v>
                </c:pt>
                <c:pt idx="5242">
                  <c:v>5243</c:v>
                </c:pt>
                <c:pt idx="5243">
                  <c:v>5244</c:v>
                </c:pt>
                <c:pt idx="5244">
                  <c:v>5245</c:v>
                </c:pt>
                <c:pt idx="5245">
                  <c:v>5246</c:v>
                </c:pt>
                <c:pt idx="5246">
                  <c:v>5247</c:v>
                </c:pt>
                <c:pt idx="5247">
                  <c:v>5248</c:v>
                </c:pt>
                <c:pt idx="5248">
                  <c:v>5249</c:v>
                </c:pt>
                <c:pt idx="5249">
                  <c:v>5250</c:v>
                </c:pt>
                <c:pt idx="5250">
                  <c:v>5251</c:v>
                </c:pt>
                <c:pt idx="5251">
                  <c:v>5252</c:v>
                </c:pt>
                <c:pt idx="5252">
                  <c:v>5253</c:v>
                </c:pt>
                <c:pt idx="5253">
                  <c:v>5254</c:v>
                </c:pt>
                <c:pt idx="5254">
                  <c:v>5255</c:v>
                </c:pt>
                <c:pt idx="5255">
                  <c:v>5256</c:v>
                </c:pt>
                <c:pt idx="5256">
                  <c:v>5257</c:v>
                </c:pt>
                <c:pt idx="5257">
                  <c:v>5258</c:v>
                </c:pt>
                <c:pt idx="5258">
                  <c:v>5259</c:v>
                </c:pt>
                <c:pt idx="5259">
                  <c:v>5260</c:v>
                </c:pt>
                <c:pt idx="5260">
                  <c:v>5261</c:v>
                </c:pt>
                <c:pt idx="5261">
                  <c:v>5262</c:v>
                </c:pt>
                <c:pt idx="5262">
                  <c:v>5263</c:v>
                </c:pt>
                <c:pt idx="5263">
                  <c:v>5264</c:v>
                </c:pt>
                <c:pt idx="5264">
                  <c:v>5265</c:v>
                </c:pt>
                <c:pt idx="5265">
                  <c:v>5266</c:v>
                </c:pt>
                <c:pt idx="5266">
                  <c:v>5267</c:v>
                </c:pt>
                <c:pt idx="5267">
                  <c:v>5268</c:v>
                </c:pt>
                <c:pt idx="5268">
                  <c:v>5269</c:v>
                </c:pt>
                <c:pt idx="5269">
                  <c:v>5270</c:v>
                </c:pt>
                <c:pt idx="5270">
                  <c:v>5271</c:v>
                </c:pt>
                <c:pt idx="5271">
                  <c:v>5272</c:v>
                </c:pt>
                <c:pt idx="5272">
                  <c:v>5273</c:v>
                </c:pt>
                <c:pt idx="5273">
                  <c:v>5274</c:v>
                </c:pt>
                <c:pt idx="5274">
                  <c:v>5275</c:v>
                </c:pt>
                <c:pt idx="5275">
                  <c:v>5276</c:v>
                </c:pt>
                <c:pt idx="5276">
                  <c:v>5277</c:v>
                </c:pt>
                <c:pt idx="5277">
                  <c:v>5278</c:v>
                </c:pt>
                <c:pt idx="5278">
                  <c:v>5279</c:v>
                </c:pt>
                <c:pt idx="5279">
                  <c:v>5280</c:v>
                </c:pt>
                <c:pt idx="5280">
                  <c:v>5281</c:v>
                </c:pt>
                <c:pt idx="5281">
                  <c:v>5282</c:v>
                </c:pt>
                <c:pt idx="5282">
                  <c:v>5283</c:v>
                </c:pt>
                <c:pt idx="5283">
                  <c:v>5284</c:v>
                </c:pt>
                <c:pt idx="5284">
                  <c:v>5285</c:v>
                </c:pt>
                <c:pt idx="5285">
                  <c:v>5286</c:v>
                </c:pt>
                <c:pt idx="5286">
                  <c:v>5287</c:v>
                </c:pt>
                <c:pt idx="5287">
                  <c:v>5288</c:v>
                </c:pt>
                <c:pt idx="5288">
                  <c:v>5289</c:v>
                </c:pt>
                <c:pt idx="5289">
                  <c:v>5290</c:v>
                </c:pt>
                <c:pt idx="5290">
                  <c:v>5291</c:v>
                </c:pt>
                <c:pt idx="5291">
                  <c:v>5292</c:v>
                </c:pt>
                <c:pt idx="5292">
                  <c:v>5293</c:v>
                </c:pt>
                <c:pt idx="5293">
                  <c:v>5294</c:v>
                </c:pt>
                <c:pt idx="5294">
                  <c:v>5295</c:v>
                </c:pt>
                <c:pt idx="5295">
                  <c:v>5296</c:v>
                </c:pt>
                <c:pt idx="5296">
                  <c:v>5297</c:v>
                </c:pt>
                <c:pt idx="5297">
                  <c:v>5298</c:v>
                </c:pt>
                <c:pt idx="5298">
                  <c:v>5299</c:v>
                </c:pt>
                <c:pt idx="5299">
                  <c:v>5300</c:v>
                </c:pt>
                <c:pt idx="5300">
                  <c:v>5301</c:v>
                </c:pt>
                <c:pt idx="5301">
                  <c:v>5302</c:v>
                </c:pt>
                <c:pt idx="5302">
                  <c:v>5303</c:v>
                </c:pt>
                <c:pt idx="5303">
                  <c:v>5304</c:v>
                </c:pt>
                <c:pt idx="5304">
                  <c:v>5305</c:v>
                </c:pt>
                <c:pt idx="5305">
                  <c:v>5306</c:v>
                </c:pt>
                <c:pt idx="5306">
                  <c:v>5307</c:v>
                </c:pt>
                <c:pt idx="5307">
                  <c:v>5308</c:v>
                </c:pt>
                <c:pt idx="5308">
                  <c:v>5309</c:v>
                </c:pt>
                <c:pt idx="5309">
                  <c:v>5310</c:v>
                </c:pt>
                <c:pt idx="5310">
                  <c:v>5311</c:v>
                </c:pt>
                <c:pt idx="5311">
                  <c:v>5312</c:v>
                </c:pt>
                <c:pt idx="5312">
                  <c:v>5313</c:v>
                </c:pt>
                <c:pt idx="5313">
                  <c:v>5314</c:v>
                </c:pt>
                <c:pt idx="5314">
                  <c:v>5315</c:v>
                </c:pt>
                <c:pt idx="5315">
                  <c:v>5316</c:v>
                </c:pt>
                <c:pt idx="5316">
                  <c:v>5317</c:v>
                </c:pt>
                <c:pt idx="5317">
                  <c:v>5318</c:v>
                </c:pt>
                <c:pt idx="5318">
                  <c:v>5319</c:v>
                </c:pt>
                <c:pt idx="5319">
                  <c:v>5320</c:v>
                </c:pt>
                <c:pt idx="5320">
                  <c:v>5321</c:v>
                </c:pt>
                <c:pt idx="5321">
                  <c:v>5322</c:v>
                </c:pt>
                <c:pt idx="5322">
                  <c:v>5323</c:v>
                </c:pt>
                <c:pt idx="5323">
                  <c:v>5324</c:v>
                </c:pt>
                <c:pt idx="5324">
                  <c:v>5325</c:v>
                </c:pt>
                <c:pt idx="5325">
                  <c:v>5326</c:v>
                </c:pt>
                <c:pt idx="5326">
                  <c:v>5327</c:v>
                </c:pt>
                <c:pt idx="5327">
                  <c:v>5328</c:v>
                </c:pt>
                <c:pt idx="5328">
                  <c:v>5329</c:v>
                </c:pt>
                <c:pt idx="5329">
                  <c:v>5330</c:v>
                </c:pt>
                <c:pt idx="5330">
                  <c:v>5331</c:v>
                </c:pt>
                <c:pt idx="5331">
                  <c:v>5332</c:v>
                </c:pt>
                <c:pt idx="5332">
                  <c:v>5333</c:v>
                </c:pt>
                <c:pt idx="5333">
                  <c:v>5334</c:v>
                </c:pt>
                <c:pt idx="5334">
                  <c:v>5335</c:v>
                </c:pt>
                <c:pt idx="5335">
                  <c:v>5336</c:v>
                </c:pt>
                <c:pt idx="5336">
                  <c:v>5337</c:v>
                </c:pt>
                <c:pt idx="5337">
                  <c:v>5338</c:v>
                </c:pt>
                <c:pt idx="5338">
                  <c:v>5339</c:v>
                </c:pt>
                <c:pt idx="5339">
                  <c:v>5340</c:v>
                </c:pt>
                <c:pt idx="5340">
                  <c:v>5341</c:v>
                </c:pt>
                <c:pt idx="5341">
                  <c:v>5342</c:v>
                </c:pt>
                <c:pt idx="5342">
                  <c:v>5343</c:v>
                </c:pt>
                <c:pt idx="5343">
                  <c:v>5344</c:v>
                </c:pt>
                <c:pt idx="5344">
                  <c:v>5345</c:v>
                </c:pt>
                <c:pt idx="5345">
                  <c:v>5346</c:v>
                </c:pt>
                <c:pt idx="5346">
                  <c:v>5347</c:v>
                </c:pt>
                <c:pt idx="5347">
                  <c:v>5348</c:v>
                </c:pt>
                <c:pt idx="5348">
                  <c:v>5349</c:v>
                </c:pt>
                <c:pt idx="5349">
                  <c:v>5350</c:v>
                </c:pt>
                <c:pt idx="5350">
                  <c:v>5351</c:v>
                </c:pt>
                <c:pt idx="5351">
                  <c:v>5352</c:v>
                </c:pt>
                <c:pt idx="5352">
                  <c:v>5353</c:v>
                </c:pt>
                <c:pt idx="5353">
                  <c:v>5354</c:v>
                </c:pt>
                <c:pt idx="5354">
                  <c:v>5355</c:v>
                </c:pt>
                <c:pt idx="5355">
                  <c:v>5356</c:v>
                </c:pt>
                <c:pt idx="5356">
                  <c:v>5357</c:v>
                </c:pt>
                <c:pt idx="5357">
                  <c:v>5358</c:v>
                </c:pt>
                <c:pt idx="5358">
                  <c:v>5359</c:v>
                </c:pt>
                <c:pt idx="5359">
                  <c:v>5360</c:v>
                </c:pt>
                <c:pt idx="5360">
                  <c:v>5361</c:v>
                </c:pt>
                <c:pt idx="5361">
                  <c:v>5362</c:v>
                </c:pt>
                <c:pt idx="5362">
                  <c:v>5363</c:v>
                </c:pt>
                <c:pt idx="5363">
                  <c:v>5364</c:v>
                </c:pt>
                <c:pt idx="5364">
                  <c:v>5365</c:v>
                </c:pt>
                <c:pt idx="5365">
                  <c:v>5366</c:v>
                </c:pt>
                <c:pt idx="5366">
                  <c:v>5367</c:v>
                </c:pt>
                <c:pt idx="5367">
                  <c:v>5368</c:v>
                </c:pt>
                <c:pt idx="5368">
                  <c:v>5369</c:v>
                </c:pt>
                <c:pt idx="5369">
                  <c:v>5370</c:v>
                </c:pt>
                <c:pt idx="5370">
                  <c:v>5371</c:v>
                </c:pt>
                <c:pt idx="5371">
                  <c:v>5372</c:v>
                </c:pt>
                <c:pt idx="5372">
                  <c:v>5373</c:v>
                </c:pt>
                <c:pt idx="5373">
                  <c:v>5374</c:v>
                </c:pt>
                <c:pt idx="5374">
                  <c:v>5375</c:v>
                </c:pt>
                <c:pt idx="5375">
                  <c:v>5376</c:v>
                </c:pt>
                <c:pt idx="5376">
                  <c:v>5377</c:v>
                </c:pt>
                <c:pt idx="5377">
                  <c:v>5378</c:v>
                </c:pt>
                <c:pt idx="5378">
                  <c:v>5379</c:v>
                </c:pt>
                <c:pt idx="5379">
                  <c:v>5380</c:v>
                </c:pt>
                <c:pt idx="5380">
                  <c:v>5381</c:v>
                </c:pt>
                <c:pt idx="5381">
                  <c:v>5382</c:v>
                </c:pt>
                <c:pt idx="5382">
                  <c:v>5383</c:v>
                </c:pt>
                <c:pt idx="5383">
                  <c:v>5384</c:v>
                </c:pt>
                <c:pt idx="5384">
                  <c:v>5385</c:v>
                </c:pt>
                <c:pt idx="5385">
                  <c:v>5386</c:v>
                </c:pt>
                <c:pt idx="5386">
                  <c:v>5387</c:v>
                </c:pt>
                <c:pt idx="5387">
                  <c:v>5388</c:v>
                </c:pt>
                <c:pt idx="5388">
                  <c:v>5389</c:v>
                </c:pt>
                <c:pt idx="5389">
                  <c:v>5390</c:v>
                </c:pt>
                <c:pt idx="5390">
                  <c:v>5391</c:v>
                </c:pt>
                <c:pt idx="5391">
                  <c:v>5392</c:v>
                </c:pt>
                <c:pt idx="5392">
                  <c:v>5393</c:v>
                </c:pt>
                <c:pt idx="5393">
                  <c:v>5394</c:v>
                </c:pt>
                <c:pt idx="5394">
                  <c:v>5395</c:v>
                </c:pt>
                <c:pt idx="5395">
                  <c:v>5396</c:v>
                </c:pt>
                <c:pt idx="5396">
                  <c:v>5397</c:v>
                </c:pt>
                <c:pt idx="5397">
                  <c:v>5398</c:v>
                </c:pt>
                <c:pt idx="5398">
                  <c:v>5399</c:v>
                </c:pt>
                <c:pt idx="5399">
                  <c:v>5400</c:v>
                </c:pt>
                <c:pt idx="5400">
                  <c:v>5401</c:v>
                </c:pt>
                <c:pt idx="5401">
                  <c:v>5402</c:v>
                </c:pt>
                <c:pt idx="5402">
                  <c:v>5403</c:v>
                </c:pt>
                <c:pt idx="5403">
                  <c:v>5404</c:v>
                </c:pt>
                <c:pt idx="5404">
                  <c:v>5405</c:v>
                </c:pt>
                <c:pt idx="5405">
                  <c:v>5406</c:v>
                </c:pt>
                <c:pt idx="5406">
                  <c:v>5407</c:v>
                </c:pt>
                <c:pt idx="5407">
                  <c:v>5408</c:v>
                </c:pt>
                <c:pt idx="5408">
                  <c:v>5409</c:v>
                </c:pt>
                <c:pt idx="5409">
                  <c:v>5410</c:v>
                </c:pt>
                <c:pt idx="5410">
                  <c:v>5411</c:v>
                </c:pt>
                <c:pt idx="5411">
                  <c:v>5412</c:v>
                </c:pt>
                <c:pt idx="5412">
                  <c:v>5413</c:v>
                </c:pt>
                <c:pt idx="5413">
                  <c:v>5414</c:v>
                </c:pt>
                <c:pt idx="5414">
                  <c:v>5415</c:v>
                </c:pt>
                <c:pt idx="5415">
                  <c:v>5416</c:v>
                </c:pt>
                <c:pt idx="5416">
                  <c:v>5417</c:v>
                </c:pt>
                <c:pt idx="5417">
                  <c:v>5418</c:v>
                </c:pt>
                <c:pt idx="5418">
                  <c:v>5419</c:v>
                </c:pt>
                <c:pt idx="5419">
                  <c:v>5420</c:v>
                </c:pt>
                <c:pt idx="5420">
                  <c:v>5421</c:v>
                </c:pt>
                <c:pt idx="5421">
                  <c:v>5422</c:v>
                </c:pt>
                <c:pt idx="5422">
                  <c:v>5423</c:v>
                </c:pt>
                <c:pt idx="5423">
                  <c:v>5424</c:v>
                </c:pt>
                <c:pt idx="5424">
                  <c:v>5425</c:v>
                </c:pt>
                <c:pt idx="5425">
                  <c:v>5426</c:v>
                </c:pt>
                <c:pt idx="5426">
                  <c:v>5427</c:v>
                </c:pt>
                <c:pt idx="5427">
                  <c:v>5428</c:v>
                </c:pt>
                <c:pt idx="5428">
                  <c:v>5429</c:v>
                </c:pt>
                <c:pt idx="5429">
                  <c:v>5430</c:v>
                </c:pt>
                <c:pt idx="5430">
                  <c:v>5431</c:v>
                </c:pt>
                <c:pt idx="5431">
                  <c:v>5432</c:v>
                </c:pt>
                <c:pt idx="5432">
                  <c:v>5433</c:v>
                </c:pt>
                <c:pt idx="5433">
                  <c:v>5434</c:v>
                </c:pt>
                <c:pt idx="5434">
                  <c:v>5435</c:v>
                </c:pt>
                <c:pt idx="5435">
                  <c:v>5436</c:v>
                </c:pt>
                <c:pt idx="5436">
                  <c:v>5437</c:v>
                </c:pt>
                <c:pt idx="5437">
                  <c:v>5438</c:v>
                </c:pt>
                <c:pt idx="5438">
                  <c:v>5439</c:v>
                </c:pt>
                <c:pt idx="5439">
                  <c:v>5440</c:v>
                </c:pt>
                <c:pt idx="5440">
                  <c:v>5441</c:v>
                </c:pt>
                <c:pt idx="5441">
                  <c:v>5442</c:v>
                </c:pt>
                <c:pt idx="5442">
                  <c:v>5443</c:v>
                </c:pt>
                <c:pt idx="5443">
                  <c:v>5444</c:v>
                </c:pt>
                <c:pt idx="5444">
                  <c:v>5445</c:v>
                </c:pt>
                <c:pt idx="5445">
                  <c:v>5446</c:v>
                </c:pt>
                <c:pt idx="5446">
                  <c:v>5447</c:v>
                </c:pt>
                <c:pt idx="5447">
                  <c:v>5448</c:v>
                </c:pt>
                <c:pt idx="5448">
                  <c:v>5449</c:v>
                </c:pt>
                <c:pt idx="5449">
                  <c:v>5450</c:v>
                </c:pt>
                <c:pt idx="5450">
                  <c:v>5451</c:v>
                </c:pt>
                <c:pt idx="5451">
                  <c:v>5452</c:v>
                </c:pt>
                <c:pt idx="5452">
                  <c:v>5453</c:v>
                </c:pt>
                <c:pt idx="5453">
                  <c:v>5454</c:v>
                </c:pt>
                <c:pt idx="5454">
                  <c:v>5455</c:v>
                </c:pt>
                <c:pt idx="5455">
                  <c:v>5456</c:v>
                </c:pt>
                <c:pt idx="5456">
                  <c:v>5457</c:v>
                </c:pt>
                <c:pt idx="5457">
                  <c:v>5458</c:v>
                </c:pt>
                <c:pt idx="5458">
                  <c:v>5459</c:v>
                </c:pt>
                <c:pt idx="5459">
                  <c:v>5460</c:v>
                </c:pt>
                <c:pt idx="5460">
                  <c:v>5461</c:v>
                </c:pt>
                <c:pt idx="5461">
                  <c:v>5462</c:v>
                </c:pt>
                <c:pt idx="5462">
                  <c:v>5463</c:v>
                </c:pt>
                <c:pt idx="5463">
                  <c:v>5464</c:v>
                </c:pt>
                <c:pt idx="5464">
                  <c:v>5465</c:v>
                </c:pt>
                <c:pt idx="5465">
                  <c:v>5466</c:v>
                </c:pt>
                <c:pt idx="5466">
                  <c:v>5467</c:v>
                </c:pt>
                <c:pt idx="5467">
                  <c:v>5468</c:v>
                </c:pt>
                <c:pt idx="5468">
                  <c:v>5469</c:v>
                </c:pt>
                <c:pt idx="5469">
                  <c:v>5470</c:v>
                </c:pt>
                <c:pt idx="5470">
                  <c:v>5471</c:v>
                </c:pt>
                <c:pt idx="5471">
                  <c:v>5472</c:v>
                </c:pt>
                <c:pt idx="5472">
                  <c:v>5473</c:v>
                </c:pt>
                <c:pt idx="5473">
                  <c:v>5474</c:v>
                </c:pt>
                <c:pt idx="5474">
                  <c:v>5475</c:v>
                </c:pt>
                <c:pt idx="5475">
                  <c:v>5476</c:v>
                </c:pt>
                <c:pt idx="5476">
                  <c:v>5477</c:v>
                </c:pt>
                <c:pt idx="5477">
                  <c:v>5478</c:v>
                </c:pt>
                <c:pt idx="5478">
                  <c:v>5479</c:v>
                </c:pt>
                <c:pt idx="5479">
                  <c:v>5480</c:v>
                </c:pt>
                <c:pt idx="5480">
                  <c:v>5481</c:v>
                </c:pt>
                <c:pt idx="5481">
                  <c:v>5482</c:v>
                </c:pt>
                <c:pt idx="5482">
                  <c:v>5483</c:v>
                </c:pt>
                <c:pt idx="5483">
                  <c:v>5484</c:v>
                </c:pt>
                <c:pt idx="5484">
                  <c:v>5485</c:v>
                </c:pt>
                <c:pt idx="5485">
                  <c:v>5486</c:v>
                </c:pt>
                <c:pt idx="5486">
                  <c:v>5487</c:v>
                </c:pt>
                <c:pt idx="5487">
                  <c:v>5488</c:v>
                </c:pt>
                <c:pt idx="5488">
                  <c:v>5489</c:v>
                </c:pt>
                <c:pt idx="5489">
                  <c:v>5490</c:v>
                </c:pt>
                <c:pt idx="5490">
                  <c:v>5491</c:v>
                </c:pt>
                <c:pt idx="5491">
                  <c:v>5492</c:v>
                </c:pt>
                <c:pt idx="5492">
                  <c:v>5493</c:v>
                </c:pt>
                <c:pt idx="5493">
                  <c:v>5494</c:v>
                </c:pt>
                <c:pt idx="5494">
                  <c:v>5495</c:v>
                </c:pt>
                <c:pt idx="5495">
                  <c:v>5496</c:v>
                </c:pt>
                <c:pt idx="5496">
                  <c:v>5497</c:v>
                </c:pt>
                <c:pt idx="5497">
                  <c:v>5498</c:v>
                </c:pt>
                <c:pt idx="5498">
                  <c:v>5499</c:v>
                </c:pt>
                <c:pt idx="5499">
                  <c:v>5500</c:v>
                </c:pt>
                <c:pt idx="5500">
                  <c:v>5501</c:v>
                </c:pt>
                <c:pt idx="5501">
                  <c:v>5502</c:v>
                </c:pt>
                <c:pt idx="5502">
                  <c:v>5503</c:v>
                </c:pt>
                <c:pt idx="5503">
                  <c:v>5504</c:v>
                </c:pt>
                <c:pt idx="5504">
                  <c:v>5505</c:v>
                </c:pt>
                <c:pt idx="5505">
                  <c:v>5506</c:v>
                </c:pt>
                <c:pt idx="5506">
                  <c:v>5507</c:v>
                </c:pt>
                <c:pt idx="5507">
                  <c:v>5508</c:v>
                </c:pt>
                <c:pt idx="5508">
                  <c:v>5509</c:v>
                </c:pt>
                <c:pt idx="5509">
                  <c:v>5510</c:v>
                </c:pt>
                <c:pt idx="5510">
                  <c:v>5511</c:v>
                </c:pt>
                <c:pt idx="5511">
                  <c:v>5512</c:v>
                </c:pt>
                <c:pt idx="5512">
                  <c:v>5513</c:v>
                </c:pt>
                <c:pt idx="5513">
                  <c:v>5514</c:v>
                </c:pt>
                <c:pt idx="5514">
                  <c:v>5515</c:v>
                </c:pt>
                <c:pt idx="5515">
                  <c:v>5516</c:v>
                </c:pt>
                <c:pt idx="5516">
                  <c:v>5517</c:v>
                </c:pt>
                <c:pt idx="5517">
                  <c:v>5518</c:v>
                </c:pt>
                <c:pt idx="5518">
                  <c:v>5519</c:v>
                </c:pt>
                <c:pt idx="5519">
                  <c:v>5520</c:v>
                </c:pt>
                <c:pt idx="5520">
                  <c:v>5521</c:v>
                </c:pt>
                <c:pt idx="5521">
                  <c:v>5522</c:v>
                </c:pt>
                <c:pt idx="5522">
                  <c:v>5523</c:v>
                </c:pt>
                <c:pt idx="5523">
                  <c:v>5524</c:v>
                </c:pt>
                <c:pt idx="5524">
                  <c:v>5525</c:v>
                </c:pt>
                <c:pt idx="5525">
                  <c:v>5526</c:v>
                </c:pt>
                <c:pt idx="5526">
                  <c:v>5527</c:v>
                </c:pt>
                <c:pt idx="5527">
                  <c:v>5528</c:v>
                </c:pt>
                <c:pt idx="5528">
                  <c:v>5529</c:v>
                </c:pt>
                <c:pt idx="5529">
                  <c:v>5530</c:v>
                </c:pt>
                <c:pt idx="5530">
                  <c:v>5531</c:v>
                </c:pt>
                <c:pt idx="5531">
                  <c:v>5532</c:v>
                </c:pt>
                <c:pt idx="5532">
                  <c:v>5533</c:v>
                </c:pt>
                <c:pt idx="5533">
                  <c:v>5534</c:v>
                </c:pt>
                <c:pt idx="5534">
                  <c:v>5535</c:v>
                </c:pt>
                <c:pt idx="5535">
                  <c:v>5536</c:v>
                </c:pt>
                <c:pt idx="5536">
                  <c:v>5537</c:v>
                </c:pt>
                <c:pt idx="5537">
                  <c:v>5538</c:v>
                </c:pt>
                <c:pt idx="5538">
                  <c:v>5539</c:v>
                </c:pt>
                <c:pt idx="5539">
                  <c:v>5540</c:v>
                </c:pt>
                <c:pt idx="5540">
                  <c:v>5541</c:v>
                </c:pt>
                <c:pt idx="5541">
                  <c:v>5542</c:v>
                </c:pt>
                <c:pt idx="5542">
                  <c:v>5543</c:v>
                </c:pt>
                <c:pt idx="5543">
                  <c:v>5544</c:v>
                </c:pt>
                <c:pt idx="5544">
                  <c:v>5545</c:v>
                </c:pt>
                <c:pt idx="5545">
                  <c:v>5546</c:v>
                </c:pt>
                <c:pt idx="5546">
                  <c:v>5547</c:v>
                </c:pt>
                <c:pt idx="5547">
                  <c:v>5548</c:v>
                </c:pt>
                <c:pt idx="5548">
                  <c:v>5549</c:v>
                </c:pt>
                <c:pt idx="5549">
                  <c:v>5550</c:v>
                </c:pt>
                <c:pt idx="5550">
                  <c:v>5551</c:v>
                </c:pt>
                <c:pt idx="5551">
                  <c:v>5552</c:v>
                </c:pt>
                <c:pt idx="5552">
                  <c:v>5553</c:v>
                </c:pt>
                <c:pt idx="5553">
                  <c:v>5554</c:v>
                </c:pt>
                <c:pt idx="5554">
                  <c:v>5555</c:v>
                </c:pt>
                <c:pt idx="5555">
                  <c:v>5556</c:v>
                </c:pt>
                <c:pt idx="5556">
                  <c:v>5557</c:v>
                </c:pt>
                <c:pt idx="5557">
                  <c:v>5558</c:v>
                </c:pt>
                <c:pt idx="5558">
                  <c:v>5559</c:v>
                </c:pt>
                <c:pt idx="5559">
                  <c:v>5560</c:v>
                </c:pt>
                <c:pt idx="5560">
                  <c:v>5561</c:v>
                </c:pt>
                <c:pt idx="5561">
                  <c:v>5562</c:v>
                </c:pt>
                <c:pt idx="5562">
                  <c:v>5563</c:v>
                </c:pt>
                <c:pt idx="5563">
                  <c:v>5564</c:v>
                </c:pt>
                <c:pt idx="5564">
                  <c:v>5565</c:v>
                </c:pt>
                <c:pt idx="5565">
                  <c:v>5566</c:v>
                </c:pt>
                <c:pt idx="5566">
                  <c:v>5567</c:v>
                </c:pt>
                <c:pt idx="5567">
                  <c:v>5568</c:v>
                </c:pt>
                <c:pt idx="5568">
                  <c:v>5569</c:v>
                </c:pt>
                <c:pt idx="5569">
                  <c:v>5570</c:v>
                </c:pt>
                <c:pt idx="5570">
                  <c:v>5571</c:v>
                </c:pt>
                <c:pt idx="5571">
                  <c:v>5572</c:v>
                </c:pt>
                <c:pt idx="5572">
                  <c:v>5573</c:v>
                </c:pt>
                <c:pt idx="5573">
                  <c:v>5574</c:v>
                </c:pt>
                <c:pt idx="5574">
                  <c:v>5575</c:v>
                </c:pt>
                <c:pt idx="5575">
                  <c:v>5576</c:v>
                </c:pt>
                <c:pt idx="5576">
                  <c:v>5577</c:v>
                </c:pt>
                <c:pt idx="5577">
                  <c:v>5578</c:v>
                </c:pt>
                <c:pt idx="5578">
                  <c:v>5579</c:v>
                </c:pt>
                <c:pt idx="5579">
                  <c:v>5580</c:v>
                </c:pt>
                <c:pt idx="5580">
                  <c:v>5581</c:v>
                </c:pt>
                <c:pt idx="5581">
                  <c:v>5582</c:v>
                </c:pt>
                <c:pt idx="5582">
                  <c:v>5583</c:v>
                </c:pt>
                <c:pt idx="5583">
                  <c:v>5584</c:v>
                </c:pt>
                <c:pt idx="5584">
                  <c:v>5585</c:v>
                </c:pt>
                <c:pt idx="5585">
                  <c:v>5586</c:v>
                </c:pt>
                <c:pt idx="5586">
                  <c:v>5587</c:v>
                </c:pt>
                <c:pt idx="5587">
                  <c:v>5588</c:v>
                </c:pt>
                <c:pt idx="5588">
                  <c:v>5589</c:v>
                </c:pt>
                <c:pt idx="5589">
                  <c:v>5590</c:v>
                </c:pt>
                <c:pt idx="5590">
                  <c:v>5591</c:v>
                </c:pt>
                <c:pt idx="5591">
                  <c:v>5592</c:v>
                </c:pt>
                <c:pt idx="5592">
                  <c:v>5593</c:v>
                </c:pt>
                <c:pt idx="5593">
                  <c:v>5594</c:v>
                </c:pt>
                <c:pt idx="5594">
                  <c:v>5595</c:v>
                </c:pt>
                <c:pt idx="5595">
                  <c:v>5596</c:v>
                </c:pt>
                <c:pt idx="5596">
                  <c:v>5597</c:v>
                </c:pt>
                <c:pt idx="5597">
                  <c:v>5598</c:v>
                </c:pt>
                <c:pt idx="5598">
                  <c:v>5599</c:v>
                </c:pt>
                <c:pt idx="5599">
                  <c:v>5600</c:v>
                </c:pt>
                <c:pt idx="5600">
                  <c:v>5601</c:v>
                </c:pt>
                <c:pt idx="5601">
                  <c:v>5602</c:v>
                </c:pt>
                <c:pt idx="5602">
                  <c:v>5603</c:v>
                </c:pt>
                <c:pt idx="5603">
                  <c:v>5604</c:v>
                </c:pt>
                <c:pt idx="5604">
                  <c:v>5605</c:v>
                </c:pt>
                <c:pt idx="5605">
                  <c:v>5606</c:v>
                </c:pt>
                <c:pt idx="5606">
                  <c:v>5607</c:v>
                </c:pt>
                <c:pt idx="5607">
                  <c:v>5608</c:v>
                </c:pt>
                <c:pt idx="5608">
                  <c:v>5609</c:v>
                </c:pt>
                <c:pt idx="5609">
                  <c:v>5610</c:v>
                </c:pt>
                <c:pt idx="5610">
                  <c:v>5611</c:v>
                </c:pt>
                <c:pt idx="5611">
                  <c:v>5612</c:v>
                </c:pt>
                <c:pt idx="5612">
                  <c:v>5613</c:v>
                </c:pt>
                <c:pt idx="5613">
                  <c:v>5614</c:v>
                </c:pt>
                <c:pt idx="5614">
                  <c:v>5615</c:v>
                </c:pt>
                <c:pt idx="5615">
                  <c:v>5616</c:v>
                </c:pt>
                <c:pt idx="5616">
                  <c:v>5617</c:v>
                </c:pt>
                <c:pt idx="5617">
                  <c:v>5618</c:v>
                </c:pt>
                <c:pt idx="5618">
                  <c:v>5619</c:v>
                </c:pt>
                <c:pt idx="5619">
                  <c:v>5620</c:v>
                </c:pt>
                <c:pt idx="5620">
                  <c:v>5621</c:v>
                </c:pt>
                <c:pt idx="5621">
                  <c:v>5622</c:v>
                </c:pt>
                <c:pt idx="5622">
                  <c:v>5623</c:v>
                </c:pt>
                <c:pt idx="5623">
                  <c:v>5624</c:v>
                </c:pt>
                <c:pt idx="5624">
                  <c:v>5625</c:v>
                </c:pt>
                <c:pt idx="5625">
                  <c:v>5626</c:v>
                </c:pt>
                <c:pt idx="5626">
                  <c:v>5627</c:v>
                </c:pt>
                <c:pt idx="5627">
                  <c:v>5628</c:v>
                </c:pt>
                <c:pt idx="5628">
                  <c:v>5629</c:v>
                </c:pt>
                <c:pt idx="5629">
                  <c:v>5630</c:v>
                </c:pt>
                <c:pt idx="5630">
                  <c:v>5631</c:v>
                </c:pt>
                <c:pt idx="5631">
                  <c:v>5632</c:v>
                </c:pt>
                <c:pt idx="5632">
                  <c:v>5633</c:v>
                </c:pt>
                <c:pt idx="5633">
                  <c:v>5634</c:v>
                </c:pt>
                <c:pt idx="5634">
                  <c:v>5635</c:v>
                </c:pt>
                <c:pt idx="5635">
                  <c:v>5636</c:v>
                </c:pt>
                <c:pt idx="5636">
                  <c:v>5637</c:v>
                </c:pt>
                <c:pt idx="5637">
                  <c:v>5638</c:v>
                </c:pt>
                <c:pt idx="5638">
                  <c:v>5639</c:v>
                </c:pt>
                <c:pt idx="5639">
                  <c:v>5640</c:v>
                </c:pt>
                <c:pt idx="5640">
                  <c:v>5641</c:v>
                </c:pt>
                <c:pt idx="5641">
                  <c:v>5642</c:v>
                </c:pt>
                <c:pt idx="5642">
                  <c:v>5643</c:v>
                </c:pt>
                <c:pt idx="5643">
                  <c:v>5644</c:v>
                </c:pt>
                <c:pt idx="5644">
                  <c:v>5645</c:v>
                </c:pt>
                <c:pt idx="5645">
                  <c:v>5646</c:v>
                </c:pt>
                <c:pt idx="5646">
                  <c:v>5647</c:v>
                </c:pt>
                <c:pt idx="5647">
                  <c:v>5648</c:v>
                </c:pt>
                <c:pt idx="5648">
                  <c:v>5649</c:v>
                </c:pt>
                <c:pt idx="5649">
                  <c:v>5650</c:v>
                </c:pt>
                <c:pt idx="5650">
                  <c:v>5651</c:v>
                </c:pt>
                <c:pt idx="5651">
                  <c:v>5652</c:v>
                </c:pt>
                <c:pt idx="5652">
                  <c:v>5653</c:v>
                </c:pt>
                <c:pt idx="5653">
                  <c:v>5654</c:v>
                </c:pt>
                <c:pt idx="5654">
                  <c:v>5655</c:v>
                </c:pt>
                <c:pt idx="5655">
                  <c:v>5656</c:v>
                </c:pt>
                <c:pt idx="5656">
                  <c:v>5657</c:v>
                </c:pt>
                <c:pt idx="5657">
                  <c:v>5658</c:v>
                </c:pt>
                <c:pt idx="5658">
                  <c:v>5659</c:v>
                </c:pt>
                <c:pt idx="5659">
                  <c:v>5660</c:v>
                </c:pt>
                <c:pt idx="5660">
                  <c:v>5661</c:v>
                </c:pt>
                <c:pt idx="5661">
                  <c:v>5662</c:v>
                </c:pt>
                <c:pt idx="5662">
                  <c:v>5663</c:v>
                </c:pt>
                <c:pt idx="5663">
                  <c:v>5664</c:v>
                </c:pt>
                <c:pt idx="5664">
                  <c:v>5665</c:v>
                </c:pt>
                <c:pt idx="5665">
                  <c:v>5666</c:v>
                </c:pt>
                <c:pt idx="5666">
                  <c:v>5667</c:v>
                </c:pt>
                <c:pt idx="5667">
                  <c:v>5668</c:v>
                </c:pt>
                <c:pt idx="5668">
                  <c:v>5669</c:v>
                </c:pt>
                <c:pt idx="5669">
                  <c:v>5670</c:v>
                </c:pt>
                <c:pt idx="5670">
                  <c:v>5671</c:v>
                </c:pt>
                <c:pt idx="5671">
                  <c:v>5672</c:v>
                </c:pt>
                <c:pt idx="5672">
                  <c:v>5673</c:v>
                </c:pt>
                <c:pt idx="5673">
                  <c:v>5674</c:v>
                </c:pt>
                <c:pt idx="5674">
                  <c:v>5675</c:v>
                </c:pt>
                <c:pt idx="5675">
                  <c:v>5676</c:v>
                </c:pt>
                <c:pt idx="5676">
                  <c:v>5677</c:v>
                </c:pt>
                <c:pt idx="5677">
                  <c:v>5678</c:v>
                </c:pt>
                <c:pt idx="5678">
                  <c:v>5679</c:v>
                </c:pt>
                <c:pt idx="5679">
                  <c:v>5680</c:v>
                </c:pt>
                <c:pt idx="5680">
                  <c:v>5681</c:v>
                </c:pt>
                <c:pt idx="5681">
                  <c:v>5682</c:v>
                </c:pt>
                <c:pt idx="5682">
                  <c:v>5683</c:v>
                </c:pt>
                <c:pt idx="5683">
                  <c:v>5684</c:v>
                </c:pt>
                <c:pt idx="5684">
                  <c:v>5685</c:v>
                </c:pt>
                <c:pt idx="5685">
                  <c:v>5686</c:v>
                </c:pt>
                <c:pt idx="5686">
                  <c:v>5687</c:v>
                </c:pt>
                <c:pt idx="5687">
                  <c:v>5688</c:v>
                </c:pt>
                <c:pt idx="5688">
                  <c:v>5689</c:v>
                </c:pt>
                <c:pt idx="5689">
                  <c:v>5690</c:v>
                </c:pt>
                <c:pt idx="5690">
                  <c:v>5691</c:v>
                </c:pt>
                <c:pt idx="5691">
                  <c:v>5692</c:v>
                </c:pt>
                <c:pt idx="5692">
                  <c:v>5693</c:v>
                </c:pt>
                <c:pt idx="5693">
                  <c:v>5694</c:v>
                </c:pt>
                <c:pt idx="5694">
                  <c:v>5695</c:v>
                </c:pt>
                <c:pt idx="5695">
                  <c:v>5696</c:v>
                </c:pt>
                <c:pt idx="5696">
                  <c:v>5697</c:v>
                </c:pt>
                <c:pt idx="5697">
                  <c:v>5698</c:v>
                </c:pt>
                <c:pt idx="5698">
                  <c:v>5699</c:v>
                </c:pt>
                <c:pt idx="5699">
                  <c:v>5700</c:v>
                </c:pt>
                <c:pt idx="5700">
                  <c:v>5701</c:v>
                </c:pt>
                <c:pt idx="5701">
                  <c:v>5702</c:v>
                </c:pt>
                <c:pt idx="5702">
                  <c:v>5703</c:v>
                </c:pt>
                <c:pt idx="5703">
                  <c:v>5704</c:v>
                </c:pt>
                <c:pt idx="5704">
                  <c:v>5705</c:v>
                </c:pt>
                <c:pt idx="5705">
                  <c:v>5706</c:v>
                </c:pt>
                <c:pt idx="5706">
                  <c:v>5707</c:v>
                </c:pt>
                <c:pt idx="5707">
                  <c:v>5708</c:v>
                </c:pt>
                <c:pt idx="5708">
                  <c:v>5709</c:v>
                </c:pt>
                <c:pt idx="5709">
                  <c:v>5710</c:v>
                </c:pt>
                <c:pt idx="5710">
                  <c:v>5711</c:v>
                </c:pt>
                <c:pt idx="5711">
                  <c:v>5712</c:v>
                </c:pt>
                <c:pt idx="5712">
                  <c:v>5713</c:v>
                </c:pt>
                <c:pt idx="5713">
                  <c:v>5714</c:v>
                </c:pt>
                <c:pt idx="5714">
                  <c:v>5715</c:v>
                </c:pt>
                <c:pt idx="5715">
                  <c:v>5716</c:v>
                </c:pt>
                <c:pt idx="5716">
                  <c:v>5717</c:v>
                </c:pt>
                <c:pt idx="5717">
                  <c:v>5718</c:v>
                </c:pt>
                <c:pt idx="5718">
                  <c:v>5719</c:v>
                </c:pt>
                <c:pt idx="5719">
                  <c:v>5720</c:v>
                </c:pt>
                <c:pt idx="5720">
                  <c:v>5721</c:v>
                </c:pt>
                <c:pt idx="5721">
                  <c:v>5722</c:v>
                </c:pt>
                <c:pt idx="5722">
                  <c:v>5723</c:v>
                </c:pt>
                <c:pt idx="5723">
                  <c:v>5724</c:v>
                </c:pt>
                <c:pt idx="5724">
                  <c:v>5725</c:v>
                </c:pt>
                <c:pt idx="5725">
                  <c:v>5726</c:v>
                </c:pt>
                <c:pt idx="5726">
                  <c:v>5727</c:v>
                </c:pt>
                <c:pt idx="5727">
                  <c:v>5728</c:v>
                </c:pt>
                <c:pt idx="5728">
                  <c:v>5729</c:v>
                </c:pt>
                <c:pt idx="5729">
                  <c:v>5730</c:v>
                </c:pt>
                <c:pt idx="5730">
                  <c:v>5731</c:v>
                </c:pt>
                <c:pt idx="5731">
                  <c:v>5732</c:v>
                </c:pt>
                <c:pt idx="5732">
                  <c:v>5733</c:v>
                </c:pt>
                <c:pt idx="5733">
                  <c:v>5734</c:v>
                </c:pt>
                <c:pt idx="5734">
                  <c:v>5735</c:v>
                </c:pt>
                <c:pt idx="5735">
                  <c:v>5736</c:v>
                </c:pt>
                <c:pt idx="5736">
                  <c:v>5737</c:v>
                </c:pt>
                <c:pt idx="5737">
                  <c:v>5738</c:v>
                </c:pt>
                <c:pt idx="5738">
                  <c:v>5739</c:v>
                </c:pt>
                <c:pt idx="5739">
                  <c:v>5740</c:v>
                </c:pt>
                <c:pt idx="5740">
                  <c:v>5741</c:v>
                </c:pt>
                <c:pt idx="5741">
                  <c:v>5742</c:v>
                </c:pt>
                <c:pt idx="5742">
                  <c:v>5743</c:v>
                </c:pt>
                <c:pt idx="5743">
                  <c:v>5744</c:v>
                </c:pt>
                <c:pt idx="5744">
                  <c:v>5745</c:v>
                </c:pt>
                <c:pt idx="5745">
                  <c:v>5746</c:v>
                </c:pt>
                <c:pt idx="5746">
                  <c:v>5747</c:v>
                </c:pt>
                <c:pt idx="5747">
                  <c:v>5748</c:v>
                </c:pt>
                <c:pt idx="5748">
                  <c:v>5749</c:v>
                </c:pt>
                <c:pt idx="5749">
                  <c:v>5750</c:v>
                </c:pt>
                <c:pt idx="5750">
                  <c:v>5751</c:v>
                </c:pt>
                <c:pt idx="5751">
                  <c:v>5752</c:v>
                </c:pt>
                <c:pt idx="5752">
                  <c:v>5753</c:v>
                </c:pt>
                <c:pt idx="5753">
                  <c:v>5754</c:v>
                </c:pt>
                <c:pt idx="5754">
                  <c:v>5755</c:v>
                </c:pt>
                <c:pt idx="5755">
                  <c:v>5756</c:v>
                </c:pt>
                <c:pt idx="5756">
                  <c:v>5757</c:v>
                </c:pt>
                <c:pt idx="5757">
                  <c:v>5758</c:v>
                </c:pt>
                <c:pt idx="5758">
                  <c:v>5759</c:v>
                </c:pt>
                <c:pt idx="5759">
                  <c:v>5760</c:v>
                </c:pt>
                <c:pt idx="5760">
                  <c:v>5761</c:v>
                </c:pt>
                <c:pt idx="5761">
                  <c:v>5762</c:v>
                </c:pt>
                <c:pt idx="5762">
                  <c:v>5763</c:v>
                </c:pt>
                <c:pt idx="5763">
                  <c:v>5764</c:v>
                </c:pt>
                <c:pt idx="5764">
                  <c:v>5765</c:v>
                </c:pt>
                <c:pt idx="5765">
                  <c:v>5766</c:v>
                </c:pt>
                <c:pt idx="5766">
                  <c:v>5767</c:v>
                </c:pt>
                <c:pt idx="5767">
                  <c:v>5768</c:v>
                </c:pt>
                <c:pt idx="5768">
                  <c:v>5769</c:v>
                </c:pt>
                <c:pt idx="5769">
                  <c:v>5770</c:v>
                </c:pt>
                <c:pt idx="5770">
                  <c:v>5771</c:v>
                </c:pt>
                <c:pt idx="5771">
                  <c:v>5772</c:v>
                </c:pt>
                <c:pt idx="5772">
                  <c:v>5773</c:v>
                </c:pt>
                <c:pt idx="5773">
                  <c:v>5774</c:v>
                </c:pt>
                <c:pt idx="5774">
                  <c:v>5775</c:v>
                </c:pt>
                <c:pt idx="5775">
                  <c:v>5776</c:v>
                </c:pt>
                <c:pt idx="5776">
                  <c:v>5777</c:v>
                </c:pt>
                <c:pt idx="5777">
                  <c:v>5778</c:v>
                </c:pt>
                <c:pt idx="5778">
                  <c:v>5779</c:v>
                </c:pt>
                <c:pt idx="5779">
                  <c:v>5780</c:v>
                </c:pt>
                <c:pt idx="5780">
                  <c:v>5781</c:v>
                </c:pt>
                <c:pt idx="5781">
                  <c:v>5782</c:v>
                </c:pt>
                <c:pt idx="5782">
                  <c:v>5783</c:v>
                </c:pt>
                <c:pt idx="5783">
                  <c:v>5784</c:v>
                </c:pt>
                <c:pt idx="5784">
                  <c:v>5785</c:v>
                </c:pt>
                <c:pt idx="5785">
                  <c:v>5786</c:v>
                </c:pt>
                <c:pt idx="5786">
                  <c:v>5787</c:v>
                </c:pt>
                <c:pt idx="5787">
                  <c:v>5788</c:v>
                </c:pt>
                <c:pt idx="5788">
                  <c:v>5789</c:v>
                </c:pt>
                <c:pt idx="5789">
                  <c:v>5790</c:v>
                </c:pt>
                <c:pt idx="5790">
                  <c:v>5791</c:v>
                </c:pt>
                <c:pt idx="5791">
                  <c:v>5792</c:v>
                </c:pt>
                <c:pt idx="5792">
                  <c:v>5793</c:v>
                </c:pt>
                <c:pt idx="5793">
                  <c:v>5794</c:v>
                </c:pt>
                <c:pt idx="5794">
                  <c:v>5795</c:v>
                </c:pt>
                <c:pt idx="5795">
                  <c:v>5796</c:v>
                </c:pt>
                <c:pt idx="5796">
                  <c:v>5797</c:v>
                </c:pt>
                <c:pt idx="5797">
                  <c:v>5798</c:v>
                </c:pt>
                <c:pt idx="5798">
                  <c:v>5799</c:v>
                </c:pt>
                <c:pt idx="5799">
                  <c:v>5800</c:v>
                </c:pt>
                <c:pt idx="5800">
                  <c:v>5801</c:v>
                </c:pt>
                <c:pt idx="5801">
                  <c:v>5802</c:v>
                </c:pt>
                <c:pt idx="5802">
                  <c:v>5803</c:v>
                </c:pt>
                <c:pt idx="5803">
                  <c:v>5804</c:v>
                </c:pt>
                <c:pt idx="5804">
                  <c:v>5805</c:v>
                </c:pt>
                <c:pt idx="5805">
                  <c:v>5806</c:v>
                </c:pt>
                <c:pt idx="5806">
                  <c:v>5807</c:v>
                </c:pt>
                <c:pt idx="5807">
                  <c:v>5808</c:v>
                </c:pt>
                <c:pt idx="5808">
                  <c:v>5809</c:v>
                </c:pt>
                <c:pt idx="5809">
                  <c:v>5810</c:v>
                </c:pt>
                <c:pt idx="5810">
                  <c:v>5811</c:v>
                </c:pt>
                <c:pt idx="5811">
                  <c:v>5812</c:v>
                </c:pt>
                <c:pt idx="5812">
                  <c:v>5813</c:v>
                </c:pt>
                <c:pt idx="5813">
                  <c:v>5814</c:v>
                </c:pt>
                <c:pt idx="5814">
                  <c:v>5815</c:v>
                </c:pt>
                <c:pt idx="5815">
                  <c:v>5816</c:v>
                </c:pt>
                <c:pt idx="5816">
                  <c:v>5817</c:v>
                </c:pt>
                <c:pt idx="5817">
                  <c:v>5818</c:v>
                </c:pt>
                <c:pt idx="5818">
                  <c:v>5819</c:v>
                </c:pt>
                <c:pt idx="5819">
                  <c:v>5820</c:v>
                </c:pt>
                <c:pt idx="5820">
                  <c:v>5821</c:v>
                </c:pt>
                <c:pt idx="5821">
                  <c:v>5822</c:v>
                </c:pt>
                <c:pt idx="5822">
                  <c:v>5823</c:v>
                </c:pt>
                <c:pt idx="5823">
                  <c:v>5824</c:v>
                </c:pt>
                <c:pt idx="5824">
                  <c:v>5825</c:v>
                </c:pt>
                <c:pt idx="5825">
                  <c:v>5826</c:v>
                </c:pt>
                <c:pt idx="5826">
                  <c:v>5827</c:v>
                </c:pt>
                <c:pt idx="5827">
                  <c:v>5828</c:v>
                </c:pt>
                <c:pt idx="5828">
                  <c:v>5829</c:v>
                </c:pt>
                <c:pt idx="5829">
                  <c:v>5830</c:v>
                </c:pt>
                <c:pt idx="5830">
                  <c:v>5831</c:v>
                </c:pt>
                <c:pt idx="5831">
                  <c:v>5832</c:v>
                </c:pt>
                <c:pt idx="5832">
                  <c:v>5833</c:v>
                </c:pt>
                <c:pt idx="5833">
                  <c:v>5834</c:v>
                </c:pt>
                <c:pt idx="5834">
                  <c:v>5835</c:v>
                </c:pt>
                <c:pt idx="5835">
                  <c:v>5836</c:v>
                </c:pt>
                <c:pt idx="5836">
                  <c:v>5837</c:v>
                </c:pt>
                <c:pt idx="5837">
                  <c:v>5838</c:v>
                </c:pt>
                <c:pt idx="5838">
                  <c:v>5839</c:v>
                </c:pt>
                <c:pt idx="5839">
                  <c:v>5840</c:v>
                </c:pt>
                <c:pt idx="5840">
                  <c:v>5841</c:v>
                </c:pt>
                <c:pt idx="5841">
                  <c:v>5842</c:v>
                </c:pt>
                <c:pt idx="5842">
                  <c:v>5843</c:v>
                </c:pt>
                <c:pt idx="5843">
                  <c:v>5844</c:v>
                </c:pt>
                <c:pt idx="5844">
                  <c:v>5845</c:v>
                </c:pt>
                <c:pt idx="5845">
                  <c:v>5846</c:v>
                </c:pt>
                <c:pt idx="5846">
                  <c:v>5847</c:v>
                </c:pt>
                <c:pt idx="5847">
                  <c:v>5848</c:v>
                </c:pt>
                <c:pt idx="5848">
                  <c:v>5849</c:v>
                </c:pt>
                <c:pt idx="5849">
                  <c:v>5850</c:v>
                </c:pt>
                <c:pt idx="5850">
                  <c:v>5851</c:v>
                </c:pt>
                <c:pt idx="5851">
                  <c:v>5852</c:v>
                </c:pt>
                <c:pt idx="5852">
                  <c:v>5853</c:v>
                </c:pt>
                <c:pt idx="5853">
                  <c:v>5854</c:v>
                </c:pt>
                <c:pt idx="5854">
                  <c:v>5855</c:v>
                </c:pt>
                <c:pt idx="5855">
                  <c:v>5856</c:v>
                </c:pt>
                <c:pt idx="5856">
                  <c:v>5857</c:v>
                </c:pt>
                <c:pt idx="5857">
                  <c:v>5858</c:v>
                </c:pt>
                <c:pt idx="5858">
                  <c:v>5859</c:v>
                </c:pt>
                <c:pt idx="5859">
                  <c:v>5860</c:v>
                </c:pt>
                <c:pt idx="5860">
                  <c:v>5861</c:v>
                </c:pt>
                <c:pt idx="5861">
                  <c:v>5862</c:v>
                </c:pt>
                <c:pt idx="5862">
                  <c:v>5863</c:v>
                </c:pt>
                <c:pt idx="5863">
                  <c:v>5864</c:v>
                </c:pt>
                <c:pt idx="5864">
                  <c:v>5865</c:v>
                </c:pt>
                <c:pt idx="5865">
                  <c:v>5866</c:v>
                </c:pt>
                <c:pt idx="5866">
                  <c:v>5867</c:v>
                </c:pt>
                <c:pt idx="5867">
                  <c:v>5868</c:v>
                </c:pt>
                <c:pt idx="5868">
                  <c:v>5869</c:v>
                </c:pt>
                <c:pt idx="5869">
                  <c:v>5870</c:v>
                </c:pt>
                <c:pt idx="5870">
                  <c:v>5871</c:v>
                </c:pt>
                <c:pt idx="5871">
                  <c:v>5872</c:v>
                </c:pt>
                <c:pt idx="5872">
                  <c:v>5873</c:v>
                </c:pt>
                <c:pt idx="5873">
                  <c:v>5874</c:v>
                </c:pt>
                <c:pt idx="5874">
                  <c:v>5875</c:v>
                </c:pt>
                <c:pt idx="5875">
                  <c:v>5876</c:v>
                </c:pt>
                <c:pt idx="5876">
                  <c:v>5877</c:v>
                </c:pt>
                <c:pt idx="5877">
                  <c:v>5878</c:v>
                </c:pt>
                <c:pt idx="5878">
                  <c:v>5879</c:v>
                </c:pt>
                <c:pt idx="5879">
                  <c:v>5880</c:v>
                </c:pt>
                <c:pt idx="5880">
                  <c:v>5881</c:v>
                </c:pt>
                <c:pt idx="5881">
                  <c:v>5882</c:v>
                </c:pt>
                <c:pt idx="5882">
                  <c:v>5883</c:v>
                </c:pt>
                <c:pt idx="5883">
                  <c:v>5884</c:v>
                </c:pt>
                <c:pt idx="5884">
                  <c:v>5885</c:v>
                </c:pt>
                <c:pt idx="5885">
                  <c:v>5886</c:v>
                </c:pt>
                <c:pt idx="5886">
                  <c:v>5887</c:v>
                </c:pt>
                <c:pt idx="5887">
                  <c:v>5888</c:v>
                </c:pt>
                <c:pt idx="5888">
                  <c:v>5889</c:v>
                </c:pt>
                <c:pt idx="5889">
                  <c:v>5890</c:v>
                </c:pt>
                <c:pt idx="5890">
                  <c:v>5891</c:v>
                </c:pt>
                <c:pt idx="5891">
                  <c:v>5892</c:v>
                </c:pt>
                <c:pt idx="5892">
                  <c:v>5893</c:v>
                </c:pt>
                <c:pt idx="5893">
                  <c:v>5894</c:v>
                </c:pt>
                <c:pt idx="5894">
                  <c:v>5895</c:v>
                </c:pt>
                <c:pt idx="5895">
                  <c:v>5896</c:v>
                </c:pt>
                <c:pt idx="5896">
                  <c:v>5897</c:v>
                </c:pt>
                <c:pt idx="5897">
                  <c:v>5898</c:v>
                </c:pt>
                <c:pt idx="5898">
                  <c:v>5899</c:v>
                </c:pt>
                <c:pt idx="5899">
                  <c:v>5900</c:v>
                </c:pt>
                <c:pt idx="5900">
                  <c:v>5901</c:v>
                </c:pt>
                <c:pt idx="5901">
                  <c:v>5902</c:v>
                </c:pt>
                <c:pt idx="5902">
                  <c:v>5903</c:v>
                </c:pt>
                <c:pt idx="5903">
                  <c:v>5904</c:v>
                </c:pt>
                <c:pt idx="5904">
                  <c:v>5905</c:v>
                </c:pt>
                <c:pt idx="5905">
                  <c:v>5906</c:v>
                </c:pt>
                <c:pt idx="5906">
                  <c:v>5907</c:v>
                </c:pt>
                <c:pt idx="5907">
                  <c:v>5908</c:v>
                </c:pt>
                <c:pt idx="5908">
                  <c:v>5909</c:v>
                </c:pt>
                <c:pt idx="5909">
                  <c:v>5910</c:v>
                </c:pt>
                <c:pt idx="5910">
                  <c:v>5911</c:v>
                </c:pt>
                <c:pt idx="5911">
                  <c:v>5912</c:v>
                </c:pt>
                <c:pt idx="5912">
                  <c:v>5913</c:v>
                </c:pt>
                <c:pt idx="5913">
                  <c:v>5914</c:v>
                </c:pt>
                <c:pt idx="5914">
                  <c:v>5915</c:v>
                </c:pt>
                <c:pt idx="5915">
                  <c:v>5916</c:v>
                </c:pt>
                <c:pt idx="5916">
                  <c:v>5917</c:v>
                </c:pt>
                <c:pt idx="5917">
                  <c:v>5918</c:v>
                </c:pt>
                <c:pt idx="5918">
                  <c:v>5919</c:v>
                </c:pt>
                <c:pt idx="5919">
                  <c:v>5920</c:v>
                </c:pt>
                <c:pt idx="5920">
                  <c:v>5921</c:v>
                </c:pt>
                <c:pt idx="5921">
                  <c:v>5922</c:v>
                </c:pt>
                <c:pt idx="5922">
                  <c:v>5923</c:v>
                </c:pt>
                <c:pt idx="5923">
                  <c:v>5924</c:v>
                </c:pt>
                <c:pt idx="5924">
                  <c:v>5925</c:v>
                </c:pt>
                <c:pt idx="5925">
                  <c:v>5926</c:v>
                </c:pt>
                <c:pt idx="5926">
                  <c:v>5927</c:v>
                </c:pt>
                <c:pt idx="5927">
                  <c:v>5928</c:v>
                </c:pt>
                <c:pt idx="5928">
                  <c:v>5929</c:v>
                </c:pt>
                <c:pt idx="5929">
                  <c:v>5930</c:v>
                </c:pt>
                <c:pt idx="5930">
                  <c:v>5931</c:v>
                </c:pt>
                <c:pt idx="5931">
                  <c:v>5932</c:v>
                </c:pt>
                <c:pt idx="5932">
                  <c:v>5933</c:v>
                </c:pt>
                <c:pt idx="5933">
                  <c:v>5934</c:v>
                </c:pt>
                <c:pt idx="5934">
                  <c:v>5935</c:v>
                </c:pt>
                <c:pt idx="5935">
                  <c:v>5936</c:v>
                </c:pt>
                <c:pt idx="5936">
                  <c:v>5937</c:v>
                </c:pt>
                <c:pt idx="5937">
                  <c:v>5938</c:v>
                </c:pt>
                <c:pt idx="5938">
                  <c:v>5939</c:v>
                </c:pt>
                <c:pt idx="5939">
                  <c:v>5940</c:v>
                </c:pt>
                <c:pt idx="5940">
                  <c:v>5941</c:v>
                </c:pt>
                <c:pt idx="5941">
                  <c:v>5942</c:v>
                </c:pt>
                <c:pt idx="5942">
                  <c:v>5943</c:v>
                </c:pt>
                <c:pt idx="5943">
                  <c:v>5944</c:v>
                </c:pt>
                <c:pt idx="5944">
                  <c:v>5945</c:v>
                </c:pt>
                <c:pt idx="5945">
                  <c:v>5946</c:v>
                </c:pt>
                <c:pt idx="5946">
                  <c:v>5947</c:v>
                </c:pt>
                <c:pt idx="5947">
                  <c:v>5948</c:v>
                </c:pt>
                <c:pt idx="5948">
                  <c:v>5949</c:v>
                </c:pt>
                <c:pt idx="5949">
                  <c:v>5950</c:v>
                </c:pt>
                <c:pt idx="5950">
                  <c:v>5951</c:v>
                </c:pt>
                <c:pt idx="5951">
                  <c:v>5952</c:v>
                </c:pt>
                <c:pt idx="5952">
                  <c:v>5953</c:v>
                </c:pt>
                <c:pt idx="5953">
                  <c:v>5954</c:v>
                </c:pt>
                <c:pt idx="5954">
                  <c:v>5955</c:v>
                </c:pt>
                <c:pt idx="5955">
                  <c:v>5956</c:v>
                </c:pt>
                <c:pt idx="5956">
                  <c:v>5957</c:v>
                </c:pt>
                <c:pt idx="5957">
                  <c:v>5958</c:v>
                </c:pt>
                <c:pt idx="5958">
                  <c:v>5959</c:v>
                </c:pt>
                <c:pt idx="5959">
                  <c:v>5960</c:v>
                </c:pt>
                <c:pt idx="5960">
                  <c:v>5961</c:v>
                </c:pt>
                <c:pt idx="5961">
                  <c:v>5962</c:v>
                </c:pt>
                <c:pt idx="5962">
                  <c:v>5963</c:v>
                </c:pt>
                <c:pt idx="5963">
                  <c:v>5964</c:v>
                </c:pt>
                <c:pt idx="5964">
                  <c:v>5965</c:v>
                </c:pt>
                <c:pt idx="5965">
                  <c:v>5966</c:v>
                </c:pt>
                <c:pt idx="5966">
                  <c:v>5967</c:v>
                </c:pt>
                <c:pt idx="5967">
                  <c:v>5968</c:v>
                </c:pt>
                <c:pt idx="5968">
                  <c:v>5969</c:v>
                </c:pt>
                <c:pt idx="5969">
                  <c:v>5970</c:v>
                </c:pt>
                <c:pt idx="5970">
                  <c:v>5971</c:v>
                </c:pt>
                <c:pt idx="5971">
                  <c:v>5972</c:v>
                </c:pt>
                <c:pt idx="5972">
                  <c:v>5973</c:v>
                </c:pt>
                <c:pt idx="5973">
                  <c:v>5974</c:v>
                </c:pt>
                <c:pt idx="5974">
                  <c:v>5975</c:v>
                </c:pt>
                <c:pt idx="5975">
                  <c:v>5976</c:v>
                </c:pt>
                <c:pt idx="5976">
                  <c:v>5977</c:v>
                </c:pt>
                <c:pt idx="5977">
                  <c:v>5978</c:v>
                </c:pt>
                <c:pt idx="5978">
                  <c:v>5979</c:v>
                </c:pt>
                <c:pt idx="5979">
                  <c:v>5980</c:v>
                </c:pt>
                <c:pt idx="5980">
                  <c:v>5981</c:v>
                </c:pt>
                <c:pt idx="5981">
                  <c:v>5982</c:v>
                </c:pt>
                <c:pt idx="5982">
                  <c:v>5983</c:v>
                </c:pt>
                <c:pt idx="5983">
                  <c:v>5984</c:v>
                </c:pt>
                <c:pt idx="5984">
                  <c:v>5985</c:v>
                </c:pt>
                <c:pt idx="5985">
                  <c:v>5986</c:v>
                </c:pt>
                <c:pt idx="5986">
                  <c:v>5987</c:v>
                </c:pt>
                <c:pt idx="5987">
                  <c:v>5988</c:v>
                </c:pt>
                <c:pt idx="5988">
                  <c:v>5989</c:v>
                </c:pt>
                <c:pt idx="5989">
                  <c:v>5990</c:v>
                </c:pt>
                <c:pt idx="5990">
                  <c:v>5991</c:v>
                </c:pt>
                <c:pt idx="5991">
                  <c:v>5992</c:v>
                </c:pt>
                <c:pt idx="5992">
                  <c:v>5993</c:v>
                </c:pt>
                <c:pt idx="5993">
                  <c:v>5994</c:v>
                </c:pt>
                <c:pt idx="5994">
                  <c:v>5995</c:v>
                </c:pt>
                <c:pt idx="5995">
                  <c:v>5996</c:v>
                </c:pt>
                <c:pt idx="5996">
                  <c:v>5997</c:v>
                </c:pt>
                <c:pt idx="5997">
                  <c:v>5998</c:v>
                </c:pt>
                <c:pt idx="5998">
                  <c:v>5999</c:v>
                </c:pt>
                <c:pt idx="5999">
                  <c:v>6000</c:v>
                </c:pt>
                <c:pt idx="6000">
                  <c:v>6001</c:v>
                </c:pt>
                <c:pt idx="6001">
                  <c:v>6002</c:v>
                </c:pt>
                <c:pt idx="6002">
                  <c:v>6003</c:v>
                </c:pt>
                <c:pt idx="6003">
                  <c:v>6004</c:v>
                </c:pt>
                <c:pt idx="6004">
                  <c:v>6005</c:v>
                </c:pt>
                <c:pt idx="6005">
                  <c:v>6006</c:v>
                </c:pt>
                <c:pt idx="6006">
                  <c:v>6007</c:v>
                </c:pt>
                <c:pt idx="6007">
                  <c:v>6008</c:v>
                </c:pt>
                <c:pt idx="6008">
                  <c:v>6009</c:v>
                </c:pt>
                <c:pt idx="6009">
                  <c:v>6010</c:v>
                </c:pt>
                <c:pt idx="6010">
                  <c:v>6011</c:v>
                </c:pt>
                <c:pt idx="6011">
                  <c:v>6012</c:v>
                </c:pt>
                <c:pt idx="6012">
                  <c:v>6013</c:v>
                </c:pt>
                <c:pt idx="6013">
                  <c:v>6014</c:v>
                </c:pt>
                <c:pt idx="6014">
                  <c:v>6015</c:v>
                </c:pt>
                <c:pt idx="6015">
                  <c:v>6016</c:v>
                </c:pt>
                <c:pt idx="6016">
                  <c:v>6017</c:v>
                </c:pt>
                <c:pt idx="6017">
                  <c:v>6018</c:v>
                </c:pt>
                <c:pt idx="6018">
                  <c:v>6019</c:v>
                </c:pt>
                <c:pt idx="6019">
                  <c:v>6020</c:v>
                </c:pt>
                <c:pt idx="6020">
                  <c:v>6021</c:v>
                </c:pt>
                <c:pt idx="6021">
                  <c:v>6022</c:v>
                </c:pt>
                <c:pt idx="6022">
                  <c:v>6023</c:v>
                </c:pt>
                <c:pt idx="6023">
                  <c:v>6024</c:v>
                </c:pt>
                <c:pt idx="6024">
                  <c:v>6025</c:v>
                </c:pt>
                <c:pt idx="6025">
                  <c:v>6026</c:v>
                </c:pt>
                <c:pt idx="6026">
                  <c:v>6027</c:v>
                </c:pt>
                <c:pt idx="6027">
                  <c:v>6028</c:v>
                </c:pt>
                <c:pt idx="6028">
                  <c:v>6029</c:v>
                </c:pt>
                <c:pt idx="6029">
                  <c:v>6030</c:v>
                </c:pt>
                <c:pt idx="6030">
                  <c:v>6031</c:v>
                </c:pt>
                <c:pt idx="6031">
                  <c:v>6032</c:v>
                </c:pt>
                <c:pt idx="6032">
                  <c:v>6033</c:v>
                </c:pt>
                <c:pt idx="6033">
                  <c:v>6034</c:v>
                </c:pt>
                <c:pt idx="6034">
                  <c:v>6035</c:v>
                </c:pt>
                <c:pt idx="6035">
                  <c:v>6036</c:v>
                </c:pt>
                <c:pt idx="6036">
                  <c:v>6037</c:v>
                </c:pt>
                <c:pt idx="6037">
                  <c:v>6038</c:v>
                </c:pt>
                <c:pt idx="6038">
                  <c:v>6039</c:v>
                </c:pt>
                <c:pt idx="6039">
                  <c:v>6040</c:v>
                </c:pt>
                <c:pt idx="6040">
                  <c:v>6041</c:v>
                </c:pt>
                <c:pt idx="6041">
                  <c:v>6042</c:v>
                </c:pt>
                <c:pt idx="6042">
                  <c:v>6043</c:v>
                </c:pt>
                <c:pt idx="6043">
                  <c:v>6044</c:v>
                </c:pt>
                <c:pt idx="6044">
                  <c:v>6045</c:v>
                </c:pt>
                <c:pt idx="6045">
                  <c:v>6046</c:v>
                </c:pt>
                <c:pt idx="6046">
                  <c:v>6047</c:v>
                </c:pt>
                <c:pt idx="6047">
                  <c:v>6048</c:v>
                </c:pt>
                <c:pt idx="6048">
                  <c:v>6049</c:v>
                </c:pt>
                <c:pt idx="6049">
                  <c:v>6050</c:v>
                </c:pt>
                <c:pt idx="6050">
                  <c:v>6051</c:v>
                </c:pt>
                <c:pt idx="6051">
                  <c:v>6052</c:v>
                </c:pt>
                <c:pt idx="6052">
                  <c:v>6053</c:v>
                </c:pt>
                <c:pt idx="6053">
                  <c:v>6054</c:v>
                </c:pt>
                <c:pt idx="6054">
                  <c:v>6055</c:v>
                </c:pt>
                <c:pt idx="6055">
                  <c:v>6056</c:v>
                </c:pt>
                <c:pt idx="6056">
                  <c:v>6057</c:v>
                </c:pt>
                <c:pt idx="6057">
                  <c:v>6058</c:v>
                </c:pt>
                <c:pt idx="6058">
                  <c:v>6059</c:v>
                </c:pt>
                <c:pt idx="6059">
                  <c:v>6060</c:v>
                </c:pt>
                <c:pt idx="6060">
                  <c:v>6061</c:v>
                </c:pt>
                <c:pt idx="6061">
                  <c:v>6062</c:v>
                </c:pt>
                <c:pt idx="6062">
                  <c:v>6063</c:v>
                </c:pt>
                <c:pt idx="6063">
                  <c:v>6064</c:v>
                </c:pt>
                <c:pt idx="6064">
                  <c:v>6065</c:v>
                </c:pt>
                <c:pt idx="6065">
                  <c:v>6066</c:v>
                </c:pt>
                <c:pt idx="6066">
                  <c:v>6067</c:v>
                </c:pt>
                <c:pt idx="6067">
                  <c:v>6068</c:v>
                </c:pt>
                <c:pt idx="6068">
                  <c:v>6069</c:v>
                </c:pt>
                <c:pt idx="6069">
                  <c:v>6070</c:v>
                </c:pt>
                <c:pt idx="6070">
                  <c:v>6071</c:v>
                </c:pt>
                <c:pt idx="6071">
                  <c:v>6072</c:v>
                </c:pt>
                <c:pt idx="6072">
                  <c:v>6073</c:v>
                </c:pt>
                <c:pt idx="6073">
                  <c:v>6074</c:v>
                </c:pt>
                <c:pt idx="6074">
                  <c:v>6075</c:v>
                </c:pt>
                <c:pt idx="6075">
                  <c:v>6076</c:v>
                </c:pt>
                <c:pt idx="6076">
                  <c:v>6077</c:v>
                </c:pt>
                <c:pt idx="6077">
                  <c:v>6078</c:v>
                </c:pt>
                <c:pt idx="6078">
                  <c:v>6079</c:v>
                </c:pt>
                <c:pt idx="6079">
                  <c:v>6080</c:v>
                </c:pt>
                <c:pt idx="6080">
                  <c:v>6081</c:v>
                </c:pt>
                <c:pt idx="6081">
                  <c:v>6082</c:v>
                </c:pt>
                <c:pt idx="6082">
                  <c:v>6083</c:v>
                </c:pt>
                <c:pt idx="6083">
                  <c:v>6084</c:v>
                </c:pt>
                <c:pt idx="6084">
                  <c:v>6085</c:v>
                </c:pt>
                <c:pt idx="6085">
                  <c:v>6086</c:v>
                </c:pt>
                <c:pt idx="6086">
                  <c:v>6087</c:v>
                </c:pt>
                <c:pt idx="6087">
                  <c:v>6088</c:v>
                </c:pt>
                <c:pt idx="6088">
                  <c:v>6089</c:v>
                </c:pt>
                <c:pt idx="6089">
                  <c:v>6090</c:v>
                </c:pt>
                <c:pt idx="6090">
                  <c:v>6091</c:v>
                </c:pt>
                <c:pt idx="6091">
                  <c:v>6092</c:v>
                </c:pt>
                <c:pt idx="6092">
                  <c:v>6093</c:v>
                </c:pt>
                <c:pt idx="6093">
                  <c:v>6094</c:v>
                </c:pt>
                <c:pt idx="6094">
                  <c:v>6095</c:v>
                </c:pt>
                <c:pt idx="6095">
                  <c:v>6096</c:v>
                </c:pt>
                <c:pt idx="6096">
                  <c:v>6097</c:v>
                </c:pt>
                <c:pt idx="6097">
                  <c:v>6098</c:v>
                </c:pt>
                <c:pt idx="6098">
                  <c:v>6099</c:v>
                </c:pt>
                <c:pt idx="6099">
                  <c:v>6100</c:v>
                </c:pt>
                <c:pt idx="6100">
                  <c:v>6101</c:v>
                </c:pt>
                <c:pt idx="6101">
                  <c:v>6102</c:v>
                </c:pt>
                <c:pt idx="6102">
                  <c:v>6103</c:v>
                </c:pt>
                <c:pt idx="6103">
                  <c:v>6104</c:v>
                </c:pt>
                <c:pt idx="6104">
                  <c:v>6105</c:v>
                </c:pt>
                <c:pt idx="6105">
                  <c:v>6106</c:v>
                </c:pt>
                <c:pt idx="6106">
                  <c:v>6107</c:v>
                </c:pt>
                <c:pt idx="6107">
                  <c:v>6108</c:v>
                </c:pt>
                <c:pt idx="6108">
                  <c:v>6109</c:v>
                </c:pt>
                <c:pt idx="6109">
                  <c:v>6110</c:v>
                </c:pt>
                <c:pt idx="6110">
                  <c:v>6111</c:v>
                </c:pt>
                <c:pt idx="6111">
                  <c:v>6112</c:v>
                </c:pt>
                <c:pt idx="6112">
                  <c:v>6113</c:v>
                </c:pt>
                <c:pt idx="6113">
                  <c:v>6114</c:v>
                </c:pt>
                <c:pt idx="6114">
                  <c:v>6115</c:v>
                </c:pt>
                <c:pt idx="6115">
                  <c:v>6116</c:v>
                </c:pt>
                <c:pt idx="6116">
                  <c:v>6117</c:v>
                </c:pt>
                <c:pt idx="6117">
                  <c:v>6118</c:v>
                </c:pt>
                <c:pt idx="6118">
                  <c:v>6119</c:v>
                </c:pt>
                <c:pt idx="6119">
                  <c:v>6120</c:v>
                </c:pt>
                <c:pt idx="6120">
                  <c:v>6121</c:v>
                </c:pt>
                <c:pt idx="6121">
                  <c:v>6122</c:v>
                </c:pt>
                <c:pt idx="6122">
                  <c:v>6123</c:v>
                </c:pt>
                <c:pt idx="6123">
                  <c:v>6124</c:v>
                </c:pt>
                <c:pt idx="6124">
                  <c:v>6125</c:v>
                </c:pt>
                <c:pt idx="6125">
                  <c:v>6126</c:v>
                </c:pt>
                <c:pt idx="6126">
                  <c:v>6127</c:v>
                </c:pt>
                <c:pt idx="6127">
                  <c:v>6128</c:v>
                </c:pt>
                <c:pt idx="6128">
                  <c:v>6129</c:v>
                </c:pt>
                <c:pt idx="6129">
                  <c:v>6130</c:v>
                </c:pt>
                <c:pt idx="6130">
                  <c:v>6131</c:v>
                </c:pt>
                <c:pt idx="6131">
                  <c:v>6132</c:v>
                </c:pt>
                <c:pt idx="6132">
                  <c:v>6133</c:v>
                </c:pt>
                <c:pt idx="6133">
                  <c:v>6134</c:v>
                </c:pt>
                <c:pt idx="6134">
                  <c:v>6135</c:v>
                </c:pt>
                <c:pt idx="6135">
                  <c:v>6136</c:v>
                </c:pt>
                <c:pt idx="6136">
                  <c:v>6137</c:v>
                </c:pt>
                <c:pt idx="6137">
                  <c:v>6138</c:v>
                </c:pt>
                <c:pt idx="6138">
                  <c:v>6139</c:v>
                </c:pt>
                <c:pt idx="6139">
                  <c:v>6140</c:v>
                </c:pt>
                <c:pt idx="6140">
                  <c:v>6141</c:v>
                </c:pt>
                <c:pt idx="6141">
                  <c:v>6142</c:v>
                </c:pt>
                <c:pt idx="6142">
                  <c:v>6143</c:v>
                </c:pt>
                <c:pt idx="6143">
                  <c:v>6144</c:v>
                </c:pt>
                <c:pt idx="6144">
                  <c:v>6145</c:v>
                </c:pt>
                <c:pt idx="6145">
                  <c:v>6146</c:v>
                </c:pt>
                <c:pt idx="6146">
                  <c:v>6147</c:v>
                </c:pt>
                <c:pt idx="6147">
                  <c:v>6148</c:v>
                </c:pt>
                <c:pt idx="6148">
                  <c:v>6149</c:v>
                </c:pt>
                <c:pt idx="6149">
                  <c:v>6150</c:v>
                </c:pt>
                <c:pt idx="6150">
                  <c:v>6151</c:v>
                </c:pt>
                <c:pt idx="6151">
                  <c:v>6152</c:v>
                </c:pt>
                <c:pt idx="6152">
                  <c:v>6153</c:v>
                </c:pt>
                <c:pt idx="6153">
                  <c:v>6154</c:v>
                </c:pt>
                <c:pt idx="6154">
                  <c:v>6155</c:v>
                </c:pt>
                <c:pt idx="6155">
                  <c:v>6156</c:v>
                </c:pt>
                <c:pt idx="6156">
                  <c:v>6157</c:v>
                </c:pt>
                <c:pt idx="6157">
                  <c:v>6158</c:v>
                </c:pt>
                <c:pt idx="6158">
                  <c:v>6159</c:v>
                </c:pt>
                <c:pt idx="6159">
                  <c:v>6160</c:v>
                </c:pt>
                <c:pt idx="6160">
                  <c:v>6161</c:v>
                </c:pt>
                <c:pt idx="6161">
                  <c:v>6162</c:v>
                </c:pt>
                <c:pt idx="6162">
                  <c:v>6163</c:v>
                </c:pt>
                <c:pt idx="6163">
                  <c:v>6164</c:v>
                </c:pt>
                <c:pt idx="6164">
                  <c:v>6165</c:v>
                </c:pt>
                <c:pt idx="6165">
                  <c:v>6166</c:v>
                </c:pt>
                <c:pt idx="6166">
                  <c:v>6167</c:v>
                </c:pt>
                <c:pt idx="6167">
                  <c:v>6168</c:v>
                </c:pt>
                <c:pt idx="6168">
                  <c:v>6169</c:v>
                </c:pt>
                <c:pt idx="6169">
                  <c:v>6170</c:v>
                </c:pt>
                <c:pt idx="6170">
                  <c:v>6171</c:v>
                </c:pt>
                <c:pt idx="6171">
                  <c:v>6172</c:v>
                </c:pt>
                <c:pt idx="6172">
                  <c:v>6173</c:v>
                </c:pt>
                <c:pt idx="6173">
                  <c:v>6174</c:v>
                </c:pt>
                <c:pt idx="6174">
                  <c:v>6175</c:v>
                </c:pt>
                <c:pt idx="6175">
                  <c:v>6176</c:v>
                </c:pt>
                <c:pt idx="6176">
                  <c:v>6177</c:v>
                </c:pt>
                <c:pt idx="6177">
                  <c:v>6178</c:v>
                </c:pt>
                <c:pt idx="6178">
                  <c:v>6179</c:v>
                </c:pt>
                <c:pt idx="6179">
                  <c:v>6180</c:v>
                </c:pt>
                <c:pt idx="6180">
                  <c:v>6181</c:v>
                </c:pt>
                <c:pt idx="6181">
                  <c:v>6182</c:v>
                </c:pt>
                <c:pt idx="6182">
                  <c:v>6183</c:v>
                </c:pt>
                <c:pt idx="6183">
                  <c:v>6184</c:v>
                </c:pt>
                <c:pt idx="6184">
                  <c:v>6185</c:v>
                </c:pt>
                <c:pt idx="6185">
                  <c:v>6186</c:v>
                </c:pt>
                <c:pt idx="6186">
                  <c:v>6187</c:v>
                </c:pt>
                <c:pt idx="6187">
                  <c:v>6188</c:v>
                </c:pt>
                <c:pt idx="6188">
                  <c:v>6189</c:v>
                </c:pt>
                <c:pt idx="6189">
                  <c:v>6190</c:v>
                </c:pt>
                <c:pt idx="6190">
                  <c:v>6191</c:v>
                </c:pt>
                <c:pt idx="6191">
                  <c:v>6192</c:v>
                </c:pt>
                <c:pt idx="6192">
                  <c:v>6193</c:v>
                </c:pt>
                <c:pt idx="6193">
                  <c:v>6194</c:v>
                </c:pt>
                <c:pt idx="6194">
                  <c:v>6195</c:v>
                </c:pt>
                <c:pt idx="6195">
                  <c:v>6196</c:v>
                </c:pt>
                <c:pt idx="6196">
                  <c:v>6197</c:v>
                </c:pt>
                <c:pt idx="6197">
                  <c:v>6198</c:v>
                </c:pt>
                <c:pt idx="6198">
                  <c:v>6199</c:v>
                </c:pt>
                <c:pt idx="6199">
                  <c:v>6200</c:v>
                </c:pt>
                <c:pt idx="6200">
                  <c:v>6201</c:v>
                </c:pt>
                <c:pt idx="6201">
                  <c:v>6202</c:v>
                </c:pt>
                <c:pt idx="6202">
                  <c:v>6203</c:v>
                </c:pt>
                <c:pt idx="6203">
                  <c:v>6204</c:v>
                </c:pt>
                <c:pt idx="6204">
                  <c:v>6205</c:v>
                </c:pt>
                <c:pt idx="6205">
                  <c:v>6206</c:v>
                </c:pt>
                <c:pt idx="6206">
                  <c:v>6207</c:v>
                </c:pt>
                <c:pt idx="6207">
                  <c:v>6208</c:v>
                </c:pt>
                <c:pt idx="6208">
                  <c:v>6209</c:v>
                </c:pt>
                <c:pt idx="6209">
                  <c:v>6210</c:v>
                </c:pt>
                <c:pt idx="6210">
                  <c:v>6211</c:v>
                </c:pt>
                <c:pt idx="6211">
                  <c:v>6212</c:v>
                </c:pt>
                <c:pt idx="6212">
                  <c:v>6213</c:v>
                </c:pt>
                <c:pt idx="6213">
                  <c:v>6214</c:v>
                </c:pt>
                <c:pt idx="6214">
                  <c:v>6215</c:v>
                </c:pt>
                <c:pt idx="6215">
                  <c:v>6216</c:v>
                </c:pt>
                <c:pt idx="6216">
                  <c:v>6217</c:v>
                </c:pt>
                <c:pt idx="6217">
                  <c:v>6218</c:v>
                </c:pt>
                <c:pt idx="6218">
                  <c:v>6219</c:v>
                </c:pt>
                <c:pt idx="6219">
                  <c:v>6220</c:v>
                </c:pt>
                <c:pt idx="6220">
                  <c:v>6221</c:v>
                </c:pt>
                <c:pt idx="6221">
                  <c:v>6222</c:v>
                </c:pt>
                <c:pt idx="6222">
                  <c:v>6223</c:v>
                </c:pt>
                <c:pt idx="6223">
                  <c:v>6224</c:v>
                </c:pt>
                <c:pt idx="6224">
                  <c:v>6225</c:v>
                </c:pt>
                <c:pt idx="6225">
                  <c:v>6226</c:v>
                </c:pt>
                <c:pt idx="6226">
                  <c:v>6227</c:v>
                </c:pt>
                <c:pt idx="6227">
                  <c:v>6228</c:v>
                </c:pt>
                <c:pt idx="6228">
                  <c:v>6229</c:v>
                </c:pt>
                <c:pt idx="6229">
                  <c:v>6230</c:v>
                </c:pt>
                <c:pt idx="6230">
                  <c:v>6231</c:v>
                </c:pt>
                <c:pt idx="6231">
                  <c:v>6232</c:v>
                </c:pt>
                <c:pt idx="6232">
                  <c:v>6233</c:v>
                </c:pt>
                <c:pt idx="6233">
                  <c:v>6234</c:v>
                </c:pt>
                <c:pt idx="6234">
                  <c:v>6235</c:v>
                </c:pt>
                <c:pt idx="6235">
                  <c:v>6236</c:v>
                </c:pt>
                <c:pt idx="6236">
                  <c:v>6237</c:v>
                </c:pt>
                <c:pt idx="6237">
                  <c:v>6238</c:v>
                </c:pt>
                <c:pt idx="6238">
                  <c:v>6239</c:v>
                </c:pt>
                <c:pt idx="6239">
                  <c:v>6240</c:v>
                </c:pt>
                <c:pt idx="6240">
                  <c:v>6241</c:v>
                </c:pt>
                <c:pt idx="6241">
                  <c:v>6242</c:v>
                </c:pt>
                <c:pt idx="6242">
                  <c:v>6243</c:v>
                </c:pt>
                <c:pt idx="6243">
                  <c:v>6244</c:v>
                </c:pt>
                <c:pt idx="6244">
                  <c:v>6245</c:v>
                </c:pt>
                <c:pt idx="6245">
                  <c:v>6246</c:v>
                </c:pt>
                <c:pt idx="6246">
                  <c:v>6247</c:v>
                </c:pt>
                <c:pt idx="6247">
                  <c:v>6248</c:v>
                </c:pt>
                <c:pt idx="6248">
                  <c:v>6249</c:v>
                </c:pt>
                <c:pt idx="6249">
                  <c:v>6250</c:v>
                </c:pt>
                <c:pt idx="6250">
                  <c:v>6251</c:v>
                </c:pt>
                <c:pt idx="6251">
                  <c:v>6252</c:v>
                </c:pt>
                <c:pt idx="6252">
                  <c:v>6253</c:v>
                </c:pt>
                <c:pt idx="6253">
                  <c:v>6254</c:v>
                </c:pt>
                <c:pt idx="6254">
                  <c:v>6255</c:v>
                </c:pt>
                <c:pt idx="6255">
                  <c:v>6256</c:v>
                </c:pt>
                <c:pt idx="6256">
                  <c:v>6257</c:v>
                </c:pt>
                <c:pt idx="6257">
                  <c:v>6258</c:v>
                </c:pt>
                <c:pt idx="6258">
                  <c:v>6259</c:v>
                </c:pt>
                <c:pt idx="6259">
                  <c:v>6260</c:v>
                </c:pt>
                <c:pt idx="6260">
                  <c:v>6261</c:v>
                </c:pt>
                <c:pt idx="6261">
                  <c:v>6262</c:v>
                </c:pt>
                <c:pt idx="6262">
                  <c:v>6263</c:v>
                </c:pt>
                <c:pt idx="6263">
                  <c:v>6264</c:v>
                </c:pt>
                <c:pt idx="6264">
                  <c:v>6265</c:v>
                </c:pt>
                <c:pt idx="6265">
                  <c:v>6266</c:v>
                </c:pt>
                <c:pt idx="6266">
                  <c:v>6267</c:v>
                </c:pt>
                <c:pt idx="6267">
                  <c:v>6268</c:v>
                </c:pt>
                <c:pt idx="6268">
                  <c:v>6269</c:v>
                </c:pt>
                <c:pt idx="6269">
                  <c:v>6270</c:v>
                </c:pt>
                <c:pt idx="6270">
                  <c:v>6271</c:v>
                </c:pt>
                <c:pt idx="6271">
                  <c:v>6272</c:v>
                </c:pt>
                <c:pt idx="6272">
                  <c:v>6273</c:v>
                </c:pt>
                <c:pt idx="6273">
                  <c:v>6274</c:v>
                </c:pt>
                <c:pt idx="6274">
                  <c:v>6275</c:v>
                </c:pt>
                <c:pt idx="6275">
                  <c:v>6276</c:v>
                </c:pt>
                <c:pt idx="6276">
                  <c:v>6277</c:v>
                </c:pt>
                <c:pt idx="6277">
                  <c:v>6278</c:v>
                </c:pt>
                <c:pt idx="6278">
                  <c:v>6279</c:v>
                </c:pt>
                <c:pt idx="6279">
                  <c:v>6280</c:v>
                </c:pt>
                <c:pt idx="6280">
                  <c:v>6281</c:v>
                </c:pt>
                <c:pt idx="6281">
                  <c:v>6282</c:v>
                </c:pt>
                <c:pt idx="6282">
                  <c:v>6283</c:v>
                </c:pt>
                <c:pt idx="6283">
                  <c:v>6284</c:v>
                </c:pt>
                <c:pt idx="6284">
                  <c:v>6285</c:v>
                </c:pt>
                <c:pt idx="6285">
                  <c:v>6286</c:v>
                </c:pt>
                <c:pt idx="6286">
                  <c:v>6287</c:v>
                </c:pt>
                <c:pt idx="6287">
                  <c:v>6288</c:v>
                </c:pt>
                <c:pt idx="6288">
                  <c:v>6289</c:v>
                </c:pt>
                <c:pt idx="6289">
                  <c:v>6290</c:v>
                </c:pt>
                <c:pt idx="6290">
                  <c:v>6291</c:v>
                </c:pt>
                <c:pt idx="6291">
                  <c:v>6292</c:v>
                </c:pt>
                <c:pt idx="6292">
                  <c:v>6293</c:v>
                </c:pt>
                <c:pt idx="6293">
                  <c:v>6294</c:v>
                </c:pt>
                <c:pt idx="6294">
                  <c:v>6295</c:v>
                </c:pt>
                <c:pt idx="6295">
                  <c:v>6296</c:v>
                </c:pt>
                <c:pt idx="6296">
                  <c:v>6297</c:v>
                </c:pt>
                <c:pt idx="6297">
                  <c:v>6298</c:v>
                </c:pt>
                <c:pt idx="6298">
                  <c:v>6299</c:v>
                </c:pt>
                <c:pt idx="6299">
                  <c:v>6300</c:v>
                </c:pt>
                <c:pt idx="6300">
                  <c:v>6301</c:v>
                </c:pt>
                <c:pt idx="6301">
                  <c:v>6302</c:v>
                </c:pt>
                <c:pt idx="6302">
                  <c:v>6303</c:v>
                </c:pt>
                <c:pt idx="6303">
                  <c:v>6304</c:v>
                </c:pt>
                <c:pt idx="6304">
                  <c:v>6305</c:v>
                </c:pt>
                <c:pt idx="6305">
                  <c:v>6306</c:v>
                </c:pt>
                <c:pt idx="6306">
                  <c:v>6307</c:v>
                </c:pt>
                <c:pt idx="6307">
                  <c:v>6308</c:v>
                </c:pt>
                <c:pt idx="6308">
                  <c:v>6309</c:v>
                </c:pt>
                <c:pt idx="6309">
                  <c:v>6310</c:v>
                </c:pt>
                <c:pt idx="6310">
                  <c:v>6311</c:v>
                </c:pt>
                <c:pt idx="6311">
                  <c:v>6312</c:v>
                </c:pt>
                <c:pt idx="6312">
                  <c:v>6313</c:v>
                </c:pt>
                <c:pt idx="6313">
                  <c:v>6314</c:v>
                </c:pt>
                <c:pt idx="6314">
                  <c:v>6315</c:v>
                </c:pt>
                <c:pt idx="6315">
                  <c:v>6316</c:v>
                </c:pt>
                <c:pt idx="6316">
                  <c:v>6317</c:v>
                </c:pt>
                <c:pt idx="6317">
                  <c:v>6318</c:v>
                </c:pt>
                <c:pt idx="6318">
                  <c:v>6319</c:v>
                </c:pt>
                <c:pt idx="6319">
                  <c:v>6320</c:v>
                </c:pt>
                <c:pt idx="6320">
                  <c:v>6321</c:v>
                </c:pt>
                <c:pt idx="6321">
                  <c:v>6322</c:v>
                </c:pt>
                <c:pt idx="6322">
                  <c:v>6323</c:v>
                </c:pt>
                <c:pt idx="6323">
                  <c:v>6324</c:v>
                </c:pt>
                <c:pt idx="6324">
                  <c:v>6325</c:v>
                </c:pt>
                <c:pt idx="6325">
                  <c:v>6326</c:v>
                </c:pt>
                <c:pt idx="6326">
                  <c:v>6327</c:v>
                </c:pt>
                <c:pt idx="6327">
                  <c:v>6328</c:v>
                </c:pt>
                <c:pt idx="6328">
                  <c:v>6329</c:v>
                </c:pt>
                <c:pt idx="6329">
                  <c:v>6330</c:v>
                </c:pt>
                <c:pt idx="6330">
                  <c:v>6331</c:v>
                </c:pt>
                <c:pt idx="6331">
                  <c:v>6332</c:v>
                </c:pt>
                <c:pt idx="6332">
                  <c:v>6333</c:v>
                </c:pt>
                <c:pt idx="6333">
                  <c:v>6334</c:v>
                </c:pt>
                <c:pt idx="6334">
                  <c:v>6335</c:v>
                </c:pt>
                <c:pt idx="6335">
                  <c:v>6336</c:v>
                </c:pt>
                <c:pt idx="6336">
                  <c:v>6337</c:v>
                </c:pt>
                <c:pt idx="6337">
                  <c:v>6338</c:v>
                </c:pt>
                <c:pt idx="6338">
                  <c:v>6339</c:v>
                </c:pt>
                <c:pt idx="6339">
                  <c:v>6340</c:v>
                </c:pt>
                <c:pt idx="6340">
                  <c:v>6341</c:v>
                </c:pt>
                <c:pt idx="6341">
                  <c:v>6342</c:v>
                </c:pt>
                <c:pt idx="6342">
                  <c:v>6343</c:v>
                </c:pt>
                <c:pt idx="6343">
                  <c:v>6344</c:v>
                </c:pt>
                <c:pt idx="6344">
                  <c:v>6345</c:v>
                </c:pt>
                <c:pt idx="6345">
                  <c:v>6346</c:v>
                </c:pt>
                <c:pt idx="6346">
                  <c:v>6347</c:v>
                </c:pt>
                <c:pt idx="6347">
                  <c:v>6348</c:v>
                </c:pt>
                <c:pt idx="6348">
                  <c:v>6349</c:v>
                </c:pt>
                <c:pt idx="6349">
                  <c:v>6350</c:v>
                </c:pt>
                <c:pt idx="6350">
                  <c:v>6351</c:v>
                </c:pt>
                <c:pt idx="6351">
                  <c:v>6352</c:v>
                </c:pt>
                <c:pt idx="6352">
                  <c:v>6353</c:v>
                </c:pt>
                <c:pt idx="6353">
                  <c:v>6354</c:v>
                </c:pt>
                <c:pt idx="6354">
                  <c:v>6355</c:v>
                </c:pt>
                <c:pt idx="6355">
                  <c:v>6356</c:v>
                </c:pt>
                <c:pt idx="6356">
                  <c:v>6357</c:v>
                </c:pt>
                <c:pt idx="6357">
                  <c:v>6358</c:v>
                </c:pt>
                <c:pt idx="6358">
                  <c:v>6359</c:v>
                </c:pt>
                <c:pt idx="6359">
                  <c:v>6360</c:v>
                </c:pt>
                <c:pt idx="6360">
                  <c:v>6361</c:v>
                </c:pt>
                <c:pt idx="6361">
                  <c:v>6362</c:v>
                </c:pt>
                <c:pt idx="6362">
                  <c:v>6363</c:v>
                </c:pt>
                <c:pt idx="6363">
                  <c:v>6364</c:v>
                </c:pt>
                <c:pt idx="6364">
                  <c:v>6365</c:v>
                </c:pt>
                <c:pt idx="6365">
                  <c:v>6366</c:v>
                </c:pt>
                <c:pt idx="6366">
                  <c:v>6367</c:v>
                </c:pt>
                <c:pt idx="6367">
                  <c:v>6368</c:v>
                </c:pt>
                <c:pt idx="6368">
                  <c:v>6369</c:v>
                </c:pt>
                <c:pt idx="6369">
                  <c:v>6370</c:v>
                </c:pt>
                <c:pt idx="6370">
                  <c:v>6371</c:v>
                </c:pt>
                <c:pt idx="6371">
                  <c:v>6372</c:v>
                </c:pt>
                <c:pt idx="6372">
                  <c:v>6373</c:v>
                </c:pt>
                <c:pt idx="6373">
                  <c:v>6374</c:v>
                </c:pt>
                <c:pt idx="6374">
                  <c:v>6375</c:v>
                </c:pt>
                <c:pt idx="6375">
                  <c:v>6376</c:v>
                </c:pt>
                <c:pt idx="6376">
                  <c:v>6377</c:v>
                </c:pt>
                <c:pt idx="6377">
                  <c:v>6378</c:v>
                </c:pt>
                <c:pt idx="6378">
                  <c:v>6379</c:v>
                </c:pt>
                <c:pt idx="6379">
                  <c:v>6380</c:v>
                </c:pt>
                <c:pt idx="6380">
                  <c:v>6381</c:v>
                </c:pt>
                <c:pt idx="6381">
                  <c:v>6382</c:v>
                </c:pt>
                <c:pt idx="6382">
                  <c:v>6383</c:v>
                </c:pt>
                <c:pt idx="6383">
                  <c:v>6384</c:v>
                </c:pt>
                <c:pt idx="6384">
                  <c:v>6385</c:v>
                </c:pt>
                <c:pt idx="6385">
                  <c:v>6386</c:v>
                </c:pt>
                <c:pt idx="6386">
                  <c:v>6387</c:v>
                </c:pt>
                <c:pt idx="6387">
                  <c:v>6388</c:v>
                </c:pt>
                <c:pt idx="6388">
                  <c:v>6389</c:v>
                </c:pt>
                <c:pt idx="6389">
                  <c:v>6390</c:v>
                </c:pt>
                <c:pt idx="6390">
                  <c:v>6391</c:v>
                </c:pt>
                <c:pt idx="6391">
                  <c:v>6392</c:v>
                </c:pt>
                <c:pt idx="6392">
                  <c:v>6393</c:v>
                </c:pt>
                <c:pt idx="6393">
                  <c:v>6394</c:v>
                </c:pt>
                <c:pt idx="6394">
                  <c:v>6395</c:v>
                </c:pt>
                <c:pt idx="6395">
                  <c:v>6396</c:v>
                </c:pt>
                <c:pt idx="6396">
                  <c:v>6397</c:v>
                </c:pt>
                <c:pt idx="6397">
                  <c:v>6398</c:v>
                </c:pt>
                <c:pt idx="6398">
                  <c:v>6399</c:v>
                </c:pt>
                <c:pt idx="6399">
                  <c:v>6400</c:v>
                </c:pt>
                <c:pt idx="6400">
                  <c:v>6401</c:v>
                </c:pt>
                <c:pt idx="6401">
                  <c:v>6402</c:v>
                </c:pt>
                <c:pt idx="6402">
                  <c:v>6403</c:v>
                </c:pt>
                <c:pt idx="6403">
                  <c:v>6404</c:v>
                </c:pt>
                <c:pt idx="6404">
                  <c:v>6405</c:v>
                </c:pt>
                <c:pt idx="6405">
                  <c:v>6406</c:v>
                </c:pt>
                <c:pt idx="6406">
                  <c:v>6407</c:v>
                </c:pt>
                <c:pt idx="6407">
                  <c:v>6408</c:v>
                </c:pt>
                <c:pt idx="6408">
                  <c:v>6409</c:v>
                </c:pt>
                <c:pt idx="6409">
                  <c:v>6410</c:v>
                </c:pt>
                <c:pt idx="6410">
                  <c:v>6411</c:v>
                </c:pt>
                <c:pt idx="6411">
                  <c:v>6412</c:v>
                </c:pt>
                <c:pt idx="6412">
                  <c:v>6413</c:v>
                </c:pt>
                <c:pt idx="6413">
                  <c:v>6414</c:v>
                </c:pt>
                <c:pt idx="6414">
                  <c:v>6415</c:v>
                </c:pt>
                <c:pt idx="6415">
                  <c:v>6416</c:v>
                </c:pt>
                <c:pt idx="6416">
                  <c:v>6417</c:v>
                </c:pt>
                <c:pt idx="6417">
                  <c:v>6418</c:v>
                </c:pt>
                <c:pt idx="6418">
                  <c:v>6419</c:v>
                </c:pt>
                <c:pt idx="6419">
                  <c:v>6420</c:v>
                </c:pt>
                <c:pt idx="6420">
                  <c:v>6421</c:v>
                </c:pt>
                <c:pt idx="6421">
                  <c:v>6422</c:v>
                </c:pt>
                <c:pt idx="6422">
                  <c:v>6423</c:v>
                </c:pt>
                <c:pt idx="6423">
                  <c:v>6424</c:v>
                </c:pt>
                <c:pt idx="6424">
                  <c:v>6425</c:v>
                </c:pt>
                <c:pt idx="6425">
                  <c:v>6426</c:v>
                </c:pt>
                <c:pt idx="6426">
                  <c:v>6427</c:v>
                </c:pt>
                <c:pt idx="6427">
                  <c:v>6428</c:v>
                </c:pt>
                <c:pt idx="6428">
                  <c:v>6429</c:v>
                </c:pt>
                <c:pt idx="6429">
                  <c:v>6430</c:v>
                </c:pt>
                <c:pt idx="6430">
                  <c:v>6431</c:v>
                </c:pt>
                <c:pt idx="6431">
                  <c:v>6432</c:v>
                </c:pt>
                <c:pt idx="6432">
                  <c:v>6433</c:v>
                </c:pt>
                <c:pt idx="6433">
                  <c:v>6434</c:v>
                </c:pt>
                <c:pt idx="6434">
                  <c:v>6435</c:v>
                </c:pt>
                <c:pt idx="6435">
                  <c:v>6436</c:v>
                </c:pt>
                <c:pt idx="6436">
                  <c:v>6437</c:v>
                </c:pt>
                <c:pt idx="6437">
                  <c:v>6438</c:v>
                </c:pt>
                <c:pt idx="6438">
                  <c:v>6439</c:v>
                </c:pt>
                <c:pt idx="6439">
                  <c:v>6440</c:v>
                </c:pt>
                <c:pt idx="6440">
                  <c:v>6441</c:v>
                </c:pt>
                <c:pt idx="6441">
                  <c:v>6442</c:v>
                </c:pt>
                <c:pt idx="6442">
                  <c:v>6443</c:v>
                </c:pt>
                <c:pt idx="6443">
                  <c:v>6444</c:v>
                </c:pt>
                <c:pt idx="6444">
                  <c:v>6445</c:v>
                </c:pt>
                <c:pt idx="6445">
                  <c:v>6446</c:v>
                </c:pt>
                <c:pt idx="6446">
                  <c:v>6447</c:v>
                </c:pt>
                <c:pt idx="6447">
                  <c:v>6448</c:v>
                </c:pt>
                <c:pt idx="6448">
                  <c:v>6449</c:v>
                </c:pt>
                <c:pt idx="6449">
                  <c:v>6450</c:v>
                </c:pt>
                <c:pt idx="6450">
                  <c:v>6451</c:v>
                </c:pt>
                <c:pt idx="6451">
                  <c:v>6452</c:v>
                </c:pt>
                <c:pt idx="6452">
                  <c:v>6453</c:v>
                </c:pt>
                <c:pt idx="6453">
                  <c:v>6454</c:v>
                </c:pt>
                <c:pt idx="6454">
                  <c:v>6455</c:v>
                </c:pt>
                <c:pt idx="6455">
                  <c:v>6456</c:v>
                </c:pt>
                <c:pt idx="6456">
                  <c:v>6457</c:v>
                </c:pt>
                <c:pt idx="6457">
                  <c:v>6458</c:v>
                </c:pt>
                <c:pt idx="6458">
                  <c:v>6459</c:v>
                </c:pt>
                <c:pt idx="6459">
                  <c:v>6460</c:v>
                </c:pt>
                <c:pt idx="6460">
                  <c:v>6461</c:v>
                </c:pt>
                <c:pt idx="6461">
                  <c:v>6462</c:v>
                </c:pt>
                <c:pt idx="6462">
                  <c:v>6463</c:v>
                </c:pt>
                <c:pt idx="6463">
                  <c:v>6464</c:v>
                </c:pt>
                <c:pt idx="6464">
                  <c:v>6465</c:v>
                </c:pt>
                <c:pt idx="6465">
                  <c:v>6466</c:v>
                </c:pt>
                <c:pt idx="6466">
                  <c:v>6467</c:v>
                </c:pt>
                <c:pt idx="6467">
                  <c:v>6468</c:v>
                </c:pt>
                <c:pt idx="6468">
                  <c:v>6469</c:v>
                </c:pt>
                <c:pt idx="6469">
                  <c:v>6470</c:v>
                </c:pt>
                <c:pt idx="6470">
                  <c:v>6471</c:v>
                </c:pt>
                <c:pt idx="6471">
                  <c:v>6472</c:v>
                </c:pt>
                <c:pt idx="6472">
                  <c:v>6473</c:v>
                </c:pt>
                <c:pt idx="6473">
                  <c:v>6474</c:v>
                </c:pt>
                <c:pt idx="6474">
                  <c:v>6475</c:v>
                </c:pt>
                <c:pt idx="6475">
                  <c:v>6476</c:v>
                </c:pt>
                <c:pt idx="6476">
                  <c:v>6477</c:v>
                </c:pt>
                <c:pt idx="6477">
                  <c:v>6478</c:v>
                </c:pt>
                <c:pt idx="6478">
                  <c:v>6479</c:v>
                </c:pt>
                <c:pt idx="6479">
                  <c:v>6480</c:v>
                </c:pt>
                <c:pt idx="6480">
                  <c:v>6481</c:v>
                </c:pt>
                <c:pt idx="6481">
                  <c:v>6482</c:v>
                </c:pt>
                <c:pt idx="6482">
                  <c:v>6483</c:v>
                </c:pt>
                <c:pt idx="6483">
                  <c:v>6484</c:v>
                </c:pt>
                <c:pt idx="6484">
                  <c:v>6485</c:v>
                </c:pt>
                <c:pt idx="6485">
                  <c:v>6486</c:v>
                </c:pt>
                <c:pt idx="6486">
                  <c:v>6487</c:v>
                </c:pt>
                <c:pt idx="6487">
                  <c:v>6488</c:v>
                </c:pt>
                <c:pt idx="6488">
                  <c:v>6489</c:v>
                </c:pt>
                <c:pt idx="6489">
                  <c:v>6490</c:v>
                </c:pt>
                <c:pt idx="6490">
                  <c:v>6491</c:v>
                </c:pt>
                <c:pt idx="6491">
                  <c:v>6492</c:v>
                </c:pt>
                <c:pt idx="6492">
                  <c:v>6493</c:v>
                </c:pt>
                <c:pt idx="6493">
                  <c:v>6494</c:v>
                </c:pt>
                <c:pt idx="6494">
                  <c:v>6495</c:v>
                </c:pt>
                <c:pt idx="6495">
                  <c:v>6496</c:v>
                </c:pt>
                <c:pt idx="6496">
                  <c:v>6497</c:v>
                </c:pt>
                <c:pt idx="6497">
                  <c:v>6498</c:v>
                </c:pt>
                <c:pt idx="6498">
                  <c:v>6499</c:v>
                </c:pt>
                <c:pt idx="6499">
                  <c:v>6500</c:v>
                </c:pt>
                <c:pt idx="6500">
                  <c:v>6501</c:v>
                </c:pt>
                <c:pt idx="6501">
                  <c:v>6502</c:v>
                </c:pt>
                <c:pt idx="6502">
                  <c:v>6503</c:v>
                </c:pt>
                <c:pt idx="6503">
                  <c:v>6504</c:v>
                </c:pt>
                <c:pt idx="6504">
                  <c:v>6505</c:v>
                </c:pt>
                <c:pt idx="6505">
                  <c:v>6506</c:v>
                </c:pt>
                <c:pt idx="6506">
                  <c:v>6507</c:v>
                </c:pt>
                <c:pt idx="6507">
                  <c:v>6508</c:v>
                </c:pt>
                <c:pt idx="6508">
                  <c:v>6509</c:v>
                </c:pt>
                <c:pt idx="6509">
                  <c:v>6510</c:v>
                </c:pt>
                <c:pt idx="6510">
                  <c:v>6511</c:v>
                </c:pt>
                <c:pt idx="6511">
                  <c:v>6512</c:v>
                </c:pt>
                <c:pt idx="6512">
                  <c:v>6513</c:v>
                </c:pt>
                <c:pt idx="6513">
                  <c:v>6514</c:v>
                </c:pt>
                <c:pt idx="6514">
                  <c:v>6515</c:v>
                </c:pt>
                <c:pt idx="6515">
                  <c:v>6516</c:v>
                </c:pt>
                <c:pt idx="6516">
                  <c:v>6517</c:v>
                </c:pt>
                <c:pt idx="6517">
                  <c:v>6518</c:v>
                </c:pt>
                <c:pt idx="6518">
                  <c:v>6519</c:v>
                </c:pt>
                <c:pt idx="6519">
                  <c:v>6520</c:v>
                </c:pt>
                <c:pt idx="6520">
                  <c:v>6521</c:v>
                </c:pt>
                <c:pt idx="6521">
                  <c:v>6522</c:v>
                </c:pt>
                <c:pt idx="6522">
                  <c:v>6523</c:v>
                </c:pt>
                <c:pt idx="6523">
                  <c:v>6524</c:v>
                </c:pt>
                <c:pt idx="6524">
                  <c:v>6525</c:v>
                </c:pt>
                <c:pt idx="6525">
                  <c:v>6526</c:v>
                </c:pt>
                <c:pt idx="6526">
                  <c:v>6527</c:v>
                </c:pt>
                <c:pt idx="6527">
                  <c:v>6528</c:v>
                </c:pt>
                <c:pt idx="6528">
                  <c:v>6529</c:v>
                </c:pt>
                <c:pt idx="6529">
                  <c:v>6530</c:v>
                </c:pt>
                <c:pt idx="6530">
                  <c:v>6531</c:v>
                </c:pt>
                <c:pt idx="6531">
                  <c:v>6532</c:v>
                </c:pt>
                <c:pt idx="6532">
                  <c:v>6533</c:v>
                </c:pt>
                <c:pt idx="6533">
                  <c:v>6534</c:v>
                </c:pt>
                <c:pt idx="6534">
                  <c:v>6535</c:v>
                </c:pt>
                <c:pt idx="6535">
                  <c:v>6536</c:v>
                </c:pt>
                <c:pt idx="6536">
                  <c:v>6537</c:v>
                </c:pt>
                <c:pt idx="6537">
                  <c:v>6538</c:v>
                </c:pt>
                <c:pt idx="6538">
                  <c:v>6539</c:v>
                </c:pt>
                <c:pt idx="6539">
                  <c:v>6540</c:v>
                </c:pt>
                <c:pt idx="6540">
                  <c:v>6541</c:v>
                </c:pt>
                <c:pt idx="6541">
                  <c:v>6542</c:v>
                </c:pt>
                <c:pt idx="6542">
                  <c:v>6543</c:v>
                </c:pt>
                <c:pt idx="6543">
                  <c:v>6544</c:v>
                </c:pt>
                <c:pt idx="6544">
                  <c:v>6545</c:v>
                </c:pt>
                <c:pt idx="6545">
                  <c:v>6546</c:v>
                </c:pt>
                <c:pt idx="6546">
                  <c:v>6547</c:v>
                </c:pt>
                <c:pt idx="6547">
                  <c:v>6548</c:v>
                </c:pt>
                <c:pt idx="6548">
                  <c:v>6549</c:v>
                </c:pt>
                <c:pt idx="6549">
                  <c:v>6550</c:v>
                </c:pt>
                <c:pt idx="6550">
                  <c:v>6551</c:v>
                </c:pt>
                <c:pt idx="6551">
                  <c:v>6552</c:v>
                </c:pt>
                <c:pt idx="6552">
                  <c:v>6553</c:v>
                </c:pt>
                <c:pt idx="6553">
                  <c:v>6554</c:v>
                </c:pt>
                <c:pt idx="6554">
                  <c:v>6555</c:v>
                </c:pt>
                <c:pt idx="6555">
                  <c:v>6556</c:v>
                </c:pt>
                <c:pt idx="6556">
                  <c:v>6557</c:v>
                </c:pt>
                <c:pt idx="6557">
                  <c:v>6558</c:v>
                </c:pt>
                <c:pt idx="6558">
                  <c:v>6559</c:v>
                </c:pt>
                <c:pt idx="6559">
                  <c:v>6560</c:v>
                </c:pt>
                <c:pt idx="6560">
                  <c:v>6561</c:v>
                </c:pt>
                <c:pt idx="6561">
                  <c:v>6562</c:v>
                </c:pt>
                <c:pt idx="6562">
                  <c:v>6563</c:v>
                </c:pt>
                <c:pt idx="6563">
                  <c:v>6564</c:v>
                </c:pt>
                <c:pt idx="6564">
                  <c:v>6565</c:v>
                </c:pt>
                <c:pt idx="6565">
                  <c:v>6566</c:v>
                </c:pt>
                <c:pt idx="6566">
                  <c:v>6567</c:v>
                </c:pt>
                <c:pt idx="6567">
                  <c:v>6568</c:v>
                </c:pt>
                <c:pt idx="6568">
                  <c:v>6569</c:v>
                </c:pt>
                <c:pt idx="6569">
                  <c:v>6570</c:v>
                </c:pt>
                <c:pt idx="6570">
                  <c:v>6571</c:v>
                </c:pt>
                <c:pt idx="6571">
                  <c:v>6572</c:v>
                </c:pt>
                <c:pt idx="6572">
                  <c:v>6573</c:v>
                </c:pt>
                <c:pt idx="6573">
                  <c:v>6574</c:v>
                </c:pt>
                <c:pt idx="6574">
                  <c:v>6575</c:v>
                </c:pt>
                <c:pt idx="6575">
                  <c:v>6576</c:v>
                </c:pt>
                <c:pt idx="6576">
                  <c:v>6577</c:v>
                </c:pt>
                <c:pt idx="6577">
                  <c:v>6578</c:v>
                </c:pt>
                <c:pt idx="6578">
                  <c:v>6579</c:v>
                </c:pt>
                <c:pt idx="6579">
                  <c:v>6580</c:v>
                </c:pt>
                <c:pt idx="6580">
                  <c:v>6581</c:v>
                </c:pt>
                <c:pt idx="6581">
                  <c:v>6582</c:v>
                </c:pt>
                <c:pt idx="6582">
                  <c:v>6583</c:v>
                </c:pt>
                <c:pt idx="6583">
                  <c:v>6584</c:v>
                </c:pt>
                <c:pt idx="6584">
                  <c:v>6585</c:v>
                </c:pt>
                <c:pt idx="6585">
                  <c:v>6586</c:v>
                </c:pt>
                <c:pt idx="6586">
                  <c:v>6587</c:v>
                </c:pt>
                <c:pt idx="6587">
                  <c:v>6588</c:v>
                </c:pt>
                <c:pt idx="6588">
                  <c:v>6589</c:v>
                </c:pt>
                <c:pt idx="6589">
                  <c:v>6590</c:v>
                </c:pt>
                <c:pt idx="6590">
                  <c:v>6591</c:v>
                </c:pt>
                <c:pt idx="6591">
                  <c:v>6592</c:v>
                </c:pt>
                <c:pt idx="6592">
                  <c:v>6593</c:v>
                </c:pt>
                <c:pt idx="6593">
                  <c:v>6594</c:v>
                </c:pt>
                <c:pt idx="6594">
                  <c:v>6595</c:v>
                </c:pt>
                <c:pt idx="6595">
                  <c:v>6596</c:v>
                </c:pt>
                <c:pt idx="6596">
                  <c:v>6597</c:v>
                </c:pt>
                <c:pt idx="6597">
                  <c:v>6598</c:v>
                </c:pt>
                <c:pt idx="6598">
                  <c:v>6599</c:v>
                </c:pt>
                <c:pt idx="6599">
                  <c:v>6600</c:v>
                </c:pt>
                <c:pt idx="6600">
                  <c:v>6601</c:v>
                </c:pt>
                <c:pt idx="6601">
                  <c:v>6602</c:v>
                </c:pt>
                <c:pt idx="6602">
                  <c:v>6603</c:v>
                </c:pt>
                <c:pt idx="6603">
                  <c:v>6604</c:v>
                </c:pt>
                <c:pt idx="6604">
                  <c:v>6605</c:v>
                </c:pt>
                <c:pt idx="6605">
                  <c:v>6606</c:v>
                </c:pt>
                <c:pt idx="6606">
                  <c:v>6607</c:v>
                </c:pt>
                <c:pt idx="6607">
                  <c:v>6608</c:v>
                </c:pt>
                <c:pt idx="6608">
                  <c:v>6609</c:v>
                </c:pt>
                <c:pt idx="6609">
                  <c:v>6610</c:v>
                </c:pt>
                <c:pt idx="6610">
                  <c:v>6611</c:v>
                </c:pt>
                <c:pt idx="6611">
                  <c:v>6612</c:v>
                </c:pt>
                <c:pt idx="6612">
                  <c:v>6613</c:v>
                </c:pt>
                <c:pt idx="6613">
                  <c:v>6614</c:v>
                </c:pt>
                <c:pt idx="6614">
                  <c:v>6615</c:v>
                </c:pt>
                <c:pt idx="6615">
                  <c:v>6616</c:v>
                </c:pt>
                <c:pt idx="6616">
                  <c:v>6617</c:v>
                </c:pt>
                <c:pt idx="6617">
                  <c:v>6618</c:v>
                </c:pt>
                <c:pt idx="6618">
                  <c:v>6619</c:v>
                </c:pt>
                <c:pt idx="6619">
                  <c:v>6620</c:v>
                </c:pt>
                <c:pt idx="6620">
                  <c:v>6621</c:v>
                </c:pt>
                <c:pt idx="6621">
                  <c:v>6622</c:v>
                </c:pt>
                <c:pt idx="6622">
                  <c:v>6623</c:v>
                </c:pt>
                <c:pt idx="6623">
                  <c:v>6624</c:v>
                </c:pt>
                <c:pt idx="6624">
                  <c:v>6625</c:v>
                </c:pt>
                <c:pt idx="6625">
                  <c:v>6626</c:v>
                </c:pt>
                <c:pt idx="6626">
                  <c:v>6627</c:v>
                </c:pt>
                <c:pt idx="6627">
                  <c:v>6628</c:v>
                </c:pt>
                <c:pt idx="6628">
                  <c:v>6629</c:v>
                </c:pt>
                <c:pt idx="6629">
                  <c:v>6630</c:v>
                </c:pt>
                <c:pt idx="6630">
                  <c:v>6631</c:v>
                </c:pt>
                <c:pt idx="6631">
                  <c:v>6632</c:v>
                </c:pt>
                <c:pt idx="6632">
                  <c:v>6633</c:v>
                </c:pt>
                <c:pt idx="6633">
                  <c:v>6634</c:v>
                </c:pt>
                <c:pt idx="6634">
                  <c:v>6635</c:v>
                </c:pt>
                <c:pt idx="6635">
                  <c:v>6636</c:v>
                </c:pt>
                <c:pt idx="6636">
                  <c:v>6637</c:v>
                </c:pt>
                <c:pt idx="6637">
                  <c:v>6638</c:v>
                </c:pt>
                <c:pt idx="6638">
                  <c:v>6639</c:v>
                </c:pt>
                <c:pt idx="6639">
                  <c:v>6640</c:v>
                </c:pt>
                <c:pt idx="6640">
                  <c:v>6641</c:v>
                </c:pt>
                <c:pt idx="6641">
                  <c:v>6642</c:v>
                </c:pt>
                <c:pt idx="6642">
                  <c:v>6643</c:v>
                </c:pt>
                <c:pt idx="6643">
                  <c:v>6644</c:v>
                </c:pt>
                <c:pt idx="6644">
                  <c:v>6645</c:v>
                </c:pt>
                <c:pt idx="6645">
                  <c:v>6646</c:v>
                </c:pt>
                <c:pt idx="6646">
                  <c:v>6647</c:v>
                </c:pt>
                <c:pt idx="6647">
                  <c:v>6648</c:v>
                </c:pt>
                <c:pt idx="6648">
                  <c:v>6649</c:v>
                </c:pt>
                <c:pt idx="6649">
                  <c:v>6650</c:v>
                </c:pt>
                <c:pt idx="6650">
                  <c:v>6651</c:v>
                </c:pt>
                <c:pt idx="6651">
                  <c:v>6652</c:v>
                </c:pt>
                <c:pt idx="6652">
                  <c:v>6653</c:v>
                </c:pt>
                <c:pt idx="6653">
                  <c:v>6654</c:v>
                </c:pt>
                <c:pt idx="6654">
                  <c:v>6655</c:v>
                </c:pt>
                <c:pt idx="6655">
                  <c:v>6656</c:v>
                </c:pt>
                <c:pt idx="6656">
                  <c:v>6657</c:v>
                </c:pt>
                <c:pt idx="6657">
                  <c:v>6658</c:v>
                </c:pt>
                <c:pt idx="6658">
                  <c:v>6659</c:v>
                </c:pt>
                <c:pt idx="6659">
                  <c:v>6660</c:v>
                </c:pt>
                <c:pt idx="6660">
                  <c:v>6661</c:v>
                </c:pt>
                <c:pt idx="6661">
                  <c:v>6662</c:v>
                </c:pt>
                <c:pt idx="6662">
                  <c:v>6663</c:v>
                </c:pt>
                <c:pt idx="6663">
                  <c:v>6664</c:v>
                </c:pt>
                <c:pt idx="6664">
                  <c:v>6665</c:v>
                </c:pt>
                <c:pt idx="6665">
                  <c:v>6666</c:v>
                </c:pt>
                <c:pt idx="6666">
                  <c:v>6667</c:v>
                </c:pt>
                <c:pt idx="6667">
                  <c:v>6668</c:v>
                </c:pt>
                <c:pt idx="6668">
                  <c:v>6669</c:v>
                </c:pt>
                <c:pt idx="6669">
                  <c:v>6670</c:v>
                </c:pt>
                <c:pt idx="6670">
                  <c:v>6671</c:v>
                </c:pt>
                <c:pt idx="6671">
                  <c:v>6672</c:v>
                </c:pt>
                <c:pt idx="6672">
                  <c:v>6673</c:v>
                </c:pt>
                <c:pt idx="6673">
                  <c:v>6674</c:v>
                </c:pt>
                <c:pt idx="6674">
                  <c:v>6675</c:v>
                </c:pt>
                <c:pt idx="6675">
                  <c:v>6676</c:v>
                </c:pt>
                <c:pt idx="6676">
                  <c:v>6677</c:v>
                </c:pt>
                <c:pt idx="6677">
                  <c:v>6678</c:v>
                </c:pt>
                <c:pt idx="6678">
                  <c:v>6679</c:v>
                </c:pt>
                <c:pt idx="6679">
                  <c:v>6680</c:v>
                </c:pt>
                <c:pt idx="6680">
                  <c:v>6681</c:v>
                </c:pt>
                <c:pt idx="6681">
                  <c:v>6682</c:v>
                </c:pt>
                <c:pt idx="6682">
                  <c:v>6683</c:v>
                </c:pt>
                <c:pt idx="6683">
                  <c:v>6684</c:v>
                </c:pt>
                <c:pt idx="6684">
                  <c:v>6685</c:v>
                </c:pt>
                <c:pt idx="6685">
                  <c:v>6686</c:v>
                </c:pt>
                <c:pt idx="6686">
                  <c:v>6687</c:v>
                </c:pt>
                <c:pt idx="6687">
                  <c:v>6688</c:v>
                </c:pt>
                <c:pt idx="6688">
                  <c:v>6689</c:v>
                </c:pt>
                <c:pt idx="6689">
                  <c:v>6690</c:v>
                </c:pt>
                <c:pt idx="6690">
                  <c:v>6691</c:v>
                </c:pt>
                <c:pt idx="6691">
                  <c:v>6692</c:v>
                </c:pt>
                <c:pt idx="6692">
                  <c:v>6693</c:v>
                </c:pt>
                <c:pt idx="6693">
                  <c:v>6694</c:v>
                </c:pt>
                <c:pt idx="6694">
                  <c:v>6695</c:v>
                </c:pt>
                <c:pt idx="6695">
                  <c:v>6696</c:v>
                </c:pt>
                <c:pt idx="6696">
                  <c:v>6697</c:v>
                </c:pt>
                <c:pt idx="6697">
                  <c:v>6698</c:v>
                </c:pt>
                <c:pt idx="6698">
                  <c:v>6699</c:v>
                </c:pt>
                <c:pt idx="6699">
                  <c:v>6700</c:v>
                </c:pt>
                <c:pt idx="6700">
                  <c:v>6701</c:v>
                </c:pt>
                <c:pt idx="6701">
                  <c:v>6702</c:v>
                </c:pt>
                <c:pt idx="6702">
                  <c:v>6703</c:v>
                </c:pt>
                <c:pt idx="6703">
                  <c:v>6704</c:v>
                </c:pt>
                <c:pt idx="6704">
                  <c:v>6705</c:v>
                </c:pt>
                <c:pt idx="6705">
                  <c:v>6706</c:v>
                </c:pt>
                <c:pt idx="6706">
                  <c:v>6707</c:v>
                </c:pt>
                <c:pt idx="6707">
                  <c:v>6708</c:v>
                </c:pt>
                <c:pt idx="6708">
                  <c:v>6709</c:v>
                </c:pt>
                <c:pt idx="6709">
                  <c:v>6710</c:v>
                </c:pt>
                <c:pt idx="6710">
                  <c:v>6711</c:v>
                </c:pt>
                <c:pt idx="6711">
                  <c:v>6712</c:v>
                </c:pt>
                <c:pt idx="6712">
                  <c:v>6713</c:v>
                </c:pt>
                <c:pt idx="6713">
                  <c:v>6714</c:v>
                </c:pt>
                <c:pt idx="6714">
                  <c:v>6715</c:v>
                </c:pt>
                <c:pt idx="6715">
                  <c:v>6716</c:v>
                </c:pt>
                <c:pt idx="6716">
                  <c:v>6717</c:v>
                </c:pt>
                <c:pt idx="6717">
                  <c:v>6718</c:v>
                </c:pt>
                <c:pt idx="6718">
                  <c:v>6719</c:v>
                </c:pt>
                <c:pt idx="6719">
                  <c:v>6720</c:v>
                </c:pt>
                <c:pt idx="6720">
                  <c:v>6721</c:v>
                </c:pt>
                <c:pt idx="6721">
                  <c:v>6722</c:v>
                </c:pt>
                <c:pt idx="6722">
                  <c:v>6723</c:v>
                </c:pt>
                <c:pt idx="6723">
                  <c:v>6724</c:v>
                </c:pt>
                <c:pt idx="6724">
                  <c:v>6725</c:v>
                </c:pt>
                <c:pt idx="6725">
                  <c:v>6726</c:v>
                </c:pt>
                <c:pt idx="6726">
                  <c:v>6727</c:v>
                </c:pt>
                <c:pt idx="6727">
                  <c:v>6728</c:v>
                </c:pt>
                <c:pt idx="6728">
                  <c:v>6729</c:v>
                </c:pt>
                <c:pt idx="6729">
                  <c:v>6730</c:v>
                </c:pt>
                <c:pt idx="6730">
                  <c:v>6731</c:v>
                </c:pt>
                <c:pt idx="6731">
                  <c:v>6732</c:v>
                </c:pt>
                <c:pt idx="6732">
                  <c:v>6733</c:v>
                </c:pt>
                <c:pt idx="6733">
                  <c:v>6734</c:v>
                </c:pt>
                <c:pt idx="6734">
                  <c:v>6735</c:v>
                </c:pt>
                <c:pt idx="6735">
                  <c:v>6736</c:v>
                </c:pt>
                <c:pt idx="6736">
                  <c:v>6737</c:v>
                </c:pt>
                <c:pt idx="6737">
                  <c:v>6738</c:v>
                </c:pt>
                <c:pt idx="6738">
                  <c:v>6739</c:v>
                </c:pt>
                <c:pt idx="6739">
                  <c:v>6740</c:v>
                </c:pt>
                <c:pt idx="6740">
                  <c:v>6741</c:v>
                </c:pt>
                <c:pt idx="6741">
                  <c:v>6742</c:v>
                </c:pt>
                <c:pt idx="6742">
                  <c:v>6743</c:v>
                </c:pt>
                <c:pt idx="6743">
                  <c:v>6744</c:v>
                </c:pt>
                <c:pt idx="6744">
                  <c:v>6745</c:v>
                </c:pt>
                <c:pt idx="6745">
                  <c:v>6746</c:v>
                </c:pt>
                <c:pt idx="6746">
                  <c:v>6747</c:v>
                </c:pt>
                <c:pt idx="6747">
                  <c:v>6748</c:v>
                </c:pt>
                <c:pt idx="6748">
                  <c:v>6749</c:v>
                </c:pt>
                <c:pt idx="6749">
                  <c:v>6750</c:v>
                </c:pt>
                <c:pt idx="6750">
                  <c:v>6751</c:v>
                </c:pt>
                <c:pt idx="6751">
                  <c:v>6752</c:v>
                </c:pt>
                <c:pt idx="6752">
                  <c:v>6753</c:v>
                </c:pt>
                <c:pt idx="6753">
                  <c:v>6754</c:v>
                </c:pt>
                <c:pt idx="6754">
                  <c:v>6755</c:v>
                </c:pt>
                <c:pt idx="6755">
                  <c:v>6756</c:v>
                </c:pt>
                <c:pt idx="6756">
                  <c:v>6757</c:v>
                </c:pt>
                <c:pt idx="6757">
                  <c:v>6758</c:v>
                </c:pt>
                <c:pt idx="6758">
                  <c:v>6759</c:v>
                </c:pt>
                <c:pt idx="6759">
                  <c:v>6760</c:v>
                </c:pt>
                <c:pt idx="6760">
                  <c:v>6761</c:v>
                </c:pt>
                <c:pt idx="6761">
                  <c:v>6762</c:v>
                </c:pt>
                <c:pt idx="6762">
                  <c:v>6763</c:v>
                </c:pt>
                <c:pt idx="6763">
                  <c:v>6764</c:v>
                </c:pt>
                <c:pt idx="6764">
                  <c:v>6765</c:v>
                </c:pt>
                <c:pt idx="6765">
                  <c:v>6766</c:v>
                </c:pt>
                <c:pt idx="6766">
                  <c:v>6767</c:v>
                </c:pt>
                <c:pt idx="6767">
                  <c:v>6768</c:v>
                </c:pt>
                <c:pt idx="6768">
                  <c:v>6769</c:v>
                </c:pt>
                <c:pt idx="6769">
                  <c:v>6770</c:v>
                </c:pt>
                <c:pt idx="6770">
                  <c:v>6771</c:v>
                </c:pt>
                <c:pt idx="6771">
                  <c:v>6772</c:v>
                </c:pt>
                <c:pt idx="6772">
                  <c:v>6773</c:v>
                </c:pt>
                <c:pt idx="6773">
                  <c:v>6774</c:v>
                </c:pt>
                <c:pt idx="6774">
                  <c:v>6775</c:v>
                </c:pt>
                <c:pt idx="6775">
                  <c:v>6776</c:v>
                </c:pt>
                <c:pt idx="6776">
                  <c:v>6777</c:v>
                </c:pt>
                <c:pt idx="6777">
                  <c:v>6778</c:v>
                </c:pt>
                <c:pt idx="6778">
                  <c:v>6779</c:v>
                </c:pt>
                <c:pt idx="6779">
                  <c:v>6780</c:v>
                </c:pt>
                <c:pt idx="6780">
                  <c:v>6781</c:v>
                </c:pt>
                <c:pt idx="6781">
                  <c:v>6782</c:v>
                </c:pt>
                <c:pt idx="6782">
                  <c:v>6783</c:v>
                </c:pt>
                <c:pt idx="6783">
                  <c:v>6784</c:v>
                </c:pt>
                <c:pt idx="6784">
                  <c:v>6785</c:v>
                </c:pt>
                <c:pt idx="6785">
                  <c:v>6786</c:v>
                </c:pt>
                <c:pt idx="6786">
                  <c:v>6787</c:v>
                </c:pt>
                <c:pt idx="6787">
                  <c:v>6788</c:v>
                </c:pt>
                <c:pt idx="6788">
                  <c:v>6789</c:v>
                </c:pt>
                <c:pt idx="6789">
                  <c:v>6790</c:v>
                </c:pt>
                <c:pt idx="6790">
                  <c:v>6791</c:v>
                </c:pt>
                <c:pt idx="6791">
                  <c:v>6792</c:v>
                </c:pt>
                <c:pt idx="6792">
                  <c:v>6793</c:v>
                </c:pt>
                <c:pt idx="6793">
                  <c:v>6794</c:v>
                </c:pt>
                <c:pt idx="6794">
                  <c:v>6795</c:v>
                </c:pt>
                <c:pt idx="6795">
                  <c:v>6796</c:v>
                </c:pt>
                <c:pt idx="6796">
                  <c:v>6797</c:v>
                </c:pt>
                <c:pt idx="6797">
                  <c:v>6798</c:v>
                </c:pt>
                <c:pt idx="6798">
                  <c:v>6799</c:v>
                </c:pt>
                <c:pt idx="6799">
                  <c:v>6800</c:v>
                </c:pt>
                <c:pt idx="6800">
                  <c:v>6801</c:v>
                </c:pt>
                <c:pt idx="6801">
                  <c:v>6802</c:v>
                </c:pt>
                <c:pt idx="6802">
                  <c:v>6803</c:v>
                </c:pt>
                <c:pt idx="6803">
                  <c:v>6804</c:v>
                </c:pt>
                <c:pt idx="6804">
                  <c:v>6805</c:v>
                </c:pt>
                <c:pt idx="6805">
                  <c:v>6806</c:v>
                </c:pt>
                <c:pt idx="6806">
                  <c:v>6807</c:v>
                </c:pt>
                <c:pt idx="6807">
                  <c:v>6808</c:v>
                </c:pt>
                <c:pt idx="6808">
                  <c:v>6809</c:v>
                </c:pt>
                <c:pt idx="6809">
                  <c:v>6810</c:v>
                </c:pt>
                <c:pt idx="6810">
                  <c:v>6811</c:v>
                </c:pt>
                <c:pt idx="6811">
                  <c:v>6812</c:v>
                </c:pt>
                <c:pt idx="6812">
                  <c:v>6813</c:v>
                </c:pt>
                <c:pt idx="6813">
                  <c:v>6814</c:v>
                </c:pt>
                <c:pt idx="6814">
                  <c:v>6815</c:v>
                </c:pt>
                <c:pt idx="6815">
                  <c:v>6816</c:v>
                </c:pt>
                <c:pt idx="6816">
                  <c:v>6817</c:v>
                </c:pt>
                <c:pt idx="6817">
                  <c:v>6818</c:v>
                </c:pt>
                <c:pt idx="6818">
                  <c:v>6819</c:v>
                </c:pt>
                <c:pt idx="6819">
                  <c:v>6820</c:v>
                </c:pt>
                <c:pt idx="6820">
                  <c:v>6821</c:v>
                </c:pt>
                <c:pt idx="6821">
                  <c:v>6822</c:v>
                </c:pt>
                <c:pt idx="6822">
                  <c:v>6823</c:v>
                </c:pt>
                <c:pt idx="6823">
                  <c:v>6824</c:v>
                </c:pt>
                <c:pt idx="6824">
                  <c:v>6825</c:v>
                </c:pt>
                <c:pt idx="6825">
                  <c:v>6826</c:v>
                </c:pt>
                <c:pt idx="6826">
                  <c:v>6827</c:v>
                </c:pt>
                <c:pt idx="6827">
                  <c:v>6828</c:v>
                </c:pt>
                <c:pt idx="6828">
                  <c:v>6829</c:v>
                </c:pt>
                <c:pt idx="6829">
                  <c:v>6830</c:v>
                </c:pt>
                <c:pt idx="6830">
                  <c:v>6831</c:v>
                </c:pt>
                <c:pt idx="6831">
                  <c:v>6832</c:v>
                </c:pt>
                <c:pt idx="6832">
                  <c:v>6833</c:v>
                </c:pt>
                <c:pt idx="6833">
                  <c:v>6834</c:v>
                </c:pt>
                <c:pt idx="6834">
                  <c:v>6835</c:v>
                </c:pt>
                <c:pt idx="6835">
                  <c:v>6836</c:v>
                </c:pt>
                <c:pt idx="6836">
                  <c:v>6837</c:v>
                </c:pt>
                <c:pt idx="6837">
                  <c:v>6838</c:v>
                </c:pt>
                <c:pt idx="6838">
                  <c:v>6839</c:v>
                </c:pt>
                <c:pt idx="6839">
                  <c:v>6840</c:v>
                </c:pt>
                <c:pt idx="6840">
                  <c:v>6841</c:v>
                </c:pt>
                <c:pt idx="6841">
                  <c:v>6842</c:v>
                </c:pt>
                <c:pt idx="6842">
                  <c:v>6843</c:v>
                </c:pt>
                <c:pt idx="6843">
                  <c:v>6844</c:v>
                </c:pt>
                <c:pt idx="6844">
                  <c:v>6845</c:v>
                </c:pt>
                <c:pt idx="6845">
                  <c:v>6846</c:v>
                </c:pt>
                <c:pt idx="6846">
                  <c:v>6847</c:v>
                </c:pt>
                <c:pt idx="6847">
                  <c:v>6848</c:v>
                </c:pt>
                <c:pt idx="6848">
                  <c:v>6849</c:v>
                </c:pt>
                <c:pt idx="6849">
                  <c:v>6850</c:v>
                </c:pt>
                <c:pt idx="6850">
                  <c:v>6851</c:v>
                </c:pt>
                <c:pt idx="6851">
                  <c:v>6852</c:v>
                </c:pt>
                <c:pt idx="6852">
                  <c:v>6853</c:v>
                </c:pt>
                <c:pt idx="6853">
                  <c:v>6854</c:v>
                </c:pt>
                <c:pt idx="6854">
                  <c:v>6855</c:v>
                </c:pt>
                <c:pt idx="6855">
                  <c:v>6856</c:v>
                </c:pt>
                <c:pt idx="6856">
                  <c:v>6857</c:v>
                </c:pt>
                <c:pt idx="6857">
                  <c:v>6858</c:v>
                </c:pt>
                <c:pt idx="6858">
                  <c:v>6859</c:v>
                </c:pt>
                <c:pt idx="6859">
                  <c:v>6860</c:v>
                </c:pt>
                <c:pt idx="6860">
                  <c:v>6861</c:v>
                </c:pt>
                <c:pt idx="6861">
                  <c:v>6862</c:v>
                </c:pt>
                <c:pt idx="6862">
                  <c:v>6863</c:v>
                </c:pt>
                <c:pt idx="6863">
                  <c:v>6864</c:v>
                </c:pt>
                <c:pt idx="6864">
                  <c:v>6865</c:v>
                </c:pt>
                <c:pt idx="6865">
                  <c:v>6866</c:v>
                </c:pt>
                <c:pt idx="6866">
                  <c:v>6867</c:v>
                </c:pt>
                <c:pt idx="6867">
                  <c:v>6868</c:v>
                </c:pt>
                <c:pt idx="6868">
                  <c:v>6869</c:v>
                </c:pt>
                <c:pt idx="6869">
                  <c:v>6870</c:v>
                </c:pt>
                <c:pt idx="6870">
                  <c:v>6871</c:v>
                </c:pt>
                <c:pt idx="6871">
                  <c:v>6872</c:v>
                </c:pt>
                <c:pt idx="6872">
                  <c:v>6873</c:v>
                </c:pt>
                <c:pt idx="6873">
                  <c:v>6874</c:v>
                </c:pt>
                <c:pt idx="6874">
                  <c:v>6875</c:v>
                </c:pt>
                <c:pt idx="6875">
                  <c:v>6876</c:v>
                </c:pt>
                <c:pt idx="6876">
                  <c:v>6877</c:v>
                </c:pt>
                <c:pt idx="6877">
                  <c:v>6878</c:v>
                </c:pt>
                <c:pt idx="6878">
                  <c:v>6879</c:v>
                </c:pt>
                <c:pt idx="6879">
                  <c:v>6880</c:v>
                </c:pt>
                <c:pt idx="6880">
                  <c:v>6881</c:v>
                </c:pt>
                <c:pt idx="6881">
                  <c:v>6882</c:v>
                </c:pt>
                <c:pt idx="6882">
                  <c:v>6883</c:v>
                </c:pt>
                <c:pt idx="6883">
                  <c:v>6884</c:v>
                </c:pt>
                <c:pt idx="6884">
                  <c:v>6885</c:v>
                </c:pt>
                <c:pt idx="6885">
                  <c:v>6886</c:v>
                </c:pt>
                <c:pt idx="6886">
                  <c:v>6887</c:v>
                </c:pt>
                <c:pt idx="6887">
                  <c:v>6888</c:v>
                </c:pt>
                <c:pt idx="6888">
                  <c:v>6889</c:v>
                </c:pt>
                <c:pt idx="6889">
                  <c:v>6890</c:v>
                </c:pt>
                <c:pt idx="6890">
                  <c:v>6891</c:v>
                </c:pt>
                <c:pt idx="6891">
                  <c:v>6892</c:v>
                </c:pt>
                <c:pt idx="6892">
                  <c:v>6893</c:v>
                </c:pt>
                <c:pt idx="6893">
                  <c:v>6894</c:v>
                </c:pt>
                <c:pt idx="6894">
                  <c:v>6895</c:v>
                </c:pt>
                <c:pt idx="6895">
                  <c:v>6896</c:v>
                </c:pt>
                <c:pt idx="6896">
                  <c:v>6897</c:v>
                </c:pt>
                <c:pt idx="6897">
                  <c:v>6898</c:v>
                </c:pt>
                <c:pt idx="6898">
                  <c:v>6899</c:v>
                </c:pt>
                <c:pt idx="6899">
                  <c:v>6900</c:v>
                </c:pt>
                <c:pt idx="6900">
                  <c:v>6901</c:v>
                </c:pt>
                <c:pt idx="6901">
                  <c:v>6902</c:v>
                </c:pt>
                <c:pt idx="6902">
                  <c:v>6903</c:v>
                </c:pt>
                <c:pt idx="6903">
                  <c:v>6904</c:v>
                </c:pt>
                <c:pt idx="6904">
                  <c:v>6905</c:v>
                </c:pt>
                <c:pt idx="6905">
                  <c:v>6906</c:v>
                </c:pt>
                <c:pt idx="6906">
                  <c:v>6907</c:v>
                </c:pt>
                <c:pt idx="6907">
                  <c:v>6908</c:v>
                </c:pt>
                <c:pt idx="6908">
                  <c:v>6909</c:v>
                </c:pt>
                <c:pt idx="6909">
                  <c:v>6910</c:v>
                </c:pt>
                <c:pt idx="6910">
                  <c:v>6911</c:v>
                </c:pt>
                <c:pt idx="6911">
                  <c:v>6912</c:v>
                </c:pt>
                <c:pt idx="6912">
                  <c:v>6913</c:v>
                </c:pt>
                <c:pt idx="6913">
                  <c:v>6914</c:v>
                </c:pt>
                <c:pt idx="6914">
                  <c:v>6915</c:v>
                </c:pt>
                <c:pt idx="6915">
                  <c:v>6916</c:v>
                </c:pt>
                <c:pt idx="6916">
                  <c:v>6917</c:v>
                </c:pt>
                <c:pt idx="6917">
                  <c:v>6918</c:v>
                </c:pt>
                <c:pt idx="6918">
                  <c:v>6919</c:v>
                </c:pt>
                <c:pt idx="6919">
                  <c:v>6920</c:v>
                </c:pt>
                <c:pt idx="6920">
                  <c:v>6921</c:v>
                </c:pt>
                <c:pt idx="6921">
                  <c:v>6922</c:v>
                </c:pt>
                <c:pt idx="6922">
                  <c:v>6923</c:v>
                </c:pt>
                <c:pt idx="6923">
                  <c:v>6924</c:v>
                </c:pt>
                <c:pt idx="6924">
                  <c:v>6925</c:v>
                </c:pt>
                <c:pt idx="6925">
                  <c:v>6926</c:v>
                </c:pt>
                <c:pt idx="6926">
                  <c:v>6927</c:v>
                </c:pt>
                <c:pt idx="6927">
                  <c:v>6928</c:v>
                </c:pt>
                <c:pt idx="6928">
                  <c:v>6929</c:v>
                </c:pt>
                <c:pt idx="6929">
                  <c:v>6930</c:v>
                </c:pt>
                <c:pt idx="6930">
                  <c:v>6931</c:v>
                </c:pt>
                <c:pt idx="6931">
                  <c:v>6932</c:v>
                </c:pt>
                <c:pt idx="6932">
                  <c:v>6933</c:v>
                </c:pt>
                <c:pt idx="6933">
                  <c:v>6934</c:v>
                </c:pt>
                <c:pt idx="6934">
                  <c:v>6935</c:v>
                </c:pt>
                <c:pt idx="6935">
                  <c:v>6936</c:v>
                </c:pt>
                <c:pt idx="6936">
                  <c:v>6937</c:v>
                </c:pt>
                <c:pt idx="6937">
                  <c:v>6938</c:v>
                </c:pt>
                <c:pt idx="6938">
                  <c:v>6939</c:v>
                </c:pt>
                <c:pt idx="6939">
                  <c:v>6940</c:v>
                </c:pt>
                <c:pt idx="6940">
                  <c:v>6941</c:v>
                </c:pt>
                <c:pt idx="6941">
                  <c:v>6942</c:v>
                </c:pt>
                <c:pt idx="6942">
                  <c:v>6943</c:v>
                </c:pt>
                <c:pt idx="6943">
                  <c:v>6944</c:v>
                </c:pt>
                <c:pt idx="6944">
                  <c:v>6945</c:v>
                </c:pt>
                <c:pt idx="6945">
                  <c:v>6946</c:v>
                </c:pt>
                <c:pt idx="6946">
                  <c:v>6947</c:v>
                </c:pt>
                <c:pt idx="6947">
                  <c:v>6948</c:v>
                </c:pt>
                <c:pt idx="6948">
                  <c:v>6949</c:v>
                </c:pt>
                <c:pt idx="6949">
                  <c:v>6950</c:v>
                </c:pt>
                <c:pt idx="6950">
                  <c:v>6951</c:v>
                </c:pt>
                <c:pt idx="6951">
                  <c:v>6952</c:v>
                </c:pt>
                <c:pt idx="6952">
                  <c:v>6953</c:v>
                </c:pt>
                <c:pt idx="6953">
                  <c:v>6954</c:v>
                </c:pt>
                <c:pt idx="6954">
                  <c:v>6955</c:v>
                </c:pt>
                <c:pt idx="6955">
                  <c:v>6956</c:v>
                </c:pt>
                <c:pt idx="6956">
                  <c:v>6957</c:v>
                </c:pt>
                <c:pt idx="6957">
                  <c:v>6958</c:v>
                </c:pt>
                <c:pt idx="6958">
                  <c:v>6959</c:v>
                </c:pt>
                <c:pt idx="6959">
                  <c:v>6960</c:v>
                </c:pt>
                <c:pt idx="6960">
                  <c:v>6961</c:v>
                </c:pt>
                <c:pt idx="6961">
                  <c:v>6962</c:v>
                </c:pt>
                <c:pt idx="6962">
                  <c:v>6963</c:v>
                </c:pt>
                <c:pt idx="6963">
                  <c:v>6964</c:v>
                </c:pt>
                <c:pt idx="6964">
                  <c:v>6965</c:v>
                </c:pt>
                <c:pt idx="6965">
                  <c:v>6966</c:v>
                </c:pt>
                <c:pt idx="6966">
                  <c:v>6967</c:v>
                </c:pt>
                <c:pt idx="6967">
                  <c:v>6968</c:v>
                </c:pt>
                <c:pt idx="6968">
                  <c:v>6969</c:v>
                </c:pt>
                <c:pt idx="6969">
                  <c:v>6970</c:v>
                </c:pt>
                <c:pt idx="6970">
                  <c:v>6971</c:v>
                </c:pt>
                <c:pt idx="6971">
                  <c:v>6972</c:v>
                </c:pt>
                <c:pt idx="6972">
                  <c:v>6973</c:v>
                </c:pt>
                <c:pt idx="6973">
                  <c:v>6974</c:v>
                </c:pt>
                <c:pt idx="6974">
                  <c:v>6975</c:v>
                </c:pt>
                <c:pt idx="6975">
                  <c:v>6976</c:v>
                </c:pt>
                <c:pt idx="6976">
                  <c:v>6977</c:v>
                </c:pt>
                <c:pt idx="6977">
                  <c:v>6978</c:v>
                </c:pt>
                <c:pt idx="6978">
                  <c:v>6979</c:v>
                </c:pt>
                <c:pt idx="6979">
                  <c:v>6980</c:v>
                </c:pt>
                <c:pt idx="6980">
                  <c:v>6981</c:v>
                </c:pt>
                <c:pt idx="6981">
                  <c:v>6982</c:v>
                </c:pt>
                <c:pt idx="6982">
                  <c:v>6983</c:v>
                </c:pt>
                <c:pt idx="6983">
                  <c:v>6984</c:v>
                </c:pt>
                <c:pt idx="6984">
                  <c:v>6985</c:v>
                </c:pt>
                <c:pt idx="6985">
                  <c:v>6986</c:v>
                </c:pt>
                <c:pt idx="6986">
                  <c:v>6987</c:v>
                </c:pt>
                <c:pt idx="6987">
                  <c:v>6988</c:v>
                </c:pt>
                <c:pt idx="6988">
                  <c:v>6989</c:v>
                </c:pt>
                <c:pt idx="6989">
                  <c:v>6990</c:v>
                </c:pt>
                <c:pt idx="6990">
                  <c:v>6991</c:v>
                </c:pt>
                <c:pt idx="6991">
                  <c:v>6992</c:v>
                </c:pt>
                <c:pt idx="6992">
                  <c:v>6993</c:v>
                </c:pt>
                <c:pt idx="6993">
                  <c:v>6994</c:v>
                </c:pt>
                <c:pt idx="6994">
                  <c:v>6995</c:v>
                </c:pt>
                <c:pt idx="6995">
                  <c:v>6996</c:v>
                </c:pt>
                <c:pt idx="6996">
                  <c:v>6997</c:v>
                </c:pt>
                <c:pt idx="6997">
                  <c:v>6998</c:v>
                </c:pt>
                <c:pt idx="6998">
                  <c:v>6999</c:v>
                </c:pt>
                <c:pt idx="6999">
                  <c:v>7000</c:v>
                </c:pt>
                <c:pt idx="7000">
                  <c:v>7001</c:v>
                </c:pt>
                <c:pt idx="7001">
                  <c:v>7002</c:v>
                </c:pt>
                <c:pt idx="7002">
                  <c:v>7003</c:v>
                </c:pt>
                <c:pt idx="7003">
                  <c:v>7004</c:v>
                </c:pt>
                <c:pt idx="7004">
                  <c:v>7005</c:v>
                </c:pt>
                <c:pt idx="7005">
                  <c:v>7006</c:v>
                </c:pt>
                <c:pt idx="7006">
                  <c:v>7007</c:v>
                </c:pt>
                <c:pt idx="7007">
                  <c:v>7008</c:v>
                </c:pt>
                <c:pt idx="7008">
                  <c:v>7009</c:v>
                </c:pt>
                <c:pt idx="7009">
                  <c:v>7010</c:v>
                </c:pt>
                <c:pt idx="7010">
                  <c:v>7011</c:v>
                </c:pt>
                <c:pt idx="7011">
                  <c:v>7012</c:v>
                </c:pt>
                <c:pt idx="7012">
                  <c:v>7013</c:v>
                </c:pt>
                <c:pt idx="7013">
                  <c:v>7014</c:v>
                </c:pt>
                <c:pt idx="7014">
                  <c:v>7015</c:v>
                </c:pt>
                <c:pt idx="7015">
                  <c:v>7016</c:v>
                </c:pt>
                <c:pt idx="7016">
                  <c:v>7017</c:v>
                </c:pt>
                <c:pt idx="7017">
                  <c:v>7018</c:v>
                </c:pt>
                <c:pt idx="7018">
                  <c:v>7019</c:v>
                </c:pt>
                <c:pt idx="7019">
                  <c:v>7020</c:v>
                </c:pt>
                <c:pt idx="7020">
                  <c:v>7021</c:v>
                </c:pt>
                <c:pt idx="7021">
                  <c:v>7022</c:v>
                </c:pt>
                <c:pt idx="7022">
                  <c:v>7023</c:v>
                </c:pt>
                <c:pt idx="7023">
                  <c:v>7024</c:v>
                </c:pt>
                <c:pt idx="7024">
                  <c:v>7025</c:v>
                </c:pt>
                <c:pt idx="7025">
                  <c:v>7026</c:v>
                </c:pt>
                <c:pt idx="7026">
                  <c:v>7027</c:v>
                </c:pt>
                <c:pt idx="7027">
                  <c:v>7028</c:v>
                </c:pt>
                <c:pt idx="7028">
                  <c:v>7029</c:v>
                </c:pt>
                <c:pt idx="7029">
                  <c:v>7030</c:v>
                </c:pt>
                <c:pt idx="7030">
                  <c:v>7031</c:v>
                </c:pt>
                <c:pt idx="7031">
                  <c:v>7032</c:v>
                </c:pt>
                <c:pt idx="7032">
                  <c:v>7033</c:v>
                </c:pt>
                <c:pt idx="7033">
                  <c:v>7034</c:v>
                </c:pt>
                <c:pt idx="7034">
                  <c:v>7035</c:v>
                </c:pt>
                <c:pt idx="7035">
                  <c:v>7036</c:v>
                </c:pt>
                <c:pt idx="7036">
                  <c:v>7037</c:v>
                </c:pt>
                <c:pt idx="7037">
                  <c:v>7038</c:v>
                </c:pt>
                <c:pt idx="7038">
                  <c:v>7039</c:v>
                </c:pt>
                <c:pt idx="7039">
                  <c:v>7040</c:v>
                </c:pt>
                <c:pt idx="7040">
                  <c:v>7041</c:v>
                </c:pt>
                <c:pt idx="7041">
                  <c:v>7042</c:v>
                </c:pt>
                <c:pt idx="7042">
                  <c:v>7043</c:v>
                </c:pt>
                <c:pt idx="7043">
                  <c:v>7044</c:v>
                </c:pt>
                <c:pt idx="7044">
                  <c:v>7045</c:v>
                </c:pt>
                <c:pt idx="7045">
                  <c:v>7046</c:v>
                </c:pt>
                <c:pt idx="7046">
                  <c:v>7047</c:v>
                </c:pt>
                <c:pt idx="7047">
                  <c:v>7048</c:v>
                </c:pt>
                <c:pt idx="7048">
                  <c:v>7049</c:v>
                </c:pt>
                <c:pt idx="7049">
                  <c:v>7050</c:v>
                </c:pt>
                <c:pt idx="7050">
                  <c:v>7051</c:v>
                </c:pt>
                <c:pt idx="7051">
                  <c:v>7052</c:v>
                </c:pt>
                <c:pt idx="7052">
                  <c:v>7053</c:v>
                </c:pt>
                <c:pt idx="7053">
                  <c:v>7054</c:v>
                </c:pt>
                <c:pt idx="7054">
                  <c:v>7055</c:v>
                </c:pt>
                <c:pt idx="7055">
                  <c:v>7056</c:v>
                </c:pt>
                <c:pt idx="7056">
                  <c:v>7057</c:v>
                </c:pt>
                <c:pt idx="7057">
                  <c:v>7058</c:v>
                </c:pt>
                <c:pt idx="7058">
                  <c:v>7059</c:v>
                </c:pt>
                <c:pt idx="7059">
                  <c:v>7060</c:v>
                </c:pt>
                <c:pt idx="7060">
                  <c:v>7061</c:v>
                </c:pt>
                <c:pt idx="7061">
                  <c:v>7062</c:v>
                </c:pt>
                <c:pt idx="7062">
                  <c:v>7063</c:v>
                </c:pt>
                <c:pt idx="7063">
                  <c:v>7064</c:v>
                </c:pt>
                <c:pt idx="7064">
                  <c:v>7065</c:v>
                </c:pt>
                <c:pt idx="7065">
                  <c:v>7066</c:v>
                </c:pt>
                <c:pt idx="7066">
                  <c:v>7067</c:v>
                </c:pt>
                <c:pt idx="7067">
                  <c:v>7068</c:v>
                </c:pt>
                <c:pt idx="7068">
                  <c:v>7069</c:v>
                </c:pt>
                <c:pt idx="7069">
                  <c:v>7070</c:v>
                </c:pt>
                <c:pt idx="7070">
                  <c:v>7071</c:v>
                </c:pt>
                <c:pt idx="7071">
                  <c:v>7072</c:v>
                </c:pt>
                <c:pt idx="7072">
                  <c:v>7073</c:v>
                </c:pt>
                <c:pt idx="7073">
                  <c:v>7074</c:v>
                </c:pt>
                <c:pt idx="7074">
                  <c:v>7075</c:v>
                </c:pt>
                <c:pt idx="7075">
                  <c:v>7076</c:v>
                </c:pt>
                <c:pt idx="7076">
                  <c:v>7077</c:v>
                </c:pt>
                <c:pt idx="7077">
                  <c:v>7078</c:v>
                </c:pt>
                <c:pt idx="7078">
                  <c:v>7079</c:v>
                </c:pt>
                <c:pt idx="7079">
                  <c:v>7080</c:v>
                </c:pt>
                <c:pt idx="7080">
                  <c:v>7081</c:v>
                </c:pt>
                <c:pt idx="7081">
                  <c:v>7082</c:v>
                </c:pt>
                <c:pt idx="7082">
                  <c:v>7083</c:v>
                </c:pt>
                <c:pt idx="7083">
                  <c:v>7084</c:v>
                </c:pt>
                <c:pt idx="7084">
                  <c:v>7085</c:v>
                </c:pt>
                <c:pt idx="7085">
                  <c:v>7086</c:v>
                </c:pt>
                <c:pt idx="7086">
                  <c:v>7087</c:v>
                </c:pt>
                <c:pt idx="7087">
                  <c:v>7088</c:v>
                </c:pt>
                <c:pt idx="7088">
                  <c:v>7089</c:v>
                </c:pt>
                <c:pt idx="7089">
                  <c:v>7090</c:v>
                </c:pt>
                <c:pt idx="7090">
                  <c:v>7091</c:v>
                </c:pt>
                <c:pt idx="7091">
                  <c:v>7092</c:v>
                </c:pt>
                <c:pt idx="7092">
                  <c:v>7093</c:v>
                </c:pt>
                <c:pt idx="7093">
                  <c:v>7094</c:v>
                </c:pt>
                <c:pt idx="7094">
                  <c:v>7095</c:v>
                </c:pt>
                <c:pt idx="7095">
                  <c:v>7096</c:v>
                </c:pt>
                <c:pt idx="7096">
                  <c:v>7097</c:v>
                </c:pt>
                <c:pt idx="7097">
                  <c:v>7098</c:v>
                </c:pt>
                <c:pt idx="7098">
                  <c:v>7099</c:v>
                </c:pt>
                <c:pt idx="7099">
                  <c:v>7100</c:v>
                </c:pt>
                <c:pt idx="7100">
                  <c:v>7101</c:v>
                </c:pt>
                <c:pt idx="7101">
                  <c:v>7102</c:v>
                </c:pt>
                <c:pt idx="7102">
                  <c:v>7103</c:v>
                </c:pt>
                <c:pt idx="7103">
                  <c:v>7104</c:v>
                </c:pt>
                <c:pt idx="7104">
                  <c:v>7105</c:v>
                </c:pt>
                <c:pt idx="7105">
                  <c:v>7106</c:v>
                </c:pt>
                <c:pt idx="7106">
                  <c:v>7107</c:v>
                </c:pt>
                <c:pt idx="7107">
                  <c:v>7108</c:v>
                </c:pt>
                <c:pt idx="7108">
                  <c:v>7109</c:v>
                </c:pt>
                <c:pt idx="7109">
                  <c:v>7110</c:v>
                </c:pt>
                <c:pt idx="7110">
                  <c:v>7111</c:v>
                </c:pt>
                <c:pt idx="7111">
                  <c:v>7112</c:v>
                </c:pt>
                <c:pt idx="7112">
                  <c:v>7113</c:v>
                </c:pt>
                <c:pt idx="7113">
                  <c:v>7114</c:v>
                </c:pt>
                <c:pt idx="7114">
                  <c:v>7115</c:v>
                </c:pt>
                <c:pt idx="7115">
                  <c:v>7116</c:v>
                </c:pt>
                <c:pt idx="7116">
                  <c:v>7117</c:v>
                </c:pt>
                <c:pt idx="7117">
                  <c:v>7118</c:v>
                </c:pt>
                <c:pt idx="7118">
                  <c:v>7119</c:v>
                </c:pt>
                <c:pt idx="7119">
                  <c:v>7120</c:v>
                </c:pt>
                <c:pt idx="7120">
                  <c:v>7121</c:v>
                </c:pt>
                <c:pt idx="7121">
                  <c:v>7122</c:v>
                </c:pt>
                <c:pt idx="7122">
                  <c:v>7123</c:v>
                </c:pt>
                <c:pt idx="7123">
                  <c:v>7124</c:v>
                </c:pt>
                <c:pt idx="7124">
                  <c:v>7125</c:v>
                </c:pt>
                <c:pt idx="7125">
                  <c:v>7126</c:v>
                </c:pt>
                <c:pt idx="7126">
                  <c:v>7127</c:v>
                </c:pt>
                <c:pt idx="7127">
                  <c:v>7128</c:v>
                </c:pt>
                <c:pt idx="7128">
                  <c:v>7129</c:v>
                </c:pt>
                <c:pt idx="7129">
                  <c:v>7130</c:v>
                </c:pt>
                <c:pt idx="7130">
                  <c:v>7131</c:v>
                </c:pt>
                <c:pt idx="7131">
                  <c:v>7132</c:v>
                </c:pt>
                <c:pt idx="7132">
                  <c:v>7133</c:v>
                </c:pt>
                <c:pt idx="7133">
                  <c:v>7134</c:v>
                </c:pt>
                <c:pt idx="7134">
                  <c:v>7135</c:v>
                </c:pt>
                <c:pt idx="7135">
                  <c:v>7136</c:v>
                </c:pt>
                <c:pt idx="7136">
                  <c:v>7137</c:v>
                </c:pt>
                <c:pt idx="7137">
                  <c:v>7138</c:v>
                </c:pt>
                <c:pt idx="7138">
                  <c:v>7139</c:v>
                </c:pt>
                <c:pt idx="7139">
                  <c:v>7140</c:v>
                </c:pt>
                <c:pt idx="7140">
                  <c:v>7141</c:v>
                </c:pt>
                <c:pt idx="7141">
                  <c:v>7142</c:v>
                </c:pt>
                <c:pt idx="7142">
                  <c:v>7143</c:v>
                </c:pt>
                <c:pt idx="7143">
                  <c:v>7144</c:v>
                </c:pt>
                <c:pt idx="7144">
                  <c:v>7145</c:v>
                </c:pt>
                <c:pt idx="7145">
                  <c:v>7146</c:v>
                </c:pt>
                <c:pt idx="7146">
                  <c:v>7147</c:v>
                </c:pt>
                <c:pt idx="7147">
                  <c:v>7148</c:v>
                </c:pt>
                <c:pt idx="7148">
                  <c:v>7149</c:v>
                </c:pt>
                <c:pt idx="7149">
                  <c:v>7150</c:v>
                </c:pt>
                <c:pt idx="7150">
                  <c:v>7151</c:v>
                </c:pt>
                <c:pt idx="7151">
                  <c:v>7152</c:v>
                </c:pt>
                <c:pt idx="7152">
                  <c:v>7153</c:v>
                </c:pt>
                <c:pt idx="7153">
                  <c:v>7154</c:v>
                </c:pt>
                <c:pt idx="7154">
                  <c:v>7155</c:v>
                </c:pt>
                <c:pt idx="7155">
                  <c:v>7156</c:v>
                </c:pt>
                <c:pt idx="7156">
                  <c:v>7157</c:v>
                </c:pt>
                <c:pt idx="7157">
                  <c:v>7158</c:v>
                </c:pt>
                <c:pt idx="7158">
                  <c:v>7159</c:v>
                </c:pt>
                <c:pt idx="7159">
                  <c:v>7160</c:v>
                </c:pt>
                <c:pt idx="7160">
                  <c:v>7161</c:v>
                </c:pt>
                <c:pt idx="7161">
                  <c:v>7162</c:v>
                </c:pt>
                <c:pt idx="7162">
                  <c:v>7163</c:v>
                </c:pt>
                <c:pt idx="7163">
                  <c:v>7164</c:v>
                </c:pt>
                <c:pt idx="7164">
                  <c:v>7165</c:v>
                </c:pt>
                <c:pt idx="7165">
                  <c:v>7166</c:v>
                </c:pt>
                <c:pt idx="7166">
                  <c:v>7167</c:v>
                </c:pt>
                <c:pt idx="7167">
                  <c:v>7168</c:v>
                </c:pt>
                <c:pt idx="7168">
                  <c:v>7169</c:v>
                </c:pt>
                <c:pt idx="7169">
                  <c:v>7170</c:v>
                </c:pt>
                <c:pt idx="7170">
                  <c:v>7171</c:v>
                </c:pt>
                <c:pt idx="7171">
                  <c:v>7172</c:v>
                </c:pt>
                <c:pt idx="7172">
                  <c:v>7173</c:v>
                </c:pt>
                <c:pt idx="7173">
                  <c:v>7174</c:v>
                </c:pt>
                <c:pt idx="7174">
                  <c:v>7175</c:v>
                </c:pt>
                <c:pt idx="7175">
                  <c:v>7176</c:v>
                </c:pt>
                <c:pt idx="7176">
                  <c:v>7177</c:v>
                </c:pt>
                <c:pt idx="7177">
                  <c:v>7178</c:v>
                </c:pt>
                <c:pt idx="7178">
                  <c:v>7179</c:v>
                </c:pt>
                <c:pt idx="7179">
                  <c:v>7180</c:v>
                </c:pt>
                <c:pt idx="7180">
                  <c:v>7181</c:v>
                </c:pt>
                <c:pt idx="7181">
                  <c:v>7182</c:v>
                </c:pt>
                <c:pt idx="7182">
                  <c:v>7183</c:v>
                </c:pt>
                <c:pt idx="7183">
                  <c:v>7184</c:v>
                </c:pt>
                <c:pt idx="7184">
                  <c:v>7185</c:v>
                </c:pt>
                <c:pt idx="7185">
                  <c:v>7186</c:v>
                </c:pt>
                <c:pt idx="7186">
                  <c:v>7187</c:v>
                </c:pt>
                <c:pt idx="7187">
                  <c:v>7188</c:v>
                </c:pt>
                <c:pt idx="7188">
                  <c:v>7189</c:v>
                </c:pt>
                <c:pt idx="7189">
                  <c:v>7190</c:v>
                </c:pt>
                <c:pt idx="7190">
                  <c:v>7191</c:v>
                </c:pt>
                <c:pt idx="7191">
                  <c:v>7192</c:v>
                </c:pt>
                <c:pt idx="7192">
                  <c:v>7193</c:v>
                </c:pt>
                <c:pt idx="7193">
                  <c:v>7194</c:v>
                </c:pt>
                <c:pt idx="7194">
                  <c:v>7195</c:v>
                </c:pt>
                <c:pt idx="7195">
                  <c:v>7196</c:v>
                </c:pt>
                <c:pt idx="7196">
                  <c:v>7197</c:v>
                </c:pt>
                <c:pt idx="7197">
                  <c:v>7198</c:v>
                </c:pt>
                <c:pt idx="7198">
                  <c:v>7199</c:v>
                </c:pt>
                <c:pt idx="7199">
                  <c:v>7200</c:v>
                </c:pt>
                <c:pt idx="7200">
                  <c:v>7201</c:v>
                </c:pt>
                <c:pt idx="7201">
                  <c:v>7202</c:v>
                </c:pt>
                <c:pt idx="7202">
                  <c:v>7203</c:v>
                </c:pt>
                <c:pt idx="7203">
                  <c:v>7204</c:v>
                </c:pt>
                <c:pt idx="7204">
                  <c:v>7205</c:v>
                </c:pt>
                <c:pt idx="7205">
                  <c:v>7206</c:v>
                </c:pt>
                <c:pt idx="7206">
                  <c:v>7207</c:v>
                </c:pt>
                <c:pt idx="7207">
                  <c:v>7208</c:v>
                </c:pt>
                <c:pt idx="7208">
                  <c:v>7209</c:v>
                </c:pt>
                <c:pt idx="7209">
                  <c:v>7210</c:v>
                </c:pt>
                <c:pt idx="7210">
                  <c:v>7211</c:v>
                </c:pt>
                <c:pt idx="7211">
                  <c:v>7212</c:v>
                </c:pt>
                <c:pt idx="7212">
                  <c:v>7213</c:v>
                </c:pt>
                <c:pt idx="7213">
                  <c:v>7214</c:v>
                </c:pt>
                <c:pt idx="7214">
                  <c:v>7215</c:v>
                </c:pt>
                <c:pt idx="7215">
                  <c:v>7216</c:v>
                </c:pt>
                <c:pt idx="7216">
                  <c:v>7217</c:v>
                </c:pt>
                <c:pt idx="7217">
                  <c:v>7218</c:v>
                </c:pt>
                <c:pt idx="7218">
                  <c:v>7219</c:v>
                </c:pt>
                <c:pt idx="7219">
                  <c:v>7220</c:v>
                </c:pt>
                <c:pt idx="7220">
                  <c:v>7221</c:v>
                </c:pt>
                <c:pt idx="7221">
                  <c:v>7222</c:v>
                </c:pt>
                <c:pt idx="7222">
                  <c:v>7223</c:v>
                </c:pt>
                <c:pt idx="7223">
                  <c:v>7224</c:v>
                </c:pt>
                <c:pt idx="7224">
                  <c:v>7225</c:v>
                </c:pt>
                <c:pt idx="7225">
                  <c:v>7226</c:v>
                </c:pt>
                <c:pt idx="7226">
                  <c:v>7227</c:v>
                </c:pt>
                <c:pt idx="7227">
                  <c:v>7228</c:v>
                </c:pt>
                <c:pt idx="7228">
                  <c:v>7229</c:v>
                </c:pt>
                <c:pt idx="7229">
                  <c:v>7230</c:v>
                </c:pt>
                <c:pt idx="7230">
                  <c:v>7231</c:v>
                </c:pt>
                <c:pt idx="7231">
                  <c:v>7232</c:v>
                </c:pt>
                <c:pt idx="7232">
                  <c:v>7233</c:v>
                </c:pt>
                <c:pt idx="7233">
                  <c:v>7234</c:v>
                </c:pt>
                <c:pt idx="7234">
                  <c:v>7235</c:v>
                </c:pt>
                <c:pt idx="7235">
                  <c:v>7236</c:v>
                </c:pt>
                <c:pt idx="7236">
                  <c:v>7237</c:v>
                </c:pt>
                <c:pt idx="7237">
                  <c:v>7238</c:v>
                </c:pt>
                <c:pt idx="7238">
                  <c:v>7239</c:v>
                </c:pt>
                <c:pt idx="7239">
                  <c:v>7240</c:v>
                </c:pt>
                <c:pt idx="7240">
                  <c:v>7241</c:v>
                </c:pt>
                <c:pt idx="7241">
                  <c:v>7242</c:v>
                </c:pt>
                <c:pt idx="7242">
                  <c:v>7243</c:v>
                </c:pt>
                <c:pt idx="7243">
                  <c:v>7244</c:v>
                </c:pt>
                <c:pt idx="7244">
                  <c:v>7245</c:v>
                </c:pt>
                <c:pt idx="7245">
                  <c:v>7246</c:v>
                </c:pt>
                <c:pt idx="7246">
                  <c:v>7247</c:v>
                </c:pt>
                <c:pt idx="7247">
                  <c:v>7248</c:v>
                </c:pt>
                <c:pt idx="7248">
                  <c:v>7249</c:v>
                </c:pt>
                <c:pt idx="7249">
                  <c:v>7250</c:v>
                </c:pt>
                <c:pt idx="7250">
                  <c:v>7251</c:v>
                </c:pt>
                <c:pt idx="7251">
                  <c:v>7252</c:v>
                </c:pt>
                <c:pt idx="7252">
                  <c:v>7253</c:v>
                </c:pt>
                <c:pt idx="7253">
                  <c:v>7254</c:v>
                </c:pt>
                <c:pt idx="7254">
                  <c:v>7255</c:v>
                </c:pt>
                <c:pt idx="7255">
                  <c:v>7256</c:v>
                </c:pt>
                <c:pt idx="7256">
                  <c:v>7257</c:v>
                </c:pt>
                <c:pt idx="7257">
                  <c:v>7258</c:v>
                </c:pt>
                <c:pt idx="7258">
                  <c:v>7259</c:v>
                </c:pt>
                <c:pt idx="7259">
                  <c:v>7260</c:v>
                </c:pt>
                <c:pt idx="7260">
                  <c:v>7261</c:v>
                </c:pt>
                <c:pt idx="7261">
                  <c:v>7262</c:v>
                </c:pt>
                <c:pt idx="7262">
                  <c:v>7263</c:v>
                </c:pt>
                <c:pt idx="7263">
                  <c:v>7264</c:v>
                </c:pt>
                <c:pt idx="7264">
                  <c:v>7265</c:v>
                </c:pt>
                <c:pt idx="7265">
                  <c:v>7266</c:v>
                </c:pt>
                <c:pt idx="7266">
                  <c:v>7267</c:v>
                </c:pt>
                <c:pt idx="7267">
                  <c:v>7268</c:v>
                </c:pt>
                <c:pt idx="7268">
                  <c:v>7269</c:v>
                </c:pt>
                <c:pt idx="7269">
                  <c:v>7270</c:v>
                </c:pt>
                <c:pt idx="7270">
                  <c:v>7271</c:v>
                </c:pt>
                <c:pt idx="7271">
                  <c:v>7272</c:v>
                </c:pt>
                <c:pt idx="7272">
                  <c:v>7273</c:v>
                </c:pt>
                <c:pt idx="7273">
                  <c:v>7274</c:v>
                </c:pt>
                <c:pt idx="7274">
                  <c:v>7275</c:v>
                </c:pt>
                <c:pt idx="7275">
                  <c:v>7276</c:v>
                </c:pt>
                <c:pt idx="7276">
                  <c:v>7277</c:v>
                </c:pt>
                <c:pt idx="7277">
                  <c:v>7278</c:v>
                </c:pt>
                <c:pt idx="7278">
                  <c:v>7279</c:v>
                </c:pt>
                <c:pt idx="7279">
                  <c:v>7280</c:v>
                </c:pt>
                <c:pt idx="7280">
                  <c:v>7281</c:v>
                </c:pt>
                <c:pt idx="7281">
                  <c:v>7282</c:v>
                </c:pt>
                <c:pt idx="7282">
                  <c:v>7283</c:v>
                </c:pt>
                <c:pt idx="7283">
                  <c:v>7284</c:v>
                </c:pt>
                <c:pt idx="7284">
                  <c:v>7285</c:v>
                </c:pt>
                <c:pt idx="7285">
                  <c:v>7286</c:v>
                </c:pt>
                <c:pt idx="7286">
                  <c:v>7287</c:v>
                </c:pt>
                <c:pt idx="7287">
                  <c:v>7288</c:v>
                </c:pt>
                <c:pt idx="7288">
                  <c:v>7289</c:v>
                </c:pt>
                <c:pt idx="7289">
                  <c:v>7290</c:v>
                </c:pt>
                <c:pt idx="7290">
                  <c:v>7291</c:v>
                </c:pt>
                <c:pt idx="7291">
                  <c:v>7292</c:v>
                </c:pt>
                <c:pt idx="7292">
                  <c:v>7293</c:v>
                </c:pt>
                <c:pt idx="7293">
                  <c:v>7294</c:v>
                </c:pt>
                <c:pt idx="7294">
                  <c:v>7295</c:v>
                </c:pt>
                <c:pt idx="7295">
                  <c:v>7296</c:v>
                </c:pt>
                <c:pt idx="7296">
                  <c:v>7297</c:v>
                </c:pt>
                <c:pt idx="7297">
                  <c:v>7298</c:v>
                </c:pt>
                <c:pt idx="7298">
                  <c:v>7299</c:v>
                </c:pt>
                <c:pt idx="7299">
                  <c:v>7300</c:v>
                </c:pt>
                <c:pt idx="7300">
                  <c:v>7301</c:v>
                </c:pt>
                <c:pt idx="7301">
                  <c:v>7302</c:v>
                </c:pt>
                <c:pt idx="7302">
                  <c:v>7303</c:v>
                </c:pt>
                <c:pt idx="7303">
                  <c:v>7304</c:v>
                </c:pt>
                <c:pt idx="7304">
                  <c:v>7305</c:v>
                </c:pt>
                <c:pt idx="7305">
                  <c:v>7306</c:v>
                </c:pt>
                <c:pt idx="7306">
                  <c:v>7307</c:v>
                </c:pt>
                <c:pt idx="7307">
                  <c:v>7308</c:v>
                </c:pt>
                <c:pt idx="7308">
                  <c:v>7309</c:v>
                </c:pt>
                <c:pt idx="7309">
                  <c:v>7310</c:v>
                </c:pt>
                <c:pt idx="7310">
                  <c:v>7311</c:v>
                </c:pt>
                <c:pt idx="7311">
                  <c:v>7312</c:v>
                </c:pt>
                <c:pt idx="7312">
                  <c:v>7313</c:v>
                </c:pt>
                <c:pt idx="7313">
                  <c:v>7314</c:v>
                </c:pt>
                <c:pt idx="7314">
                  <c:v>7315</c:v>
                </c:pt>
                <c:pt idx="7315">
                  <c:v>7316</c:v>
                </c:pt>
                <c:pt idx="7316">
                  <c:v>7317</c:v>
                </c:pt>
                <c:pt idx="7317">
                  <c:v>7318</c:v>
                </c:pt>
                <c:pt idx="7318">
                  <c:v>7319</c:v>
                </c:pt>
                <c:pt idx="7319">
                  <c:v>7320</c:v>
                </c:pt>
                <c:pt idx="7320">
                  <c:v>7321</c:v>
                </c:pt>
                <c:pt idx="7321">
                  <c:v>7322</c:v>
                </c:pt>
                <c:pt idx="7322">
                  <c:v>7323</c:v>
                </c:pt>
                <c:pt idx="7323">
                  <c:v>7324</c:v>
                </c:pt>
                <c:pt idx="7324">
                  <c:v>7325</c:v>
                </c:pt>
                <c:pt idx="7325">
                  <c:v>7326</c:v>
                </c:pt>
                <c:pt idx="7326">
                  <c:v>7327</c:v>
                </c:pt>
                <c:pt idx="7327">
                  <c:v>7328</c:v>
                </c:pt>
                <c:pt idx="7328">
                  <c:v>7329</c:v>
                </c:pt>
                <c:pt idx="7329">
                  <c:v>7330</c:v>
                </c:pt>
                <c:pt idx="7330">
                  <c:v>7331</c:v>
                </c:pt>
                <c:pt idx="7331">
                  <c:v>7332</c:v>
                </c:pt>
                <c:pt idx="7332">
                  <c:v>7333</c:v>
                </c:pt>
                <c:pt idx="7333">
                  <c:v>7334</c:v>
                </c:pt>
                <c:pt idx="7334">
                  <c:v>7335</c:v>
                </c:pt>
                <c:pt idx="7335">
                  <c:v>7336</c:v>
                </c:pt>
                <c:pt idx="7336">
                  <c:v>7337</c:v>
                </c:pt>
                <c:pt idx="7337">
                  <c:v>7338</c:v>
                </c:pt>
                <c:pt idx="7338">
                  <c:v>7339</c:v>
                </c:pt>
                <c:pt idx="7339">
                  <c:v>7340</c:v>
                </c:pt>
                <c:pt idx="7340">
                  <c:v>7341</c:v>
                </c:pt>
                <c:pt idx="7341">
                  <c:v>7342</c:v>
                </c:pt>
                <c:pt idx="7342">
                  <c:v>7343</c:v>
                </c:pt>
                <c:pt idx="7343">
                  <c:v>7344</c:v>
                </c:pt>
                <c:pt idx="7344">
                  <c:v>7345</c:v>
                </c:pt>
                <c:pt idx="7345">
                  <c:v>7346</c:v>
                </c:pt>
                <c:pt idx="7346">
                  <c:v>7347</c:v>
                </c:pt>
                <c:pt idx="7347">
                  <c:v>7348</c:v>
                </c:pt>
                <c:pt idx="7348">
                  <c:v>7349</c:v>
                </c:pt>
                <c:pt idx="7349">
                  <c:v>7350</c:v>
                </c:pt>
                <c:pt idx="7350">
                  <c:v>7351</c:v>
                </c:pt>
                <c:pt idx="7351">
                  <c:v>7352</c:v>
                </c:pt>
                <c:pt idx="7352">
                  <c:v>7353</c:v>
                </c:pt>
                <c:pt idx="7353">
                  <c:v>7354</c:v>
                </c:pt>
                <c:pt idx="7354">
                  <c:v>7355</c:v>
                </c:pt>
                <c:pt idx="7355">
                  <c:v>7356</c:v>
                </c:pt>
                <c:pt idx="7356">
                  <c:v>7357</c:v>
                </c:pt>
                <c:pt idx="7357">
                  <c:v>7358</c:v>
                </c:pt>
                <c:pt idx="7358">
                  <c:v>7359</c:v>
                </c:pt>
                <c:pt idx="7359">
                  <c:v>7360</c:v>
                </c:pt>
                <c:pt idx="7360">
                  <c:v>7361</c:v>
                </c:pt>
                <c:pt idx="7361">
                  <c:v>7362</c:v>
                </c:pt>
                <c:pt idx="7362">
                  <c:v>7363</c:v>
                </c:pt>
                <c:pt idx="7363">
                  <c:v>7364</c:v>
                </c:pt>
                <c:pt idx="7364">
                  <c:v>7365</c:v>
                </c:pt>
                <c:pt idx="7365">
                  <c:v>7366</c:v>
                </c:pt>
                <c:pt idx="7366">
                  <c:v>7367</c:v>
                </c:pt>
                <c:pt idx="7367">
                  <c:v>7368</c:v>
                </c:pt>
                <c:pt idx="7368">
                  <c:v>7369</c:v>
                </c:pt>
                <c:pt idx="7369">
                  <c:v>7370</c:v>
                </c:pt>
                <c:pt idx="7370">
                  <c:v>7371</c:v>
                </c:pt>
                <c:pt idx="7371">
                  <c:v>7372</c:v>
                </c:pt>
                <c:pt idx="7372">
                  <c:v>7373</c:v>
                </c:pt>
                <c:pt idx="7373">
                  <c:v>7374</c:v>
                </c:pt>
                <c:pt idx="7374">
                  <c:v>7375</c:v>
                </c:pt>
                <c:pt idx="7375">
                  <c:v>7376</c:v>
                </c:pt>
                <c:pt idx="7376">
                  <c:v>7377</c:v>
                </c:pt>
                <c:pt idx="7377">
                  <c:v>7378</c:v>
                </c:pt>
                <c:pt idx="7378">
                  <c:v>7379</c:v>
                </c:pt>
                <c:pt idx="7379">
                  <c:v>7380</c:v>
                </c:pt>
                <c:pt idx="7380">
                  <c:v>7381</c:v>
                </c:pt>
                <c:pt idx="7381">
                  <c:v>7382</c:v>
                </c:pt>
                <c:pt idx="7382">
                  <c:v>7383</c:v>
                </c:pt>
                <c:pt idx="7383">
                  <c:v>7384</c:v>
                </c:pt>
                <c:pt idx="7384">
                  <c:v>7385</c:v>
                </c:pt>
                <c:pt idx="7385">
                  <c:v>7386</c:v>
                </c:pt>
                <c:pt idx="7386">
                  <c:v>7387</c:v>
                </c:pt>
                <c:pt idx="7387">
                  <c:v>7388</c:v>
                </c:pt>
                <c:pt idx="7388">
                  <c:v>7389</c:v>
                </c:pt>
                <c:pt idx="7389">
                  <c:v>7390</c:v>
                </c:pt>
                <c:pt idx="7390">
                  <c:v>7391</c:v>
                </c:pt>
                <c:pt idx="7391">
                  <c:v>7392</c:v>
                </c:pt>
                <c:pt idx="7392">
                  <c:v>7393</c:v>
                </c:pt>
                <c:pt idx="7393">
                  <c:v>7394</c:v>
                </c:pt>
                <c:pt idx="7394">
                  <c:v>7395</c:v>
                </c:pt>
                <c:pt idx="7395">
                  <c:v>7396</c:v>
                </c:pt>
                <c:pt idx="7396">
                  <c:v>7397</c:v>
                </c:pt>
                <c:pt idx="7397">
                  <c:v>7398</c:v>
                </c:pt>
                <c:pt idx="7398">
                  <c:v>7399</c:v>
                </c:pt>
                <c:pt idx="7399">
                  <c:v>7400</c:v>
                </c:pt>
                <c:pt idx="7400">
                  <c:v>7401</c:v>
                </c:pt>
                <c:pt idx="7401">
                  <c:v>7402</c:v>
                </c:pt>
                <c:pt idx="7402">
                  <c:v>7403</c:v>
                </c:pt>
                <c:pt idx="7403">
                  <c:v>7404</c:v>
                </c:pt>
                <c:pt idx="7404">
                  <c:v>7405</c:v>
                </c:pt>
                <c:pt idx="7405">
                  <c:v>7406</c:v>
                </c:pt>
                <c:pt idx="7406">
                  <c:v>7407</c:v>
                </c:pt>
                <c:pt idx="7407">
                  <c:v>7408</c:v>
                </c:pt>
                <c:pt idx="7408">
                  <c:v>7409</c:v>
                </c:pt>
                <c:pt idx="7409">
                  <c:v>7410</c:v>
                </c:pt>
                <c:pt idx="7410">
                  <c:v>7411</c:v>
                </c:pt>
                <c:pt idx="7411">
                  <c:v>7412</c:v>
                </c:pt>
                <c:pt idx="7412">
                  <c:v>7413</c:v>
                </c:pt>
                <c:pt idx="7413">
                  <c:v>7414</c:v>
                </c:pt>
                <c:pt idx="7414">
                  <c:v>7415</c:v>
                </c:pt>
                <c:pt idx="7415">
                  <c:v>7416</c:v>
                </c:pt>
                <c:pt idx="7416">
                  <c:v>7417</c:v>
                </c:pt>
                <c:pt idx="7417">
                  <c:v>7418</c:v>
                </c:pt>
                <c:pt idx="7418">
                  <c:v>7419</c:v>
                </c:pt>
                <c:pt idx="7419">
                  <c:v>7420</c:v>
                </c:pt>
                <c:pt idx="7420">
                  <c:v>7421</c:v>
                </c:pt>
                <c:pt idx="7421">
                  <c:v>7422</c:v>
                </c:pt>
                <c:pt idx="7422">
                  <c:v>7423</c:v>
                </c:pt>
                <c:pt idx="7423">
                  <c:v>7424</c:v>
                </c:pt>
                <c:pt idx="7424">
                  <c:v>7425</c:v>
                </c:pt>
                <c:pt idx="7425">
                  <c:v>7426</c:v>
                </c:pt>
                <c:pt idx="7426">
                  <c:v>7427</c:v>
                </c:pt>
                <c:pt idx="7427">
                  <c:v>7428</c:v>
                </c:pt>
                <c:pt idx="7428">
                  <c:v>7429</c:v>
                </c:pt>
                <c:pt idx="7429">
                  <c:v>7430</c:v>
                </c:pt>
                <c:pt idx="7430">
                  <c:v>7431</c:v>
                </c:pt>
                <c:pt idx="7431">
                  <c:v>7432</c:v>
                </c:pt>
                <c:pt idx="7432">
                  <c:v>7433</c:v>
                </c:pt>
                <c:pt idx="7433">
                  <c:v>7434</c:v>
                </c:pt>
                <c:pt idx="7434">
                  <c:v>7435</c:v>
                </c:pt>
                <c:pt idx="7435">
                  <c:v>7436</c:v>
                </c:pt>
                <c:pt idx="7436">
                  <c:v>7437</c:v>
                </c:pt>
                <c:pt idx="7437">
                  <c:v>7438</c:v>
                </c:pt>
                <c:pt idx="7438">
                  <c:v>7439</c:v>
                </c:pt>
                <c:pt idx="7439">
                  <c:v>7440</c:v>
                </c:pt>
                <c:pt idx="7440">
                  <c:v>7441</c:v>
                </c:pt>
                <c:pt idx="7441">
                  <c:v>7442</c:v>
                </c:pt>
                <c:pt idx="7442">
                  <c:v>7443</c:v>
                </c:pt>
                <c:pt idx="7443">
                  <c:v>7444</c:v>
                </c:pt>
                <c:pt idx="7444">
                  <c:v>7445</c:v>
                </c:pt>
                <c:pt idx="7445">
                  <c:v>7446</c:v>
                </c:pt>
                <c:pt idx="7446">
                  <c:v>7447</c:v>
                </c:pt>
                <c:pt idx="7447">
                  <c:v>7448</c:v>
                </c:pt>
                <c:pt idx="7448">
                  <c:v>7449</c:v>
                </c:pt>
                <c:pt idx="7449">
                  <c:v>7450</c:v>
                </c:pt>
                <c:pt idx="7450">
                  <c:v>7451</c:v>
                </c:pt>
                <c:pt idx="7451">
                  <c:v>7452</c:v>
                </c:pt>
                <c:pt idx="7452">
                  <c:v>7453</c:v>
                </c:pt>
                <c:pt idx="7453">
                  <c:v>7454</c:v>
                </c:pt>
                <c:pt idx="7454">
                  <c:v>7455</c:v>
                </c:pt>
                <c:pt idx="7455">
                  <c:v>7456</c:v>
                </c:pt>
                <c:pt idx="7456">
                  <c:v>7457</c:v>
                </c:pt>
                <c:pt idx="7457">
                  <c:v>7458</c:v>
                </c:pt>
                <c:pt idx="7458">
                  <c:v>7459</c:v>
                </c:pt>
                <c:pt idx="7459">
                  <c:v>7460</c:v>
                </c:pt>
                <c:pt idx="7460">
                  <c:v>7461</c:v>
                </c:pt>
                <c:pt idx="7461">
                  <c:v>7462</c:v>
                </c:pt>
                <c:pt idx="7462">
                  <c:v>7463</c:v>
                </c:pt>
                <c:pt idx="7463">
                  <c:v>7464</c:v>
                </c:pt>
                <c:pt idx="7464">
                  <c:v>7465</c:v>
                </c:pt>
                <c:pt idx="7465">
                  <c:v>7466</c:v>
                </c:pt>
                <c:pt idx="7466">
                  <c:v>7467</c:v>
                </c:pt>
                <c:pt idx="7467">
                  <c:v>7468</c:v>
                </c:pt>
                <c:pt idx="7468">
                  <c:v>7469</c:v>
                </c:pt>
                <c:pt idx="7469">
                  <c:v>7470</c:v>
                </c:pt>
                <c:pt idx="7470">
                  <c:v>7471</c:v>
                </c:pt>
                <c:pt idx="7471">
                  <c:v>7472</c:v>
                </c:pt>
                <c:pt idx="7472">
                  <c:v>7473</c:v>
                </c:pt>
                <c:pt idx="7473">
                  <c:v>7474</c:v>
                </c:pt>
                <c:pt idx="7474">
                  <c:v>7475</c:v>
                </c:pt>
                <c:pt idx="7475">
                  <c:v>7476</c:v>
                </c:pt>
                <c:pt idx="7476">
                  <c:v>7477</c:v>
                </c:pt>
                <c:pt idx="7477">
                  <c:v>7478</c:v>
                </c:pt>
                <c:pt idx="7478">
                  <c:v>7479</c:v>
                </c:pt>
                <c:pt idx="7479">
                  <c:v>7480</c:v>
                </c:pt>
                <c:pt idx="7480">
                  <c:v>7481</c:v>
                </c:pt>
                <c:pt idx="7481">
                  <c:v>7482</c:v>
                </c:pt>
                <c:pt idx="7482">
                  <c:v>7483</c:v>
                </c:pt>
                <c:pt idx="7483">
                  <c:v>7484</c:v>
                </c:pt>
                <c:pt idx="7484">
                  <c:v>7485</c:v>
                </c:pt>
                <c:pt idx="7485">
                  <c:v>7486</c:v>
                </c:pt>
                <c:pt idx="7486">
                  <c:v>7487</c:v>
                </c:pt>
                <c:pt idx="7487">
                  <c:v>7488</c:v>
                </c:pt>
                <c:pt idx="7488">
                  <c:v>7489</c:v>
                </c:pt>
                <c:pt idx="7489">
                  <c:v>7490</c:v>
                </c:pt>
                <c:pt idx="7490">
                  <c:v>7491</c:v>
                </c:pt>
                <c:pt idx="7491">
                  <c:v>7492</c:v>
                </c:pt>
                <c:pt idx="7492">
                  <c:v>7493</c:v>
                </c:pt>
                <c:pt idx="7493">
                  <c:v>7494</c:v>
                </c:pt>
                <c:pt idx="7494">
                  <c:v>7495</c:v>
                </c:pt>
                <c:pt idx="7495">
                  <c:v>7496</c:v>
                </c:pt>
                <c:pt idx="7496">
                  <c:v>7497</c:v>
                </c:pt>
                <c:pt idx="7497">
                  <c:v>7498</c:v>
                </c:pt>
                <c:pt idx="7498">
                  <c:v>7499</c:v>
                </c:pt>
                <c:pt idx="7499">
                  <c:v>7500</c:v>
                </c:pt>
                <c:pt idx="7500">
                  <c:v>7501</c:v>
                </c:pt>
                <c:pt idx="7501">
                  <c:v>7502</c:v>
                </c:pt>
                <c:pt idx="7502">
                  <c:v>7503</c:v>
                </c:pt>
                <c:pt idx="7503">
                  <c:v>7504</c:v>
                </c:pt>
                <c:pt idx="7504">
                  <c:v>7505</c:v>
                </c:pt>
                <c:pt idx="7505">
                  <c:v>7506</c:v>
                </c:pt>
                <c:pt idx="7506">
                  <c:v>7507</c:v>
                </c:pt>
                <c:pt idx="7507">
                  <c:v>7508</c:v>
                </c:pt>
                <c:pt idx="7508">
                  <c:v>7509</c:v>
                </c:pt>
                <c:pt idx="7509">
                  <c:v>7510</c:v>
                </c:pt>
                <c:pt idx="7510">
                  <c:v>7511</c:v>
                </c:pt>
                <c:pt idx="7511">
                  <c:v>7512</c:v>
                </c:pt>
                <c:pt idx="7512">
                  <c:v>7513</c:v>
                </c:pt>
                <c:pt idx="7513">
                  <c:v>7514</c:v>
                </c:pt>
                <c:pt idx="7514">
                  <c:v>7515</c:v>
                </c:pt>
                <c:pt idx="7515">
                  <c:v>7516</c:v>
                </c:pt>
                <c:pt idx="7516">
                  <c:v>7517</c:v>
                </c:pt>
                <c:pt idx="7517">
                  <c:v>7518</c:v>
                </c:pt>
                <c:pt idx="7518">
                  <c:v>7519</c:v>
                </c:pt>
                <c:pt idx="7519">
                  <c:v>7520</c:v>
                </c:pt>
                <c:pt idx="7520">
                  <c:v>7521</c:v>
                </c:pt>
                <c:pt idx="7521">
                  <c:v>7522</c:v>
                </c:pt>
                <c:pt idx="7522">
                  <c:v>7523</c:v>
                </c:pt>
                <c:pt idx="7523">
                  <c:v>7524</c:v>
                </c:pt>
                <c:pt idx="7524">
                  <c:v>7525</c:v>
                </c:pt>
                <c:pt idx="7525">
                  <c:v>7526</c:v>
                </c:pt>
                <c:pt idx="7526">
                  <c:v>7527</c:v>
                </c:pt>
                <c:pt idx="7527">
                  <c:v>7528</c:v>
                </c:pt>
                <c:pt idx="7528">
                  <c:v>7529</c:v>
                </c:pt>
                <c:pt idx="7529">
                  <c:v>7530</c:v>
                </c:pt>
                <c:pt idx="7530">
                  <c:v>7531</c:v>
                </c:pt>
                <c:pt idx="7531">
                  <c:v>7532</c:v>
                </c:pt>
                <c:pt idx="7532">
                  <c:v>7533</c:v>
                </c:pt>
                <c:pt idx="7533">
                  <c:v>7534</c:v>
                </c:pt>
                <c:pt idx="7534">
                  <c:v>7535</c:v>
                </c:pt>
                <c:pt idx="7535">
                  <c:v>7536</c:v>
                </c:pt>
                <c:pt idx="7536">
                  <c:v>7537</c:v>
                </c:pt>
                <c:pt idx="7537">
                  <c:v>7538</c:v>
                </c:pt>
                <c:pt idx="7538">
                  <c:v>7539</c:v>
                </c:pt>
                <c:pt idx="7539">
                  <c:v>7540</c:v>
                </c:pt>
                <c:pt idx="7540">
                  <c:v>7541</c:v>
                </c:pt>
                <c:pt idx="7541">
                  <c:v>7542</c:v>
                </c:pt>
                <c:pt idx="7542">
                  <c:v>7543</c:v>
                </c:pt>
                <c:pt idx="7543">
                  <c:v>7544</c:v>
                </c:pt>
                <c:pt idx="7544">
                  <c:v>7545</c:v>
                </c:pt>
                <c:pt idx="7545">
                  <c:v>7546</c:v>
                </c:pt>
                <c:pt idx="7546">
                  <c:v>7547</c:v>
                </c:pt>
                <c:pt idx="7547">
                  <c:v>7548</c:v>
                </c:pt>
                <c:pt idx="7548">
                  <c:v>7549</c:v>
                </c:pt>
                <c:pt idx="7549">
                  <c:v>7550</c:v>
                </c:pt>
                <c:pt idx="7550">
                  <c:v>7551</c:v>
                </c:pt>
                <c:pt idx="7551">
                  <c:v>7552</c:v>
                </c:pt>
                <c:pt idx="7552">
                  <c:v>7553</c:v>
                </c:pt>
                <c:pt idx="7553">
                  <c:v>7554</c:v>
                </c:pt>
                <c:pt idx="7554">
                  <c:v>7555</c:v>
                </c:pt>
                <c:pt idx="7555">
                  <c:v>7556</c:v>
                </c:pt>
                <c:pt idx="7556">
                  <c:v>7557</c:v>
                </c:pt>
                <c:pt idx="7557">
                  <c:v>7558</c:v>
                </c:pt>
                <c:pt idx="7558">
                  <c:v>7559</c:v>
                </c:pt>
                <c:pt idx="7559">
                  <c:v>7560</c:v>
                </c:pt>
                <c:pt idx="7560">
                  <c:v>7561</c:v>
                </c:pt>
                <c:pt idx="7561">
                  <c:v>7562</c:v>
                </c:pt>
                <c:pt idx="7562">
                  <c:v>7563</c:v>
                </c:pt>
                <c:pt idx="7563">
                  <c:v>7564</c:v>
                </c:pt>
                <c:pt idx="7564">
                  <c:v>7565</c:v>
                </c:pt>
                <c:pt idx="7565">
                  <c:v>7566</c:v>
                </c:pt>
                <c:pt idx="7566">
                  <c:v>7567</c:v>
                </c:pt>
                <c:pt idx="7567">
                  <c:v>7568</c:v>
                </c:pt>
                <c:pt idx="7568">
                  <c:v>7569</c:v>
                </c:pt>
                <c:pt idx="7569">
                  <c:v>7570</c:v>
                </c:pt>
                <c:pt idx="7570">
                  <c:v>7571</c:v>
                </c:pt>
                <c:pt idx="7571">
                  <c:v>7572</c:v>
                </c:pt>
                <c:pt idx="7572">
                  <c:v>7573</c:v>
                </c:pt>
                <c:pt idx="7573">
                  <c:v>7574</c:v>
                </c:pt>
                <c:pt idx="7574">
                  <c:v>7575</c:v>
                </c:pt>
                <c:pt idx="7575">
                  <c:v>7576</c:v>
                </c:pt>
                <c:pt idx="7576">
                  <c:v>7577</c:v>
                </c:pt>
                <c:pt idx="7577">
                  <c:v>7578</c:v>
                </c:pt>
                <c:pt idx="7578">
                  <c:v>7579</c:v>
                </c:pt>
                <c:pt idx="7579">
                  <c:v>7580</c:v>
                </c:pt>
                <c:pt idx="7580">
                  <c:v>7581</c:v>
                </c:pt>
                <c:pt idx="7581">
                  <c:v>7582</c:v>
                </c:pt>
                <c:pt idx="7582">
                  <c:v>7583</c:v>
                </c:pt>
                <c:pt idx="7583">
                  <c:v>7584</c:v>
                </c:pt>
                <c:pt idx="7584">
                  <c:v>7585</c:v>
                </c:pt>
                <c:pt idx="7585">
                  <c:v>7586</c:v>
                </c:pt>
                <c:pt idx="7586">
                  <c:v>7587</c:v>
                </c:pt>
                <c:pt idx="7587">
                  <c:v>7588</c:v>
                </c:pt>
                <c:pt idx="7588">
                  <c:v>7589</c:v>
                </c:pt>
                <c:pt idx="7589">
                  <c:v>7590</c:v>
                </c:pt>
                <c:pt idx="7590">
                  <c:v>7591</c:v>
                </c:pt>
                <c:pt idx="7591">
                  <c:v>7592</c:v>
                </c:pt>
                <c:pt idx="7592">
                  <c:v>7593</c:v>
                </c:pt>
                <c:pt idx="7593">
                  <c:v>7594</c:v>
                </c:pt>
                <c:pt idx="7594">
                  <c:v>7595</c:v>
                </c:pt>
                <c:pt idx="7595">
                  <c:v>7596</c:v>
                </c:pt>
                <c:pt idx="7596">
                  <c:v>7597</c:v>
                </c:pt>
                <c:pt idx="7597">
                  <c:v>7598</c:v>
                </c:pt>
                <c:pt idx="7598">
                  <c:v>7599</c:v>
                </c:pt>
                <c:pt idx="7599">
                  <c:v>7600</c:v>
                </c:pt>
                <c:pt idx="7600">
                  <c:v>7601</c:v>
                </c:pt>
                <c:pt idx="7601">
                  <c:v>7602</c:v>
                </c:pt>
                <c:pt idx="7602">
                  <c:v>7603</c:v>
                </c:pt>
                <c:pt idx="7603">
                  <c:v>7604</c:v>
                </c:pt>
                <c:pt idx="7604">
                  <c:v>7605</c:v>
                </c:pt>
                <c:pt idx="7605">
                  <c:v>7606</c:v>
                </c:pt>
                <c:pt idx="7606">
                  <c:v>7607</c:v>
                </c:pt>
                <c:pt idx="7607">
                  <c:v>7608</c:v>
                </c:pt>
                <c:pt idx="7608">
                  <c:v>7609</c:v>
                </c:pt>
                <c:pt idx="7609">
                  <c:v>7610</c:v>
                </c:pt>
                <c:pt idx="7610">
                  <c:v>7611</c:v>
                </c:pt>
                <c:pt idx="7611">
                  <c:v>7612</c:v>
                </c:pt>
                <c:pt idx="7612">
                  <c:v>7613</c:v>
                </c:pt>
                <c:pt idx="7613">
                  <c:v>7614</c:v>
                </c:pt>
                <c:pt idx="7614">
                  <c:v>7615</c:v>
                </c:pt>
                <c:pt idx="7615">
                  <c:v>7616</c:v>
                </c:pt>
                <c:pt idx="7616">
                  <c:v>7617</c:v>
                </c:pt>
                <c:pt idx="7617">
                  <c:v>7618</c:v>
                </c:pt>
                <c:pt idx="7618">
                  <c:v>7619</c:v>
                </c:pt>
                <c:pt idx="7619">
                  <c:v>7620</c:v>
                </c:pt>
                <c:pt idx="7620">
                  <c:v>7621</c:v>
                </c:pt>
                <c:pt idx="7621">
                  <c:v>7622</c:v>
                </c:pt>
                <c:pt idx="7622">
                  <c:v>7623</c:v>
                </c:pt>
                <c:pt idx="7623">
                  <c:v>7624</c:v>
                </c:pt>
                <c:pt idx="7624">
                  <c:v>7625</c:v>
                </c:pt>
                <c:pt idx="7625">
                  <c:v>7626</c:v>
                </c:pt>
                <c:pt idx="7626">
                  <c:v>7627</c:v>
                </c:pt>
                <c:pt idx="7627">
                  <c:v>7628</c:v>
                </c:pt>
                <c:pt idx="7628">
                  <c:v>7629</c:v>
                </c:pt>
                <c:pt idx="7629">
                  <c:v>7630</c:v>
                </c:pt>
                <c:pt idx="7630">
                  <c:v>7631</c:v>
                </c:pt>
                <c:pt idx="7631">
                  <c:v>7632</c:v>
                </c:pt>
                <c:pt idx="7632">
                  <c:v>7633</c:v>
                </c:pt>
                <c:pt idx="7633">
                  <c:v>7634</c:v>
                </c:pt>
                <c:pt idx="7634">
                  <c:v>7635</c:v>
                </c:pt>
                <c:pt idx="7635">
                  <c:v>7636</c:v>
                </c:pt>
                <c:pt idx="7636">
                  <c:v>7637</c:v>
                </c:pt>
                <c:pt idx="7637">
                  <c:v>7638</c:v>
                </c:pt>
                <c:pt idx="7638">
                  <c:v>7639</c:v>
                </c:pt>
                <c:pt idx="7639">
                  <c:v>7640</c:v>
                </c:pt>
                <c:pt idx="7640">
                  <c:v>7641</c:v>
                </c:pt>
                <c:pt idx="7641">
                  <c:v>7642</c:v>
                </c:pt>
                <c:pt idx="7642">
                  <c:v>7643</c:v>
                </c:pt>
                <c:pt idx="7643">
                  <c:v>7644</c:v>
                </c:pt>
                <c:pt idx="7644">
                  <c:v>7645</c:v>
                </c:pt>
                <c:pt idx="7645">
                  <c:v>7646</c:v>
                </c:pt>
                <c:pt idx="7646">
                  <c:v>7647</c:v>
                </c:pt>
                <c:pt idx="7647">
                  <c:v>7648</c:v>
                </c:pt>
                <c:pt idx="7648">
                  <c:v>7649</c:v>
                </c:pt>
                <c:pt idx="7649">
                  <c:v>7650</c:v>
                </c:pt>
                <c:pt idx="7650">
                  <c:v>7651</c:v>
                </c:pt>
                <c:pt idx="7651">
                  <c:v>7652</c:v>
                </c:pt>
                <c:pt idx="7652">
                  <c:v>7653</c:v>
                </c:pt>
                <c:pt idx="7653">
                  <c:v>7654</c:v>
                </c:pt>
                <c:pt idx="7654">
                  <c:v>7655</c:v>
                </c:pt>
                <c:pt idx="7655">
                  <c:v>7656</c:v>
                </c:pt>
                <c:pt idx="7656">
                  <c:v>7657</c:v>
                </c:pt>
                <c:pt idx="7657">
                  <c:v>7658</c:v>
                </c:pt>
                <c:pt idx="7658">
                  <c:v>7659</c:v>
                </c:pt>
                <c:pt idx="7659">
                  <c:v>7660</c:v>
                </c:pt>
                <c:pt idx="7660">
                  <c:v>7661</c:v>
                </c:pt>
                <c:pt idx="7661">
                  <c:v>7662</c:v>
                </c:pt>
                <c:pt idx="7662">
                  <c:v>7663</c:v>
                </c:pt>
                <c:pt idx="7663">
                  <c:v>7664</c:v>
                </c:pt>
                <c:pt idx="7664">
                  <c:v>7665</c:v>
                </c:pt>
                <c:pt idx="7665">
                  <c:v>7666</c:v>
                </c:pt>
                <c:pt idx="7666">
                  <c:v>7667</c:v>
                </c:pt>
                <c:pt idx="7667">
                  <c:v>7668</c:v>
                </c:pt>
                <c:pt idx="7668">
                  <c:v>7669</c:v>
                </c:pt>
                <c:pt idx="7669">
                  <c:v>7670</c:v>
                </c:pt>
                <c:pt idx="7670">
                  <c:v>7671</c:v>
                </c:pt>
                <c:pt idx="7671">
                  <c:v>7672</c:v>
                </c:pt>
                <c:pt idx="7672">
                  <c:v>7673</c:v>
                </c:pt>
                <c:pt idx="7673">
                  <c:v>7674</c:v>
                </c:pt>
                <c:pt idx="7674">
                  <c:v>7675</c:v>
                </c:pt>
                <c:pt idx="7675">
                  <c:v>7676</c:v>
                </c:pt>
                <c:pt idx="7676">
                  <c:v>7677</c:v>
                </c:pt>
                <c:pt idx="7677">
                  <c:v>7678</c:v>
                </c:pt>
                <c:pt idx="7678">
                  <c:v>7679</c:v>
                </c:pt>
                <c:pt idx="7679">
                  <c:v>7680</c:v>
                </c:pt>
                <c:pt idx="7680">
                  <c:v>7681</c:v>
                </c:pt>
                <c:pt idx="7681">
                  <c:v>7682</c:v>
                </c:pt>
                <c:pt idx="7682">
                  <c:v>7683</c:v>
                </c:pt>
                <c:pt idx="7683">
                  <c:v>7684</c:v>
                </c:pt>
                <c:pt idx="7684">
                  <c:v>7685</c:v>
                </c:pt>
                <c:pt idx="7685">
                  <c:v>7686</c:v>
                </c:pt>
                <c:pt idx="7686">
                  <c:v>7687</c:v>
                </c:pt>
                <c:pt idx="7687">
                  <c:v>7688</c:v>
                </c:pt>
                <c:pt idx="7688">
                  <c:v>7689</c:v>
                </c:pt>
                <c:pt idx="7689">
                  <c:v>7690</c:v>
                </c:pt>
                <c:pt idx="7690">
                  <c:v>7691</c:v>
                </c:pt>
                <c:pt idx="7691">
                  <c:v>7692</c:v>
                </c:pt>
                <c:pt idx="7692">
                  <c:v>7693</c:v>
                </c:pt>
                <c:pt idx="7693">
                  <c:v>7694</c:v>
                </c:pt>
                <c:pt idx="7694">
                  <c:v>7695</c:v>
                </c:pt>
                <c:pt idx="7695">
                  <c:v>7696</c:v>
                </c:pt>
                <c:pt idx="7696">
                  <c:v>7697</c:v>
                </c:pt>
                <c:pt idx="7697">
                  <c:v>7698</c:v>
                </c:pt>
                <c:pt idx="7698">
                  <c:v>7699</c:v>
                </c:pt>
                <c:pt idx="7699">
                  <c:v>7700</c:v>
                </c:pt>
                <c:pt idx="7700">
                  <c:v>7701</c:v>
                </c:pt>
                <c:pt idx="7701">
                  <c:v>7702</c:v>
                </c:pt>
                <c:pt idx="7702">
                  <c:v>7703</c:v>
                </c:pt>
                <c:pt idx="7703">
                  <c:v>7704</c:v>
                </c:pt>
                <c:pt idx="7704">
                  <c:v>7705</c:v>
                </c:pt>
                <c:pt idx="7705">
                  <c:v>7706</c:v>
                </c:pt>
                <c:pt idx="7706">
                  <c:v>7707</c:v>
                </c:pt>
                <c:pt idx="7707">
                  <c:v>7708</c:v>
                </c:pt>
                <c:pt idx="7708">
                  <c:v>7709</c:v>
                </c:pt>
                <c:pt idx="7709">
                  <c:v>7710</c:v>
                </c:pt>
                <c:pt idx="7710">
                  <c:v>7711</c:v>
                </c:pt>
                <c:pt idx="7711">
                  <c:v>7712</c:v>
                </c:pt>
                <c:pt idx="7712">
                  <c:v>7713</c:v>
                </c:pt>
                <c:pt idx="7713">
                  <c:v>7714</c:v>
                </c:pt>
                <c:pt idx="7714">
                  <c:v>7715</c:v>
                </c:pt>
                <c:pt idx="7715">
                  <c:v>7716</c:v>
                </c:pt>
                <c:pt idx="7716">
                  <c:v>7717</c:v>
                </c:pt>
                <c:pt idx="7717">
                  <c:v>7718</c:v>
                </c:pt>
                <c:pt idx="7718">
                  <c:v>7719</c:v>
                </c:pt>
                <c:pt idx="7719">
                  <c:v>7720</c:v>
                </c:pt>
                <c:pt idx="7720">
                  <c:v>7721</c:v>
                </c:pt>
                <c:pt idx="7721">
                  <c:v>7722</c:v>
                </c:pt>
                <c:pt idx="7722">
                  <c:v>7723</c:v>
                </c:pt>
                <c:pt idx="7723">
                  <c:v>7724</c:v>
                </c:pt>
                <c:pt idx="7724">
                  <c:v>7725</c:v>
                </c:pt>
                <c:pt idx="7725">
                  <c:v>7726</c:v>
                </c:pt>
                <c:pt idx="7726">
                  <c:v>7727</c:v>
                </c:pt>
                <c:pt idx="7727">
                  <c:v>7728</c:v>
                </c:pt>
                <c:pt idx="7728">
                  <c:v>7729</c:v>
                </c:pt>
                <c:pt idx="7729">
                  <c:v>7730</c:v>
                </c:pt>
                <c:pt idx="7730">
                  <c:v>7731</c:v>
                </c:pt>
                <c:pt idx="7731">
                  <c:v>7732</c:v>
                </c:pt>
                <c:pt idx="7732">
                  <c:v>7733</c:v>
                </c:pt>
                <c:pt idx="7733">
                  <c:v>7734</c:v>
                </c:pt>
                <c:pt idx="7734">
                  <c:v>7735</c:v>
                </c:pt>
                <c:pt idx="7735">
                  <c:v>7736</c:v>
                </c:pt>
                <c:pt idx="7736">
                  <c:v>7737</c:v>
                </c:pt>
                <c:pt idx="7737">
                  <c:v>7738</c:v>
                </c:pt>
                <c:pt idx="7738">
                  <c:v>7739</c:v>
                </c:pt>
                <c:pt idx="7739">
                  <c:v>7740</c:v>
                </c:pt>
                <c:pt idx="7740">
                  <c:v>7741</c:v>
                </c:pt>
                <c:pt idx="7741">
                  <c:v>7742</c:v>
                </c:pt>
                <c:pt idx="7742">
                  <c:v>7743</c:v>
                </c:pt>
                <c:pt idx="7743">
                  <c:v>7744</c:v>
                </c:pt>
                <c:pt idx="7744">
                  <c:v>7745</c:v>
                </c:pt>
                <c:pt idx="7745">
                  <c:v>7746</c:v>
                </c:pt>
                <c:pt idx="7746">
                  <c:v>7747</c:v>
                </c:pt>
                <c:pt idx="7747">
                  <c:v>7748</c:v>
                </c:pt>
                <c:pt idx="7748">
                  <c:v>7749</c:v>
                </c:pt>
                <c:pt idx="7749">
                  <c:v>7750</c:v>
                </c:pt>
                <c:pt idx="7750">
                  <c:v>7751</c:v>
                </c:pt>
                <c:pt idx="7751">
                  <c:v>7752</c:v>
                </c:pt>
                <c:pt idx="7752">
                  <c:v>7753</c:v>
                </c:pt>
                <c:pt idx="7753">
                  <c:v>7754</c:v>
                </c:pt>
                <c:pt idx="7754">
                  <c:v>7755</c:v>
                </c:pt>
                <c:pt idx="7755">
                  <c:v>7756</c:v>
                </c:pt>
                <c:pt idx="7756">
                  <c:v>7757</c:v>
                </c:pt>
                <c:pt idx="7757">
                  <c:v>7758</c:v>
                </c:pt>
                <c:pt idx="7758">
                  <c:v>7759</c:v>
                </c:pt>
                <c:pt idx="7759">
                  <c:v>7760</c:v>
                </c:pt>
                <c:pt idx="7760">
                  <c:v>7761</c:v>
                </c:pt>
                <c:pt idx="7761">
                  <c:v>7762</c:v>
                </c:pt>
                <c:pt idx="7762">
                  <c:v>7763</c:v>
                </c:pt>
                <c:pt idx="7763">
                  <c:v>7764</c:v>
                </c:pt>
                <c:pt idx="7764">
                  <c:v>7765</c:v>
                </c:pt>
                <c:pt idx="7765">
                  <c:v>7766</c:v>
                </c:pt>
                <c:pt idx="7766">
                  <c:v>7767</c:v>
                </c:pt>
                <c:pt idx="7767">
                  <c:v>7768</c:v>
                </c:pt>
                <c:pt idx="7768">
                  <c:v>7769</c:v>
                </c:pt>
                <c:pt idx="7769">
                  <c:v>7770</c:v>
                </c:pt>
                <c:pt idx="7770">
                  <c:v>7771</c:v>
                </c:pt>
                <c:pt idx="7771">
                  <c:v>7772</c:v>
                </c:pt>
                <c:pt idx="7772">
                  <c:v>7773</c:v>
                </c:pt>
                <c:pt idx="7773">
                  <c:v>7774</c:v>
                </c:pt>
                <c:pt idx="7774">
                  <c:v>7775</c:v>
                </c:pt>
                <c:pt idx="7775">
                  <c:v>7776</c:v>
                </c:pt>
                <c:pt idx="7776">
                  <c:v>7777</c:v>
                </c:pt>
                <c:pt idx="7777">
                  <c:v>7778</c:v>
                </c:pt>
                <c:pt idx="7778">
                  <c:v>7779</c:v>
                </c:pt>
                <c:pt idx="7779">
                  <c:v>7780</c:v>
                </c:pt>
                <c:pt idx="7780">
                  <c:v>7781</c:v>
                </c:pt>
                <c:pt idx="7781">
                  <c:v>7782</c:v>
                </c:pt>
                <c:pt idx="7782">
                  <c:v>7783</c:v>
                </c:pt>
                <c:pt idx="7783">
                  <c:v>7784</c:v>
                </c:pt>
                <c:pt idx="7784">
                  <c:v>7785</c:v>
                </c:pt>
                <c:pt idx="7785">
                  <c:v>7786</c:v>
                </c:pt>
                <c:pt idx="7786">
                  <c:v>7787</c:v>
                </c:pt>
                <c:pt idx="7787">
                  <c:v>7788</c:v>
                </c:pt>
                <c:pt idx="7788">
                  <c:v>7789</c:v>
                </c:pt>
                <c:pt idx="7789">
                  <c:v>7790</c:v>
                </c:pt>
                <c:pt idx="7790">
                  <c:v>7791</c:v>
                </c:pt>
                <c:pt idx="7791">
                  <c:v>7792</c:v>
                </c:pt>
                <c:pt idx="7792">
                  <c:v>7793</c:v>
                </c:pt>
                <c:pt idx="7793">
                  <c:v>7794</c:v>
                </c:pt>
                <c:pt idx="7794">
                  <c:v>7795</c:v>
                </c:pt>
                <c:pt idx="7795">
                  <c:v>7796</c:v>
                </c:pt>
                <c:pt idx="7796">
                  <c:v>7797</c:v>
                </c:pt>
                <c:pt idx="7797">
                  <c:v>7798</c:v>
                </c:pt>
                <c:pt idx="7798">
                  <c:v>7799</c:v>
                </c:pt>
                <c:pt idx="7799">
                  <c:v>7800</c:v>
                </c:pt>
                <c:pt idx="7800">
                  <c:v>7801</c:v>
                </c:pt>
                <c:pt idx="7801">
                  <c:v>7802</c:v>
                </c:pt>
                <c:pt idx="7802">
                  <c:v>7803</c:v>
                </c:pt>
                <c:pt idx="7803">
                  <c:v>7804</c:v>
                </c:pt>
                <c:pt idx="7804">
                  <c:v>7805</c:v>
                </c:pt>
                <c:pt idx="7805">
                  <c:v>7806</c:v>
                </c:pt>
                <c:pt idx="7806">
                  <c:v>7807</c:v>
                </c:pt>
                <c:pt idx="7807">
                  <c:v>7808</c:v>
                </c:pt>
                <c:pt idx="7808">
                  <c:v>7809</c:v>
                </c:pt>
                <c:pt idx="7809">
                  <c:v>7810</c:v>
                </c:pt>
                <c:pt idx="7810">
                  <c:v>7811</c:v>
                </c:pt>
                <c:pt idx="7811">
                  <c:v>7812</c:v>
                </c:pt>
                <c:pt idx="7812">
                  <c:v>7813</c:v>
                </c:pt>
                <c:pt idx="7813">
                  <c:v>7814</c:v>
                </c:pt>
                <c:pt idx="7814">
                  <c:v>7815</c:v>
                </c:pt>
                <c:pt idx="7815">
                  <c:v>7816</c:v>
                </c:pt>
                <c:pt idx="7816">
                  <c:v>7817</c:v>
                </c:pt>
                <c:pt idx="7817">
                  <c:v>7818</c:v>
                </c:pt>
                <c:pt idx="7818">
                  <c:v>7819</c:v>
                </c:pt>
                <c:pt idx="7819">
                  <c:v>7820</c:v>
                </c:pt>
                <c:pt idx="7820">
                  <c:v>7821</c:v>
                </c:pt>
                <c:pt idx="7821">
                  <c:v>7822</c:v>
                </c:pt>
                <c:pt idx="7822">
                  <c:v>7823</c:v>
                </c:pt>
                <c:pt idx="7823">
                  <c:v>7824</c:v>
                </c:pt>
                <c:pt idx="7824">
                  <c:v>7825</c:v>
                </c:pt>
                <c:pt idx="7825">
                  <c:v>7826</c:v>
                </c:pt>
                <c:pt idx="7826">
                  <c:v>7827</c:v>
                </c:pt>
                <c:pt idx="7827">
                  <c:v>7828</c:v>
                </c:pt>
                <c:pt idx="7828">
                  <c:v>7829</c:v>
                </c:pt>
                <c:pt idx="7829">
                  <c:v>7830</c:v>
                </c:pt>
                <c:pt idx="7830">
                  <c:v>7831</c:v>
                </c:pt>
                <c:pt idx="7831">
                  <c:v>7832</c:v>
                </c:pt>
                <c:pt idx="7832">
                  <c:v>7833</c:v>
                </c:pt>
                <c:pt idx="7833">
                  <c:v>7834</c:v>
                </c:pt>
                <c:pt idx="7834">
                  <c:v>7835</c:v>
                </c:pt>
                <c:pt idx="7835">
                  <c:v>7836</c:v>
                </c:pt>
                <c:pt idx="7836">
                  <c:v>7837</c:v>
                </c:pt>
                <c:pt idx="7837">
                  <c:v>7838</c:v>
                </c:pt>
                <c:pt idx="7838">
                  <c:v>7839</c:v>
                </c:pt>
                <c:pt idx="7839">
                  <c:v>7840</c:v>
                </c:pt>
                <c:pt idx="7840">
                  <c:v>7841</c:v>
                </c:pt>
                <c:pt idx="7841">
                  <c:v>7842</c:v>
                </c:pt>
                <c:pt idx="7842">
                  <c:v>7843</c:v>
                </c:pt>
                <c:pt idx="7843">
                  <c:v>7844</c:v>
                </c:pt>
                <c:pt idx="7844">
                  <c:v>7845</c:v>
                </c:pt>
                <c:pt idx="7845">
                  <c:v>7846</c:v>
                </c:pt>
                <c:pt idx="7846">
                  <c:v>7847</c:v>
                </c:pt>
                <c:pt idx="7847">
                  <c:v>7848</c:v>
                </c:pt>
                <c:pt idx="7848">
                  <c:v>7849</c:v>
                </c:pt>
                <c:pt idx="7849">
                  <c:v>7850</c:v>
                </c:pt>
                <c:pt idx="7850">
                  <c:v>7851</c:v>
                </c:pt>
                <c:pt idx="7851">
                  <c:v>7852</c:v>
                </c:pt>
                <c:pt idx="7852">
                  <c:v>7853</c:v>
                </c:pt>
                <c:pt idx="7853">
                  <c:v>7854</c:v>
                </c:pt>
                <c:pt idx="7854">
                  <c:v>7855</c:v>
                </c:pt>
                <c:pt idx="7855">
                  <c:v>7856</c:v>
                </c:pt>
                <c:pt idx="7856">
                  <c:v>7857</c:v>
                </c:pt>
                <c:pt idx="7857">
                  <c:v>7858</c:v>
                </c:pt>
                <c:pt idx="7858">
                  <c:v>7859</c:v>
                </c:pt>
                <c:pt idx="7859">
                  <c:v>7860</c:v>
                </c:pt>
                <c:pt idx="7860">
                  <c:v>7861</c:v>
                </c:pt>
                <c:pt idx="7861">
                  <c:v>7862</c:v>
                </c:pt>
                <c:pt idx="7862">
                  <c:v>7863</c:v>
                </c:pt>
                <c:pt idx="7863">
                  <c:v>7864</c:v>
                </c:pt>
                <c:pt idx="7864">
                  <c:v>7865</c:v>
                </c:pt>
                <c:pt idx="7865">
                  <c:v>7866</c:v>
                </c:pt>
                <c:pt idx="7866">
                  <c:v>7867</c:v>
                </c:pt>
                <c:pt idx="7867">
                  <c:v>7868</c:v>
                </c:pt>
                <c:pt idx="7868">
                  <c:v>7869</c:v>
                </c:pt>
                <c:pt idx="7869">
                  <c:v>7870</c:v>
                </c:pt>
                <c:pt idx="7870">
                  <c:v>7871</c:v>
                </c:pt>
                <c:pt idx="7871">
                  <c:v>7872</c:v>
                </c:pt>
                <c:pt idx="7872">
                  <c:v>7873</c:v>
                </c:pt>
                <c:pt idx="7873">
                  <c:v>7874</c:v>
                </c:pt>
                <c:pt idx="7874">
                  <c:v>7875</c:v>
                </c:pt>
                <c:pt idx="7875">
                  <c:v>7876</c:v>
                </c:pt>
                <c:pt idx="7876">
                  <c:v>7877</c:v>
                </c:pt>
                <c:pt idx="7877">
                  <c:v>7878</c:v>
                </c:pt>
                <c:pt idx="7878">
                  <c:v>7879</c:v>
                </c:pt>
                <c:pt idx="7879">
                  <c:v>7880</c:v>
                </c:pt>
                <c:pt idx="7880">
                  <c:v>7881</c:v>
                </c:pt>
                <c:pt idx="7881">
                  <c:v>7882</c:v>
                </c:pt>
                <c:pt idx="7882">
                  <c:v>7883</c:v>
                </c:pt>
                <c:pt idx="7883">
                  <c:v>7884</c:v>
                </c:pt>
                <c:pt idx="7884">
                  <c:v>7885</c:v>
                </c:pt>
                <c:pt idx="7885">
                  <c:v>7886</c:v>
                </c:pt>
                <c:pt idx="7886">
                  <c:v>7887</c:v>
                </c:pt>
                <c:pt idx="7887">
                  <c:v>7888</c:v>
                </c:pt>
                <c:pt idx="7888">
                  <c:v>7889</c:v>
                </c:pt>
                <c:pt idx="7889">
                  <c:v>7890</c:v>
                </c:pt>
                <c:pt idx="7890">
                  <c:v>7891</c:v>
                </c:pt>
                <c:pt idx="7891">
                  <c:v>7892</c:v>
                </c:pt>
                <c:pt idx="7892">
                  <c:v>7893</c:v>
                </c:pt>
                <c:pt idx="7893">
                  <c:v>7894</c:v>
                </c:pt>
                <c:pt idx="7894">
                  <c:v>7895</c:v>
                </c:pt>
                <c:pt idx="7895">
                  <c:v>7896</c:v>
                </c:pt>
                <c:pt idx="7896">
                  <c:v>7897</c:v>
                </c:pt>
                <c:pt idx="7897">
                  <c:v>7898</c:v>
                </c:pt>
                <c:pt idx="7898">
                  <c:v>7899</c:v>
                </c:pt>
                <c:pt idx="7899">
                  <c:v>7900</c:v>
                </c:pt>
                <c:pt idx="7900">
                  <c:v>7901</c:v>
                </c:pt>
                <c:pt idx="7901">
                  <c:v>7902</c:v>
                </c:pt>
                <c:pt idx="7902">
                  <c:v>7903</c:v>
                </c:pt>
                <c:pt idx="7903">
                  <c:v>7904</c:v>
                </c:pt>
                <c:pt idx="7904">
                  <c:v>7905</c:v>
                </c:pt>
                <c:pt idx="7905">
                  <c:v>7906</c:v>
                </c:pt>
                <c:pt idx="7906">
                  <c:v>7907</c:v>
                </c:pt>
                <c:pt idx="7907">
                  <c:v>7908</c:v>
                </c:pt>
                <c:pt idx="7908">
                  <c:v>7909</c:v>
                </c:pt>
                <c:pt idx="7909">
                  <c:v>7910</c:v>
                </c:pt>
                <c:pt idx="7910">
                  <c:v>7911</c:v>
                </c:pt>
                <c:pt idx="7911">
                  <c:v>7912</c:v>
                </c:pt>
                <c:pt idx="7912">
                  <c:v>7913</c:v>
                </c:pt>
                <c:pt idx="7913">
                  <c:v>7914</c:v>
                </c:pt>
                <c:pt idx="7914">
                  <c:v>7915</c:v>
                </c:pt>
                <c:pt idx="7915">
                  <c:v>7916</c:v>
                </c:pt>
                <c:pt idx="7916">
                  <c:v>7917</c:v>
                </c:pt>
                <c:pt idx="7917">
                  <c:v>7918</c:v>
                </c:pt>
                <c:pt idx="7918">
                  <c:v>7919</c:v>
                </c:pt>
                <c:pt idx="7919">
                  <c:v>7920</c:v>
                </c:pt>
                <c:pt idx="7920">
                  <c:v>7921</c:v>
                </c:pt>
                <c:pt idx="7921">
                  <c:v>7922</c:v>
                </c:pt>
                <c:pt idx="7922">
                  <c:v>7923</c:v>
                </c:pt>
                <c:pt idx="7923">
                  <c:v>7924</c:v>
                </c:pt>
                <c:pt idx="7924">
                  <c:v>7925</c:v>
                </c:pt>
                <c:pt idx="7925">
                  <c:v>7926</c:v>
                </c:pt>
                <c:pt idx="7926">
                  <c:v>7927</c:v>
                </c:pt>
                <c:pt idx="7927">
                  <c:v>7928</c:v>
                </c:pt>
                <c:pt idx="7928">
                  <c:v>7929</c:v>
                </c:pt>
                <c:pt idx="7929">
                  <c:v>7930</c:v>
                </c:pt>
                <c:pt idx="7930">
                  <c:v>7931</c:v>
                </c:pt>
                <c:pt idx="7931">
                  <c:v>7932</c:v>
                </c:pt>
                <c:pt idx="7932">
                  <c:v>7933</c:v>
                </c:pt>
                <c:pt idx="7933">
                  <c:v>7934</c:v>
                </c:pt>
                <c:pt idx="7934">
                  <c:v>7935</c:v>
                </c:pt>
                <c:pt idx="7935">
                  <c:v>7936</c:v>
                </c:pt>
                <c:pt idx="7936">
                  <c:v>7937</c:v>
                </c:pt>
                <c:pt idx="7937">
                  <c:v>7938</c:v>
                </c:pt>
                <c:pt idx="7938">
                  <c:v>7939</c:v>
                </c:pt>
                <c:pt idx="7939">
                  <c:v>7940</c:v>
                </c:pt>
                <c:pt idx="7940">
                  <c:v>7941</c:v>
                </c:pt>
                <c:pt idx="7941">
                  <c:v>7942</c:v>
                </c:pt>
                <c:pt idx="7942">
                  <c:v>7943</c:v>
                </c:pt>
                <c:pt idx="7943">
                  <c:v>7944</c:v>
                </c:pt>
                <c:pt idx="7944">
                  <c:v>7945</c:v>
                </c:pt>
                <c:pt idx="7945">
                  <c:v>7946</c:v>
                </c:pt>
                <c:pt idx="7946">
                  <c:v>7947</c:v>
                </c:pt>
                <c:pt idx="7947">
                  <c:v>7948</c:v>
                </c:pt>
                <c:pt idx="7948">
                  <c:v>7949</c:v>
                </c:pt>
                <c:pt idx="7949">
                  <c:v>7950</c:v>
                </c:pt>
                <c:pt idx="7950">
                  <c:v>7951</c:v>
                </c:pt>
                <c:pt idx="7951">
                  <c:v>7952</c:v>
                </c:pt>
                <c:pt idx="7952">
                  <c:v>7953</c:v>
                </c:pt>
                <c:pt idx="7953">
                  <c:v>7954</c:v>
                </c:pt>
                <c:pt idx="7954">
                  <c:v>7955</c:v>
                </c:pt>
                <c:pt idx="7955">
                  <c:v>7956</c:v>
                </c:pt>
                <c:pt idx="7956">
                  <c:v>7957</c:v>
                </c:pt>
                <c:pt idx="7957">
                  <c:v>7958</c:v>
                </c:pt>
                <c:pt idx="7958">
                  <c:v>7959</c:v>
                </c:pt>
                <c:pt idx="7959">
                  <c:v>7960</c:v>
                </c:pt>
                <c:pt idx="7960">
                  <c:v>7961</c:v>
                </c:pt>
                <c:pt idx="7961">
                  <c:v>7962</c:v>
                </c:pt>
                <c:pt idx="7962">
                  <c:v>7963</c:v>
                </c:pt>
                <c:pt idx="7963">
                  <c:v>7964</c:v>
                </c:pt>
                <c:pt idx="7964">
                  <c:v>7965</c:v>
                </c:pt>
                <c:pt idx="7965">
                  <c:v>7966</c:v>
                </c:pt>
                <c:pt idx="7966">
                  <c:v>7967</c:v>
                </c:pt>
                <c:pt idx="7967">
                  <c:v>7968</c:v>
                </c:pt>
                <c:pt idx="7968">
                  <c:v>7969</c:v>
                </c:pt>
                <c:pt idx="7969">
                  <c:v>7970</c:v>
                </c:pt>
                <c:pt idx="7970">
                  <c:v>7971</c:v>
                </c:pt>
                <c:pt idx="7971">
                  <c:v>7972</c:v>
                </c:pt>
                <c:pt idx="7972">
                  <c:v>7973</c:v>
                </c:pt>
                <c:pt idx="7973">
                  <c:v>7974</c:v>
                </c:pt>
                <c:pt idx="7974">
                  <c:v>7975</c:v>
                </c:pt>
                <c:pt idx="7975">
                  <c:v>7976</c:v>
                </c:pt>
                <c:pt idx="7976">
                  <c:v>7977</c:v>
                </c:pt>
                <c:pt idx="7977">
                  <c:v>7978</c:v>
                </c:pt>
                <c:pt idx="7978">
                  <c:v>7979</c:v>
                </c:pt>
                <c:pt idx="7979">
                  <c:v>7980</c:v>
                </c:pt>
                <c:pt idx="7980">
                  <c:v>7981</c:v>
                </c:pt>
                <c:pt idx="7981">
                  <c:v>7982</c:v>
                </c:pt>
                <c:pt idx="7982">
                  <c:v>7983</c:v>
                </c:pt>
                <c:pt idx="7983">
                  <c:v>7984</c:v>
                </c:pt>
                <c:pt idx="7984">
                  <c:v>7985</c:v>
                </c:pt>
                <c:pt idx="7985">
                  <c:v>7986</c:v>
                </c:pt>
                <c:pt idx="7986">
                  <c:v>7987</c:v>
                </c:pt>
                <c:pt idx="7987">
                  <c:v>7988</c:v>
                </c:pt>
                <c:pt idx="7988">
                  <c:v>7989</c:v>
                </c:pt>
                <c:pt idx="7989">
                  <c:v>7990</c:v>
                </c:pt>
                <c:pt idx="7990">
                  <c:v>7991</c:v>
                </c:pt>
                <c:pt idx="7991">
                  <c:v>7992</c:v>
                </c:pt>
                <c:pt idx="7992">
                  <c:v>7993</c:v>
                </c:pt>
                <c:pt idx="7993">
                  <c:v>7994</c:v>
                </c:pt>
                <c:pt idx="7994">
                  <c:v>7995</c:v>
                </c:pt>
                <c:pt idx="7995">
                  <c:v>7996</c:v>
                </c:pt>
                <c:pt idx="7996">
                  <c:v>7997</c:v>
                </c:pt>
                <c:pt idx="7997">
                  <c:v>7998</c:v>
                </c:pt>
                <c:pt idx="7998">
                  <c:v>7999</c:v>
                </c:pt>
                <c:pt idx="7999">
                  <c:v>8000</c:v>
                </c:pt>
                <c:pt idx="8000">
                  <c:v>8001</c:v>
                </c:pt>
                <c:pt idx="8001">
                  <c:v>8002</c:v>
                </c:pt>
                <c:pt idx="8002">
                  <c:v>8003</c:v>
                </c:pt>
                <c:pt idx="8003">
                  <c:v>8004</c:v>
                </c:pt>
                <c:pt idx="8004">
                  <c:v>8005</c:v>
                </c:pt>
                <c:pt idx="8005">
                  <c:v>8006</c:v>
                </c:pt>
                <c:pt idx="8006">
                  <c:v>8007</c:v>
                </c:pt>
                <c:pt idx="8007">
                  <c:v>8008</c:v>
                </c:pt>
                <c:pt idx="8008">
                  <c:v>8009</c:v>
                </c:pt>
                <c:pt idx="8009">
                  <c:v>8010</c:v>
                </c:pt>
                <c:pt idx="8010">
                  <c:v>8011</c:v>
                </c:pt>
                <c:pt idx="8011">
                  <c:v>8012</c:v>
                </c:pt>
                <c:pt idx="8012">
                  <c:v>8013</c:v>
                </c:pt>
                <c:pt idx="8013">
                  <c:v>8014</c:v>
                </c:pt>
                <c:pt idx="8014">
                  <c:v>8015</c:v>
                </c:pt>
                <c:pt idx="8015">
                  <c:v>8016</c:v>
                </c:pt>
                <c:pt idx="8016">
                  <c:v>8017</c:v>
                </c:pt>
                <c:pt idx="8017">
                  <c:v>8018</c:v>
                </c:pt>
                <c:pt idx="8018">
                  <c:v>8019</c:v>
                </c:pt>
                <c:pt idx="8019">
                  <c:v>8020</c:v>
                </c:pt>
                <c:pt idx="8020">
                  <c:v>8021</c:v>
                </c:pt>
                <c:pt idx="8021">
                  <c:v>8022</c:v>
                </c:pt>
                <c:pt idx="8022">
                  <c:v>8023</c:v>
                </c:pt>
                <c:pt idx="8023">
                  <c:v>8024</c:v>
                </c:pt>
                <c:pt idx="8024">
                  <c:v>8025</c:v>
                </c:pt>
                <c:pt idx="8025">
                  <c:v>8026</c:v>
                </c:pt>
                <c:pt idx="8026">
                  <c:v>8027</c:v>
                </c:pt>
                <c:pt idx="8027">
                  <c:v>8028</c:v>
                </c:pt>
                <c:pt idx="8028">
                  <c:v>8029</c:v>
                </c:pt>
                <c:pt idx="8029">
                  <c:v>8030</c:v>
                </c:pt>
                <c:pt idx="8030">
                  <c:v>8031</c:v>
                </c:pt>
                <c:pt idx="8031">
                  <c:v>8032</c:v>
                </c:pt>
                <c:pt idx="8032">
                  <c:v>8033</c:v>
                </c:pt>
                <c:pt idx="8033">
                  <c:v>8034</c:v>
                </c:pt>
                <c:pt idx="8034">
                  <c:v>8035</c:v>
                </c:pt>
                <c:pt idx="8035">
                  <c:v>8036</c:v>
                </c:pt>
                <c:pt idx="8036">
                  <c:v>8037</c:v>
                </c:pt>
                <c:pt idx="8037">
                  <c:v>8038</c:v>
                </c:pt>
                <c:pt idx="8038">
                  <c:v>8039</c:v>
                </c:pt>
                <c:pt idx="8039">
                  <c:v>8040</c:v>
                </c:pt>
                <c:pt idx="8040">
                  <c:v>8041</c:v>
                </c:pt>
                <c:pt idx="8041">
                  <c:v>8042</c:v>
                </c:pt>
                <c:pt idx="8042">
                  <c:v>8043</c:v>
                </c:pt>
                <c:pt idx="8043">
                  <c:v>8044</c:v>
                </c:pt>
                <c:pt idx="8044">
                  <c:v>8045</c:v>
                </c:pt>
                <c:pt idx="8045">
                  <c:v>8046</c:v>
                </c:pt>
                <c:pt idx="8046">
                  <c:v>8047</c:v>
                </c:pt>
                <c:pt idx="8047">
                  <c:v>8048</c:v>
                </c:pt>
                <c:pt idx="8048">
                  <c:v>8049</c:v>
                </c:pt>
                <c:pt idx="8049">
                  <c:v>8050</c:v>
                </c:pt>
                <c:pt idx="8050">
                  <c:v>8051</c:v>
                </c:pt>
                <c:pt idx="8051">
                  <c:v>8052</c:v>
                </c:pt>
                <c:pt idx="8052">
                  <c:v>8053</c:v>
                </c:pt>
                <c:pt idx="8053">
                  <c:v>8054</c:v>
                </c:pt>
                <c:pt idx="8054">
                  <c:v>8055</c:v>
                </c:pt>
                <c:pt idx="8055">
                  <c:v>8056</c:v>
                </c:pt>
                <c:pt idx="8056">
                  <c:v>8057</c:v>
                </c:pt>
                <c:pt idx="8057">
                  <c:v>8058</c:v>
                </c:pt>
                <c:pt idx="8058">
                  <c:v>8059</c:v>
                </c:pt>
                <c:pt idx="8059">
                  <c:v>8060</c:v>
                </c:pt>
                <c:pt idx="8060">
                  <c:v>8061</c:v>
                </c:pt>
                <c:pt idx="8061">
                  <c:v>8062</c:v>
                </c:pt>
                <c:pt idx="8062">
                  <c:v>8063</c:v>
                </c:pt>
                <c:pt idx="8063">
                  <c:v>8064</c:v>
                </c:pt>
                <c:pt idx="8064">
                  <c:v>8065</c:v>
                </c:pt>
                <c:pt idx="8065">
                  <c:v>8066</c:v>
                </c:pt>
                <c:pt idx="8066">
                  <c:v>8067</c:v>
                </c:pt>
                <c:pt idx="8067">
                  <c:v>8068</c:v>
                </c:pt>
                <c:pt idx="8068">
                  <c:v>8069</c:v>
                </c:pt>
                <c:pt idx="8069">
                  <c:v>8070</c:v>
                </c:pt>
                <c:pt idx="8070">
                  <c:v>8071</c:v>
                </c:pt>
                <c:pt idx="8071">
                  <c:v>8072</c:v>
                </c:pt>
                <c:pt idx="8072">
                  <c:v>8073</c:v>
                </c:pt>
                <c:pt idx="8073">
                  <c:v>8074</c:v>
                </c:pt>
                <c:pt idx="8074">
                  <c:v>8075</c:v>
                </c:pt>
                <c:pt idx="8075">
                  <c:v>8076</c:v>
                </c:pt>
                <c:pt idx="8076">
                  <c:v>8077</c:v>
                </c:pt>
                <c:pt idx="8077">
                  <c:v>8078</c:v>
                </c:pt>
                <c:pt idx="8078">
                  <c:v>8079</c:v>
                </c:pt>
                <c:pt idx="8079">
                  <c:v>8080</c:v>
                </c:pt>
                <c:pt idx="8080">
                  <c:v>8081</c:v>
                </c:pt>
                <c:pt idx="8081">
                  <c:v>8082</c:v>
                </c:pt>
                <c:pt idx="8082">
                  <c:v>8083</c:v>
                </c:pt>
                <c:pt idx="8083">
                  <c:v>8084</c:v>
                </c:pt>
                <c:pt idx="8084">
                  <c:v>8085</c:v>
                </c:pt>
                <c:pt idx="8085">
                  <c:v>8086</c:v>
                </c:pt>
                <c:pt idx="8086">
                  <c:v>8087</c:v>
                </c:pt>
                <c:pt idx="8087">
                  <c:v>8088</c:v>
                </c:pt>
                <c:pt idx="8088">
                  <c:v>8089</c:v>
                </c:pt>
                <c:pt idx="8089">
                  <c:v>8090</c:v>
                </c:pt>
                <c:pt idx="8090">
                  <c:v>8091</c:v>
                </c:pt>
                <c:pt idx="8091">
                  <c:v>8092</c:v>
                </c:pt>
                <c:pt idx="8092">
                  <c:v>8093</c:v>
                </c:pt>
                <c:pt idx="8093">
                  <c:v>8094</c:v>
                </c:pt>
                <c:pt idx="8094">
                  <c:v>8095</c:v>
                </c:pt>
                <c:pt idx="8095">
                  <c:v>8096</c:v>
                </c:pt>
                <c:pt idx="8096">
                  <c:v>8097</c:v>
                </c:pt>
                <c:pt idx="8097">
                  <c:v>8098</c:v>
                </c:pt>
                <c:pt idx="8098">
                  <c:v>8099</c:v>
                </c:pt>
                <c:pt idx="8099">
                  <c:v>8100</c:v>
                </c:pt>
                <c:pt idx="8100">
                  <c:v>8101</c:v>
                </c:pt>
                <c:pt idx="8101">
                  <c:v>8102</c:v>
                </c:pt>
                <c:pt idx="8102">
                  <c:v>8103</c:v>
                </c:pt>
                <c:pt idx="8103">
                  <c:v>8104</c:v>
                </c:pt>
                <c:pt idx="8104">
                  <c:v>8105</c:v>
                </c:pt>
                <c:pt idx="8105">
                  <c:v>8106</c:v>
                </c:pt>
                <c:pt idx="8106">
                  <c:v>8107</c:v>
                </c:pt>
                <c:pt idx="8107">
                  <c:v>8108</c:v>
                </c:pt>
                <c:pt idx="8108">
                  <c:v>8109</c:v>
                </c:pt>
                <c:pt idx="8109">
                  <c:v>8110</c:v>
                </c:pt>
                <c:pt idx="8110">
                  <c:v>8111</c:v>
                </c:pt>
                <c:pt idx="8111">
                  <c:v>8112</c:v>
                </c:pt>
                <c:pt idx="8112">
                  <c:v>8113</c:v>
                </c:pt>
                <c:pt idx="8113">
                  <c:v>8114</c:v>
                </c:pt>
                <c:pt idx="8114">
                  <c:v>8115</c:v>
                </c:pt>
                <c:pt idx="8115">
                  <c:v>8116</c:v>
                </c:pt>
                <c:pt idx="8116">
                  <c:v>8117</c:v>
                </c:pt>
                <c:pt idx="8117">
                  <c:v>8118</c:v>
                </c:pt>
                <c:pt idx="8118">
                  <c:v>8119</c:v>
                </c:pt>
                <c:pt idx="8119">
                  <c:v>8120</c:v>
                </c:pt>
                <c:pt idx="8120">
                  <c:v>8121</c:v>
                </c:pt>
                <c:pt idx="8121">
                  <c:v>8122</c:v>
                </c:pt>
                <c:pt idx="8122">
                  <c:v>8123</c:v>
                </c:pt>
                <c:pt idx="8123">
                  <c:v>8124</c:v>
                </c:pt>
                <c:pt idx="8124">
                  <c:v>8125</c:v>
                </c:pt>
                <c:pt idx="8125">
                  <c:v>8126</c:v>
                </c:pt>
                <c:pt idx="8126">
                  <c:v>8127</c:v>
                </c:pt>
                <c:pt idx="8127">
                  <c:v>8128</c:v>
                </c:pt>
                <c:pt idx="8128">
                  <c:v>8129</c:v>
                </c:pt>
                <c:pt idx="8129">
                  <c:v>8130</c:v>
                </c:pt>
                <c:pt idx="8130">
                  <c:v>8131</c:v>
                </c:pt>
                <c:pt idx="8131">
                  <c:v>8132</c:v>
                </c:pt>
                <c:pt idx="8132">
                  <c:v>8133</c:v>
                </c:pt>
                <c:pt idx="8133">
                  <c:v>8134</c:v>
                </c:pt>
                <c:pt idx="8134">
                  <c:v>8135</c:v>
                </c:pt>
                <c:pt idx="8135">
                  <c:v>8136</c:v>
                </c:pt>
                <c:pt idx="8136">
                  <c:v>8137</c:v>
                </c:pt>
                <c:pt idx="8137">
                  <c:v>8138</c:v>
                </c:pt>
                <c:pt idx="8138">
                  <c:v>8139</c:v>
                </c:pt>
                <c:pt idx="8139">
                  <c:v>8140</c:v>
                </c:pt>
                <c:pt idx="8140">
                  <c:v>8141</c:v>
                </c:pt>
                <c:pt idx="8141">
                  <c:v>8142</c:v>
                </c:pt>
                <c:pt idx="8142">
                  <c:v>8143</c:v>
                </c:pt>
                <c:pt idx="8143">
                  <c:v>8144</c:v>
                </c:pt>
                <c:pt idx="8144">
                  <c:v>8145</c:v>
                </c:pt>
                <c:pt idx="8145">
                  <c:v>8146</c:v>
                </c:pt>
                <c:pt idx="8146">
                  <c:v>8147</c:v>
                </c:pt>
                <c:pt idx="8147">
                  <c:v>8148</c:v>
                </c:pt>
                <c:pt idx="8148">
                  <c:v>8149</c:v>
                </c:pt>
                <c:pt idx="8149">
                  <c:v>8150</c:v>
                </c:pt>
                <c:pt idx="8150">
                  <c:v>8151</c:v>
                </c:pt>
                <c:pt idx="8151">
                  <c:v>8152</c:v>
                </c:pt>
                <c:pt idx="8152">
                  <c:v>8153</c:v>
                </c:pt>
                <c:pt idx="8153">
                  <c:v>8154</c:v>
                </c:pt>
                <c:pt idx="8154">
                  <c:v>8155</c:v>
                </c:pt>
                <c:pt idx="8155">
                  <c:v>8156</c:v>
                </c:pt>
                <c:pt idx="8156">
                  <c:v>8157</c:v>
                </c:pt>
                <c:pt idx="8157">
                  <c:v>8158</c:v>
                </c:pt>
                <c:pt idx="8158">
                  <c:v>8159</c:v>
                </c:pt>
                <c:pt idx="8159">
                  <c:v>8160</c:v>
                </c:pt>
                <c:pt idx="8160">
                  <c:v>8161</c:v>
                </c:pt>
                <c:pt idx="8161">
                  <c:v>8162</c:v>
                </c:pt>
                <c:pt idx="8162">
                  <c:v>8163</c:v>
                </c:pt>
                <c:pt idx="8163">
                  <c:v>8164</c:v>
                </c:pt>
                <c:pt idx="8164">
                  <c:v>8165</c:v>
                </c:pt>
                <c:pt idx="8165">
                  <c:v>8166</c:v>
                </c:pt>
                <c:pt idx="8166">
                  <c:v>8167</c:v>
                </c:pt>
                <c:pt idx="8167">
                  <c:v>8168</c:v>
                </c:pt>
                <c:pt idx="8168">
                  <c:v>8169</c:v>
                </c:pt>
                <c:pt idx="8169">
                  <c:v>8170</c:v>
                </c:pt>
                <c:pt idx="8170">
                  <c:v>8171</c:v>
                </c:pt>
                <c:pt idx="8171">
                  <c:v>8172</c:v>
                </c:pt>
                <c:pt idx="8172">
                  <c:v>8173</c:v>
                </c:pt>
                <c:pt idx="8173">
                  <c:v>8174</c:v>
                </c:pt>
                <c:pt idx="8174">
                  <c:v>8175</c:v>
                </c:pt>
                <c:pt idx="8175">
                  <c:v>8176</c:v>
                </c:pt>
                <c:pt idx="8176">
                  <c:v>8177</c:v>
                </c:pt>
                <c:pt idx="8177">
                  <c:v>8178</c:v>
                </c:pt>
                <c:pt idx="8178">
                  <c:v>8179</c:v>
                </c:pt>
                <c:pt idx="8179">
                  <c:v>8180</c:v>
                </c:pt>
                <c:pt idx="8180">
                  <c:v>8181</c:v>
                </c:pt>
                <c:pt idx="8181">
                  <c:v>8182</c:v>
                </c:pt>
                <c:pt idx="8182">
                  <c:v>8183</c:v>
                </c:pt>
                <c:pt idx="8183">
                  <c:v>8184</c:v>
                </c:pt>
                <c:pt idx="8184">
                  <c:v>8185</c:v>
                </c:pt>
                <c:pt idx="8185">
                  <c:v>8186</c:v>
                </c:pt>
                <c:pt idx="8186">
                  <c:v>8187</c:v>
                </c:pt>
                <c:pt idx="8187">
                  <c:v>8188</c:v>
                </c:pt>
                <c:pt idx="8188">
                  <c:v>8189</c:v>
                </c:pt>
                <c:pt idx="8189">
                  <c:v>8190</c:v>
                </c:pt>
                <c:pt idx="8190">
                  <c:v>8191</c:v>
                </c:pt>
                <c:pt idx="8191">
                  <c:v>8192</c:v>
                </c:pt>
                <c:pt idx="8192">
                  <c:v>8193</c:v>
                </c:pt>
                <c:pt idx="8193">
                  <c:v>8194</c:v>
                </c:pt>
                <c:pt idx="8194">
                  <c:v>8195</c:v>
                </c:pt>
                <c:pt idx="8195">
                  <c:v>8196</c:v>
                </c:pt>
                <c:pt idx="8196">
                  <c:v>8197</c:v>
                </c:pt>
                <c:pt idx="8197">
                  <c:v>8198</c:v>
                </c:pt>
                <c:pt idx="8198">
                  <c:v>8199</c:v>
                </c:pt>
                <c:pt idx="8199">
                  <c:v>8200</c:v>
                </c:pt>
                <c:pt idx="8200">
                  <c:v>8201</c:v>
                </c:pt>
                <c:pt idx="8201">
                  <c:v>8202</c:v>
                </c:pt>
                <c:pt idx="8202">
                  <c:v>8203</c:v>
                </c:pt>
                <c:pt idx="8203">
                  <c:v>8204</c:v>
                </c:pt>
                <c:pt idx="8204">
                  <c:v>8205</c:v>
                </c:pt>
                <c:pt idx="8205">
                  <c:v>8206</c:v>
                </c:pt>
                <c:pt idx="8206">
                  <c:v>8207</c:v>
                </c:pt>
                <c:pt idx="8207">
                  <c:v>8208</c:v>
                </c:pt>
                <c:pt idx="8208">
                  <c:v>8209</c:v>
                </c:pt>
                <c:pt idx="8209">
                  <c:v>8210</c:v>
                </c:pt>
                <c:pt idx="8210">
                  <c:v>8211</c:v>
                </c:pt>
                <c:pt idx="8211">
                  <c:v>8212</c:v>
                </c:pt>
                <c:pt idx="8212">
                  <c:v>8213</c:v>
                </c:pt>
                <c:pt idx="8213">
                  <c:v>8214</c:v>
                </c:pt>
                <c:pt idx="8214">
                  <c:v>8215</c:v>
                </c:pt>
                <c:pt idx="8215">
                  <c:v>8216</c:v>
                </c:pt>
                <c:pt idx="8216">
                  <c:v>8217</c:v>
                </c:pt>
                <c:pt idx="8217">
                  <c:v>8218</c:v>
                </c:pt>
                <c:pt idx="8218">
                  <c:v>8219</c:v>
                </c:pt>
                <c:pt idx="8219">
                  <c:v>8220</c:v>
                </c:pt>
                <c:pt idx="8220">
                  <c:v>8221</c:v>
                </c:pt>
                <c:pt idx="8221">
                  <c:v>8222</c:v>
                </c:pt>
                <c:pt idx="8222">
                  <c:v>8223</c:v>
                </c:pt>
                <c:pt idx="8223">
                  <c:v>8224</c:v>
                </c:pt>
                <c:pt idx="8224">
                  <c:v>8225</c:v>
                </c:pt>
                <c:pt idx="8225">
                  <c:v>8226</c:v>
                </c:pt>
                <c:pt idx="8226">
                  <c:v>8227</c:v>
                </c:pt>
                <c:pt idx="8227">
                  <c:v>8228</c:v>
                </c:pt>
                <c:pt idx="8228">
                  <c:v>8229</c:v>
                </c:pt>
                <c:pt idx="8229">
                  <c:v>8230</c:v>
                </c:pt>
                <c:pt idx="8230">
                  <c:v>8231</c:v>
                </c:pt>
                <c:pt idx="8231">
                  <c:v>8232</c:v>
                </c:pt>
                <c:pt idx="8232">
                  <c:v>8233</c:v>
                </c:pt>
                <c:pt idx="8233">
                  <c:v>8234</c:v>
                </c:pt>
                <c:pt idx="8234">
                  <c:v>8235</c:v>
                </c:pt>
                <c:pt idx="8235">
                  <c:v>8236</c:v>
                </c:pt>
                <c:pt idx="8236">
                  <c:v>8237</c:v>
                </c:pt>
                <c:pt idx="8237">
                  <c:v>8238</c:v>
                </c:pt>
                <c:pt idx="8238">
                  <c:v>8239</c:v>
                </c:pt>
                <c:pt idx="8239">
                  <c:v>8240</c:v>
                </c:pt>
                <c:pt idx="8240">
                  <c:v>8241</c:v>
                </c:pt>
                <c:pt idx="8241">
                  <c:v>8242</c:v>
                </c:pt>
                <c:pt idx="8242">
                  <c:v>8243</c:v>
                </c:pt>
                <c:pt idx="8243">
                  <c:v>8244</c:v>
                </c:pt>
                <c:pt idx="8244">
                  <c:v>8245</c:v>
                </c:pt>
                <c:pt idx="8245">
                  <c:v>8246</c:v>
                </c:pt>
                <c:pt idx="8246">
                  <c:v>8247</c:v>
                </c:pt>
                <c:pt idx="8247">
                  <c:v>8248</c:v>
                </c:pt>
                <c:pt idx="8248">
                  <c:v>8249</c:v>
                </c:pt>
                <c:pt idx="8249">
                  <c:v>8250</c:v>
                </c:pt>
                <c:pt idx="8250">
                  <c:v>8251</c:v>
                </c:pt>
                <c:pt idx="8251">
                  <c:v>8252</c:v>
                </c:pt>
                <c:pt idx="8252">
                  <c:v>8253</c:v>
                </c:pt>
                <c:pt idx="8253">
                  <c:v>8254</c:v>
                </c:pt>
                <c:pt idx="8254">
                  <c:v>8255</c:v>
                </c:pt>
                <c:pt idx="8255">
                  <c:v>8256</c:v>
                </c:pt>
                <c:pt idx="8256">
                  <c:v>8257</c:v>
                </c:pt>
                <c:pt idx="8257">
                  <c:v>8258</c:v>
                </c:pt>
                <c:pt idx="8258">
                  <c:v>8259</c:v>
                </c:pt>
                <c:pt idx="8259">
                  <c:v>8260</c:v>
                </c:pt>
                <c:pt idx="8260">
                  <c:v>8261</c:v>
                </c:pt>
                <c:pt idx="8261">
                  <c:v>8262</c:v>
                </c:pt>
                <c:pt idx="8262">
                  <c:v>8263</c:v>
                </c:pt>
                <c:pt idx="8263">
                  <c:v>8264</c:v>
                </c:pt>
                <c:pt idx="8264">
                  <c:v>8265</c:v>
                </c:pt>
                <c:pt idx="8265">
                  <c:v>8266</c:v>
                </c:pt>
                <c:pt idx="8266">
                  <c:v>8267</c:v>
                </c:pt>
                <c:pt idx="8267">
                  <c:v>8268</c:v>
                </c:pt>
                <c:pt idx="8268">
                  <c:v>8269</c:v>
                </c:pt>
                <c:pt idx="8269">
                  <c:v>8270</c:v>
                </c:pt>
                <c:pt idx="8270">
                  <c:v>8271</c:v>
                </c:pt>
                <c:pt idx="8271">
                  <c:v>8272</c:v>
                </c:pt>
                <c:pt idx="8272">
                  <c:v>8273</c:v>
                </c:pt>
                <c:pt idx="8273">
                  <c:v>8274</c:v>
                </c:pt>
                <c:pt idx="8274">
                  <c:v>8275</c:v>
                </c:pt>
                <c:pt idx="8275">
                  <c:v>8276</c:v>
                </c:pt>
                <c:pt idx="8276">
                  <c:v>8277</c:v>
                </c:pt>
                <c:pt idx="8277">
                  <c:v>8278</c:v>
                </c:pt>
                <c:pt idx="8278">
                  <c:v>8279</c:v>
                </c:pt>
                <c:pt idx="8279">
                  <c:v>8280</c:v>
                </c:pt>
                <c:pt idx="8280">
                  <c:v>8281</c:v>
                </c:pt>
                <c:pt idx="8281">
                  <c:v>8282</c:v>
                </c:pt>
                <c:pt idx="8282">
                  <c:v>8283</c:v>
                </c:pt>
                <c:pt idx="8283">
                  <c:v>8284</c:v>
                </c:pt>
                <c:pt idx="8284">
                  <c:v>8285</c:v>
                </c:pt>
                <c:pt idx="8285">
                  <c:v>8286</c:v>
                </c:pt>
                <c:pt idx="8286">
                  <c:v>8287</c:v>
                </c:pt>
                <c:pt idx="8287">
                  <c:v>8288</c:v>
                </c:pt>
                <c:pt idx="8288">
                  <c:v>8289</c:v>
                </c:pt>
                <c:pt idx="8289">
                  <c:v>8290</c:v>
                </c:pt>
                <c:pt idx="8290">
                  <c:v>8291</c:v>
                </c:pt>
                <c:pt idx="8291">
                  <c:v>8292</c:v>
                </c:pt>
                <c:pt idx="8292">
                  <c:v>8293</c:v>
                </c:pt>
                <c:pt idx="8293">
                  <c:v>8294</c:v>
                </c:pt>
                <c:pt idx="8294">
                  <c:v>8295</c:v>
                </c:pt>
                <c:pt idx="8295">
                  <c:v>8296</c:v>
                </c:pt>
                <c:pt idx="8296">
                  <c:v>8297</c:v>
                </c:pt>
                <c:pt idx="8297">
                  <c:v>8298</c:v>
                </c:pt>
                <c:pt idx="8298">
                  <c:v>8299</c:v>
                </c:pt>
                <c:pt idx="8299">
                  <c:v>8300</c:v>
                </c:pt>
                <c:pt idx="8300">
                  <c:v>8301</c:v>
                </c:pt>
                <c:pt idx="8301">
                  <c:v>8302</c:v>
                </c:pt>
                <c:pt idx="8302">
                  <c:v>8303</c:v>
                </c:pt>
                <c:pt idx="8303">
                  <c:v>8304</c:v>
                </c:pt>
                <c:pt idx="8304">
                  <c:v>8305</c:v>
                </c:pt>
                <c:pt idx="8305">
                  <c:v>8306</c:v>
                </c:pt>
                <c:pt idx="8306">
                  <c:v>8307</c:v>
                </c:pt>
                <c:pt idx="8307">
                  <c:v>8308</c:v>
                </c:pt>
                <c:pt idx="8308">
                  <c:v>8309</c:v>
                </c:pt>
                <c:pt idx="8309">
                  <c:v>8310</c:v>
                </c:pt>
                <c:pt idx="8310">
                  <c:v>8311</c:v>
                </c:pt>
                <c:pt idx="8311">
                  <c:v>8312</c:v>
                </c:pt>
                <c:pt idx="8312">
                  <c:v>8313</c:v>
                </c:pt>
                <c:pt idx="8313">
                  <c:v>8314</c:v>
                </c:pt>
                <c:pt idx="8314">
                  <c:v>8315</c:v>
                </c:pt>
                <c:pt idx="8315">
                  <c:v>8316</c:v>
                </c:pt>
                <c:pt idx="8316">
                  <c:v>8317</c:v>
                </c:pt>
                <c:pt idx="8317">
                  <c:v>8318</c:v>
                </c:pt>
                <c:pt idx="8318">
                  <c:v>8319</c:v>
                </c:pt>
                <c:pt idx="8319">
                  <c:v>8320</c:v>
                </c:pt>
                <c:pt idx="8320">
                  <c:v>8321</c:v>
                </c:pt>
                <c:pt idx="8321">
                  <c:v>8322</c:v>
                </c:pt>
                <c:pt idx="8322">
                  <c:v>8323</c:v>
                </c:pt>
                <c:pt idx="8323">
                  <c:v>8324</c:v>
                </c:pt>
                <c:pt idx="8324">
                  <c:v>8325</c:v>
                </c:pt>
                <c:pt idx="8325">
                  <c:v>8326</c:v>
                </c:pt>
                <c:pt idx="8326">
                  <c:v>8327</c:v>
                </c:pt>
                <c:pt idx="8327">
                  <c:v>8328</c:v>
                </c:pt>
                <c:pt idx="8328">
                  <c:v>8329</c:v>
                </c:pt>
                <c:pt idx="8329">
                  <c:v>8330</c:v>
                </c:pt>
                <c:pt idx="8330">
                  <c:v>8331</c:v>
                </c:pt>
                <c:pt idx="8331">
                  <c:v>8332</c:v>
                </c:pt>
                <c:pt idx="8332">
                  <c:v>8333</c:v>
                </c:pt>
                <c:pt idx="8333">
                  <c:v>8334</c:v>
                </c:pt>
                <c:pt idx="8334">
                  <c:v>8335</c:v>
                </c:pt>
                <c:pt idx="8335">
                  <c:v>8336</c:v>
                </c:pt>
                <c:pt idx="8336">
                  <c:v>8337</c:v>
                </c:pt>
                <c:pt idx="8337">
                  <c:v>8338</c:v>
                </c:pt>
                <c:pt idx="8338">
                  <c:v>8339</c:v>
                </c:pt>
                <c:pt idx="8339">
                  <c:v>8340</c:v>
                </c:pt>
                <c:pt idx="8340">
                  <c:v>8341</c:v>
                </c:pt>
                <c:pt idx="8341">
                  <c:v>8342</c:v>
                </c:pt>
                <c:pt idx="8342">
                  <c:v>8343</c:v>
                </c:pt>
                <c:pt idx="8343">
                  <c:v>8344</c:v>
                </c:pt>
                <c:pt idx="8344">
                  <c:v>8345</c:v>
                </c:pt>
                <c:pt idx="8345">
                  <c:v>8346</c:v>
                </c:pt>
                <c:pt idx="8346">
                  <c:v>8347</c:v>
                </c:pt>
                <c:pt idx="8347">
                  <c:v>8348</c:v>
                </c:pt>
                <c:pt idx="8348">
                  <c:v>8349</c:v>
                </c:pt>
                <c:pt idx="8349">
                  <c:v>8350</c:v>
                </c:pt>
                <c:pt idx="8350">
                  <c:v>8351</c:v>
                </c:pt>
                <c:pt idx="8351">
                  <c:v>8352</c:v>
                </c:pt>
                <c:pt idx="8352">
                  <c:v>8353</c:v>
                </c:pt>
                <c:pt idx="8353">
                  <c:v>8354</c:v>
                </c:pt>
                <c:pt idx="8354">
                  <c:v>8355</c:v>
                </c:pt>
                <c:pt idx="8355">
                  <c:v>8356</c:v>
                </c:pt>
                <c:pt idx="8356">
                  <c:v>8357</c:v>
                </c:pt>
                <c:pt idx="8357">
                  <c:v>8358</c:v>
                </c:pt>
                <c:pt idx="8358">
                  <c:v>8359</c:v>
                </c:pt>
                <c:pt idx="8359">
                  <c:v>8360</c:v>
                </c:pt>
                <c:pt idx="8360">
                  <c:v>8361</c:v>
                </c:pt>
                <c:pt idx="8361">
                  <c:v>8362</c:v>
                </c:pt>
                <c:pt idx="8362">
                  <c:v>8363</c:v>
                </c:pt>
                <c:pt idx="8363">
                  <c:v>8364</c:v>
                </c:pt>
                <c:pt idx="8364">
                  <c:v>8365</c:v>
                </c:pt>
                <c:pt idx="8365">
                  <c:v>8366</c:v>
                </c:pt>
                <c:pt idx="8366">
                  <c:v>8367</c:v>
                </c:pt>
                <c:pt idx="8367">
                  <c:v>8368</c:v>
                </c:pt>
                <c:pt idx="8368">
                  <c:v>8369</c:v>
                </c:pt>
                <c:pt idx="8369">
                  <c:v>8370</c:v>
                </c:pt>
                <c:pt idx="8370">
                  <c:v>8371</c:v>
                </c:pt>
                <c:pt idx="8371">
                  <c:v>8372</c:v>
                </c:pt>
                <c:pt idx="8372">
                  <c:v>8373</c:v>
                </c:pt>
                <c:pt idx="8373">
                  <c:v>8374</c:v>
                </c:pt>
                <c:pt idx="8374">
                  <c:v>8375</c:v>
                </c:pt>
                <c:pt idx="8375">
                  <c:v>8376</c:v>
                </c:pt>
                <c:pt idx="8376">
                  <c:v>8377</c:v>
                </c:pt>
                <c:pt idx="8377">
                  <c:v>8378</c:v>
                </c:pt>
                <c:pt idx="8378">
                  <c:v>8379</c:v>
                </c:pt>
                <c:pt idx="8379">
                  <c:v>8380</c:v>
                </c:pt>
                <c:pt idx="8380">
                  <c:v>8381</c:v>
                </c:pt>
                <c:pt idx="8381">
                  <c:v>8382</c:v>
                </c:pt>
                <c:pt idx="8382">
                  <c:v>8383</c:v>
                </c:pt>
                <c:pt idx="8383">
                  <c:v>8384</c:v>
                </c:pt>
                <c:pt idx="8384">
                  <c:v>8385</c:v>
                </c:pt>
                <c:pt idx="8385">
                  <c:v>8386</c:v>
                </c:pt>
                <c:pt idx="8386">
                  <c:v>8387</c:v>
                </c:pt>
                <c:pt idx="8387">
                  <c:v>8388</c:v>
                </c:pt>
                <c:pt idx="8388">
                  <c:v>8389</c:v>
                </c:pt>
                <c:pt idx="8389">
                  <c:v>8390</c:v>
                </c:pt>
                <c:pt idx="8390">
                  <c:v>8391</c:v>
                </c:pt>
                <c:pt idx="8391">
                  <c:v>8392</c:v>
                </c:pt>
                <c:pt idx="8392">
                  <c:v>8393</c:v>
                </c:pt>
                <c:pt idx="8393">
                  <c:v>8394</c:v>
                </c:pt>
                <c:pt idx="8394">
                  <c:v>8395</c:v>
                </c:pt>
                <c:pt idx="8395">
                  <c:v>8396</c:v>
                </c:pt>
                <c:pt idx="8396">
                  <c:v>8397</c:v>
                </c:pt>
                <c:pt idx="8397">
                  <c:v>8398</c:v>
                </c:pt>
                <c:pt idx="8398">
                  <c:v>8399</c:v>
                </c:pt>
                <c:pt idx="8399">
                  <c:v>8400</c:v>
                </c:pt>
                <c:pt idx="8400">
                  <c:v>8401</c:v>
                </c:pt>
                <c:pt idx="8401">
                  <c:v>8402</c:v>
                </c:pt>
                <c:pt idx="8402">
                  <c:v>8403</c:v>
                </c:pt>
                <c:pt idx="8403">
                  <c:v>8404</c:v>
                </c:pt>
                <c:pt idx="8404">
                  <c:v>8405</c:v>
                </c:pt>
                <c:pt idx="8405">
                  <c:v>8406</c:v>
                </c:pt>
                <c:pt idx="8406">
                  <c:v>8407</c:v>
                </c:pt>
                <c:pt idx="8407">
                  <c:v>8408</c:v>
                </c:pt>
                <c:pt idx="8408">
                  <c:v>8409</c:v>
                </c:pt>
                <c:pt idx="8409">
                  <c:v>8410</c:v>
                </c:pt>
                <c:pt idx="8410">
                  <c:v>8411</c:v>
                </c:pt>
                <c:pt idx="8411">
                  <c:v>8412</c:v>
                </c:pt>
                <c:pt idx="8412">
                  <c:v>8413</c:v>
                </c:pt>
                <c:pt idx="8413">
                  <c:v>8414</c:v>
                </c:pt>
                <c:pt idx="8414">
                  <c:v>8415</c:v>
                </c:pt>
                <c:pt idx="8415">
                  <c:v>8416</c:v>
                </c:pt>
                <c:pt idx="8416">
                  <c:v>8417</c:v>
                </c:pt>
                <c:pt idx="8417">
                  <c:v>8418</c:v>
                </c:pt>
                <c:pt idx="8418">
                  <c:v>8419</c:v>
                </c:pt>
                <c:pt idx="8419">
                  <c:v>8420</c:v>
                </c:pt>
                <c:pt idx="8420">
                  <c:v>8421</c:v>
                </c:pt>
                <c:pt idx="8421">
                  <c:v>8422</c:v>
                </c:pt>
                <c:pt idx="8422">
                  <c:v>8423</c:v>
                </c:pt>
                <c:pt idx="8423">
                  <c:v>8424</c:v>
                </c:pt>
                <c:pt idx="8424">
                  <c:v>8425</c:v>
                </c:pt>
                <c:pt idx="8425">
                  <c:v>8426</c:v>
                </c:pt>
                <c:pt idx="8426">
                  <c:v>8427</c:v>
                </c:pt>
                <c:pt idx="8427">
                  <c:v>8428</c:v>
                </c:pt>
                <c:pt idx="8428">
                  <c:v>8429</c:v>
                </c:pt>
                <c:pt idx="8429">
                  <c:v>8430</c:v>
                </c:pt>
                <c:pt idx="8430">
                  <c:v>8431</c:v>
                </c:pt>
                <c:pt idx="8431">
                  <c:v>8432</c:v>
                </c:pt>
                <c:pt idx="8432">
                  <c:v>8433</c:v>
                </c:pt>
                <c:pt idx="8433">
                  <c:v>8434</c:v>
                </c:pt>
                <c:pt idx="8434">
                  <c:v>8435</c:v>
                </c:pt>
                <c:pt idx="8435">
                  <c:v>8436</c:v>
                </c:pt>
                <c:pt idx="8436">
                  <c:v>8437</c:v>
                </c:pt>
                <c:pt idx="8437">
                  <c:v>8438</c:v>
                </c:pt>
                <c:pt idx="8438">
                  <c:v>8439</c:v>
                </c:pt>
                <c:pt idx="8439">
                  <c:v>8440</c:v>
                </c:pt>
                <c:pt idx="8440">
                  <c:v>8441</c:v>
                </c:pt>
                <c:pt idx="8441">
                  <c:v>8442</c:v>
                </c:pt>
                <c:pt idx="8442">
                  <c:v>8443</c:v>
                </c:pt>
                <c:pt idx="8443">
                  <c:v>8444</c:v>
                </c:pt>
                <c:pt idx="8444">
                  <c:v>8445</c:v>
                </c:pt>
                <c:pt idx="8445">
                  <c:v>8446</c:v>
                </c:pt>
                <c:pt idx="8446">
                  <c:v>8447</c:v>
                </c:pt>
                <c:pt idx="8447">
                  <c:v>8448</c:v>
                </c:pt>
                <c:pt idx="8448">
                  <c:v>8449</c:v>
                </c:pt>
                <c:pt idx="8449">
                  <c:v>8450</c:v>
                </c:pt>
                <c:pt idx="8450">
                  <c:v>8451</c:v>
                </c:pt>
                <c:pt idx="8451">
                  <c:v>8452</c:v>
                </c:pt>
                <c:pt idx="8452">
                  <c:v>8453</c:v>
                </c:pt>
                <c:pt idx="8453">
                  <c:v>8454</c:v>
                </c:pt>
                <c:pt idx="8454">
                  <c:v>8455</c:v>
                </c:pt>
                <c:pt idx="8455">
                  <c:v>8456</c:v>
                </c:pt>
                <c:pt idx="8456">
                  <c:v>8457</c:v>
                </c:pt>
                <c:pt idx="8457">
                  <c:v>8458</c:v>
                </c:pt>
                <c:pt idx="8458">
                  <c:v>8459</c:v>
                </c:pt>
                <c:pt idx="8459">
                  <c:v>8460</c:v>
                </c:pt>
                <c:pt idx="8460">
                  <c:v>8461</c:v>
                </c:pt>
                <c:pt idx="8461">
                  <c:v>8462</c:v>
                </c:pt>
                <c:pt idx="8462">
                  <c:v>8463</c:v>
                </c:pt>
                <c:pt idx="8463">
                  <c:v>8464</c:v>
                </c:pt>
                <c:pt idx="8464">
                  <c:v>8465</c:v>
                </c:pt>
                <c:pt idx="8465">
                  <c:v>8466</c:v>
                </c:pt>
                <c:pt idx="8466">
                  <c:v>8467</c:v>
                </c:pt>
                <c:pt idx="8467">
                  <c:v>8468</c:v>
                </c:pt>
                <c:pt idx="8468">
                  <c:v>8469</c:v>
                </c:pt>
                <c:pt idx="8469">
                  <c:v>8470</c:v>
                </c:pt>
                <c:pt idx="8470">
                  <c:v>8471</c:v>
                </c:pt>
                <c:pt idx="8471">
                  <c:v>8472</c:v>
                </c:pt>
                <c:pt idx="8472">
                  <c:v>8473</c:v>
                </c:pt>
                <c:pt idx="8473">
                  <c:v>8474</c:v>
                </c:pt>
                <c:pt idx="8474">
                  <c:v>8475</c:v>
                </c:pt>
                <c:pt idx="8475">
                  <c:v>8476</c:v>
                </c:pt>
                <c:pt idx="8476">
                  <c:v>8477</c:v>
                </c:pt>
                <c:pt idx="8477">
                  <c:v>8478</c:v>
                </c:pt>
                <c:pt idx="8478">
                  <c:v>8479</c:v>
                </c:pt>
                <c:pt idx="8479">
                  <c:v>8480</c:v>
                </c:pt>
                <c:pt idx="8480">
                  <c:v>8481</c:v>
                </c:pt>
                <c:pt idx="8481">
                  <c:v>8482</c:v>
                </c:pt>
                <c:pt idx="8482">
                  <c:v>8483</c:v>
                </c:pt>
                <c:pt idx="8483">
                  <c:v>8484</c:v>
                </c:pt>
                <c:pt idx="8484">
                  <c:v>8485</c:v>
                </c:pt>
                <c:pt idx="8485">
                  <c:v>8486</c:v>
                </c:pt>
                <c:pt idx="8486">
                  <c:v>8487</c:v>
                </c:pt>
                <c:pt idx="8487">
                  <c:v>8488</c:v>
                </c:pt>
                <c:pt idx="8488">
                  <c:v>8489</c:v>
                </c:pt>
                <c:pt idx="8489">
                  <c:v>8490</c:v>
                </c:pt>
                <c:pt idx="8490">
                  <c:v>8491</c:v>
                </c:pt>
                <c:pt idx="8491">
                  <c:v>8492</c:v>
                </c:pt>
                <c:pt idx="8492">
                  <c:v>8493</c:v>
                </c:pt>
                <c:pt idx="8493">
                  <c:v>8494</c:v>
                </c:pt>
                <c:pt idx="8494">
                  <c:v>8495</c:v>
                </c:pt>
                <c:pt idx="8495">
                  <c:v>8496</c:v>
                </c:pt>
                <c:pt idx="8496">
                  <c:v>8497</c:v>
                </c:pt>
                <c:pt idx="8497">
                  <c:v>8498</c:v>
                </c:pt>
                <c:pt idx="8498">
                  <c:v>8499</c:v>
                </c:pt>
                <c:pt idx="8499">
                  <c:v>8500</c:v>
                </c:pt>
                <c:pt idx="8500">
                  <c:v>8501</c:v>
                </c:pt>
                <c:pt idx="8501">
                  <c:v>8502</c:v>
                </c:pt>
                <c:pt idx="8502">
                  <c:v>8503</c:v>
                </c:pt>
                <c:pt idx="8503">
                  <c:v>8504</c:v>
                </c:pt>
                <c:pt idx="8504">
                  <c:v>8505</c:v>
                </c:pt>
                <c:pt idx="8505">
                  <c:v>8506</c:v>
                </c:pt>
                <c:pt idx="8506">
                  <c:v>8507</c:v>
                </c:pt>
                <c:pt idx="8507">
                  <c:v>8508</c:v>
                </c:pt>
                <c:pt idx="8508">
                  <c:v>8509</c:v>
                </c:pt>
                <c:pt idx="8509">
                  <c:v>8510</c:v>
                </c:pt>
                <c:pt idx="8510">
                  <c:v>8511</c:v>
                </c:pt>
                <c:pt idx="8511">
                  <c:v>8512</c:v>
                </c:pt>
                <c:pt idx="8512">
                  <c:v>8513</c:v>
                </c:pt>
                <c:pt idx="8513">
                  <c:v>8514</c:v>
                </c:pt>
                <c:pt idx="8514">
                  <c:v>8515</c:v>
                </c:pt>
                <c:pt idx="8515">
                  <c:v>8516</c:v>
                </c:pt>
                <c:pt idx="8516">
                  <c:v>8517</c:v>
                </c:pt>
                <c:pt idx="8517">
                  <c:v>8518</c:v>
                </c:pt>
                <c:pt idx="8518">
                  <c:v>8519</c:v>
                </c:pt>
                <c:pt idx="8519">
                  <c:v>8520</c:v>
                </c:pt>
                <c:pt idx="8520">
                  <c:v>8521</c:v>
                </c:pt>
                <c:pt idx="8521">
                  <c:v>8522</c:v>
                </c:pt>
                <c:pt idx="8522">
                  <c:v>8523</c:v>
                </c:pt>
                <c:pt idx="8523">
                  <c:v>8524</c:v>
                </c:pt>
                <c:pt idx="8524">
                  <c:v>8525</c:v>
                </c:pt>
                <c:pt idx="8525">
                  <c:v>8526</c:v>
                </c:pt>
                <c:pt idx="8526">
                  <c:v>8527</c:v>
                </c:pt>
                <c:pt idx="8527">
                  <c:v>8528</c:v>
                </c:pt>
                <c:pt idx="8528">
                  <c:v>8529</c:v>
                </c:pt>
                <c:pt idx="8529">
                  <c:v>8530</c:v>
                </c:pt>
                <c:pt idx="8530">
                  <c:v>8531</c:v>
                </c:pt>
                <c:pt idx="8531">
                  <c:v>8532</c:v>
                </c:pt>
                <c:pt idx="8532">
                  <c:v>8533</c:v>
                </c:pt>
                <c:pt idx="8533">
                  <c:v>8534</c:v>
                </c:pt>
                <c:pt idx="8534">
                  <c:v>8535</c:v>
                </c:pt>
                <c:pt idx="8535">
                  <c:v>8536</c:v>
                </c:pt>
                <c:pt idx="8536">
                  <c:v>8537</c:v>
                </c:pt>
                <c:pt idx="8537">
                  <c:v>8538</c:v>
                </c:pt>
                <c:pt idx="8538">
                  <c:v>8539</c:v>
                </c:pt>
                <c:pt idx="8539">
                  <c:v>8540</c:v>
                </c:pt>
                <c:pt idx="8540">
                  <c:v>8541</c:v>
                </c:pt>
                <c:pt idx="8541">
                  <c:v>8542</c:v>
                </c:pt>
                <c:pt idx="8542">
                  <c:v>8543</c:v>
                </c:pt>
                <c:pt idx="8543">
                  <c:v>8544</c:v>
                </c:pt>
                <c:pt idx="8544">
                  <c:v>8545</c:v>
                </c:pt>
                <c:pt idx="8545">
                  <c:v>8546</c:v>
                </c:pt>
                <c:pt idx="8546">
                  <c:v>8547</c:v>
                </c:pt>
                <c:pt idx="8547">
                  <c:v>8548</c:v>
                </c:pt>
                <c:pt idx="8548">
                  <c:v>8549</c:v>
                </c:pt>
                <c:pt idx="8549">
                  <c:v>8550</c:v>
                </c:pt>
                <c:pt idx="8550">
                  <c:v>8551</c:v>
                </c:pt>
                <c:pt idx="8551">
                  <c:v>8552</c:v>
                </c:pt>
                <c:pt idx="8552">
                  <c:v>8553</c:v>
                </c:pt>
                <c:pt idx="8553">
                  <c:v>8554</c:v>
                </c:pt>
                <c:pt idx="8554">
                  <c:v>8555</c:v>
                </c:pt>
                <c:pt idx="8555">
                  <c:v>8556</c:v>
                </c:pt>
                <c:pt idx="8556">
                  <c:v>8557</c:v>
                </c:pt>
                <c:pt idx="8557">
                  <c:v>8558</c:v>
                </c:pt>
                <c:pt idx="8558">
                  <c:v>8559</c:v>
                </c:pt>
                <c:pt idx="8559">
                  <c:v>8560</c:v>
                </c:pt>
                <c:pt idx="8560">
                  <c:v>8561</c:v>
                </c:pt>
                <c:pt idx="8561">
                  <c:v>8562</c:v>
                </c:pt>
                <c:pt idx="8562">
                  <c:v>8563</c:v>
                </c:pt>
                <c:pt idx="8563">
                  <c:v>8564</c:v>
                </c:pt>
                <c:pt idx="8564">
                  <c:v>8565</c:v>
                </c:pt>
                <c:pt idx="8565">
                  <c:v>8566</c:v>
                </c:pt>
                <c:pt idx="8566">
                  <c:v>8567</c:v>
                </c:pt>
                <c:pt idx="8567">
                  <c:v>8568</c:v>
                </c:pt>
                <c:pt idx="8568">
                  <c:v>8569</c:v>
                </c:pt>
                <c:pt idx="8569">
                  <c:v>8570</c:v>
                </c:pt>
                <c:pt idx="8570">
                  <c:v>8571</c:v>
                </c:pt>
                <c:pt idx="8571">
                  <c:v>8572</c:v>
                </c:pt>
                <c:pt idx="8572">
                  <c:v>8573</c:v>
                </c:pt>
                <c:pt idx="8573">
                  <c:v>8574</c:v>
                </c:pt>
                <c:pt idx="8574">
                  <c:v>8575</c:v>
                </c:pt>
                <c:pt idx="8575">
                  <c:v>8576</c:v>
                </c:pt>
                <c:pt idx="8576">
                  <c:v>8577</c:v>
                </c:pt>
                <c:pt idx="8577">
                  <c:v>8578</c:v>
                </c:pt>
                <c:pt idx="8578">
                  <c:v>8579</c:v>
                </c:pt>
                <c:pt idx="8579">
                  <c:v>8580</c:v>
                </c:pt>
                <c:pt idx="8580">
                  <c:v>8581</c:v>
                </c:pt>
                <c:pt idx="8581">
                  <c:v>8582</c:v>
                </c:pt>
                <c:pt idx="8582">
                  <c:v>8583</c:v>
                </c:pt>
                <c:pt idx="8583">
                  <c:v>8584</c:v>
                </c:pt>
                <c:pt idx="8584">
                  <c:v>8585</c:v>
                </c:pt>
                <c:pt idx="8585">
                  <c:v>8586</c:v>
                </c:pt>
                <c:pt idx="8586">
                  <c:v>8587</c:v>
                </c:pt>
                <c:pt idx="8587">
                  <c:v>8588</c:v>
                </c:pt>
                <c:pt idx="8588">
                  <c:v>8589</c:v>
                </c:pt>
                <c:pt idx="8589">
                  <c:v>8590</c:v>
                </c:pt>
                <c:pt idx="8590">
                  <c:v>8591</c:v>
                </c:pt>
                <c:pt idx="8591">
                  <c:v>8592</c:v>
                </c:pt>
                <c:pt idx="8592">
                  <c:v>8593</c:v>
                </c:pt>
                <c:pt idx="8593">
                  <c:v>8594</c:v>
                </c:pt>
                <c:pt idx="8594">
                  <c:v>8595</c:v>
                </c:pt>
                <c:pt idx="8595">
                  <c:v>8596</c:v>
                </c:pt>
                <c:pt idx="8596">
                  <c:v>8597</c:v>
                </c:pt>
                <c:pt idx="8597">
                  <c:v>8598</c:v>
                </c:pt>
                <c:pt idx="8598">
                  <c:v>8599</c:v>
                </c:pt>
                <c:pt idx="8599">
                  <c:v>8600</c:v>
                </c:pt>
                <c:pt idx="8600">
                  <c:v>8601</c:v>
                </c:pt>
                <c:pt idx="8601">
                  <c:v>8602</c:v>
                </c:pt>
                <c:pt idx="8602">
                  <c:v>8603</c:v>
                </c:pt>
                <c:pt idx="8603">
                  <c:v>8604</c:v>
                </c:pt>
                <c:pt idx="8604">
                  <c:v>8605</c:v>
                </c:pt>
                <c:pt idx="8605">
                  <c:v>8606</c:v>
                </c:pt>
                <c:pt idx="8606">
                  <c:v>8607</c:v>
                </c:pt>
                <c:pt idx="8607">
                  <c:v>8608</c:v>
                </c:pt>
                <c:pt idx="8608">
                  <c:v>8609</c:v>
                </c:pt>
                <c:pt idx="8609">
                  <c:v>8610</c:v>
                </c:pt>
                <c:pt idx="8610">
                  <c:v>8611</c:v>
                </c:pt>
                <c:pt idx="8611">
                  <c:v>8612</c:v>
                </c:pt>
                <c:pt idx="8612">
                  <c:v>8613</c:v>
                </c:pt>
                <c:pt idx="8613">
                  <c:v>8614</c:v>
                </c:pt>
                <c:pt idx="8614">
                  <c:v>8615</c:v>
                </c:pt>
                <c:pt idx="8615">
                  <c:v>8616</c:v>
                </c:pt>
                <c:pt idx="8616">
                  <c:v>8617</c:v>
                </c:pt>
                <c:pt idx="8617">
                  <c:v>8618</c:v>
                </c:pt>
                <c:pt idx="8618">
                  <c:v>8619</c:v>
                </c:pt>
                <c:pt idx="8619">
                  <c:v>8620</c:v>
                </c:pt>
                <c:pt idx="8620">
                  <c:v>8621</c:v>
                </c:pt>
                <c:pt idx="8621">
                  <c:v>8622</c:v>
                </c:pt>
                <c:pt idx="8622">
                  <c:v>8623</c:v>
                </c:pt>
                <c:pt idx="8623">
                  <c:v>8624</c:v>
                </c:pt>
                <c:pt idx="8624">
                  <c:v>8625</c:v>
                </c:pt>
                <c:pt idx="8625">
                  <c:v>8626</c:v>
                </c:pt>
                <c:pt idx="8626">
                  <c:v>8627</c:v>
                </c:pt>
                <c:pt idx="8627">
                  <c:v>8628</c:v>
                </c:pt>
                <c:pt idx="8628">
                  <c:v>8629</c:v>
                </c:pt>
                <c:pt idx="8629">
                  <c:v>8630</c:v>
                </c:pt>
                <c:pt idx="8630">
                  <c:v>8631</c:v>
                </c:pt>
                <c:pt idx="8631">
                  <c:v>8632</c:v>
                </c:pt>
                <c:pt idx="8632">
                  <c:v>8633</c:v>
                </c:pt>
                <c:pt idx="8633">
                  <c:v>8634</c:v>
                </c:pt>
                <c:pt idx="8634">
                  <c:v>8635</c:v>
                </c:pt>
                <c:pt idx="8635">
                  <c:v>8636</c:v>
                </c:pt>
                <c:pt idx="8636">
                  <c:v>8637</c:v>
                </c:pt>
                <c:pt idx="8637">
                  <c:v>8638</c:v>
                </c:pt>
                <c:pt idx="8638">
                  <c:v>8639</c:v>
                </c:pt>
                <c:pt idx="8639">
                  <c:v>8640</c:v>
                </c:pt>
                <c:pt idx="8640">
                  <c:v>8641</c:v>
                </c:pt>
                <c:pt idx="8641">
                  <c:v>8642</c:v>
                </c:pt>
                <c:pt idx="8642">
                  <c:v>8643</c:v>
                </c:pt>
                <c:pt idx="8643">
                  <c:v>8644</c:v>
                </c:pt>
                <c:pt idx="8644">
                  <c:v>8645</c:v>
                </c:pt>
                <c:pt idx="8645">
                  <c:v>8646</c:v>
                </c:pt>
                <c:pt idx="8646">
                  <c:v>8647</c:v>
                </c:pt>
                <c:pt idx="8647">
                  <c:v>8648</c:v>
                </c:pt>
                <c:pt idx="8648">
                  <c:v>8649</c:v>
                </c:pt>
                <c:pt idx="8649">
                  <c:v>8650</c:v>
                </c:pt>
                <c:pt idx="8650">
                  <c:v>8651</c:v>
                </c:pt>
                <c:pt idx="8651">
                  <c:v>8652</c:v>
                </c:pt>
                <c:pt idx="8652">
                  <c:v>8653</c:v>
                </c:pt>
                <c:pt idx="8653">
                  <c:v>8654</c:v>
                </c:pt>
                <c:pt idx="8654">
                  <c:v>8655</c:v>
                </c:pt>
                <c:pt idx="8655">
                  <c:v>8656</c:v>
                </c:pt>
                <c:pt idx="8656">
                  <c:v>8657</c:v>
                </c:pt>
                <c:pt idx="8657">
                  <c:v>8658</c:v>
                </c:pt>
                <c:pt idx="8658">
                  <c:v>8659</c:v>
                </c:pt>
                <c:pt idx="8659">
                  <c:v>8660</c:v>
                </c:pt>
                <c:pt idx="8660">
                  <c:v>8661</c:v>
                </c:pt>
                <c:pt idx="8661">
                  <c:v>8662</c:v>
                </c:pt>
                <c:pt idx="8662">
                  <c:v>8663</c:v>
                </c:pt>
                <c:pt idx="8663">
                  <c:v>8664</c:v>
                </c:pt>
                <c:pt idx="8664">
                  <c:v>8665</c:v>
                </c:pt>
                <c:pt idx="8665">
                  <c:v>8666</c:v>
                </c:pt>
                <c:pt idx="8666">
                  <c:v>8667</c:v>
                </c:pt>
                <c:pt idx="8667">
                  <c:v>8668</c:v>
                </c:pt>
                <c:pt idx="8668">
                  <c:v>8669</c:v>
                </c:pt>
                <c:pt idx="8669">
                  <c:v>8670</c:v>
                </c:pt>
                <c:pt idx="8670">
                  <c:v>8671</c:v>
                </c:pt>
                <c:pt idx="8671">
                  <c:v>8672</c:v>
                </c:pt>
                <c:pt idx="8672">
                  <c:v>8673</c:v>
                </c:pt>
                <c:pt idx="8673">
                  <c:v>8674</c:v>
                </c:pt>
                <c:pt idx="8674">
                  <c:v>8675</c:v>
                </c:pt>
                <c:pt idx="8675">
                  <c:v>8676</c:v>
                </c:pt>
                <c:pt idx="8676">
                  <c:v>8677</c:v>
                </c:pt>
                <c:pt idx="8677">
                  <c:v>8678</c:v>
                </c:pt>
                <c:pt idx="8678">
                  <c:v>8679</c:v>
                </c:pt>
                <c:pt idx="8679">
                  <c:v>8680</c:v>
                </c:pt>
                <c:pt idx="8680">
                  <c:v>8681</c:v>
                </c:pt>
                <c:pt idx="8681">
                  <c:v>8682</c:v>
                </c:pt>
                <c:pt idx="8682">
                  <c:v>8683</c:v>
                </c:pt>
                <c:pt idx="8683">
                  <c:v>8684</c:v>
                </c:pt>
                <c:pt idx="8684">
                  <c:v>8685</c:v>
                </c:pt>
                <c:pt idx="8685">
                  <c:v>8686</c:v>
                </c:pt>
                <c:pt idx="8686">
                  <c:v>8687</c:v>
                </c:pt>
                <c:pt idx="8687">
                  <c:v>8688</c:v>
                </c:pt>
                <c:pt idx="8688">
                  <c:v>8689</c:v>
                </c:pt>
                <c:pt idx="8689">
                  <c:v>8690</c:v>
                </c:pt>
                <c:pt idx="8690">
                  <c:v>8691</c:v>
                </c:pt>
                <c:pt idx="8691">
                  <c:v>8692</c:v>
                </c:pt>
                <c:pt idx="8692">
                  <c:v>8693</c:v>
                </c:pt>
                <c:pt idx="8693">
                  <c:v>8694</c:v>
                </c:pt>
                <c:pt idx="8694">
                  <c:v>8695</c:v>
                </c:pt>
                <c:pt idx="8695">
                  <c:v>8696</c:v>
                </c:pt>
                <c:pt idx="8696">
                  <c:v>8697</c:v>
                </c:pt>
                <c:pt idx="8697">
                  <c:v>8698</c:v>
                </c:pt>
                <c:pt idx="8698">
                  <c:v>8699</c:v>
                </c:pt>
                <c:pt idx="8699">
                  <c:v>8700</c:v>
                </c:pt>
                <c:pt idx="8700">
                  <c:v>8701</c:v>
                </c:pt>
                <c:pt idx="8701">
                  <c:v>8702</c:v>
                </c:pt>
                <c:pt idx="8702">
                  <c:v>8703</c:v>
                </c:pt>
                <c:pt idx="8703">
                  <c:v>8704</c:v>
                </c:pt>
                <c:pt idx="8704">
                  <c:v>8705</c:v>
                </c:pt>
                <c:pt idx="8705">
                  <c:v>8706</c:v>
                </c:pt>
                <c:pt idx="8706">
                  <c:v>8707</c:v>
                </c:pt>
                <c:pt idx="8707">
                  <c:v>8708</c:v>
                </c:pt>
                <c:pt idx="8708">
                  <c:v>8709</c:v>
                </c:pt>
                <c:pt idx="8709">
                  <c:v>8710</c:v>
                </c:pt>
                <c:pt idx="8710">
                  <c:v>8711</c:v>
                </c:pt>
                <c:pt idx="8711">
                  <c:v>8712</c:v>
                </c:pt>
                <c:pt idx="8712">
                  <c:v>8713</c:v>
                </c:pt>
                <c:pt idx="8713">
                  <c:v>8714</c:v>
                </c:pt>
                <c:pt idx="8714">
                  <c:v>8715</c:v>
                </c:pt>
                <c:pt idx="8715">
                  <c:v>8716</c:v>
                </c:pt>
                <c:pt idx="8716">
                  <c:v>8717</c:v>
                </c:pt>
                <c:pt idx="8717">
                  <c:v>8718</c:v>
                </c:pt>
                <c:pt idx="8718">
                  <c:v>8719</c:v>
                </c:pt>
                <c:pt idx="8719">
                  <c:v>8720</c:v>
                </c:pt>
                <c:pt idx="8720">
                  <c:v>8721</c:v>
                </c:pt>
                <c:pt idx="8721">
                  <c:v>8722</c:v>
                </c:pt>
                <c:pt idx="8722">
                  <c:v>8723</c:v>
                </c:pt>
                <c:pt idx="8723">
                  <c:v>8724</c:v>
                </c:pt>
                <c:pt idx="8724">
                  <c:v>8725</c:v>
                </c:pt>
                <c:pt idx="8725">
                  <c:v>8726</c:v>
                </c:pt>
                <c:pt idx="8726">
                  <c:v>8727</c:v>
                </c:pt>
                <c:pt idx="8727">
                  <c:v>8728</c:v>
                </c:pt>
                <c:pt idx="8728">
                  <c:v>8729</c:v>
                </c:pt>
                <c:pt idx="8729">
                  <c:v>8730</c:v>
                </c:pt>
                <c:pt idx="8730">
                  <c:v>8731</c:v>
                </c:pt>
                <c:pt idx="8731">
                  <c:v>8732</c:v>
                </c:pt>
                <c:pt idx="8732">
                  <c:v>8733</c:v>
                </c:pt>
                <c:pt idx="8733">
                  <c:v>8734</c:v>
                </c:pt>
                <c:pt idx="8734">
                  <c:v>8735</c:v>
                </c:pt>
                <c:pt idx="8735">
                  <c:v>8736</c:v>
                </c:pt>
                <c:pt idx="8736">
                  <c:v>8737</c:v>
                </c:pt>
                <c:pt idx="8737">
                  <c:v>8738</c:v>
                </c:pt>
                <c:pt idx="8738">
                  <c:v>8739</c:v>
                </c:pt>
                <c:pt idx="8739">
                  <c:v>8740</c:v>
                </c:pt>
                <c:pt idx="8740">
                  <c:v>8741</c:v>
                </c:pt>
                <c:pt idx="8741">
                  <c:v>8742</c:v>
                </c:pt>
                <c:pt idx="8742">
                  <c:v>8743</c:v>
                </c:pt>
                <c:pt idx="8743">
                  <c:v>8744</c:v>
                </c:pt>
                <c:pt idx="8744">
                  <c:v>8745</c:v>
                </c:pt>
                <c:pt idx="8745">
                  <c:v>8746</c:v>
                </c:pt>
                <c:pt idx="8746">
                  <c:v>8747</c:v>
                </c:pt>
                <c:pt idx="8747">
                  <c:v>8748</c:v>
                </c:pt>
                <c:pt idx="8748">
                  <c:v>8749</c:v>
                </c:pt>
                <c:pt idx="8749">
                  <c:v>8750</c:v>
                </c:pt>
                <c:pt idx="8750">
                  <c:v>8751</c:v>
                </c:pt>
                <c:pt idx="8751">
                  <c:v>8752</c:v>
                </c:pt>
                <c:pt idx="8752">
                  <c:v>8753</c:v>
                </c:pt>
                <c:pt idx="8753">
                  <c:v>8754</c:v>
                </c:pt>
                <c:pt idx="8754">
                  <c:v>8755</c:v>
                </c:pt>
                <c:pt idx="8755">
                  <c:v>8756</c:v>
                </c:pt>
                <c:pt idx="8756">
                  <c:v>8757</c:v>
                </c:pt>
                <c:pt idx="8757">
                  <c:v>8758</c:v>
                </c:pt>
                <c:pt idx="8758">
                  <c:v>8759</c:v>
                </c:pt>
                <c:pt idx="8759">
                  <c:v>8760</c:v>
                </c:pt>
                <c:pt idx="8760">
                  <c:v>8761</c:v>
                </c:pt>
                <c:pt idx="8761">
                  <c:v>8762</c:v>
                </c:pt>
                <c:pt idx="8762">
                  <c:v>8763</c:v>
                </c:pt>
                <c:pt idx="8763">
                  <c:v>8764</c:v>
                </c:pt>
                <c:pt idx="8764">
                  <c:v>8765</c:v>
                </c:pt>
                <c:pt idx="8765">
                  <c:v>8766</c:v>
                </c:pt>
                <c:pt idx="8766">
                  <c:v>8767</c:v>
                </c:pt>
                <c:pt idx="8767">
                  <c:v>8768</c:v>
                </c:pt>
                <c:pt idx="8768">
                  <c:v>8769</c:v>
                </c:pt>
                <c:pt idx="8769">
                  <c:v>8770</c:v>
                </c:pt>
                <c:pt idx="8770">
                  <c:v>8771</c:v>
                </c:pt>
                <c:pt idx="8771">
                  <c:v>8772</c:v>
                </c:pt>
                <c:pt idx="8772">
                  <c:v>8773</c:v>
                </c:pt>
                <c:pt idx="8773">
                  <c:v>8774</c:v>
                </c:pt>
                <c:pt idx="8774">
                  <c:v>8775</c:v>
                </c:pt>
                <c:pt idx="8775">
                  <c:v>8776</c:v>
                </c:pt>
                <c:pt idx="8776">
                  <c:v>8777</c:v>
                </c:pt>
                <c:pt idx="8777">
                  <c:v>8778</c:v>
                </c:pt>
                <c:pt idx="8778">
                  <c:v>8779</c:v>
                </c:pt>
                <c:pt idx="8779">
                  <c:v>8780</c:v>
                </c:pt>
                <c:pt idx="8780">
                  <c:v>8781</c:v>
                </c:pt>
                <c:pt idx="8781">
                  <c:v>8782</c:v>
                </c:pt>
                <c:pt idx="8782">
                  <c:v>8783</c:v>
                </c:pt>
                <c:pt idx="8783">
                  <c:v>8784</c:v>
                </c:pt>
                <c:pt idx="8784">
                  <c:v>8785</c:v>
                </c:pt>
                <c:pt idx="8785">
                  <c:v>8786</c:v>
                </c:pt>
                <c:pt idx="8786">
                  <c:v>8787</c:v>
                </c:pt>
                <c:pt idx="8787">
                  <c:v>8788</c:v>
                </c:pt>
                <c:pt idx="8788">
                  <c:v>8789</c:v>
                </c:pt>
                <c:pt idx="8789">
                  <c:v>8790</c:v>
                </c:pt>
                <c:pt idx="8790">
                  <c:v>8791</c:v>
                </c:pt>
                <c:pt idx="8791">
                  <c:v>8792</c:v>
                </c:pt>
                <c:pt idx="8792">
                  <c:v>8793</c:v>
                </c:pt>
                <c:pt idx="8793">
                  <c:v>8794</c:v>
                </c:pt>
                <c:pt idx="8794">
                  <c:v>8795</c:v>
                </c:pt>
                <c:pt idx="8795">
                  <c:v>8796</c:v>
                </c:pt>
                <c:pt idx="8796">
                  <c:v>8797</c:v>
                </c:pt>
                <c:pt idx="8797">
                  <c:v>8798</c:v>
                </c:pt>
                <c:pt idx="8798">
                  <c:v>8799</c:v>
                </c:pt>
                <c:pt idx="8799">
                  <c:v>8800</c:v>
                </c:pt>
                <c:pt idx="8800">
                  <c:v>8801</c:v>
                </c:pt>
                <c:pt idx="8801">
                  <c:v>8802</c:v>
                </c:pt>
                <c:pt idx="8802">
                  <c:v>8803</c:v>
                </c:pt>
                <c:pt idx="8803">
                  <c:v>8804</c:v>
                </c:pt>
                <c:pt idx="8804">
                  <c:v>8805</c:v>
                </c:pt>
                <c:pt idx="8805">
                  <c:v>8806</c:v>
                </c:pt>
                <c:pt idx="8806">
                  <c:v>8807</c:v>
                </c:pt>
                <c:pt idx="8807">
                  <c:v>8808</c:v>
                </c:pt>
                <c:pt idx="8808">
                  <c:v>8809</c:v>
                </c:pt>
                <c:pt idx="8809">
                  <c:v>8810</c:v>
                </c:pt>
                <c:pt idx="8810">
                  <c:v>8811</c:v>
                </c:pt>
                <c:pt idx="8811">
                  <c:v>8812</c:v>
                </c:pt>
                <c:pt idx="8812">
                  <c:v>8813</c:v>
                </c:pt>
                <c:pt idx="8813">
                  <c:v>8814</c:v>
                </c:pt>
                <c:pt idx="8814">
                  <c:v>8815</c:v>
                </c:pt>
                <c:pt idx="8815">
                  <c:v>8816</c:v>
                </c:pt>
                <c:pt idx="8816">
                  <c:v>8817</c:v>
                </c:pt>
                <c:pt idx="8817">
                  <c:v>8818</c:v>
                </c:pt>
                <c:pt idx="8818">
                  <c:v>8819</c:v>
                </c:pt>
                <c:pt idx="8819">
                  <c:v>8820</c:v>
                </c:pt>
                <c:pt idx="8820">
                  <c:v>8821</c:v>
                </c:pt>
                <c:pt idx="8821">
                  <c:v>8822</c:v>
                </c:pt>
                <c:pt idx="8822">
                  <c:v>8823</c:v>
                </c:pt>
                <c:pt idx="8823">
                  <c:v>8824</c:v>
                </c:pt>
                <c:pt idx="8824">
                  <c:v>8825</c:v>
                </c:pt>
                <c:pt idx="8825">
                  <c:v>8826</c:v>
                </c:pt>
                <c:pt idx="8826">
                  <c:v>8827</c:v>
                </c:pt>
                <c:pt idx="8827">
                  <c:v>8828</c:v>
                </c:pt>
                <c:pt idx="8828">
                  <c:v>8829</c:v>
                </c:pt>
                <c:pt idx="8829">
                  <c:v>8830</c:v>
                </c:pt>
                <c:pt idx="8830">
                  <c:v>8831</c:v>
                </c:pt>
                <c:pt idx="8831">
                  <c:v>8832</c:v>
                </c:pt>
                <c:pt idx="8832">
                  <c:v>8833</c:v>
                </c:pt>
                <c:pt idx="8833">
                  <c:v>8834</c:v>
                </c:pt>
                <c:pt idx="8834">
                  <c:v>8835</c:v>
                </c:pt>
                <c:pt idx="8835">
                  <c:v>8836</c:v>
                </c:pt>
                <c:pt idx="8836">
                  <c:v>8837</c:v>
                </c:pt>
                <c:pt idx="8837">
                  <c:v>8838</c:v>
                </c:pt>
                <c:pt idx="8838">
                  <c:v>8839</c:v>
                </c:pt>
                <c:pt idx="8839">
                  <c:v>8840</c:v>
                </c:pt>
                <c:pt idx="8840">
                  <c:v>8841</c:v>
                </c:pt>
                <c:pt idx="8841">
                  <c:v>8842</c:v>
                </c:pt>
                <c:pt idx="8842">
                  <c:v>8843</c:v>
                </c:pt>
                <c:pt idx="8843">
                  <c:v>8844</c:v>
                </c:pt>
                <c:pt idx="8844">
                  <c:v>8845</c:v>
                </c:pt>
                <c:pt idx="8845">
                  <c:v>8846</c:v>
                </c:pt>
                <c:pt idx="8846">
                  <c:v>8847</c:v>
                </c:pt>
                <c:pt idx="8847">
                  <c:v>8848</c:v>
                </c:pt>
                <c:pt idx="8848">
                  <c:v>8849</c:v>
                </c:pt>
                <c:pt idx="8849">
                  <c:v>8850</c:v>
                </c:pt>
                <c:pt idx="8850">
                  <c:v>8851</c:v>
                </c:pt>
                <c:pt idx="8851">
                  <c:v>8852</c:v>
                </c:pt>
                <c:pt idx="8852">
                  <c:v>8853</c:v>
                </c:pt>
                <c:pt idx="8853">
                  <c:v>8854</c:v>
                </c:pt>
                <c:pt idx="8854">
                  <c:v>8855</c:v>
                </c:pt>
                <c:pt idx="8855">
                  <c:v>8856</c:v>
                </c:pt>
                <c:pt idx="8856">
                  <c:v>8857</c:v>
                </c:pt>
                <c:pt idx="8857">
                  <c:v>8858</c:v>
                </c:pt>
                <c:pt idx="8858">
                  <c:v>8859</c:v>
                </c:pt>
                <c:pt idx="8859">
                  <c:v>8860</c:v>
                </c:pt>
                <c:pt idx="8860">
                  <c:v>8861</c:v>
                </c:pt>
                <c:pt idx="8861">
                  <c:v>8862</c:v>
                </c:pt>
                <c:pt idx="8862">
                  <c:v>8863</c:v>
                </c:pt>
                <c:pt idx="8863">
                  <c:v>8864</c:v>
                </c:pt>
                <c:pt idx="8864">
                  <c:v>8865</c:v>
                </c:pt>
                <c:pt idx="8865">
                  <c:v>8866</c:v>
                </c:pt>
                <c:pt idx="8866">
                  <c:v>8867</c:v>
                </c:pt>
                <c:pt idx="8867">
                  <c:v>8868</c:v>
                </c:pt>
                <c:pt idx="8868">
                  <c:v>8869</c:v>
                </c:pt>
                <c:pt idx="8869">
                  <c:v>8870</c:v>
                </c:pt>
                <c:pt idx="8870">
                  <c:v>8871</c:v>
                </c:pt>
                <c:pt idx="8871">
                  <c:v>8872</c:v>
                </c:pt>
                <c:pt idx="8872">
                  <c:v>8873</c:v>
                </c:pt>
                <c:pt idx="8873">
                  <c:v>8874</c:v>
                </c:pt>
                <c:pt idx="8874">
                  <c:v>8875</c:v>
                </c:pt>
                <c:pt idx="8875">
                  <c:v>8876</c:v>
                </c:pt>
                <c:pt idx="8876">
                  <c:v>8877</c:v>
                </c:pt>
                <c:pt idx="8877">
                  <c:v>8878</c:v>
                </c:pt>
                <c:pt idx="8878">
                  <c:v>8879</c:v>
                </c:pt>
                <c:pt idx="8879">
                  <c:v>8880</c:v>
                </c:pt>
                <c:pt idx="8880">
                  <c:v>8881</c:v>
                </c:pt>
                <c:pt idx="8881">
                  <c:v>8882</c:v>
                </c:pt>
                <c:pt idx="8882">
                  <c:v>8883</c:v>
                </c:pt>
                <c:pt idx="8883">
                  <c:v>8884</c:v>
                </c:pt>
                <c:pt idx="8884">
                  <c:v>8885</c:v>
                </c:pt>
                <c:pt idx="8885">
                  <c:v>8886</c:v>
                </c:pt>
                <c:pt idx="8886">
                  <c:v>8887</c:v>
                </c:pt>
                <c:pt idx="8887">
                  <c:v>8888</c:v>
                </c:pt>
                <c:pt idx="8888">
                  <c:v>8889</c:v>
                </c:pt>
                <c:pt idx="8889">
                  <c:v>8890</c:v>
                </c:pt>
                <c:pt idx="8890">
                  <c:v>8891</c:v>
                </c:pt>
                <c:pt idx="8891">
                  <c:v>8892</c:v>
                </c:pt>
                <c:pt idx="8892">
                  <c:v>8893</c:v>
                </c:pt>
                <c:pt idx="8893">
                  <c:v>8894</c:v>
                </c:pt>
                <c:pt idx="8894">
                  <c:v>8895</c:v>
                </c:pt>
                <c:pt idx="8895">
                  <c:v>8896</c:v>
                </c:pt>
                <c:pt idx="8896">
                  <c:v>8897</c:v>
                </c:pt>
                <c:pt idx="8897">
                  <c:v>8898</c:v>
                </c:pt>
                <c:pt idx="8898">
                  <c:v>8899</c:v>
                </c:pt>
                <c:pt idx="8899">
                  <c:v>8900</c:v>
                </c:pt>
                <c:pt idx="8900">
                  <c:v>8901</c:v>
                </c:pt>
                <c:pt idx="8901">
                  <c:v>8902</c:v>
                </c:pt>
                <c:pt idx="8902">
                  <c:v>8903</c:v>
                </c:pt>
                <c:pt idx="8903">
                  <c:v>8904</c:v>
                </c:pt>
                <c:pt idx="8904">
                  <c:v>8905</c:v>
                </c:pt>
                <c:pt idx="8905">
                  <c:v>8906</c:v>
                </c:pt>
                <c:pt idx="8906">
                  <c:v>8907</c:v>
                </c:pt>
                <c:pt idx="8907">
                  <c:v>8908</c:v>
                </c:pt>
                <c:pt idx="8908">
                  <c:v>8909</c:v>
                </c:pt>
                <c:pt idx="8909">
                  <c:v>8910</c:v>
                </c:pt>
                <c:pt idx="8910">
                  <c:v>8911</c:v>
                </c:pt>
                <c:pt idx="8911">
                  <c:v>8912</c:v>
                </c:pt>
                <c:pt idx="8912">
                  <c:v>8913</c:v>
                </c:pt>
                <c:pt idx="8913">
                  <c:v>8914</c:v>
                </c:pt>
                <c:pt idx="8914">
                  <c:v>8915</c:v>
                </c:pt>
                <c:pt idx="8915">
                  <c:v>8916</c:v>
                </c:pt>
                <c:pt idx="8916">
                  <c:v>8917</c:v>
                </c:pt>
                <c:pt idx="8917">
                  <c:v>8918</c:v>
                </c:pt>
                <c:pt idx="8918">
                  <c:v>8919</c:v>
                </c:pt>
                <c:pt idx="8919">
                  <c:v>8920</c:v>
                </c:pt>
                <c:pt idx="8920">
                  <c:v>8921</c:v>
                </c:pt>
                <c:pt idx="8921">
                  <c:v>8922</c:v>
                </c:pt>
                <c:pt idx="8922">
                  <c:v>8923</c:v>
                </c:pt>
                <c:pt idx="8923">
                  <c:v>8924</c:v>
                </c:pt>
                <c:pt idx="8924">
                  <c:v>8925</c:v>
                </c:pt>
                <c:pt idx="8925">
                  <c:v>8926</c:v>
                </c:pt>
                <c:pt idx="8926">
                  <c:v>8927</c:v>
                </c:pt>
                <c:pt idx="8927">
                  <c:v>8928</c:v>
                </c:pt>
                <c:pt idx="8928">
                  <c:v>8929</c:v>
                </c:pt>
                <c:pt idx="8929">
                  <c:v>8930</c:v>
                </c:pt>
                <c:pt idx="8930">
                  <c:v>8931</c:v>
                </c:pt>
                <c:pt idx="8931">
                  <c:v>8932</c:v>
                </c:pt>
                <c:pt idx="8932">
                  <c:v>8933</c:v>
                </c:pt>
                <c:pt idx="8933">
                  <c:v>8934</c:v>
                </c:pt>
                <c:pt idx="8934">
                  <c:v>8935</c:v>
                </c:pt>
                <c:pt idx="8935">
                  <c:v>8936</c:v>
                </c:pt>
                <c:pt idx="8936">
                  <c:v>8937</c:v>
                </c:pt>
                <c:pt idx="8937">
                  <c:v>8938</c:v>
                </c:pt>
                <c:pt idx="8938">
                  <c:v>8939</c:v>
                </c:pt>
                <c:pt idx="8939">
                  <c:v>8940</c:v>
                </c:pt>
                <c:pt idx="8940">
                  <c:v>8941</c:v>
                </c:pt>
                <c:pt idx="8941">
                  <c:v>8942</c:v>
                </c:pt>
                <c:pt idx="8942">
                  <c:v>8943</c:v>
                </c:pt>
                <c:pt idx="8943">
                  <c:v>8944</c:v>
                </c:pt>
                <c:pt idx="8944">
                  <c:v>8945</c:v>
                </c:pt>
                <c:pt idx="8945">
                  <c:v>8946</c:v>
                </c:pt>
                <c:pt idx="8946">
                  <c:v>8947</c:v>
                </c:pt>
                <c:pt idx="8947">
                  <c:v>8948</c:v>
                </c:pt>
                <c:pt idx="8948">
                  <c:v>8949</c:v>
                </c:pt>
                <c:pt idx="8949">
                  <c:v>8950</c:v>
                </c:pt>
                <c:pt idx="8950">
                  <c:v>8951</c:v>
                </c:pt>
                <c:pt idx="8951">
                  <c:v>8952</c:v>
                </c:pt>
                <c:pt idx="8952">
                  <c:v>8953</c:v>
                </c:pt>
                <c:pt idx="8953">
                  <c:v>8954</c:v>
                </c:pt>
                <c:pt idx="8954">
                  <c:v>8955</c:v>
                </c:pt>
                <c:pt idx="8955">
                  <c:v>8956</c:v>
                </c:pt>
                <c:pt idx="8956">
                  <c:v>8957</c:v>
                </c:pt>
                <c:pt idx="8957">
                  <c:v>8958</c:v>
                </c:pt>
                <c:pt idx="8958">
                  <c:v>8959</c:v>
                </c:pt>
                <c:pt idx="8959">
                  <c:v>8960</c:v>
                </c:pt>
                <c:pt idx="8960">
                  <c:v>8961</c:v>
                </c:pt>
                <c:pt idx="8961">
                  <c:v>8962</c:v>
                </c:pt>
                <c:pt idx="8962">
                  <c:v>8963</c:v>
                </c:pt>
                <c:pt idx="8963">
                  <c:v>8964</c:v>
                </c:pt>
                <c:pt idx="8964">
                  <c:v>8965</c:v>
                </c:pt>
                <c:pt idx="8965">
                  <c:v>8966</c:v>
                </c:pt>
                <c:pt idx="8966">
                  <c:v>8967</c:v>
                </c:pt>
                <c:pt idx="8967">
                  <c:v>8968</c:v>
                </c:pt>
                <c:pt idx="8968">
                  <c:v>8969</c:v>
                </c:pt>
                <c:pt idx="8969">
                  <c:v>8970</c:v>
                </c:pt>
                <c:pt idx="8970">
                  <c:v>8971</c:v>
                </c:pt>
                <c:pt idx="8971">
                  <c:v>8972</c:v>
                </c:pt>
                <c:pt idx="8972">
                  <c:v>8973</c:v>
                </c:pt>
                <c:pt idx="8973">
                  <c:v>8974</c:v>
                </c:pt>
                <c:pt idx="8974">
                  <c:v>8975</c:v>
                </c:pt>
                <c:pt idx="8975">
                  <c:v>8976</c:v>
                </c:pt>
                <c:pt idx="8976">
                  <c:v>8977</c:v>
                </c:pt>
                <c:pt idx="8977">
                  <c:v>8978</c:v>
                </c:pt>
                <c:pt idx="8978">
                  <c:v>8979</c:v>
                </c:pt>
                <c:pt idx="8979">
                  <c:v>8980</c:v>
                </c:pt>
                <c:pt idx="8980">
                  <c:v>8981</c:v>
                </c:pt>
                <c:pt idx="8981">
                  <c:v>8982</c:v>
                </c:pt>
                <c:pt idx="8982">
                  <c:v>8983</c:v>
                </c:pt>
                <c:pt idx="8983">
                  <c:v>8984</c:v>
                </c:pt>
                <c:pt idx="8984">
                  <c:v>8985</c:v>
                </c:pt>
                <c:pt idx="8985">
                  <c:v>8986</c:v>
                </c:pt>
                <c:pt idx="8986">
                  <c:v>8987</c:v>
                </c:pt>
                <c:pt idx="8987">
                  <c:v>8988</c:v>
                </c:pt>
                <c:pt idx="8988">
                  <c:v>8989</c:v>
                </c:pt>
                <c:pt idx="8989">
                  <c:v>8990</c:v>
                </c:pt>
                <c:pt idx="8990">
                  <c:v>8991</c:v>
                </c:pt>
                <c:pt idx="8991">
                  <c:v>8992</c:v>
                </c:pt>
                <c:pt idx="8992">
                  <c:v>8993</c:v>
                </c:pt>
                <c:pt idx="8993">
                  <c:v>8994</c:v>
                </c:pt>
                <c:pt idx="8994">
                  <c:v>8995</c:v>
                </c:pt>
                <c:pt idx="8995">
                  <c:v>8996</c:v>
                </c:pt>
                <c:pt idx="8996">
                  <c:v>8997</c:v>
                </c:pt>
                <c:pt idx="8997">
                  <c:v>8998</c:v>
                </c:pt>
                <c:pt idx="8998">
                  <c:v>8999</c:v>
                </c:pt>
                <c:pt idx="8999">
                  <c:v>9000</c:v>
                </c:pt>
                <c:pt idx="9000">
                  <c:v>9001</c:v>
                </c:pt>
                <c:pt idx="9001">
                  <c:v>9002</c:v>
                </c:pt>
                <c:pt idx="9002">
                  <c:v>9003</c:v>
                </c:pt>
                <c:pt idx="9003">
                  <c:v>9004</c:v>
                </c:pt>
                <c:pt idx="9004">
                  <c:v>9005</c:v>
                </c:pt>
                <c:pt idx="9005">
                  <c:v>9006</c:v>
                </c:pt>
                <c:pt idx="9006">
                  <c:v>9007</c:v>
                </c:pt>
                <c:pt idx="9007">
                  <c:v>9008</c:v>
                </c:pt>
                <c:pt idx="9008">
                  <c:v>9009</c:v>
                </c:pt>
                <c:pt idx="9009">
                  <c:v>9010</c:v>
                </c:pt>
                <c:pt idx="9010">
                  <c:v>9011</c:v>
                </c:pt>
                <c:pt idx="9011">
                  <c:v>9012</c:v>
                </c:pt>
                <c:pt idx="9012">
                  <c:v>9013</c:v>
                </c:pt>
                <c:pt idx="9013">
                  <c:v>9014</c:v>
                </c:pt>
                <c:pt idx="9014">
                  <c:v>9015</c:v>
                </c:pt>
                <c:pt idx="9015">
                  <c:v>9016</c:v>
                </c:pt>
                <c:pt idx="9016">
                  <c:v>9017</c:v>
                </c:pt>
                <c:pt idx="9017">
                  <c:v>9018</c:v>
                </c:pt>
                <c:pt idx="9018">
                  <c:v>9019</c:v>
                </c:pt>
                <c:pt idx="9019">
                  <c:v>9020</c:v>
                </c:pt>
                <c:pt idx="9020">
                  <c:v>9021</c:v>
                </c:pt>
                <c:pt idx="9021">
                  <c:v>9022</c:v>
                </c:pt>
                <c:pt idx="9022">
                  <c:v>9023</c:v>
                </c:pt>
                <c:pt idx="9023">
                  <c:v>9024</c:v>
                </c:pt>
                <c:pt idx="9024">
                  <c:v>9025</c:v>
                </c:pt>
                <c:pt idx="9025">
                  <c:v>9026</c:v>
                </c:pt>
                <c:pt idx="9026">
                  <c:v>9027</c:v>
                </c:pt>
                <c:pt idx="9027">
                  <c:v>9028</c:v>
                </c:pt>
                <c:pt idx="9028">
                  <c:v>9029</c:v>
                </c:pt>
                <c:pt idx="9029">
                  <c:v>9030</c:v>
                </c:pt>
                <c:pt idx="9030">
                  <c:v>9031</c:v>
                </c:pt>
                <c:pt idx="9031">
                  <c:v>9032</c:v>
                </c:pt>
                <c:pt idx="9032">
                  <c:v>9033</c:v>
                </c:pt>
                <c:pt idx="9033">
                  <c:v>9034</c:v>
                </c:pt>
                <c:pt idx="9034">
                  <c:v>9035</c:v>
                </c:pt>
                <c:pt idx="9035">
                  <c:v>9036</c:v>
                </c:pt>
                <c:pt idx="9036">
                  <c:v>9037</c:v>
                </c:pt>
                <c:pt idx="9037">
                  <c:v>9038</c:v>
                </c:pt>
                <c:pt idx="9038">
                  <c:v>9039</c:v>
                </c:pt>
                <c:pt idx="9039">
                  <c:v>9040</c:v>
                </c:pt>
                <c:pt idx="9040">
                  <c:v>9041</c:v>
                </c:pt>
                <c:pt idx="9041">
                  <c:v>9042</c:v>
                </c:pt>
                <c:pt idx="9042">
                  <c:v>9043</c:v>
                </c:pt>
                <c:pt idx="9043">
                  <c:v>9044</c:v>
                </c:pt>
                <c:pt idx="9044">
                  <c:v>9045</c:v>
                </c:pt>
                <c:pt idx="9045">
                  <c:v>9046</c:v>
                </c:pt>
                <c:pt idx="9046">
                  <c:v>9047</c:v>
                </c:pt>
                <c:pt idx="9047">
                  <c:v>9048</c:v>
                </c:pt>
                <c:pt idx="9048">
                  <c:v>9049</c:v>
                </c:pt>
                <c:pt idx="9049">
                  <c:v>9050</c:v>
                </c:pt>
                <c:pt idx="9050">
                  <c:v>9051</c:v>
                </c:pt>
                <c:pt idx="9051">
                  <c:v>9052</c:v>
                </c:pt>
                <c:pt idx="9052">
                  <c:v>9053</c:v>
                </c:pt>
                <c:pt idx="9053">
                  <c:v>9054</c:v>
                </c:pt>
                <c:pt idx="9054">
                  <c:v>9055</c:v>
                </c:pt>
                <c:pt idx="9055">
                  <c:v>9056</c:v>
                </c:pt>
                <c:pt idx="9056">
                  <c:v>9057</c:v>
                </c:pt>
                <c:pt idx="9057">
                  <c:v>9058</c:v>
                </c:pt>
                <c:pt idx="9058">
                  <c:v>9059</c:v>
                </c:pt>
                <c:pt idx="9059">
                  <c:v>9060</c:v>
                </c:pt>
                <c:pt idx="9060">
                  <c:v>9061</c:v>
                </c:pt>
                <c:pt idx="9061">
                  <c:v>9062</c:v>
                </c:pt>
                <c:pt idx="9062">
                  <c:v>9063</c:v>
                </c:pt>
                <c:pt idx="9063">
                  <c:v>9064</c:v>
                </c:pt>
                <c:pt idx="9064">
                  <c:v>9065</c:v>
                </c:pt>
                <c:pt idx="9065">
                  <c:v>9066</c:v>
                </c:pt>
                <c:pt idx="9066">
                  <c:v>9067</c:v>
                </c:pt>
                <c:pt idx="9067">
                  <c:v>9068</c:v>
                </c:pt>
                <c:pt idx="9068">
                  <c:v>9069</c:v>
                </c:pt>
                <c:pt idx="9069">
                  <c:v>9070</c:v>
                </c:pt>
                <c:pt idx="9070">
                  <c:v>9071</c:v>
                </c:pt>
                <c:pt idx="9071">
                  <c:v>9072</c:v>
                </c:pt>
                <c:pt idx="9072">
                  <c:v>9073</c:v>
                </c:pt>
                <c:pt idx="9073">
                  <c:v>9074</c:v>
                </c:pt>
                <c:pt idx="9074">
                  <c:v>9075</c:v>
                </c:pt>
                <c:pt idx="9075">
                  <c:v>9076</c:v>
                </c:pt>
                <c:pt idx="9076">
                  <c:v>9077</c:v>
                </c:pt>
                <c:pt idx="9077">
                  <c:v>9078</c:v>
                </c:pt>
                <c:pt idx="9078">
                  <c:v>9079</c:v>
                </c:pt>
                <c:pt idx="9079">
                  <c:v>9080</c:v>
                </c:pt>
                <c:pt idx="9080">
                  <c:v>9081</c:v>
                </c:pt>
                <c:pt idx="9081">
                  <c:v>9082</c:v>
                </c:pt>
                <c:pt idx="9082">
                  <c:v>9083</c:v>
                </c:pt>
                <c:pt idx="9083">
                  <c:v>9084</c:v>
                </c:pt>
                <c:pt idx="9084">
                  <c:v>9085</c:v>
                </c:pt>
                <c:pt idx="9085">
                  <c:v>9086</c:v>
                </c:pt>
                <c:pt idx="9086">
                  <c:v>9087</c:v>
                </c:pt>
                <c:pt idx="9087">
                  <c:v>9088</c:v>
                </c:pt>
                <c:pt idx="9088">
                  <c:v>9089</c:v>
                </c:pt>
                <c:pt idx="9089">
                  <c:v>9090</c:v>
                </c:pt>
                <c:pt idx="9090">
                  <c:v>9091</c:v>
                </c:pt>
                <c:pt idx="9091">
                  <c:v>9092</c:v>
                </c:pt>
                <c:pt idx="9092">
                  <c:v>9093</c:v>
                </c:pt>
                <c:pt idx="9093">
                  <c:v>9094</c:v>
                </c:pt>
                <c:pt idx="9094">
                  <c:v>9095</c:v>
                </c:pt>
                <c:pt idx="9095">
                  <c:v>9096</c:v>
                </c:pt>
                <c:pt idx="9096">
                  <c:v>9097</c:v>
                </c:pt>
                <c:pt idx="9097">
                  <c:v>9098</c:v>
                </c:pt>
                <c:pt idx="9098">
                  <c:v>9099</c:v>
                </c:pt>
                <c:pt idx="9099">
                  <c:v>9100</c:v>
                </c:pt>
                <c:pt idx="9100">
                  <c:v>9101</c:v>
                </c:pt>
                <c:pt idx="9101">
                  <c:v>9102</c:v>
                </c:pt>
                <c:pt idx="9102">
                  <c:v>9103</c:v>
                </c:pt>
                <c:pt idx="9103">
                  <c:v>9104</c:v>
                </c:pt>
                <c:pt idx="9104">
                  <c:v>9105</c:v>
                </c:pt>
                <c:pt idx="9105">
                  <c:v>9106</c:v>
                </c:pt>
                <c:pt idx="9106">
                  <c:v>9107</c:v>
                </c:pt>
                <c:pt idx="9107">
                  <c:v>9108</c:v>
                </c:pt>
                <c:pt idx="9108">
                  <c:v>9109</c:v>
                </c:pt>
                <c:pt idx="9109">
                  <c:v>9110</c:v>
                </c:pt>
                <c:pt idx="9110">
                  <c:v>9111</c:v>
                </c:pt>
                <c:pt idx="9111">
                  <c:v>9112</c:v>
                </c:pt>
                <c:pt idx="9112">
                  <c:v>9113</c:v>
                </c:pt>
                <c:pt idx="9113">
                  <c:v>9114</c:v>
                </c:pt>
                <c:pt idx="9114">
                  <c:v>9115</c:v>
                </c:pt>
                <c:pt idx="9115">
                  <c:v>9116</c:v>
                </c:pt>
                <c:pt idx="9116">
                  <c:v>9117</c:v>
                </c:pt>
                <c:pt idx="9117">
                  <c:v>9118</c:v>
                </c:pt>
                <c:pt idx="9118">
                  <c:v>9119</c:v>
                </c:pt>
                <c:pt idx="9119">
                  <c:v>9120</c:v>
                </c:pt>
                <c:pt idx="9120">
                  <c:v>9121</c:v>
                </c:pt>
                <c:pt idx="9121">
                  <c:v>9122</c:v>
                </c:pt>
                <c:pt idx="9122">
                  <c:v>9123</c:v>
                </c:pt>
                <c:pt idx="9123">
                  <c:v>9124</c:v>
                </c:pt>
                <c:pt idx="9124">
                  <c:v>9125</c:v>
                </c:pt>
                <c:pt idx="9125">
                  <c:v>9126</c:v>
                </c:pt>
                <c:pt idx="9126">
                  <c:v>9127</c:v>
                </c:pt>
                <c:pt idx="9127">
                  <c:v>9128</c:v>
                </c:pt>
                <c:pt idx="9128">
                  <c:v>9129</c:v>
                </c:pt>
                <c:pt idx="9129">
                  <c:v>9130</c:v>
                </c:pt>
                <c:pt idx="9130">
                  <c:v>9131</c:v>
                </c:pt>
                <c:pt idx="9131">
                  <c:v>9132</c:v>
                </c:pt>
                <c:pt idx="9132">
                  <c:v>9133</c:v>
                </c:pt>
                <c:pt idx="9133">
                  <c:v>9134</c:v>
                </c:pt>
                <c:pt idx="9134">
                  <c:v>9135</c:v>
                </c:pt>
                <c:pt idx="9135">
                  <c:v>9136</c:v>
                </c:pt>
                <c:pt idx="9136">
                  <c:v>9137</c:v>
                </c:pt>
                <c:pt idx="9137">
                  <c:v>9138</c:v>
                </c:pt>
                <c:pt idx="9138">
                  <c:v>9139</c:v>
                </c:pt>
                <c:pt idx="9139">
                  <c:v>9140</c:v>
                </c:pt>
                <c:pt idx="9140">
                  <c:v>9141</c:v>
                </c:pt>
                <c:pt idx="9141">
                  <c:v>9142</c:v>
                </c:pt>
                <c:pt idx="9142">
                  <c:v>9143</c:v>
                </c:pt>
                <c:pt idx="9143">
                  <c:v>9144</c:v>
                </c:pt>
                <c:pt idx="9144">
                  <c:v>9145</c:v>
                </c:pt>
                <c:pt idx="9145">
                  <c:v>9146</c:v>
                </c:pt>
                <c:pt idx="9146">
                  <c:v>9147</c:v>
                </c:pt>
                <c:pt idx="9147">
                  <c:v>9148</c:v>
                </c:pt>
                <c:pt idx="9148">
                  <c:v>9149</c:v>
                </c:pt>
                <c:pt idx="9149">
                  <c:v>9150</c:v>
                </c:pt>
                <c:pt idx="9150">
                  <c:v>9151</c:v>
                </c:pt>
                <c:pt idx="9151">
                  <c:v>9152</c:v>
                </c:pt>
                <c:pt idx="9152">
                  <c:v>9153</c:v>
                </c:pt>
                <c:pt idx="9153">
                  <c:v>9154</c:v>
                </c:pt>
                <c:pt idx="9154">
                  <c:v>9155</c:v>
                </c:pt>
                <c:pt idx="9155">
                  <c:v>9156</c:v>
                </c:pt>
                <c:pt idx="9156">
                  <c:v>9157</c:v>
                </c:pt>
                <c:pt idx="9157">
                  <c:v>9158</c:v>
                </c:pt>
                <c:pt idx="9158">
                  <c:v>9159</c:v>
                </c:pt>
                <c:pt idx="9159">
                  <c:v>9160</c:v>
                </c:pt>
                <c:pt idx="9160">
                  <c:v>9161</c:v>
                </c:pt>
                <c:pt idx="9161">
                  <c:v>9162</c:v>
                </c:pt>
                <c:pt idx="9162">
                  <c:v>9163</c:v>
                </c:pt>
                <c:pt idx="9163">
                  <c:v>9164</c:v>
                </c:pt>
                <c:pt idx="9164">
                  <c:v>9165</c:v>
                </c:pt>
                <c:pt idx="9165">
                  <c:v>9166</c:v>
                </c:pt>
                <c:pt idx="9166">
                  <c:v>9167</c:v>
                </c:pt>
                <c:pt idx="9167">
                  <c:v>9168</c:v>
                </c:pt>
                <c:pt idx="9168">
                  <c:v>9169</c:v>
                </c:pt>
                <c:pt idx="9169">
                  <c:v>9170</c:v>
                </c:pt>
                <c:pt idx="9170">
                  <c:v>9171</c:v>
                </c:pt>
                <c:pt idx="9171">
                  <c:v>9172</c:v>
                </c:pt>
                <c:pt idx="9172">
                  <c:v>9173</c:v>
                </c:pt>
                <c:pt idx="9173">
                  <c:v>9174</c:v>
                </c:pt>
                <c:pt idx="9174">
                  <c:v>9175</c:v>
                </c:pt>
                <c:pt idx="9175">
                  <c:v>9176</c:v>
                </c:pt>
                <c:pt idx="9176">
                  <c:v>9177</c:v>
                </c:pt>
                <c:pt idx="9177">
                  <c:v>9178</c:v>
                </c:pt>
                <c:pt idx="9178">
                  <c:v>9179</c:v>
                </c:pt>
                <c:pt idx="9179">
                  <c:v>9180</c:v>
                </c:pt>
                <c:pt idx="9180">
                  <c:v>9181</c:v>
                </c:pt>
                <c:pt idx="9181">
                  <c:v>9182</c:v>
                </c:pt>
                <c:pt idx="9182">
                  <c:v>9183</c:v>
                </c:pt>
                <c:pt idx="9183">
                  <c:v>9184</c:v>
                </c:pt>
                <c:pt idx="9184">
                  <c:v>9185</c:v>
                </c:pt>
                <c:pt idx="9185">
                  <c:v>9186</c:v>
                </c:pt>
                <c:pt idx="9186">
                  <c:v>9187</c:v>
                </c:pt>
                <c:pt idx="9187">
                  <c:v>9188</c:v>
                </c:pt>
                <c:pt idx="9188">
                  <c:v>9189</c:v>
                </c:pt>
                <c:pt idx="9189">
                  <c:v>9190</c:v>
                </c:pt>
                <c:pt idx="9190">
                  <c:v>9191</c:v>
                </c:pt>
                <c:pt idx="9191">
                  <c:v>9192</c:v>
                </c:pt>
                <c:pt idx="9192">
                  <c:v>9193</c:v>
                </c:pt>
                <c:pt idx="9193">
                  <c:v>9194</c:v>
                </c:pt>
                <c:pt idx="9194">
                  <c:v>9195</c:v>
                </c:pt>
                <c:pt idx="9195">
                  <c:v>9196</c:v>
                </c:pt>
                <c:pt idx="9196">
                  <c:v>9197</c:v>
                </c:pt>
                <c:pt idx="9197">
                  <c:v>9198</c:v>
                </c:pt>
                <c:pt idx="9198">
                  <c:v>9199</c:v>
                </c:pt>
                <c:pt idx="9199">
                  <c:v>9200</c:v>
                </c:pt>
                <c:pt idx="9200">
                  <c:v>9201</c:v>
                </c:pt>
                <c:pt idx="9201">
                  <c:v>9202</c:v>
                </c:pt>
                <c:pt idx="9202">
                  <c:v>9203</c:v>
                </c:pt>
                <c:pt idx="9203">
                  <c:v>9204</c:v>
                </c:pt>
                <c:pt idx="9204">
                  <c:v>9205</c:v>
                </c:pt>
                <c:pt idx="9205">
                  <c:v>9206</c:v>
                </c:pt>
                <c:pt idx="9206">
                  <c:v>9207</c:v>
                </c:pt>
                <c:pt idx="9207">
                  <c:v>9208</c:v>
                </c:pt>
                <c:pt idx="9208">
                  <c:v>9209</c:v>
                </c:pt>
                <c:pt idx="9209">
                  <c:v>9210</c:v>
                </c:pt>
                <c:pt idx="9210">
                  <c:v>9211</c:v>
                </c:pt>
                <c:pt idx="9211">
                  <c:v>9212</c:v>
                </c:pt>
                <c:pt idx="9212">
                  <c:v>9213</c:v>
                </c:pt>
                <c:pt idx="9213">
                  <c:v>9214</c:v>
                </c:pt>
                <c:pt idx="9214">
                  <c:v>9215</c:v>
                </c:pt>
                <c:pt idx="9215">
                  <c:v>9216</c:v>
                </c:pt>
                <c:pt idx="9216">
                  <c:v>9217</c:v>
                </c:pt>
                <c:pt idx="9217">
                  <c:v>9218</c:v>
                </c:pt>
                <c:pt idx="9218">
                  <c:v>9219</c:v>
                </c:pt>
                <c:pt idx="9219">
                  <c:v>9220</c:v>
                </c:pt>
                <c:pt idx="9220">
                  <c:v>9221</c:v>
                </c:pt>
                <c:pt idx="9221">
                  <c:v>9222</c:v>
                </c:pt>
                <c:pt idx="9222">
                  <c:v>9223</c:v>
                </c:pt>
                <c:pt idx="9223">
                  <c:v>9224</c:v>
                </c:pt>
                <c:pt idx="9224">
                  <c:v>9225</c:v>
                </c:pt>
                <c:pt idx="9225">
                  <c:v>9226</c:v>
                </c:pt>
                <c:pt idx="9226">
                  <c:v>9227</c:v>
                </c:pt>
                <c:pt idx="9227">
                  <c:v>9228</c:v>
                </c:pt>
                <c:pt idx="9228">
                  <c:v>9229</c:v>
                </c:pt>
                <c:pt idx="9229">
                  <c:v>9230</c:v>
                </c:pt>
                <c:pt idx="9230">
                  <c:v>9231</c:v>
                </c:pt>
                <c:pt idx="9231">
                  <c:v>9232</c:v>
                </c:pt>
                <c:pt idx="9232">
                  <c:v>9233</c:v>
                </c:pt>
                <c:pt idx="9233">
                  <c:v>9234</c:v>
                </c:pt>
                <c:pt idx="9234">
                  <c:v>9235</c:v>
                </c:pt>
                <c:pt idx="9235">
                  <c:v>9236</c:v>
                </c:pt>
                <c:pt idx="9236">
                  <c:v>9237</c:v>
                </c:pt>
                <c:pt idx="9237">
                  <c:v>9238</c:v>
                </c:pt>
                <c:pt idx="9238">
                  <c:v>9239</c:v>
                </c:pt>
                <c:pt idx="9239">
                  <c:v>9240</c:v>
                </c:pt>
                <c:pt idx="9240">
                  <c:v>9241</c:v>
                </c:pt>
                <c:pt idx="9241">
                  <c:v>9242</c:v>
                </c:pt>
                <c:pt idx="9242">
                  <c:v>9243</c:v>
                </c:pt>
                <c:pt idx="9243">
                  <c:v>9244</c:v>
                </c:pt>
                <c:pt idx="9244">
                  <c:v>9245</c:v>
                </c:pt>
                <c:pt idx="9245">
                  <c:v>9246</c:v>
                </c:pt>
                <c:pt idx="9246">
                  <c:v>9247</c:v>
                </c:pt>
                <c:pt idx="9247">
                  <c:v>9248</c:v>
                </c:pt>
                <c:pt idx="9248">
                  <c:v>9249</c:v>
                </c:pt>
                <c:pt idx="9249">
                  <c:v>9250</c:v>
                </c:pt>
                <c:pt idx="9250">
                  <c:v>9251</c:v>
                </c:pt>
                <c:pt idx="9251">
                  <c:v>9252</c:v>
                </c:pt>
                <c:pt idx="9252">
                  <c:v>9253</c:v>
                </c:pt>
                <c:pt idx="9253">
                  <c:v>9254</c:v>
                </c:pt>
                <c:pt idx="9254">
                  <c:v>9255</c:v>
                </c:pt>
                <c:pt idx="9255">
                  <c:v>9256</c:v>
                </c:pt>
                <c:pt idx="9256">
                  <c:v>9257</c:v>
                </c:pt>
                <c:pt idx="9257">
                  <c:v>9258</c:v>
                </c:pt>
                <c:pt idx="9258">
                  <c:v>9259</c:v>
                </c:pt>
                <c:pt idx="9259">
                  <c:v>9260</c:v>
                </c:pt>
                <c:pt idx="9260">
                  <c:v>9261</c:v>
                </c:pt>
                <c:pt idx="9261">
                  <c:v>9262</c:v>
                </c:pt>
                <c:pt idx="9262">
                  <c:v>9263</c:v>
                </c:pt>
                <c:pt idx="9263">
                  <c:v>9264</c:v>
                </c:pt>
                <c:pt idx="9264">
                  <c:v>9265</c:v>
                </c:pt>
                <c:pt idx="9265">
                  <c:v>9266</c:v>
                </c:pt>
                <c:pt idx="9266">
                  <c:v>9267</c:v>
                </c:pt>
                <c:pt idx="9267">
                  <c:v>9268</c:v>
                </c:pt>
                <c:pt idx="9268">
                  <c:v>9269</c:v>
                </c:pt>
                <c:pt idx="9269">
                  <c:v>9270</c:v>
                </c:pt>
                <c:pt idx="9270">
                  <c:v>9271</c:v>
                </c:pt>
                <c:pt idx="9271">
                  <c:v>9272</c:v>
                </c:pt>
                <c:pt idx="9272">
                  <c:v>9273</c:v>
                </c:pt>
                <c:pt idx="9273">
                  <c:v>9274</c:v>
                </c:pt>
                <c:pt idx="9274">
                  <c:v>9275</c:v>
                </c:pt>
                <c:pt idx="9275">
                  <c:v>9276</c:v>
                </c:pt>
                <c:pt idx="9276">
                  <c:v>9277</c:v>
                </c:pt>
                <c:pt idx="9277">
                  <c:v>9278</c:v>
                </c:pt>
                <c:pt idx="9278">
                  <c:v>9279</c:v>
                </c:pt>
                <c:pt idx="9279">
                  <c:v>9280</c:v>
                </c:pt>
                <c:pt idx="9280">
                  <c:v>9281</c:v>
                </c:pt>
                <c:pt idx="9281">
                  <c:v>9282</c:v>
                </c:pt>
                <c:pt idx="9282">
                  <c:v>9283</c:v>
                </c:pt>
                <c:pt idx="9283">
                  <c:v>9284</c:v>
                </c:pt>
                <c:pt idx="9284">
                  <c:v>9285</c:v>
                </c:pt>
                <c:pt idx="9285">
                  <c:v>9286</c:v>
                </c:pt>
                <c:pt idx="9286">
                  <c:v>9287</c:v>
                </c:pt>
                <c:pt idx="9287">
                  <c:v>9288</c:v>
                </c:pt>
                <c:pt idx="9288">
                  <c:v>9289</c:v>
                </c:pt>
                <c:pt idx="9289">
                  <c:v>9290</c:v>
                </c:pt>
                <c:pt idx="9290">
                  <c:v>9291</c:v>
                </c:pt>
                <c:pt idx="9291">
                  <c:v>9292</c:v>
                </c:pt>
                <c:pt idx="9292">
                  <c:v>9293</c:v>
                </c:pt>
                <c:pt idx="9293">
                  <c:v>9294</c:v>
                </c:pt>
                <c:pt idx="9294">
                  <c:v>9295</c:v>
                </c:pt>
                <c:pt idx="9295">
                  <c:v>9296</c:v>
                </c:pt>
                <c:pt idx="9296">
                  <c:v>9297</c:v>
                </c:pt>
                <c:pt idx="9297">
                  <c:v>9298</c:v>
                </c:pt>
                <c:pt idx="9298">
                  <c:v>9299</c:v>
                </c:pt>
                <c:pt idx="9299">
                  <c:v>9300</c:v>
                </c:pt>
                <c:pt idx="9300">
                  <c:v>9301</c:v>
                </c:pt>
                <c:pt idx="9301">
                  <c:v>9302</c:v>
                </c:pt>
                <c:pt idx="9302">
                  <c:v>9303</c:v>
                </c:pt>
                <c:pt idx="9303">
                  <c:v>9304</c:v>
                </c:pt>
                <c:pt idx="9304">
                  <c:v>9305</c:v>
                </c:pt>
                <c:pt idx="9305">
                  <c:v>9306</c:v>
                </c:pt>
                <c:pt idx="9306">
                  <c:v>9307</c:v>
                </c:pt>
                <c:pt idx="9307">
                  <c:v>9308</c:v>
                </c:pt>
                <c:pt idx="9308">
                  <c:v>9309</c:v>
                </c:pt>
                <c:pt idx="9309">
                  <c:v>9310</c:v>
                </c:pt>
                <c:pt idx="9310">
                  <c:v>9311</c:v>
                </c:pt>
                <c:pt idx="9311">
                  <c:v>9312</c:v>
                </c:pt>
                <c:pt idx="9312">
                  <c:v>9313</c:v>
                </c:pt>
                <c:pt idx="9313">
                  <c:v>9314</c:v>
                </c:pt>
                <c:pt idx="9314">
                  <c:v>9315</c:v>
                </c:pt>
                <c:pt idx="9315">
                  <c:v>9316</c:v>
                </c:pt>
                <c:pt idx="9316">
                  <c:v>9317</c:v>
                </c:pt>
                <c:pt idx="9317">
                  <c:v>9318</c:v>
                </c:pt>
                <c:pt idx="9318">
                  <c:v>9319</c:v>
                </c:pt>
                <c:pt idx="9319">
                  <c:v>9320</c:v>
                </c:pt>
                <c:pt idx="9320">
                  <c:v>9321</c:v>
                </c:pt>
                <c:pt idx="9321">
                  <c:v>9322</c:v>
                </c:pt>
                <c:pt idx="9322">
                  <c:v>9323</c:v>
                </c:pt>
                <c:pt idx="9323">
                  <c:v>9324</c:v>
                </c:pt>
                <c:pt idx="9324">
                  <c:v>9325</c:v>
                </c:pt>
                <c:pt idx="9325">
                  <c:v>9326</c:v>
                </c:pt>
                <c:pt idx="9326">
                  <c:v>9327</c:v>
                </c:pt>
                <c:pt idx="9327">
                  <c:v>9328</c:v>
                </c:pt>
                <c:pt idx="9328">
                  <c:v>9329</c:v>
                </c:pt>
                <c:pt idx="9329">
                  <c:v>9330</c:v>
                </c:pt>
                <c:pt idx="9330">
                  <c:v>9331</c:v>
                </c:pt>
                <c:pt idx="9331">
                  <c:v>9332</c:v>
                </c:pt>
                <c:pt idx="9332">
                  <c:v>9333</c:v>
                </c:pt>
                <c:pt idx="9333">
                  <c:v>9334</c:v>
                </c:pt>
                <c:pt idx="9334">
                  <c:v>9335</c:v>
                </c:pt>
                <c:pt idx="9335">
                  <c:v>9336</c:v>
                </c:pt>
                <c:pt idx="9336">
                  <c:v>9337</c:v>
                </c:pt>
                <c:pt idx="9337">
                  <c:v>9338</c:v>
                </c:pt>
                <c:pt idx="9338">
                  <c:v>9339</c:v>
                </c:pt>
                <c:pt idx="9339">
                  <c:v>9340</c:v>
                </c:pt>
                <c:pt idx="9340">
                  <c:v>9341</c:v>
                </c:pt>
                <c:pt idx="9341">
                  <c:v>9342</c:v>
                </c:pt>
                <c:pt idx="9342">
                  <c:v>9343</c:v>
                </c:pt>
                <c:pt idx="9343">
                  <c:v>9344</c:v>
                </c:pt>
                <c:pt idx="9344">
                  <c:v>9345</c:v>
                </c:pt>
                <c:pt idx="9345">
                  <c:v>9346</c:v>
                </c:pt>
                <c:pt idx="9346">
                  <c:v>9347</c:v>
                </c:pt>
                <c:pt idx="9347">
                  <c:v>9348</c:v>
                </c:pt>
                <c:pt idx="9348">
                  <c:v>9349</c:v>
                </c:pt>
                <c:pt idx="9349">
                  <c:v>9350</c:v>
                </c:pt>
                <c:pt idx="9350">
                  <c:v>9351</c:v>
                </c:pt>
                <c:pt idx="9351">
                  <c:v>9352</c:v>
                </c:pt>
                <c:pt idx="9352">
                  <c:v>9353</c:v>
                </c:pt>
                <c:pt idx="9353">
                  <c:v>9354</c:v>
                </c:pt>
                <c:pt idx="9354">
                  <c:v>9355</c:v>
                </c:pt>
                <c:pt idx="9355">
                  <c:v>9356</c:v>
                </c:pt>
                <c:pt idx="9356">
                  <c:v>9357</c:v>
                </c:pt>
                <c:pt idx="9357">
                  <c:v>9358</c:v>
                </c:pt>
                <c:pt idx="9358">
                  <c:v>9359</c:v>
                </c:pt>
                <c:pt idx="9359">
                  <c:v>9360</c:v>
                </c:pt>
                <c:pt idx="9360">
                  <c:v>9361</c:v>
                </c:pt>
                <c:pt idx="9361">
                  <c:v>9362</c:v>
                </c:pt>
                <c:pt idx="9362">
                  <c:v>9363</c:v>
                </c:pt>
                <c:pt idx="9363">
                  <c:v>9364</c:v>
                </c:pt>
                <c:pt idx="9364">
                  <c:v>9365</c:v>
                </c:pt>
                <c:pt idx="9365">
                  <c:v>9366</c:v>
                </c:pt>
                <c:pt idx="9366">
                  <c:v>9367</c:v>
                </c:pt>
                <c:pt idx="9367">
                  <c:v>9368</c:v>
                </c:pt>
                <c:pt idx="9368">
                  <c:v>9369</c:v>
                </c:pt>
                <c:pt idx="9369">
                  <c:v>9370</c:v>
                </c:pt>
                <c:pt idx="9370">
                  <c:v>9371</c:v>
                </c:pt>
                <c:pt idx="9371">
                  <c:v>9372</c:v>
                </c:pt>
                <c:pt idx="9372">
                  <c:v>9373</c:v>
                </c:pt>
                <c:pt idx="9373">
                  <c:v>9374</c:v>
                </c:pt>
                <c:pt idx="9374">
                  <c:v>9375</c:v>
                </c:pt>
                <c:pt idx="9375">
                  <c:v>9376</c:v>
                </c:pt>
                <c:pt idx="9376">
                  <c:v>9377</c:v>
                </c:pt>
                <c:pt idx="9377">
                  <c:v>9378</c:v>
                </c:pt>
                <c:pt idx="9378">
                  <c:v>9379</c:v>
                </c:pt>
                <c:pt idx="9379">
                  <c:v>9380</c:v>
                </c:pt>
                <c:pt idx="9380">
                  <c:v>9381</c:v>
                </c:pt>
                <c:pt idx="9381">
                  <c:v>9382</c:v>
                </c:pt>
                <c:pt idx="9382">
                  <c:v>9383</c:v>
                </c:pt>
                <c:pt idx="9383">
                  <c:v>9384</c:v>
                </c:pt>
                <c:pt idx="9384">
                  <c:v>9385</c:v>
                </c:pt>
                <c:pt idx="9385">
                  <c:v>9386</c:v>
                </c:pt>
                <c:pt idx="9386">
                  <c:v>9387</c:v>
                </c:pt>
                <c:pt idx="9387">
                  <c:v>9388</c:v>
                </c:pt>
                <c:pt idx="9388">
                  <c:v>9389</c:v>
                </c:pt>
                <c:pt idx="9389">
                  <c:v>9390</c:v>
                </c:pt>
                <c:pt idx="9390">
                  <c:v>9391</c:v>
                </c:pt>
                <c:pt idx="9391">
                  <c:v>9392</c:v>
                </c:pt>
                <c:pt idx="9392">
                  <c:v>9393</c:v>
                </c:pt>
                <c:pt idx="9393">
                  <c:v>9394</c:v>
                </c:pt>
                <c:pt idx="9394">
                  <c:v>9395</c:v>
                </c:pt>
                <c:pt idx="9395">
                  <c:v>9396</c:v>
                </c:pt>
                <c:pt idx="9396">
                  <c:v>9397</c:v>
                </c:pt>
                <c:pt idx="9397">
                  <c:v>9398</c:v>
                </c:pt>
                <c:pt idx="9398">
                  <c:v>9399</c:v>
                </c:pt>
                <c:pt idx="9399">
                  <c:v>9400</c:v>
                </c:pt>
                <c:pt idx="9400">
                  <c:v>9401</c:v>
                </c:pt>
                <c:pt idx="9401">
                  <c:v>9402</c:v>
                </c:pt>
                <c:pt idx="9402">
                  <c:v>9403</c:v>
                </c:pt>
                <c:pt idx="9403">
                  <c:v>9404</c:v>
                </c:pt>
                <c:pt idx="9404">
                  <c:v>9405</c:v>
                </c:pt>
                <c:pt idx="9405">
                  <c:v>9406</c:v>
                </c:pt>
                <c:pt idx="9406">
                  <c:v>9407</c:v>
                </c:pt>
                <c:pt idx="9407">
                  <c:v>9408</c:v>
                </c:pt>
                <c:pt idx="9408">
                  <c:v>9409</c:v>
                </c:pt>
                <c:pt idx="9409">
                  <c:v>9410</c:v>
                </c:pt>
                <c:pt idx="9410">
                  <c:v>9411</c:v>
                </c:pt>
                <c:pt idx="9411">
                  <c:v>9412</c:v>
                </c:pt>
                <c:pt idx="9412">
                  <c:v>9413</c:v>
                </c:pt>
                <c:pt idx="9413">
                  <c:v>9414</c:v>
                </c:pt>
                <c:pt idx="9414">
                  <c:v>9415</c:v>
                </c:pt>
                <c:pt idx="9415">
                  <c:v>9416</c:v>
                </c:pt>
                <c:pt idx="9416">
                  <c:v>9417</c:v>
                </c:pt>
                <c:pt idx="9417">
                  <c:v>9418</c:v>
                </c:pt>
                <c:pt idx="9418">
                  <c:v>9419</c:v>
                </c:pt>
                <c:pt idx="9419">
                  <c:v>9420</c:v>
                </c:pt>
                <c:pt idx="9420">
                  <c:v>9421</c:v>
                </c:pt>
                <c:pt idx="9421">
                  <c:v>9422</c:v>
                </c:pt>
                <c:pt idx="9422">
                  <c:v>9423</c:v>
                </c:pt>
                <c:pt idx="9423">
                  <c:v>9424</c:v>
                </c:pt>
                <c:pt idx="9424">
                  <c:v>9425</c:v>
                </c:pt>
                <c:pt idx="9425">
                  <c:v>9426</c:v>
                </c:pt>
                <c:pt idx="9426">
                  <c:v>9427</c:v>
                </c:pt>
                <c:pt idx="9427">
                  <c:v>9428</c:v>
                </c:pt>
                <c:pt idx="9428">
                  <c:v>9429</c:v>
                </c:pt>
                <c:pt idx="9429">
                  <c:v>9430</c:v>
                </c:pt>
                <c:pt idx="9430">
                  <c:v>9431</c:v>
                </c:pt>
                <c:pt idx="9431">
                  <c:v>9432</c:v>
                </c:pt>
                <c:pt idx="9432">
                  <c:v>9433</c:v>
                </c:pt>
                <c:pt idx="9433">
                  <c:v>9434</c:v>
                </c:pt>
                <c:pt idx="9434">
                  <c:v>9435</c:v>
                </c:pt>
                <c:pt idx="9435">
                  <c:v>9436</c:v>
                </c:pt>
                <c:pt idx="9436">
                  <c:v>9437</c:v>
                </c:pt>
                <c:pt idx="9437">
                  <c:v>9438</c:v>
                </c:pt>
                <c:pt idx="9438">
                  <c:v>9439</c:v>
                </c:pt>
                <c:pt idx="9439">
                  <c:v>9440</c:v>
                </c:pt>
                <c:pt idx="9440">
                  <c:v>9441</c:v>
                </c:pt>
                <c:pt idx="9441">
                  <c:v>9442</c:v>
                </c:pt>
                <c:pt idx="9442">
                  <c:v>9443</c:v>
                </c:pt>
                <c:pt idx="9443">
                  <c:v>9444</c:v>
                </c:pt>
                <c:pt idx="9444">
                  <c:v>9445</c:v>
                </c:pt>
                <c:pt idx="9445">
                  <c:v>9446</c:v>
                </c:pt>
                <c:pt idx="9446">
                  <c:v>9447</c:v>
                </c:pt>
                <c:pt idx="9447">
                  <c:v>9448</c:v>
                </c:pt>
                <c:pt idx="9448">
                  <c:v>9449</c:v>
                </c:pt>
                <c:pt idx="9449">
                  <c:v>9450</c:v>
                </c:pt>
                <c:pt idx="9450">
                  <c:v>9451</c:v>
                </c:pt>
                <c:pt idx="9451">
                  <c:v>9452</c:v>
                </c:pt>
                <c:pt idx="9452">
                  <c:v>9453</c:v>
                </c:pt>
                <c:pt idx="9453">
                  <c:v>9454</c:v>
                </c:pt>
                <c:pt idx="9454">
                  <c:v>9455</c:v>
                </c:pt>
                <c:pt idx="9455">
                  <c:v>9456</c:v>
                </c:pt>
                <c:pt idx="9456">
                  <c:v>9457</c:v>
                </c:pt>
                <c:pt idx="9457">
                  <c:v>9458</c:v>
                </c:pt>
                <c:pt idx="9458">
                  <c:v>9459</c:v>
                </c:pt>
                <c:pt idx="9459">
                  <c:v>9460</c:v>
                </c:pt>
                <c:pt idx="9460">
                  <c:v>9461</c:v>
                </c:pt>
                <c:pt idx="9461">
                  <c:v>9462</c:v>
                </c:pt>
                <c:pt idx="9462">
                  <c:v>9463</c:v>
                </c:pt>
                <c:pt idx="9463">
                  <c:v>9464</c:v>
                </c:pt>
                <c:pt idx="9464">
                  <c:v>9465</c:v>
                </c:pt>
                <c:pt idx="9465">
                  <c:v>9466</c:v>
                </c:pt>
                <c:pt idx="9466">
                  <c:v>9467</c:v>
                </c:pt>
                <c:pt idx="9467">
                  <c:v>9468</c:v>
                </c:pt>
                <c:pt idx="9468">
                  <c:v>9469</c:v>
                </c:pt>
                <c:pt idx="9469">
                  <c:v>9470</c:v>
                </c:pt>
                <c:pt idx="9470">
                  <c:v>9471</c:v>
                </c:pt>
                <c:pt idx="9471">
                  <c:v>9472</c:v>
                </c:pt>
                <c:pt idx="9472">
                  <c:v>9473</c:v>
                </c:pt>
                <c:pt idx="9473">
                  <c:v>9474</c:v>
                </c:pt>
                <c:pt idx="9474">
                  <c:v>9475</c:v>
                </c:pt>
                <c:pt idx="9475">
                  <c:v>9476</c:v>
                </c:pt>
                <c:pt idx="9476">
                  <c:v>9477</c:v>
                </c:pt>
                <c:pt idx="9477">
                  <c:v>9478</c:v>
                </c:pt>
                <c:pt idx="9478">
                  <c:v>9479</c:v>
                </c:pt>
                <c:pt idx="9479">
                  <c:v>9480</c:v>
                </c:pt>
                <c:pt idx="9480">
                  <c:v>9481</c:v>
                </c:pt>
                <c:pt idx="9481">
                  <c:v>9482</c:v>
                </c:pt>
                <c:pt idx="9482">
                  <c:v>9483</c:v>
                </c:pt>
                <c:pt idx="9483">
                  <c:v>9484</c:v>
                </c:pt>
                <c:pt idx="9484">
                  <c:v>9485</c:v>
                </c:pt>
                <c:pt idx="9485">
                  <c:v>9486</c:v>
                </c:pt>
                <c:pt idx="9486">
                  <c:v>9487</c:v>
                </c:pt>
                <c:pt idx="9487">
                  <c:v>9488</c:v>
                </c:pt>
                <c:pt idx="9488">
                  <c:v>9489</c:v>
                </c:pt>
                <c:pt idx="9489">
                  <c:v>9490</c:v>
                </c:pt>
                <c:pt idx="9490">
                  <c:v>9491</c:v>
                </c:pt>
                <c:pt idx="9491">
                  <c:v>9492</c:v>
                </c:pt>
                <c:pt idx="9492">
                  <c:v>9493</c:v>
                </c:pt>
                <c:pt idx="9493">
                  <c:v>9494</c:v>
                </c:pt>
                <c:pt idx="9494">
                  <c:v>9495</c:v>
                </c:pt>
                <c:pt idx="9495">
                  <c:v>9496</c:v>
                </c:pt>
                <c:pt idx="9496">
                  <c:v>9497</c:v>
                </c:pt>
                <c:pt idx="9497">
                  <c:v>9498</c:v>
                </c:pt>
                <c:pt idx="9498">
                  <c:v>9499</c:v>
                </c:pt>
                <c:pt idx="9499">
                  <c:v>9500</c:v>
                </c:pt>
                <c:pt idx="9500">
                  <c:v>9501</c:v>
                </c:pt>
                <c:pt idx="9501">
                  <c:v>9502</c:v>
                </c:pt>
                <c:pt idx="9502">
                  <c:v>9503</c:v>
                </c:pt>
                <c:pt idx="9503">
                  <c:v>9504</c:v>
                </c:pt>
                <c:pt idx="9504">
                  <c:v>9505</c:v>
                </c:pt>
                <c:pt idx="9505">
                  <c:v>9506</c:v>
                </c:pt>
                <c:pt idx="9506">
                  <c:v>9507</c:v>
                </c:pt>
                <c:pt idx="9507">
                  <c:v>9508</c:v>
                </c:pt>
                <c:pt idx="9508">
                  <c:v>9509</c:v>
                </c:pt>
                <c:pt idx="9509">
                  <c:v>9510</c:v>
                </c:pt>
                <c:pt idx="9510">
                  <c:v>9511</c:v>
                </c:pt>
                <c:pt idx="9511">
                  <c:v>9512</c:v>
                </c:pt>
                <c:pt idx="9512">
                  <c:v>9513</c:v>
                </c:pt>
                <c:pt idx="9513">
                  <c:v>9514</c:v>
                </c:pt>
                <c:pt idx="9514">
                  <c:v>9515</c:v>
                </c:pt>
                <c:pt idx="9515">
                  <c:v>9516</c:v>
                </c:pt>
                <c:pt idx="9516">
                  <c:v>9517</c:v>
                </c:pt>
                <c:pt idx="9517">
                  <c:v>9518</c:v>
                </c:pt>
                <c:pt idx="9518">
                  <c:v>9519</c:v>
                </c:pt>
                <c:pt idx="9519">
                  <c:v>9520</c:v>
                </c:pt>
                <c:pt idx="9520">
                  <c:v>9521</c:v>
                </c:pt>
                <c:pt idx="9521">
                  <c:v>9522</c:v>
                </c:pt>
                <c:pt idx="9522">
                  <c:v>9523</c:v>
                </c:pt>
                <c:pt idx="9523">
                  <c:v>9524</c:v>
                </c:pt>
                <c:pt idx="9524">
                  <c:v>9525</c:v>
                </c:pt>
                <c:pt idx="9525">
                  <c:v>9526</c:v>
                </c:pt>
                <c:pt idx="9526">
                  <c:v>9527</c:v>
                </c:pt>
                <c:pt idx="9527">
                  <c:v>9528</c:v>
                </c:pt>
                <c:pt idx="9528">
                  <c:v>9529</c:v>
                </c:pt>
                <c:pt idx="9529">
                  <c:v>9530</c:v>
                </c:pt>
                <c:pt idx="9530">
                  <c:v>9531</c:v>
                </c:pt>
                <c:pt idx="9531">
                  <c:v>9532</c:v>
                </c:pt>
                <c:pt idx="9532">
                  <c:v>9533</c:v>
                </c:pt>
                <c:pt idx="9533">
                  <c:v>9534</c:v>
                </c:pt>
                <c:pt idx="9534">
                  <c:v>9535</c:v>
                </c:pt>
                <c:pt idx="9535">
                  <c:v>9536</c:v>
                </c:pt>
                <c:pt idx="9536">
                  <c:v>9537</c:v>
                </c:pt>
                <c:pt idx="9537">
                  <c:v>9538</c:v>
                </c:pt>
                <c:pt idx="9538">
                  <c:v>9539</c:v>
                </c:pt>
                <c:pt idx="9539">
                  <c:v>9540</c:v>
                </c:pt>
                <c:pt idx="9540">
                  <c:v>9541</c:v>
                </c:pt>
                <c:pt idx="9541">
                  <c:v>9542</c:v>
                </c:pt>
                <c:pt idx="9542">
                  <c:v>9543</c:v>
                </c:pt>
                <c:pt idx="9543">
                  <c:v>9544</c:v>
                </c:pt>
                <c:pt idx="9544">
                  <c:v>9545</c:v>
                </c:pt>
                <c:pt idx="9545">
                  <c:v>9546</c:v>
                </c:pt>
                <c:pt idx="9546">
                  <c:v>9547</c:v>
                </c:pt>
                <c:pt idx="9547">
                  <c:v>9548</c:v>
                </c:pt>
                <c:pt idx="9548">
                  <c:v>9549</c:v>
                </c:pt>
                <c:pt idx="9549">
                  <c:v>9550</c:v>
                </c:pt>
                <c:pt idx="9550">
                  <c:v>9551</c:v>
                </c:pt>
                <c:pt idx="9551">
                  <c:v>9552</c:v>
                </c:pt>
                <c:pt idx="9552">
                  <c:v>9553</c:v>
                </c:pt>
                <c:pt idx="9553">
                  <c:v>9554</c:v>
                </c:pt>
                <c:pt idx="9554">
                  <c:v>9555</c:v>
                </c:pt>
                <c:pt idx="9555">
                  <c:v>9556</c:v>
                </c:pt>
                <c:pt idx="9556">
                  <c:v>9557</c:v>
                </c:pt>
                <c:pt idx="9557">
                  <c:v>9558</c:v>
                </c:pt>
                <c:pt idx="9558">
                  <c:v>9559</c:v>
                </c:pt>
                <c:pt idx="9559">
                  <c:v>9560</c:v>
                </c:pt>
                <c:pt idx="9560">
                  <c:v>9561</c:v>
                </c:pt>
                <c:pt idx="9561">
                  <c:v>9562</c:v>
                </c:pt>
                <c:pt idx="9562">
                  <c:v>9563</c:v>
                </c:pt>
                <c:pt idx="9563">
                  <c:v>9564</c:v>
                </c:pt>
                <c:pt idx="9564">
                  <c:v>9565</c:v>
                </c:pt>
                <c:pt idx="9565">
                  <c:v>9566</c:v>
                </c:pt>
                <c:pt idx="9566">
                  <c:v>9567</c:v>
                </c:pt>
                <c:pt idx="9567">
                  <c:v>9568</c:v>
                </c:pt>
                <c:pt idx="9568">
                  <c:v>9569</c:v>
                </c:pt>
                <c:pt idx="9569">
                  <c:v>9570</c:v>
                </c:pt>
                <c:pt idx="9570">
                  <c:v>9571</c:v>
                </c:pt>
                <c:pt idx="9571">
                  <c:v>9572</c:v>
                </c:pt>
                <c:pt idx="9572">
                  <c:v>9573</c:v>
                </c:pt>
                <c:pt idx="9573">
                  <c:v>9574</c:v>
                </c:pt>
                <c:pt idx="9574">
                  <c:v>9575</c:v>
                </c:pt>
                <c:pt idx="9575">
                  <c:v>9576</c:v>
                </c:pt>
                <c:pt idx="9576">
                  <c:v>9577</c:v>
                </c:pt>
                <c:pt idx="9577">
                  <c:v>9578</c:v>
                </c:pt>
                <c:pt idx="9578">
                  <c:v>9579</c:v>
                </c:pt>
                <c:pt idx="9579">
                  <c:v>9580</c:v>
                </c:pt>
                <c:pt idx="9580">
                  <c:v>9581</c:v>
                </c:pt>
                <c:pt idx="9581">
                  <c:v>9582</c:v>
                </c:pt>
                <c:pt idx="9582">
                  <c:v>9583</c:v>
                </c:pt>
                <c:pt idx="9583">
                  <c:v>9584</c:v>
                </c:pt>
                <c:pt idx="9584">
                  <c:v>9585</c:v>
                </c:pt>
                <c:pt idx="9585">
                  <c:v>9586</c:v>
                </c:pt>
                <c:pt idx="9586">
                  <c:v>9587</c:v>
                </c:pt>
                <c:pt idx="9587">
                  <c:v>9588</c:v>
                </c:pt>
                <c:pt idx="9588">
                  <c:v>9589</c:v>
                </c:pt>
                <c:pt idx="9589">
                  <c:v>9590</c:v>
                </c:pt>
                <c:pt idx="9590">
                  <c:v>9591</c:v>
                </c:pt>
                <c:pt idx="9591">
                  <c:v>9592</c:v>
                </c:pt>
                <c:pt idx="9592">
                  <c:v>9593</c:v>
                </c:pt>
                <c:pt idx="9593">
                  <c:v>9594</c:v>
                </c:pt>
                <c:pt idx="9594">
                  <c:v>9595</c:v>
                </c:pt>
                <c:pt idx="9595">
                  <c:v>9596</c:v>
                </c:pt>
                <c:pt idx="9596">
                  <c:v>9597</c:v>
                </c:pt>
                <c:pt idx="9597">
                  <c:v>9598</c:v>
                </c:pt>
                <c:pt idx="9598">
                  <c:v>9599</c:v>
                </c:pt>
                <c:pt idx="9599">
                  <c:v>9600</c:v>
                </c:pt>
                <c:pt idx="9600">
                  <c:v>9601</c:v>
                </c:pt>
                <c:pt idx="9601">
                  <c:v>9602</c:v>
                </c:pt>
                <c:pt idx="9602">
                  <c:v>9603</c:v>
                </c:pt>
                <c:pt idx="9603">
                  <c:v>9604</c:v>
                </c:pt>
                <c:pt idx="9604">
                  <c:v>9605</c:v>
                </c:pt>
                <c:pt idx="9605">
                  <c:v>9606</c:v>
                </c:pt>
                <c:pt idx="9606">
                  <c:v>9607</c:v>
                </c:pt>
                <c:pt idx="9607">
                  <c:v>9608</c:v>
                </c:pt>
                <c:pt idx="9608">
                  <c:v>9609</c:v>
                </c:pt>
                <c:pt idx="9609">
                  <c:v>9610</c:v>
                </c:pt>
                <c:pt idx="9610">
                  <c:v>9611</c:v>
                </c:pt>
                <c:pt idx="9611">
                  <c:v>9612</c:v>
                </c:pt>
                <c:pt idx="9612">
                  <c:v>9613</c:v>
                </c:pt>
                <c:pt idx="9613">
                  <c:v>9614</c:v>
                </c:pt>
                <c:pt idx="9614">
                  <c:v>9615</c:v>
                </c:pt>
                <c:pt idx="9615">
                  <c:v>9616</c:v>
                </c:pt>
                <c:pt idx="9616">
                  <c:v>9617</c:v>
                </c:pt>
                <c:pt idx="9617">
                  <c:v>9618</c:v>
                </c:pt>
                <c:pt idx="9618">
                  <c:v>9619</c:v>
                </c:pt>
                <c:pt idx="9619">
                  <c:v>9620</c:v>
                </c:pt>
                <c:pt idx="9620">
                  <c:v>9621</c:v>
                </c:pt>
                <c:pt idx="9621">
                  <c:v>9622</c:v>
                </c:pt>
                <c:pt idx="9622">
                  <c:v>9623</c:v>
                </c:pt>
                <c:pt idx="9623">
                  <c:v>9624</c:v>
                </c:pt>
                <c:pt idx="9624">
                  <c:v>9625</c:v>
                </c:pt>
                <c:pt idx="9625">
                  <c:v>9626</c:v>
                </c:pt>
                <c:pt idx="9626">
                  <c:v>9627</c:v>
                </c:pt>
                <c:pt idx="9627">
                  <c:v>9628</c:v>
                </c:pt>
                <c:pt idx="9628">
                  <c:v>9629</c:v>
                </c:pt>
                <c:pt idx="9629">
                  <c:v>9630</c:v>
                </c:pt>
                <c:pt idx="9630">
                  <c:v>9631</c:v>
                </c:pt>
                <c:pt idx="9631">
                  <c:v>9632</c:v>
                </c:pt>
                <c:pt idx="9632">
                  <c:v>9633</c:v>
                </c:pt>
                <c:pt idx="9633">
                  <c:v>9634</c:v>
                </c:pt>
                <c:pt idx="9634">
                  <c:v>9635</c:v>
                </c:pt>
                <c:pt idx="9635">
                  <c:v>9636</c:v>
                </c:pt>
                <c:pt idx="9636">
                  <c:v>9637</c:v>
                </c:pt>
                <c:pt idx="9637">
                  <c:v>9638</c:v>
                </c:pt>
                <c:pt idx="9638">
                  <c:v>9639</c:v>
                </c:pt>
                <c:pt idx="9639">
                  <c:v>9640</c:v>
                </c:pt>
                <c:pt idx="9640">
                  <c:v>9641</c:v>
                </c:pt>
                <c:pt idx="9641">
                  <c:v>9642</c:v>
                </c:pt>
                <c:pt idx="9642">
                  <c:v>9643</c:v>
                </c:pt>
                <c:pt idx="9643">
                  <c:v>9644</c:v>
                </c:pt>
                <c:pt idx="9644">
                  <c:v>9645</c:v>
                </c:pt>
                <c:pt idx="9645">
                  <c:v>9646</c:v>
                </c:pt>
                <c:pt idx="9646">
                  <c:v>9647</c:v>
                </c:pt>
                <c:pt idx="9647">
                  <c:v>9648</c:v>
                </c:pt>
                <c:pt idx="9648">
                  <c:v>9649</c:v>
                </c:pt>
                <c:pt idx="9649">
                  <c:v>9650</c:v>
                </c:pt>
                <c:pt idx="9650">
                  <c:v>9651</c:v>
                </c:pt>
                <c:pt idx="9651">
                  <c:v>9652</c:v>
                </c:pt>
                <c:pt idx="9652">
                  <c:v>9653</c:v>
                </c:pt>
                <c:pt idx="9653">
                  <c:v>9654</c:v>
                </c:pt>
                <c:pt idx="9654">
                  <c:v>9655</c:v>
                </c:pt>
                <c:pt idx="9655">
                  <c:v>9656</c:v>
                </c:pt>
                <c:pt idx="9656">
                  <c:v>9657</c:v>
                </c:pt>
                <c:pt idx="9657">
                  <c:v>9658</c:v>
                </c:pt>
                <c:pt idx="9658">
                  <c:v>9659</c:v>
                </c:pt>
                <c:pt idx="9659">
                  <c:v>9660</c:v>
                </c:pt>
                <c:pt idx="9660">
                  <c:v>9661</c:v>
                </c:pt>
                <c:pt idx="9661">
                  <c:v>9662</c:v>
                </c:pt>
                <c:pt idx="9662">
                  <c:v>9663</c:v>
                </c:pt>
                <c:pt idx="9663">
                  <c:v>9664</c:v>
                </c:pt>
                <c:pt idx="9664">
                  <c:v>9665</c:v>
                </c:pt>
                <c:pt idx="9665">
                  <c:v>9666</c:v>
                </c:pt>
                <c:pt idx="9666">
                  <c:v>9667</c:v>
                </c:pt>
                <c:pt idx="9667">
                  <c:v>9668</c:v>
                </c:pt>
                <c:pt idx="9668">
                  <c:v>9669</c:v>
                </c:pt>
                <c:pt idx="9669">
                  <c:v>9670</c:v>
                </c:pt>
                <c:pt idx="9670">
                  <c:v>9671</c:v>
                </c:pt>
                <c:pt idx="9671">
                  <c:v>9672</c:v>
                </c:pt>
                <c:pt idx="9672">
                  <c:v>9673</c:v>
                </c:pt>
                <c:pt idx="9673">
                  <c:v>9674</c:v>
                </c:pt>
                <c:pt idx="9674">
                  <c:v>9675</c:v>
                </c:pt>
                <c:pt idx="9675">
                  <c:v>9676</c:v>
                </c:pt>
                <c:pt idx="9676">
                  <c:v>9677</c:v>
                </c:pt>
                <c:pt idx="9677">
                  <c:v>9678</c:v>
                </c:pt>
                <c:pt idx="9678">
                  <c:v>9679</c:v>
                </c:pt>
                <c:pt idx="9679">
                  <c:v>9680</c:v>
                </c:pt>
                <c:pt idx="9680">
                  <c:v>9681</c:v>
                </c:pt>
                <c:pt idx="9681">
                  <c:v>9682</c:v>
                </c:pt>
                <c:pt idx="9682">
                  <c:v>9683</c:v>
                </c:pt>
                <c:pt idx="9683">
                  <c:v>9684</c:v>
                </c:pt>
                <c:pt idx="9684">
                  <c:v>9685</c:v>
                </c:pt>
                <c:pt idx="9685">
                  <c:v>9686</c:v>
                </c:pt>
                <c:pt idx="9686">
                  <c:v>9687</c:v>
                </c:pt>
                <c:pt idx="9687">
                  <c:v>9688</c:v>
                </c:pt>
                <c:pt idx="9688">
                  <c:v>9689</c:v>
                </c:pt>
                <c:pt idx="9689">
                  <c:v>9690</c:v>
                </c:pt>
                <c:pt idx="9690">
                  <c:v>9691</c:v>
                </c:pt>
                <c:pt idx="9691">
                  <c:v>9692</c:v>
                </c:pt>
                <c:pt idx="9692">
                  <c:v>9693</c:v>
                </c:pt>
                <c:pt idx="9693">
                  <c:v>9694</c:v>
                </c:pt>
                <c:pt idx="9694">
                  <c:v>9695</c:v>
                </c:pt>
                <c:pt idx="9695">
                  <c:v>9696</c:v>
                </c:pt>
                <c:pt idx="9696">
                  <c:v>9697</c:v>
                </c:pt>
                <c:pt idx="9697">
                  <c:v>9698</c:v>
                </c:pt>
                <c:pt idx="9698">
                  <c:v>9699</c:v>
                </c:pt>
                <c:pt idx="9699">
                  <c:v>9700</c:v>
                </c:pt>
                <c:pt idx="9700">
                  <c:v>9701</c:v>
                </c:pt>
                <c:pt idx="9701">
                  <c:v>9702</c:v>
                </c:pt>
                <c:pt idx="9702">
                  <c:v>9703</c:v>
                </c:pt>
                <c:pt idx="9703">
                  <c:v>9704</c:v>
                </c:pt>
                <c:pt idx="9704">
                  <c:v>9705</c:v>
                </c:pt>
                <c:pt idx="9705">
                  <c:v>9706</c:v>
                </c:pt>
                <c:pt idx="9706">
                  <c:v>9707</c:v>
                </c:pt>
                <c:pt idx="9707">
                  <c:v>9708</c:v>
                </c:pt>
                <c:pt idx="9708">
                  <c:v>9709</c:v>
                </c:pt>
                <c:pt idx="9709">
                  <c:v>9710</c:v>
                </c:pt>
                <c:pt idx="9710">
                  <c:v>9711</c:v>
                </c:pt>
                <c:pt idx="9711">
                  <c:v>9712</c:v>
                </c:pt>
                <c:pt idx="9712">
                  <c:v>9713</c:v>
                </c:pt>
                <c:pt idx="9713">
                  <c:v>9714</c:v>
                </c:pt>
                <c:pt idx="9714">
                  <c:v>9715</c:v>
                </c:pt>
                <c:pt idx="9715">
                  <c:v>9716</c:v>
                </c:pt>
                <c:pt idx="9716">
                  <c:v>9717</c:v>
                </c:pt>
                <c:pt idx="9717">
                  <c:v>9718</c:v>
                </c:pt>
                <c:pt idx="9718">
                  <c:v>9719</c:v>
                </c:pt>
                <c:pt idx="9719">
                  <c:v>9720</c:v>
                </c:pt>
                <c:pt idx="9720">
                  <c:v>9721</c:v>
                </c:pt>
                <c:pt idx="9721">
                  <c:v>9722</c:v>
                </c:pt>
                <c:pt idx="9722">
                  <c:v>9723</c:v>
                </c:pt>
                <c:pt idx="9723">
                  <c:v>9724</c:v>
                </c:pt>
                <c:pt idx="9724">
                  <c:v>9725</c:v>
                </c:pt>
                <c:pt idx="9725">
                  <c:v>9726</c:v>
                </c:pt>
                <c:pt idx="9726">
                  <c:v>9727</c:v>
                </c:pt>
                <c:pt idx="9727">
                  <c:v>9728</c:v>
                </c:pt>
                <c:pt idx="9728">
                  <c:v>9729</c:v>
                </c:pt>
                <c:pt idx="9729">
                  <c:v>9730</c:v>
                </c:pt>
                <c:pt idx="9730">
                  <c:v>9731</c:v>
                </c:pt>
                <c:pt idx="9731">
                  <c:v>9732</c:v>
                </c:pt>
                <c:pt idx="9732">
                  <c:v>9733</c:v>
                </c:pt>
                <c:pt idx="9733">
                  <c:v>9734</c:v>
                </c:pt>
                <c:pt idx="9734">
                  <c:v>9735</c:v>
                </c:pt>
                <c:pt idx="9735">
                  <c:v>9736</c:v>
                </c:pt>
                <c:pt idx="9736">
                  <c:v>9737</c:v>
                </c:pt>
                <c:pt idx="9737">
                  <c:v>9738</c:v>
                </c:pt>
                <c:pt idx="9738">
                  <c:v>9739</c:v>
                </c:pt>
                <c:pt idx="9739">
                  <c:v>9740</c:v>
                </c:pt>
                <c:pt idx="9740">
                  <c:v>9741</c:v>
                </c:pt>
                <c:pt idx="9741">
                  <c:v>9742</c:v>
                </c:pt>
                <c:pt idx="9742">
                  <c:v>9743</c:v>
                </c:pt>
                <c:pt idx="9743">
                  <c:v>9744</c:v>
                </c:pt>
                <c:pt idx="9744">
                  <c:v>9745</c:v>
                </c:pt>
                <c:pt idx="9745">
                  <c:v>9746</c:v>
                </c:pt>
                <c:pt idx="9746">
                  <c:v>9747</c:v>
                </c:pt>
                <c:pt idx="9747">
                  <c:v>9748</c:v>
                </c:pt>
                <c:pt idx="9748">
                  <c:v>9749</c:v>
                </c:pt>
                <c:pt idx="9749">
                  <c:v>9750</c:v>
                </c:pt>
                <c:pt idx="9750">
                  <c:v>9751</c:v>
                </c:pt>
                <c:pt idx="9751">
                  <c:v>9752</c:v>
                </c:pt>
                <c:pt idx="9752">
                  <c:v>9753</c:v>
                </c:pt>
                <c:pt idx="9753">
                  <c:v>9754</c:v>
                </c:pt>
                <c:pt idx="9754">
                  <c:v>9755</c:v>
                </c:pt>
                <c:pt idx="9755">
                  <c:v>9756</c:v>
                </c:pt>
                <c:pt idx="9756">
                  <c:v>9757</c:v>
                </c:pt>
                <c:pt idx="9757">
                  <c:v>9758</c:v>
                </c:pt>
                <c:pt idx="9758">
                  <c:v>9759</c:v>
                </c:pt>
                <c:pt idx="9759">
                  <c:v>9760</c:v>
                </c:pt>
                <c:pt idx="9760">
                  <c:v>9761</c:v>
                </c:pt>
                <c:pt idx="9761">
                  <c:v>9762</c:v>
                </c:pt>
                <c:pt idx="9762">
                  <c:v>9763</c:v>
                </c:pt>
                <c:pt idx="9763">
                  <c:v>9764</c:v>
                </c:pt>
                <c:pt idx="9764">
                  <c:v>9765</c:v>
                </c:pt>
                <c:pt idx="9765">
                  <c:v>9766</c:v>
                </c:pt>
                <c:pt idx="9766">
                  <c:v>9767</c:v>
                </c:pt>
                <c:pt idx="9767">
                  <c:v>9768</c:v>
                </c:pt>
                <c:pt idx="9768">
                  <c:v>9769</c:v>
                </c:pt>
                <c:pt idx="9769">
                  <c:v>9770</c:v>
                </c:pt>
                <c:pt idx="9770">
                  <c:v>9771</c:v>
                </c:pt>
                <c:pt idx="9771">
                  <c:v>9772</c:v>
                </c:pt>
                <c:pt idx="9772">
                  <c:v>9773</c:v>
                </c:pt>
                <c:pt idx="9773">
                  <c:v>9774</c:v>
                </c:pt>
                <c:pt idx="9774">
                  <c:v>9775</c:v>
                </c:pt>
                <c:pt idx="9775">
                  <c:v>9776</c:v>
                </c:pt>
                <c:pt idx="9776">
                  <c:v>9777</c:v>
                </c:pt>
                <c:pt idx="9777">
                  <c:v>9778</c:v>
                </c:pt>
                <c:pt idx="9778">
                  <c:v>9779</c:v>
                </c:pt>
                <c:pt idx="9779">
                  <c:v>9780</c:v>
                </c:pt>
                <c:pt idx="9780">
                  <c:v>9781</c:v>
                </c:pt>
                <c:pt idx="9781">
                  <c:v>9782</c:v>
                </c:pt>
                <c:pt idx="9782">
                  <c:v>9783</c:v>
                </c:pt>
                <c:pt idx="9783">
                  <c:v>9784</c:v>
                </c:pt>
                <c:pt idx="9784">
                  <c:v>9785</c:v>
                </c:pt>
                <c:pt idx="9785">
                  <c:v>9786</c:v>
                </c:pt>
                <c:pt idx="9786">
                  <c:v>9787</c:v>
                </c:pt>
                <c:pt idx="9787">
                  <c:v>9788</c:v>
                </c:pt>
                <c:pt idx="9788">
                  <c:v>9789</c:v>
                </c:pt>
                <c:pt idx="9789">
                  <c:v>9790</c:v>
                </c:pt>
                <c:pt idx="9790">
                  <c:v>9791</c:v>
                </c:pt>
                <c:pt idx="9791">
                  <c:v>9792</c:v>
                </c:pt>
                <c:pt idx="9792">
                  <c:v>9793</c:v>
                </c:pt>
                <c:pt idx="9793">
                  <c:v>9794</c:v>
                </c:pt>
                <c:pt idx="9794">
                  <c:v>9795</c:v>
                </c:pt>
                <c:pt idx="9795">
                  <c:v>9796</c:v>
                </c:pt>
                <c:pt idx="9796">
                  <c:v>9797</c:v>
                </c:pt>
                <c:pt idx="9797">
                  <c:v>9798</c:v>
                </c:pt>
                <c:pt idx="9798">
                  <c:v>9799</c:v>
                </c:pt>
                <c:pt idx="9799">
                  <c:v>9800</c:v>
                </c:pt>
                <c:pt idx="9800">
                  <c:v>9801</c:v>
                </c:pt>
                <c:pt idx="9801">
                  <c:v>9802</c:v>
                </c:pt>
                <c:pt idx="9802">
                  <c:v>9803</c:v>
                </c:pt>
                <c:pt idx="9803">
                  <c:v>9804</c:v>
                </c:pt>
                <c:pt idx="9804">
                  <c:v>9805</c:v>
                </c:pt>
                <c:pt idx="9805">
                  <c:v>9806</c:v>
                </c:pt>
                <c:pt idx="9806">
                  <c:v>9807</c:v>
                </c:pt>
                <c:pt idx="9807">
                  <c:v>9808</c:v>
                </c:pt>
                <c:pt idx="9808">
                  <c:v>9809</c:v>
                </c:pt>
                <c:pt idx="9809">
                  <c:v>9810</c:v>
                </c:pt>
                <c:pt idx="9810">
                  <c:v>9811</c:v>
                </c:pt>
                <c:pt idx="9811">
                  <c:v>9812</c:v>
                </c:pt>
                <c:pt idx="9812">
                  <c:v>9813</c:v>
                </c:pt>
                <c:pt idx="9813">
                  <c:v>9814</c:v>
                </c:pt>
                <c:pt idx="9814">
                  <c:v>9815</c:v>
                </c:pt>
                <c:pt idx="9815">
                  <c:v>9816</c:v>
                </c:pt>
                <c:pt idx="9816">
                  <c:v>9817</c:v>
                </c:pt>
                <c:pt idx="9817">
                  <c:v>9818</c:v>
                </c:pt>
                <c:pt idx="9818">
                  <c:v>9819</c:v>
                </c:pt>
                <c:pt idx="9819">
                  <c:v>9820</c:v>
                </c:pt>
                <c:pt idx="9820">
                  <c:v>9821</c:v>
                </c:pt>
                <c:pt idx="9821">
                  <c:v>9822</c:v>
                </c:pt>
                <c:pt idx="9822">
                  <c:v>9823</c:v>
                </c:pt>
                <c:pt idx="9823">
                  <c:v>9824</c:v>
                </c:pt>
                <c:pt idx="9824">
                  <c:v>9825</c:v>
                </c:pt>
                <c:pt idx="9825">
                  <c:v>9826</c:v>
                </c:pt>
                <c:pt idx="9826">
                  <c:v>9827</c:v>
                </c:pt>
                <c:pt idx="9827">
                  <c:v>9828</c:v>
                </c:pt>
                <c:pt idx="9828">
                  <c:v>9829</c:v>
                </c:pt>
                <c:pt idx="9829">
                  <c:v>9830</c:v>
                </c:pt>
                <c:pt idx="9830">
                  <c:v>9831</c:v>
                </c:pt>
                <c:pt idx="9831">
                  <c:v>9832</c:v>
                </c:pt>
                <c:pt idx="9832">
                  <c:v>9833</c:v>
                </c:pt>
                <c:pt idx="9833">
                  <c:v>9834</c:v>
                </c:pt>
                <c:pt idx="9834">
                  <c:v>9835</c:v>
                </c:pt>
                <c:pt idx="9835">
                  <c:v>9836</c:v>
                </c:pt>
                <c:pt idx="9836">
                  <c:v>9837</c:v>
                </c:pt>
                <c:pt idx="9837">
                  <c:v>9838</c:v>
                </c:pt>
                <c:pt idx="9838">
                  <c:v>9839</c:v>
                </c:pt>
                <c:pt idx="9839">
                  <c:v>9840</c:v>
                </c:pt>
                <c:pt idx="9840">
                  <c:v>9841</c:v>
                </c:pt>
                <c:pt idx="9841">
                  <c:v>9842</c:v>
                </c:pt>
                <c:pt idx="9842">
                  <c:v>9843</c:v>
                </c:pt>
                <c:pt idx="9843">
                  <c:v>9844</c:v>
                </c:pt>
                <c:pt idx="9844">
                  <c:v>9845</c:v>
                </c:pt>
                <c:pt idx="9845">
                  <c:v>9846</c:v>
                </c:pt>
                <c:pt idx="9846">
                  <c:v>9847</c:v>
                </c:pt>
                <c:pt idx="9847">
                  <c:v>9848</c:v>
                </c:pt>
                <c:pt idx="9848">
                  <c:v>9849</c:v>
                </c:pt>
                <c:pt idx="9849">
                  <c:v>9850</c:v>
                </c:pt>
                <c:pt idx="9850">
                  <c:v>9851</c:v>
                </c:pt>
                <c:pt idx="9851">
                  <c:v>9852</c:v>
                </c:pt>
                <c:pt idx="9852">
                  <c:v>9853</c:v>
                </c:pt>
                <c:pt idx="9853">
                  <c:v>9854</c:v>
                </c:pt>
                <c:pt idx="9854">
                  <c:v>9855</c:v>
                </c:pt>
                <c:pt idx="9855">
                  <c:v>9856</c:v>
                </c:pt>
                <c:pt idx="9856">
                  <c:v>9857</c:v>
                </c:pt>
                <c:pt idx="9857">
                  <c:v>9858</c:v>
                </c:pt>
                <c:pt idx="9858">
                  <c:v>9859</c:v>
                </c:pt>
                <c:pt idx="9859">
                  <c:v>9860</c:v>
                </c:pt>
                <c:pt idx="9860">
                  <c:v>9861</c:v>
                </c:pt>
                <c:pt idx="9861">
                  <c:v>9862</c:v>
                </c:pt>
                <c:pt idx="9862">
                  <c:v>9863</c:v>
                </c:pt>
                <c:pt idx="9863">
                  <c:v>9864</c:v>
                </c:pt>
                <c:pt idx="9864">
                  <c:v>9865</c:v>
                </c:pt>
                <c:pt idx="9865">
                  <c:v>9866</c:v>
                </c:pt>
                <c:pt idx="9866">
                  <c:v>9867</c:v>
                </c:pt>
                <c:pt idx="9867">
                  <c:v>9868</c:v>
                </c:pt>
                <c:pt idx="9868">
                  <c:v>9869</c:v>
                </c:pt>
                <c:pt idx="9869">
                  <c:v>9870</c:v>
                </c:pt>
                <c:pt idx="9870">
                  <c:v>9871</c:v>
                </c:pt>
                <c:pt idx="9871">
                  <c:v>9872</c:v>
                </c:pt>
                <c:pt idx="9872">
                  <c:v>9873</c:v>
                </c:pt>
                <c:pt idx="9873">
                  <c:v>9874</c:v>
                </c:pt>
                <c:pt idx="9874">
                  <c:v>9875</c:v>
                </c:pt>
                <c:pt idx="9875">
                  <c:v>9876</c:v>
                </c:pt>
                <c:pt idx="9876">
                  <c:v>9877</c:v>
                </c:pt>
                <c:pt idx="9877">
                  <c:v>9878</c:v>
                </c:pt>
                <c:pt idx="9878">
                  <c:v>9879</c:v>
                </c:pt>
                <c:pt idx="9879">
                  <c:v>9880</c:v>
                </c:pt>
                <c:pt idx="9880">
                  <c:v>9881</c:v>
                </c:pt>
                <c:pt idx="9881">
                  <c:v>9882</c:v>
                </c:pt>
                <c:pt idx="9882">
                  <c:v>9883</c:v>
                </c:pt>
                <c:pt idx="9883">
                  <c:v>9884</c:v>
                </c:pt>
                <c:pt idx="9884">
                  <c:v>9885</c:v>
                </c:pt>
                <c:pt idx="9885">
                  <c:v>9886</c:v>
                </c:pt>
                <c:pt idx="9886">
                  <c:v>9887</c:v>
                </c:pt>
                <c:pt idx="9887">
                  <c:v>9888</c:v>
                </c:pt>
                <c:pt idx="9888">
                  <c:v>9889</c:v>
                </c:pt>
                <c:pt idx="9889">
                  <c:v>9890</c:v>
                </c:pt>
                <c:pt idx="9890">
                  <c:v>9891</c:v>
                </c:pt>
                <c:pt idx="9891">
                  <c:v>9892</c:v>
                </c:pt>
                <c:pt idx="9892">
                  <c:v>9893</c:v>
                </c:pt>
                <c:pt idx="9893">
                  <c:v>9894</c:v>
                </c:pt>
                <c:pt idx="9894">
                  <c:v>9895</c:v>
                </c:pt>
                <c:pt idx="9895">
                  <c:v>9896</c:v>
                </c:pt>
                <c:pt idx="9896">
                  <c:v>9897</c:v>
                </c:pt>
                <c:pt idx="9897">
                  <c:v>9898</c:v>
                </c:pt>
                <c:pt idx="9898">
                  <c:v>9899</c:v>
                </c:pt>
                <c:pt idx="9899">
                  <c:v>9900</c:v>
                </c:pt>
                <c:pt idx="9900">
                  <c:v>9901</c:v>
                </c:pt>
                <c:pt idx="9901">
                  <c:v>9902</c:v>
                </c:pt>
                <c:pt idx="9902">
                  <c:v>9903</c:v>
                </c:pt>
                <c:pt idx="9903">
                  <c:v>9904</c:v>
                </c:pt>
                <c:pt idx="9904">
                  <c:v>9905</c:v>
                </c:pt>
                <c:pt idx="9905">
                  <c:v>9906</c:v>
                </c:pt>
                <c:pt idx="9906">
                  <c:v>9907</c:v>
                </c:pt>
                <c:pt idx="9907">
                  <c:v>9908</c:v>
                </c:pt>
                <c:pt idx="9908">
                  <c:v>9909</c:v>
                </c:pt>
                <c:pt idx="9909">
                  <c:v>9910</c:v>
                </c:pt>
                <c:pt idx="9910">
                  <c:v>9911</c:v>
                </c:pt>
                <c:pt idx="9911">
                  <c:v>9912</c:v>
                </c:pt>
                <c:pt idx="9912">
                  <c:v>9913</c:v>
                </c:pt>
                <c:pt idx="9913">
                  <c:v>9914</c:v>
                </c:pt>
                <c:pt idx="9914">
                  <c:v>9915</c:v>
                </c:pt>
                <c:pt idx="9915">
                  <c:v>9916</c:v>
                </c:pt>
                <c:pt idx="9916">
                  <c:v>9917</c:v>
                </c:pt>
                <c:pt idx="9917">
                  <c:v>9918</c:v>
                </c:pt>
                <c:pt idx="9918">
                  <c:v>9919</c:v>
                </c:pt>
                <c:pt idx="9919">
                  <c:v>9920</c:v>
                </c:pt>
                <c:pt idx="9920">
                  <c:v>9921</c:v>
                </c:pt>
                <c:pt idx="9921">
                  <c:v>9922</c:v>
                </c:pt>
                <c:pt idx="9922">
                  <c:v>9923</c:v>
                </c:pt>
                <c:pt idx="9923">
                  <c:v>9924</c:v>
                </c:pt>
                <c:pt idx="9924">
                  <c:v>9925</c:v>
                </c:pt>
                <c:pt idx="9925">
                  <c:v>9926</c:v>
                </c:pt>
                <c:pt idx="9926">
                  <c:v>9927</c:v>
                </c:pt>
                <c:pt idx="9927">
                  <c:v>9928</c:v>
                </c:pt>
                <c:pt idx="9928">
                  <c:v>9929</c:v>
                </c:pt>
                <c:pt idx="9929">
                  <c:v>9930</c:v>
                </c:pt>
                <c:pt idx="9930">
                  <c:v>9931</c:v>
                </c:pt>
                <c:pt idx="9931">
                  <c:v>9932</c:v>
                </c:pt>
                <c:pt idx="9932">
                  <c:v>9933</c:v>
                </c:pt>
                <c:pt idx="9933">
                  <c:v>9934</c:v>
                </c:pt>
                <c:pt idx="9934">
                  <c:v>9935</c:v>
                </c:pt>
                <c:pt idx="9935">
                  <c:v>9936</c:v>
                </c:pt>
                <c:pt idx="9936">
                  <c:v>9937</c:v>
                </c:pt>
                <c:pt idx="9937">
                  <c:v>9938</c:v>
                </c:pt>
                <c:pt idx="9938">
                  <c:v>9939</c:v>
                </c:pt>
                <c:pt idx="9939">
                  <c:v>9940</c:v>
                </c:pt>
                <c:pt idx="9940">
                  <c:v>9941</c:v>
                </c:pt>
                <c:pt idx="9941">
                  <c:v>9942</c:v>
                </c:pt>
                <c:pt idx="9942">
                  <c:v>9943</c:v>
                </c:pt>
                <c:pt idx="9943">
                  <c:v>9944</c:v>
                </c:pt>
                <c:pt idx="9944">
                  <c:v>9945</c:v>
                </c:pt>
                <c:pt idx="9945">
                  <c:v>9946</c:v>
                </c:pt>
                <c:pt idx="9946">
                  <c:v>9947</c:v>
                </c:pt>
                <c:pt idx="9947">
                  <c:v>9948</c:v>
                </c:pt>
                <c:pt idx="9948">
                  <c:v>9949</c:v>
                </c:pt>
                <c:pt idx="9949">
                  <c:v>9950</c:v>
                </c:pt>
                <c:pt idx="9950">
                  <c:v>9951</c:v>
                </c:pt>
                <c:pt idx="9951">
                  <c:v>9952</c:v>
                </c:pt>
                <c:pt idx="9952">
                  <c:v>9953</c:v>
                </c:pt>
                <c:pt idx="9953">
                  <c:v>9954</c:v>
                </c:pt>
                <c:pt idx="9954">
                  <c:v>9955</c:v>
                </c:pt>
                <c:pt idx="9955">
                  <c:v>9956</c:v>
                </c:pt>
                <c:pt idx="9956">
                  <c:v>9957</c:v>
                </c:pt>
                <c:pt idx="9957">
                  <c:v>9958</c:v>
                </c:pt>
                <c:pt idx="9958">
                  <c:v>9959</c:v>
                </c:pt>
                <c:pt idx="9959">
                  <c:v>9960</c:v>
                </c:pt>
                <c:pt idx="9960">
                  <c:v>9961</c:v>
                </c:pt>
                <c:pt idx="9961">
                  <c:v>9962</c:v>
                </c:pt>
                <c:pt idx="9962">
                  <c:v>9963</c:v>
                </c:pt>
                <c:pt idx="9963">
                  <c:v>9964</c:v>
                </c:pt>
                <c:pt idx="9964">
                  <c:v>9965</c:v>
                </c:pt>
                <c:pt idx="9965">
                  <c:v>9966</c:v>
                </c:pt>
                <c:pt idx="9966">
                  <c:v>9967</c:v>
                </c:pt>
                <c:pt idx="9967">
                  <c:v>9968</c:v>
                </c:pt>
                <c:pt idx="9968">
                  <c:v>9969</c:v>
                </c:pt>
                <c:pt idx="9969">
                  <c:v>9970</c:v>
                </c:pt>
                <c:pt idx="9970">
                  <c:v>9971</c:v>
                </c:pt>
                <c:pt idx="9971">
                  <c:v>9972</c:v>
                </c:pt>
                <c:pt idx="9972">
                  <c:v>9973</c:v>
                </c:pt>
                <c:pt idx="9973">
                  <c:v>9974</c:v>
                </c:pt>
                <c:pt idx="9974">
                  <c:v>9975</c:v>
                </c:pt>
                <c:pt idx="9975">
                  <c:v>9976</c:v>
                </c:pt>
                <c:pt idx="9976">
                  <c:v>9977</c:v>
                </c:pt>
                <c:pt idx="9977">
                  <c:v>9978</c:v>
                </c:pt>
                <c:pt idx="9978">
                  <c:v>9979</c:v>
                </c:pt>
                <c:pt idx="9979">
                  <c:v>9980</c:v>
                </c:pt>
                <c:pt idx="9980">
                  <c:v>9981</c:v>
                </c:pt>
                <c:pt idx="9981">
                  <c:v>9982</c:v>
                </c:pt>
                <c:pt idx="9982">
                  <c:v>9983</c:v>
                </c:pt>
                <c:pt idx="9983">
                  <c:v>9984</c:v>
                </c:pt>
                <c:pt idx="9984">
                  <c:v>9985</c:v>
                </c:pt>
                <c:pt idx="9985">
                  <c:v>9986</c:v>
                </c:pt>
                <c:pt idx="9986">
                  <c:v>9987</c:v>
                </c:pt>
                <c:pt idx="9987">
                  <c:v>9988</c:v>
                </c:pt>
                <c:pt idx="9988">
                  <c:v>9989</c:v>
                </c:pt>
                <c:pt idx="9989">
                  <c:v>9990</c:v>
                </c:pt>
                <c:pt idx="9990">
                  <c:v>9991</c:v>
                </c:pt>
                <c:pt idx="9991">
                  <c:v>9992</c:v>
                </c:pt>
                <c:pt idx="9992">
                  <c:v>9993</c:v>
                </c:pt>
                <c:pt idx="9993">
                  <c:v>9994</c:v>
                </c:pt>
                <c:pt idx="9994">
                  <c:v>9995</c:v>
                </c:pt>
                <c:pt idx="9995">
                  <c:v>9996</c:v>
                </c:pt>
                <c:pt idx="9996">
                  <c:v>9997</c:v>
                </c:pt>
                <c:pt idx="9997">
                  <c:v>9998</c:v>
                </c:pt>
                <c:pt idx="9998">
                  <c:v>9999</c:v>
                </c:pt>
                <c:pt idx="9999">
                  <c:v>10000</c:v>
                </c:pt>
              </c:numCache>
            </c:numRef>
          </c:cat>
          <c:val>
            <c:numRef>
              <c:f>Sheet2!$C$2:$C$10001</c:f>
              <c:numCache>
                <c:formatCode>General</c:formatCode>
                <c:ptCount val="10000"/>
                <c:pt idx="0">
                  <c:v>0</c:v>
                </c:pt>
                <c:pt idx="1">
                  <c:v>2</c:v>
                </c:pt>
                <c:pt idx="2">
                  <c:v>4.7548875021634682</c:v>
                </c:pt>
                <c:pt idx="3">
                  <c:v>8</c:v>
                </c:pt>
                <c:pt idx="4">
                  <c:v>11.60964047443681</c:v>
                </c:pt>
                <c:pt idx="5">
                  <c:v>15.509775004326936</c:v>
                </c:pt>
                <c:pt idx="6">
                  <c:v>19.651484454403231</c:v>
                </c:pt>
                <c:pt idx="7">
                  <c:v>24</c:v>
                </c:pt>
                <c:pt idx="8">
                  <c:v>28.529325012980813</c:v>
                </c:pt>
                <c:pt idx="9">
                  <c:v>33.219280948873632</c:v>
                </c:pt>
                <c:pt idx="10">
                  <c:v>38.053747805010268</c:v>
                </c:pt>
                <c:pt idx="11">
                  <c:v>43.01955000865388</c:v>
                </c:pt>
                <c:pt idx="12">
                  <c:v>48.105716335834209</c:v>
                </c:pt>
                <c:pt idx="13">
                  <c:v>53.302968908806449</c:v>
                </c:pt>
                <c:pt idx="14">
                  <c:v>58.603358934127797</c:v>
                </c:pt>
                <c:pt idx="15">
                  <c:v>64</c:v>
                </c:pt>
                <c:pt idx="16">
                  <c:v>69.486868301255782</c:v>
                </c:pt>
                <c:pt idx="17">
                  <c:v>75.058650025961612</c:v>
                </c:pt>
                <c:pt idx="18">
                  <c:v>80.710622755428133</c:v>
                </c:pt>
                <c:pt idx="19">
                  <c:v>86.438561897747263</c:v>
                </c:pt>
                <c:pt idx="20">
                  <c:v>92.23866587835397</c:v>
                </c:pt>
                <c:pt idx="21">
                  <c:v>98.107495610020521</c:v>
                </c:pt>
                <c:pt idx="22">
                  <c:v>104.04192498931134</c:v>
                </c:pt>
                <c:pt idx="23">
                  <c:v>110.03910001730776</c:v>
                </c:pt>
                <c:pt idx="24">
                  <c:v>116.09640474436813</c:v>
                </c:pt>
                <c:pt idx="25">
                  <c:v>122.2114326716684</c:v>
                </c:pt>
                <c:pt idx="26">
                  <c:v>128.38196255841373</c:v>
                </c:pt>
                <c:pt idx="27">
                  <c:v>134.60593781761295</c:v>
                </c:pt>
                <c:pt idx="28">
                  <c:v>140.88144885869971</c:v>
                </c:pt>
                <c:pt idx="29">
                  <c:v>147.20671786825557</c:v>
                </c:pt>
                <c:pt idx="30">
                  <c:v>153.58008562199316</c:v>
                </c:pt>
                <c:pt idx="31">
                  <c:v>160</c:v>
                </c:pt>
                <c:pt idx="32">
                  <c:v>166.46500593882894</c:v>
                </c:pt>
                <c:pt idx="33">
                  <c:v>172.97373660251156</c:v>
                </c:pt>
                <c:pt idx="34">
                  <c:v>179.52490559307378</c:v>
                </c:pt>
                <c:pt idx="35">
                  <c:v>186.11730005192325</c:v>
                </c:pt>
                <c:pt idx="36">
                  <c:v>192.7497745282711</c:v>
                </c:pt>
                <c:pt idx="37">
                  <c:v>199.42124551085624</c:v>
                </c:pt>
                <c:pt idx="38">
                  <c:v>206.13068653562769</c:v>
                </c:pt>
                <c:pt idx="39">
                  <c:v>212.87712379549453</c:v>
                </c:pt>
                <c:pt idx="40">
                  <c:v>219.65963218934138</c:v>
                </c:pt>
                <c:pt idx="41">
                  <c:v>226.47733175670794</c:v>
                </c:pt>
                <c:pt idx="42">
                  <c:v>233.32938445219023</c:v>
                </c:pt>
                <c:pt idx="43">
                  <c:v>240.21499122004099</c:v>
                </c:pt>
                <c:pt idx="44">
                  <c:v>247.13338933483536</c:v>
                </c:pt>
                <c:pt idx="45">
                  <c:v>254.08384997862262</c:v>
                </c:pt>
                <c:pt idx="46">
                  <c:v>261.065676028849</c:v>
                </c:pt>
                <c:pt idx="47">
                  <c:v>268.07820003461552</c:v>
                </c:pt>
                <c:pt idx="48">
                  <c:v>275.12078236164518</c:v>
                </c:pt>
                <c:pt idx="49">
                  <c:v>282.19280948873626</c:v>
                </c:pt>
                <c:pt idx="50">
                  <c:v>289.29369244054629</c:v>
                </c:pt>
                <c:pt idx="51">
                  <c:v>296.42286534333687</c:v>
                </c:pt>
                <c:pt idx="52">
                  <c:v>303.57978409184966</c:v>
                </c:pt>
                <c:pt idx="53">
                  <c:v>310.76392511682735</c:v>
                </c:pt>
                <c:pt idx="54">
                  <c:v>317.97478424385633</c:v>
                </c:pt>
                <c:pt idx="55">
                  <c:v>325.21187563522585</c:v>
                </c:pt>
                <c:pt idx="56">
                  <c:v>332.47473080739024</c:v>
                </c:pt>
                <c:pt idx="57">
                  <c:v>339.76289771739914</c:v>
                </c:pt>
                <c:pt idx="58">
                  <c:v>347.07593991234864</c:v>
                </c:pt>
                <c:pt idx="59">
                  <c:v>354.41343573651113</c:v>
                </c:pt>
                <c:pt idx="60">
                  <c:v>361.77497759133615</c:v>
                </c:pt>
                <c:pt idx="61">
                  <c:v>369.16017124398633</c:v>
                </c:pt>
                <c:pt idx="62">
                  <c:v>376.56863518049471</c:v>
                </c:pt>
                <c:pt idx="63">
                  <c:v>384</c:v>
                </c:pt>
                <c:pt idx="64">
                  <c:v>391.45390784684946</c:v>
                </c:pt>
                <c:pt idx="65">
                  <c:v>398.93001187765788</c:v>
                </c:pt>
                <c:pt idx="66">
                  <c:v>406.42797576067062</c:v>
                </c:pt>
                <c:pt idx="67">
                  <c:v>413.94747320502319</c:v>
                </c:pt>
                <c:pt idx="68">
                  <c:v>421.48818751769363</c:v>
                </c:pt>
                <c:pt idx="69">
                  <c:v>429.04981118614779</c:v>
                </c:pt>
                <c:pt idx="70">
                  <c:v>436.63204548483242</c:v>
                </c:pt>
                <c:pt idx="71">
                  <c:v>444.23460010384656</c:v>
                </c:pt>
                <c:pt idx="72">
                  <c:v>451.85719279824127</c:v>
                </c:pt>
                <c:pt idx="73">
                  <c:v>459.49954905654226</c:v>
                </c:pt>
                <c:pt idx="74">
                  <c:v>467.16140178719104</c:v>
                </c:pt>
                <c:pt idx="75">
                  <c:v>474.84249102171265</c:v>
                </c:pt>
                <c:pt idx="76">
                  <c:v>482.54256363350754</c:v>
                </c:pt>
                <c:pt idx="77">
                  <c:v>490.26137307125526</c:v>
                </c:pt>
                <c:pt idx="78">
                  <c:v>497.99867910599113</c:v>
                </c:pt>
                <c:pt idx="79">
                  <c:v>505.754247590989</c:v>
                </c:pt>
                <c:pt idx="80">
                  <c:v>513.52785023365459</c:v>
                </c:pt>
                <c:pt idx="81">
                  <c:v>521.3192643786831</c:v>
                </c:pt>
                <c:pt idx="82">
                  <c:v>529.12827280179476</c:v>
                </c:pt>
                <c:pt idx="83">
                  <c:v>536.95466351341577</c:v>
                </c:pt>
                <c:pt idx="84">
                  <c:v>544.79822957170472</c:v>
                </c:pt>
                <c:pt idx="85">
                  <c:v>552.65876890438051</c:v>
                </c:pt>
                <c:pt idx="86">
                  <c:v>560.53608413883944</c:v>
                </c:pt>
                <c:pt idx="87">
                  <c:v>568.42998244008231</c:v>
                </c:pt>
                <c:pt idx="88">
                  <c:v>576.34027535600944</c:v>
                </c:pt>
                <c:pt idx="89">
                  <c:v>584.266778669671</c:v>
                </c:pt>
                <c:pt idx="90">
                  <c:v>592.20931225808158</c:v>
                </c:pt>
                <c:pt idx="91">
                  <c:v>600.16769995724519</c:v>
                </c:pt>
                <c:pt idx="92">
                  <c:v>608.14176943304699</c:v>
                </c:pt>
                <c:pt idx="93">
                  <c:v>616.13135205769811</c:v>
                </c:pt>
                <c:pt idx="94">
                  <c:v>624.13628279143995</c:v>
                </c:pt>
                <c:pt idx="95">
                  <c:v>632.15640006923104</c:v>
                </c:pt>
                <c:pt idx="96">
                  <c:v>640.19154569215152</c:v>
                </c:pt>
                <c:pt idx="97">
                  <c:v>648.24156472329048</c:v>
                </c:pt>
                <c:pt idx="98">
                  <c:v>656.30630538788148</c:v>
                </c:pt>
                <c:pt idx="99">
                  <c:v>664.38561897747252</c:v>
                </c:pt>
                <c:pt idx="100">
                  <c:v>672.47935975793143</c:v>
                </c:pt>
                <c:pt idx="101">
                  <c:v>680.58738488109259</c:v>
                </c:pt>
                <c:pt idx="102">
                  <c:v>688.70955429987168</c:v>
                </c:pt>
                <c:pt idx="103">
                  <c:v>696.84573068667351</c:v>
                </c:pt>
                <c:pt idx="104">
                  <c:v>704.99577935494301</c:v>
                </c:pt>
                <c:pt idx="105">
                  <c:v>713.15956818369898</c:v>
                </c:pt>
                <c:pt idx="106">
                  <c:v>721.33696754492257</c:v>
                </c:pt>
                <c:pt idx="107">
                  <c:v>729.5278502336547</c:v>
                </c:pt>
                <c:pt idx="108">
                  <c:v>737.73209140068491</c:v>
                </c:pt>
                <c:pt idx="109">
                  <c:v>745.94956848771233</c:v>
                </c:pt>
                <c:pt idx="110">
                  <c:v>754.18016116486183</c:v>
                </c:pt>
                <c:pt idx="111">
                  <c:v>762.4237512704517</c:v>
                </c:pt>
                <c:pt idx="112">
                  <c:v>770.68022275291628</c:v>
                </c:pt>
                <c:pt idx="113">
                  <c:v>778.94946161478049</c:v>
                </c:pt>
                <c:pt idx="114">
                  <c:v>787.23135585860325</c:v>
                </c:pt>
                <c:pt idx="115">
                  <c:v>795.52579543479828</c:v>
                </c:pt>
                <c:pt idx="116">
                  <c:v>803.8326721912581</c:v>
                </c:pt>
                <c:pt idx="117">
                  <c:v>812.1518798246974</c:v>
                </c:pt>
                <c:pt idx="118">
                  <c:v>820.48331383364541</c:v>
                </c:pt>
                <c:pt idx="119">
                  <c:v>828.82687147302238</c:v>
                </c:pt>
                <c:pt idx="120">
                  <c:v>837.18245171022602</c:v>
                </c:pt>
                <c:pt idx="121">
                  <c:v>845.54995518267219</c:v>
                </c:pt>
                <c:pt idx="122">
                  <c:v>853.92928415672645</c:v>
                </c:pt>
                <c:pt idx="123">
                  <c:v>862.32034248797254</c:v>
                </c:pt>
                <c:pt idx="124">
                  <c:v>870.7230355827611</c:v>
                </c:pt>
                <c:pt idx="125">
                  <c:v>879.13727036098942</c:v>
                </c:pt>
                <c:pt idx="126">
                  <c:v>887.56295522006508</c:v>
                </c:pt>
                <c:pt idx="127">
                  <c:v>896</c:v>
                </c:pt>
                <c:pt idx="128">
                  <c:v>904.44831594959987</c:v>
                </c:pt>
                <c:pt idx="129">
                  <c:v>912.90781569369892</c:v>
                </c:pt>
                <c:pt idx="130">
                  <c:v>921.37841320140592</c:v>
                </c:pt>
                <c:pt idx="131">
                  <c:v>929.86002375531575</c:v>
                </c:pt>
                <c:pt idx="132">
                  <c:v>938.35256392165809</c:v>
                </c:pt>
                <c:pt idx="133">
                  <c:v>946.85595152134158</c:v>
                </c:pt>
                <c:pt idx="134">
                  <c:v>955.37010560186241</c:v>
                </c:pt>
                <c:pt idx="135">
                  <c:v>963.89494641004637</c:v>
                </c:pt>
                <c:pt idx="136">
                  <c:v>972.43039536559229</c:v>
                </c:pt>
                <c:pt idx="137">
                  <c:v>980.97637503538772</c:v>
                </c:pt>
                <c:pt idx="138">
                  <c:v>989.53280910856756</c:v>
                </c:pt>
                <c:pt idx="139">
                  <c:v>998.09962237229524</c:v>
                </c:pt>
                <c:pt idx="140">
                  <c:v>1006.67674068823</c:v>
                </c:pt>
                <c:pt idx="141">
                  <c:v>1015.2640909696649</c:v>
                </c:pt>
                <c:pt idx="142">
                  <c:v>1023.8616011593095</c:v>
                </c:pt>
                <c:pt idx="143">
                  <c:v>1032.4692002076929</c:v>
                </c:pt>
                <c:pt idx="144">
                  <c:v>1041.0868180521654</c:v>
                </c:pt>
                <c:pt idx="145">
                  <c:v>1049.7143855964823</c:v>
                </c:pt>
                <c:pt idx="146">
                  <c:v>1058.3518346909455</c:v>
                </c:pt>
                <c:pt idx="147">
                  <c:v>1066.9990981130845</c:v>
                </c:pt>
                <c:pt idx="148">
                  <c:v>1075.6561095488619</c:v>
                </c:pt>
                <c:pt idx="149">
                  <c:v>1084.3228035743819</c:v>
                </c:pt>
                <c:pt idx="150">
                  <c:v>1092.999115638087</c:v>
                </c:pt>
                <c:pt idx="151">
                  <c:v>1101.684982043425</c:v>
                </c:pt>
                <c:pt idx="152">
                  <c:v>1110.3803399319756</c:v>
                </c:pt>
                <c:pt idx="153">
                  <c:v>1119.085127267015</c:v>
                </c:pt>
                <c:pt idx="154">
                  <c:v>1127.7992828175068</c:v>
                </c:pt>
                <c:pt idx="155">
                  <c:v>1136.5227461425109</c:v>
                </c:pt>
                <c:pt idx="156">
                  <c:v>1145.2554575759855</c:v>
                </c:pt>
                <c:pt idx="157">
                  <c:v>1153.9973582119824</c:v>
                </c:pt>
                <c:pt idx="158">
                  <c:v>1162.7483898902128</c:v>
                </c:pt>
                <c:pt idx="159">
                  <c:v>1171.5084951819781</c:v>
                </c:pt>
                <c:pt idx="160">
                  <c:v>1180.2776173764535</c:v>
                </c:pt>
                <c:pt idx="161">
                  <c:v>1189.0557004673094</c:v>
                </c:pt>
                <c:pt idx="162">
                  <c:v>1197.8426891396657</c:v>
                </c:pt>
                <c:pt idx="163">
                  <c:v>1206.6385287573657</c:v>
                </c:pt>
                <c:pt idx="164">
                  <c:v>1215.4431653505596</c:v>
                </c:pt>
                <c:pt idx="165">
                  <c:v>1224.2565456035898</c:v>
                </c:pt>
                <c:pt idx="166">
                  <c:v>1233.0786168431669</c:v>
                </c:pt>
                <c:pt idx="167">
                  <c:v>1241.9093270268318</c:v>
                </c:pt>
                <c:pt idx="168">
                  <c:v>1250.7486247316895</c:v>
                </c:pt>
                <c:pt idx="169">
                  <c:v>1259.5964591434097</c:v>
                </c:pt>
                <c:pt idx="170">
                  <c:v>1268.4527800454887</c:v>
                </c:pt>
                <c:pt idx="171">
                  <c:v>1277.317537808761</c:v>
                </c:pt>
                <c:pt idx="172">
                  <c:v>1286.1906833811538</c:v>
                </c:pt>
                <c:pt idx="173">
                  <c:v>1295.0721682776787</c:v>
                </c:pt>
                <c:pt idx="174">
                  <c:v>1303.9619445706578</c:v>
                </c:pt>
                <c:pt idx="175">
                  <c:v>1312.8599648801646</c:v>
                </c:pt>
                <c:pt idx="176">
                  <c:v>1321.7661823646908</c:v>
                </c:pt>
                <c:pt idx="177">
                  <c:v>1330.6805507120189</c:v>
                </c:pt>
                <c:pt idx="178">
                  <c:v>1339.6030241303015</c:v>
                </c:pt>
                <c:pt idx="179">
                  <c:v>1348.5335573393413</c:v>
                </c:pt>
                <c:pt idx="180">
                  <c:v>1357.4721055620603</c:v>
                </c:pt>
                <c:pt idx="181">
                  <c:v>1366.4186245161627</c:v>
                </c:pt>
                <c:pt idx="182">
                  <c:v>1375.3730704059799</c:v>
                </c:pt>
                <c:pt idx="183">
                  <c:v>1384.3353999144904</c:v>
                </c:pt>
                <c:pt idx="184">
                  <c:v>1393.3055701955179</c:v>
                </c:pt>
                <c:pt idx="185">
                  <c:v>1402.283538866094</c:v>
                </c:pt>
                <c:pt idx="186">
                  <c:v>1411.2692639989882</c:v>
                </c:pt>
                <c:pt idx="187">
                  <c:v>1420.2627041153958</c:v>
                </c:pt>
                <c:pt idx="188">
                  <c:v>1429.2638181777827</c:v>
                </c:pt>
                <c:pt idx="189">
                  <c:v>1438.2725655828801</c:v>
                </c:pt>
                <c:pt idx="190">
                  <c:v>1447.2889061548278</c:v>
                </c:pt>
                <c:pt idx="191">
                  <c:v>1456.3128001384619</c:v>
                </c:pt>
                <c:pt idx="192">
                  <c:v>1465.3442081927396</c:v>
                </c:pt>
                <c:pt idx="193">
                  <c:v>1474.3830913843028</c:v>
                </c:pt>
                <c:pt idx="194">
                  <c:v>1483.4294111811744</c:v>
                </c:pt>
                <c:pt idx="195">
                  <c:v>1492.4831294465807</c:v>
                </c:pt>
                <c:pt idx="196">
                  <c:v>1501.5442084329056</c:v>
                </c:pt>
                <c:pt idx="197">
                  <c:v>1510.6126107757627</c:v>
                </c:pt>
                <c:pt idx="198">
                  <c:v>1519.6882994881862</c:v>
                </c:pt>
                <c:pt idx="199">
                  <c:v>1528.7712379549448</c:v>
                </c:pt>
                <c:pt idx="200">
                  <c:v>1537.8613899269646</c:v>
                </c:pt>
                <c:pt idx="201">
                  <c:v>1546.9587195158626</c:v>
                </c:pt>
                <c:pt idx="202">
                  <c:v>1556.0631911885907</c:v>
                </c:pt>
                <c:pt idx="203">
                  <c:v>1565.1747697621852</c:v>
                </c:pt>
                <c:pt idx="204">
                  <c:v>1574.293420398616</c:v>
                </c:pt>
                <c:pt idx="205">
                  <c:v>1583.4191085997429</c:v>
                </c:pt>
                <c:pt idx="206">
                  <c:v>1592.55180020236</c:v>
                </c:pt>
                <c:pt idx="207">
                  <c:v>1601.691461373347</c:v>
                </c:pt>
                <c:pt idx="208">
                  <c:v>1610.8380586049045</c:v>
                </c:pt>
                <c:pt idx="209">
                  <c:v>1619.991558709886</c:v>
                </c:pt>
                <c:pt idx="210">
                  <c:v>1629.1519288172158</c:v>
                </c:pt>
                <c:pt idx="211">
                  <c:v>1638.3191363673982</c:v>
                </c:pt>
                <c:pt idx="212">
                  <c:v>1647.4931491081038</c:v>
                </c:pt>
                <c:pt idx="213">
                  <c:v>1656.6739350898451</c:v>
                </c:pt>
                <c:pt idx="214">
                  <c:v>1665.8614626617339</c:v>
                </c:pt>
                <c:pt idx="215">
                  <c:v>1675.0557004673096</c:v>
                </c:pt>
                <c:pt idx="216">
                  <c:v>1684.2566174404524</c:v>
                </c:pt>
                <c:pt idx="217">
                  <c:v>1693.4641828013698</c:v>
                </c:pt>
                <c:pt idx="218">
                  <c:v>1702.6783660526569</c:v>
                </c:pt>
                <c:pt idx="219">
                  <c:v>1711.8991369754249</c:v>
                </c:pt>
                <c:pt idx="220">
                  <c:v>1721.1264656255064</c:v>
                </c:pt>
                <c:pt idx="221">
                  <c:v>1730.3603223297234</c:v>
                </c:pt>
                <c:pt idx="222">
                  <c:v>1739.6006776822283</c:v>
                </c:pt>
                <c:pt idx="223">
                  <c:v>1748.8475025409032</c:v>
                </c:pt>
                <c:pt idx="224">
                  <c:v>1758.1007680238331</c:v>
                </c:pt>
                <c:pt idx="225">
                  <c:v>1767.3604455058323</c:v>
                </c:pt>
                <c:pt idx="226">
                  <c:v>1776.6265066150379</c:v>
                </c:pt>
                <c:pt idx="227">
                  <c:v>1785.898923229561</c:v>
                </c:pt>
                <c:pt idx="228">
                  <c:v>1795.1776674742005</c:v>
                </c:pt>
                <c:pt idx="229">
                  <c:v>1804.4627117172065</c:v>
                </c:pt>
                <c:pt idx="230">
                  <c:v>1813.7540285671089</c:v>
                </c:pt>
                <c:pt idx="231">
                  <c:v>1823.0515908695966</c:v>
                </c:pt>
                <c:pt idx="232">
                  <c:v>1832.3553717044474</c:v>
                </c:pt>
                <c:pt idx="233">
                  <c:v>1841.6653443825164</c:v>
                </c:pt>
                <c:pt idx="234">
                  <c:v>1850.9814824427751</c:v>
                </c:pt>
                <c:pt idx="235">
                  <c:v>1860.303759649395</c:v>
                </c:pt>
                <c:pt idx="236">
                  <c:v>1869.6321499888875</c:v>
                </c:pt>
                <c:pt idx="237">
                  <c:v>1878.9666276672913</c:v>
                </c:pt>
                <c:pt idx="238">
                  <c:v>1888.3071671073994</c:v>
                </c:pt>
                <c:pt idx="239">
                  <c:v>1897.6537429460443</c:v>
                </c:pt>
                <c:pt idx="240">
                  <c:v>1907.0063300314207</c:v>
                </c:pt>
                <c:pt idx="241">
                  <c:v>1916.364903420452</c:v>
                </c:pt>
                <c:pt idx="242">
                  <c:v>1925.7294383762048</c:v>
                </c:pt>
                <c:pt idx="243">
                  <c:v>1935.0999103653444</c:v>
                </c:pt>
                <c:pt idx="244">
                  <c:v>1944.4762950556301</c:v>
                </c:pt>
                <c:pt idx="245">
                  <c:v>1953.8585683134529</c:v>
                </c:pt>
                <c:pt idx="246">
                  <c:v>1963.2467062014155</c:v>
                </c:pt>
                <c:pt idx="247">
                  <c:v>1972.6406849759451</c:v>
                </c:pt>
                <c:pt idx="248">
                  <c:v>1982.040481084952</c:v>
                </c:pt>
                <c:pt idx="249">
                  <c:v>1991.446071165522</c:v>
                </c:pt>
                <c:pt idx="250">
                  <c:v>2000.8574320416435</c:v>
                </c:pt>
                <c:pt idx="251">
                  <c:v>2010.2745407219791</c:v>
                </c:pt>
                <c:pt idx="252">
                  <c:v>2019.6973743976603</c:v>
                </c:pt>
                <c:pt idx="253">
                  <c:v>2029.1259104401304</c:v>
                </c:pt>
                <c:pt idx="254">
                  <c:v>2038.5601263990086</c:v>
                </c:pt>
                <c:pt idx="255">
                  <c:v>2048</c:v>
                </c:pt>
                <c:pt idx="256">
                  <c:v>2057.4455091428267</c:v>
                </c:pt>
                <c:pt idx="257">
                  <c:v>2066.8966318992002</c:v>
                </c:pt>
                <c:pt idx="258">
                  <c:v>2076.3533465108176</c:v>
                </c:pt>
                <c:pt idx="259">
                  <c:v>2085.8156313873992</c:v>
                </c:pt>
                <c:pt idx="260">
                  <c:v>2095.2834651047392</c:v>
                </c:pt>
                <c:pt idx="261">
                  <c:v>2104.7568264028114</c:v>
                </c:pt>
                <c:pt idx="262">
                  <c:v>2114.2356941838748</c:v>
                </c:pt>
                <c:pt idx="263">
                  <c:v>2123.7200475106315</c:v>
                </c:pt>
                <c:pt idx="264">
                  <c:v>2133.2098656043986</c:v>
                </c:pt>
                <c:pt idx="265">
                  <c:v>2142.7051278433173</c:v>
                </c:pt>
                <c:pt idx="266">
                  <c:v>2152.2058137605773</c:v>
                </c:pt>
                <c:pt idx="267">
                  <c:v>2161.7119030426829</c:v>
                </c:pt>
                <c:pt idx="268">
                  <c:v>2171.2233755277316</c:v>
                </c:pt>
                <c:pt idx="269">
                  <c:v>2180.7402112037244</c:v>
                </c:pt>
                <c:pt idx="270">
                  <c:v>2190.2623902068995</c:v>
                </c:pt>
                <c:pt idx="271">
                  <c:v>2199.7898928200921</c:v>
                </c:pt>
                <c:pt idx="272">
                  <c:v>2209.3226994711199</c:v>
                </c:pt>
                <c:pt idx="273">
                  <c:v>2218.8607907311848</c:v>
                </c:pt>
                <c:pt idx="274">
                  <c:v>2228.4041473133066</c:v>
                </c:pt>
                <c:pt idx="275">
                  <c:v>2237.952750070775</c:v>
                </c:pt>
                <c:pt idx="276">
                  <c:v>2247.5065799956246</c:v>
                </c:pt>
                <c:pt idx="277">
                  <c:v>2257.0656182171351</c:v>
                </c:pt>
                <c:pt idx="278">
                  <c:v>2266.6298460003432</c:v>
                </c:pt>
                <c:pt idx="279">
                  <c:v>2276.1992447445905</c:v>
                </c:pt>
                <c:pt idx="280">
                  <c:v>2285.7737959820802</c:v>
                </c:pt>
                <c:pt idx="281">
                  <c:v>2295.3534813764604</c:v>
                </c:pt>
                <c:pt idx="282">
                  <c:v>2304.9382827214222</c:v>
                </c:pt>
                <c:pt idx="283">
                  <c:v>2314.5281819393299</c:v>
                </c:pt>
                <c:pt idx="284">
                  <c:v>2324.12316107985</c:v>
                </c:pt>
                <c:pt idx="285">
                  <c:v>2333.7232023186193</c:v>
                </c:pt>
                <c:pt idx="286">
                  <c:v>2343.3282879559224</c:v>
                </c:pt>
                <c:pt idx="287">
                  <c:v>2352.9384004153858</c:v>
                </c:pt>
                <c:pt idx="288">
                  <c:v>2362.553522242697</c:v>
                </c:pt>
                <c:pt idx="289">
                  <c:v>2372.1736361043313</c:v>
                </c:pt>
                <c:pt idx="290">
                  <c:v>2381.7987247863107</c:v>
                </c:pt>
                <c:pt idx="291">
                  <c:v>2391.4287711929646</c:v>
                </c:pt>
                <c:pt idx="292">
                  <c:v>2401.0637583457192</c:v>
                </c:pt>
                <c:pt idx="293">
                  <c:v>2410.7036693818904</c:v>
                </c:pt>
                <c:pt idx="294">
                  <c:v>2420.348487553515</c:v>
                </c:pt>
                <c:pt idx="295">
                  <c:v>2429.9981962261695</c:v>
                </c:pt>
                <c:pt idx="296">
                  <c:v>2439.6527788778276</c:v>
                </c:pt>
                <c:pt idx="297">
                  <c:v>2449.3122190977242</c:v>
                </c:pt>
                <c:pt idx="298">
                  <c:v>2458.9765005852346</c:v>
                </c:pt>
                <c:pt idx="299">
                  <c:v>2468.6456071487642</c:v>
                </c:pt>
                <c:pt idx="300">
                  <c:v>2478.3195227046708</c:v>
                </c:pt>
                <c:pt idx="301">
                  <c:v>2487.998231276174</c:v>
                </c:pt>
                <c:pt idx="302">
                  <c:v>2497.6817169923047</c:v>
                </c:pt>
                <c:pt idx="303">
                  <c:v>2507.3699640868499</c:v>
                </c:pt>
                <c:pt idx="304">
                  <c:v>2517.0629568973263</c:v>
                </c:pt>
                <c:pt idx="305">
                  <c:v>2526.7606798639508</c:v>
                </c:pt>
                <c:pt idx="306">
                  <c:v>2536.4631175286454</c:v>
                </c:pt>
                <c:pt idx="307">
                  <c:v>2546.1702545340295</c:v>
                </c:pt>
                <c:pt idx="308">
                  <c:v>2555.8820756224518</c:v>
                </c:pt>
                <c:pt idx="309">
                  <c:v>2565.598565635014</c:v>
                </c:pt>
                <c:pt idx="310">
                  <c:v>2575.3197095106175</c:v>
                </c:pt>
                <c:pt idx="311">
                  <c:v>2585.0454922850222</c:v>
                </c:pt>
                <c:pt idx="312">
                  <c:v>2594.7758990899097</c:v>
                </c:pt>
                <c:pt idx="313">
                  <c:v>2604.5109151519705</c:v>
                </c:pt>
                <c:pt idx="314">
                  <c:v>2614.2505257919925</c:v>
                </c:pt>
                <c:pt idx="315">
                  <c:v>2623.9947164239652</c:v>
                </c:pt>
                <c:pt idx="316">
                  <c:v>2633.7434725541921</c:v>
                </c:pt>
                <c:pt idx="317">
                  <c:v>2643.4967797804252</c:v>
                </c:pt>
                <c:pt idx="318">
                  <c:v>2653.2546237909933</c:v>
                </c:pt>
                <c:pt idx="319">
                  <c:v>2663.0169903639558</c:v>
                </c:pt>
                <c:pt idx="320">
                  <c:v>2672.7838653662589</c:v>
                </c:pt>
                <c:pt idx="321">
                  <c:v>2682.5552347529069</c:v>
                </c:pt>
                <c:pt idx="322">
                  <c:v>2692.3310845661376</c:v>
                </c:pt>
                <c:pt idx="323">
                  <c:v>2702.1114009346188</c:v>
                </c:pt>
                <c:pt idx="324">
                  <c:v>2711.8961700726409</c:v>
                </c:pt>
                <c:pt idx="325">
                  <c:v>2721.6853782793314</c:v>
                </c:pt>
                <c:pt idx="326">
                  <c:v>2731.4790119378736</c:v>
                </c:pt>
                <c:pt idx="327">
                  <c:v>2741.2770575147315</c:v>
                </c:pt>
                <c:pt idx="328">
                  <c:v>2751.0795015588942</c:v>
                </c:pt>
                <c:pt idx="329">
                  <c:v>2760.8863307011197</c:v>
                </c:pt>
                <c:pt idx="330">
                  <c:v>2770.6975316531893</c:v>
                </c:pt>
                <c:pt idx="331">
                  <c:v>2780.5130912071791</c:v>
                </c:pt>
                <c:pt idx="332">
                  <c:v>2790.3329962347316</c:v>
                </c:pt>
                <c:pt idx="333">
                  <c:v>2800.1572336863346</c:v>
                </c:pt>
                <c:pt idx="334">
                  <c:v>2809.9857905906206</c:v>
                </c:pt>
                <c:pt idx="335">
                  <c:v>2819.8186540536635</c:v>
                </c:pt>
                <c:pt idx="336">
                  <c:v>2829.6558112582866</c:v>
                </c:pt>
                <c:pt idx="337">
                  <c:v>2839.4972494633785</c:v>
                </c:pt>
                <c:pt idx="338">
                  <c:v>2849.3429560032209</c:v>
                </c:pt>
                <c:pt idx="339">
                  <c:v>2859.1929182868193</c:v>
                </c:pt>
                <c:pt idx="340">
                  <c:v>2869.0471237972429</c:v>
                </c:pt>
                <c:pt idx="341">
                  <c:v>2878.9055600909769</c:v>
                </c:pt>
                <c:pt idx="342">
                  <c:v>2888.7682147972737</c:v>
                </c:pt>
                <c:pt idx="343">
                  <c:v>2898.6350756175216</c:v>
                </c:pt>
                <c:pt idx="344">
                  <c:v>2908.5061303246084</c:v>
                </c:pt>
                <c:pt idx="345">
                  <c:v>2918.3813667623072</c:v>
                </c:pt>
                <c:pt idx="346">
                  <c:v>2928.2607728446565</c:v>
                </c:pt>
                <c:pt idx="347">
                  <c:v>2938.1443365553582</c:v>
                </c:pt>
                <c:pt idx="348">
                  <c:v>2948.0320459471691</c:v>
                </c:pt>
                <c:pt idx="349">
                  <c:v>2957.9238891413147</c:v>
                </c:pt>
                <c:pt idx="350">
                  <c:v>2967.8198543269009</c:v>
                </c:pt>
                <c:pt idx="351">
                  <c:v>2977.7199297603283</c:v>
                </c:pt>
                <c:pt idx="352">
                  <c:v>2987.6241037647264</c:v>
                </c:pt>
                <c:pt idx="353">
                  <c:v>2997.5323647293808</c:v>
                </c:pt>
                <c:pt idx="354">
                  <c:v>3007.4447011091756</c:v>
                </c:pt>
                <c:pt idx="355">
                  <c:v>3017.3611014240378</c:v>
                </c:pt>
                <c:pt idx="356">
                  <c:v>3027.281554258389</c:v>
                </c:pt>
                <c:pt idx="357">
                  <c:v>3037.2060482606034</c:v>
                </c:pt>
                <c:pt idx="358">
                  <c:v>3047.1345721424759</c:v>
                </c:pt>
                <c:pt idx="359">
                  <c:v>3057.0671146786835</c:v>
                </c:pt>
                <c:pt idx="360">
                  <c:v>3067.0036647062684</c:v>
                </c:pt>
                <c:pt idx="361">
                  <c:v>3076.9442111241201</c:v>
                </c:pt>
                <c:pt idx="362">
                  <c:v>3086.8887428924581</c:v>
                </c:pt>
                <c:pt idx="363">
                  <c:v>3096.8372490323259</c:v>
                </c:pt>
                <c:pt idx="364">
                  <c:v>3106.7897186250934</c:v>
                </c:pt>
                <c:pt idx="365">
                  <c:v>3116.7461408119598</c:v>
                </c:pt>
                <c:pt idx="366">
                  <c:v>3126.7065047934593</c:v>
                </c:pt>
                <c:pt idx="367">
                  <c:v>3136.6707998289808</c:v>
                </c:pt>
                <c:pt idx="368">
                  <c:v>3146.6390152362865</c:v>
                </c:pt>
                <c:pt idx="369">
                  <c:v>3156.6111403910363</c:v>
                </c:pt>
                <c:pt idx="370">
                  <c:v>3166.587164726317</c:v>
                </c:pt>
                <c:pt idx="371">
                  <c:v>3176.5670777321875</c:v>
                </c:pt>
                <c:pt idx="372">
                  <c:v>3186.5508689552039</c:v>
                </c:pt>
                <c:pt idx="373">
                  <c:v>3196.5385279979764</c:v>
                </c:pt>
                <c:pt idx="374">
                  <c:v>3206.5300445187163</c:v>
                </c:pt>
                <c:pt idx="375">
                  <c:v>3216.5254082307915</c:v>
                </c:pt>
                <c:pt idx="376">
                  <c:v>3226.5246089022867</c:v>
                </c:pt>
                <c:pt idx="377">
                  <c:v>3236.5276363555663</c:v>
                </c:pt>
                <c:pt idx="378">
                  <c:v>3246.5344804668434</c:v>
                </c:pt>
                <c:pt idx="379">
                  <c:v>3256.5451311657607</c:v>
                </c:pt>
                <c:pt idx="380">
                  <c:v>3266.5595784349562</c:v>
                </c:pt>
                <c:pt idx="381">
                  <c:v>3276.5778123096561</c:v>
                </c:pt>
                <c:pt idx="382">
                  <c:v>3286.5998228772596</c:v>
                </c:pt>
                <c:pt idx="383">
                  <c:v>3296.6256002769242</c:v>
                </c:pt>
                <c:pt idx="384">
                  <c:v>3306.6551346991728</c:v>
                </c:pt>
                <c:pt idx="385">
                  <c:v>3316.6884163854797</c:v>
                </c:pt>
                <c:pt idx="386">
                  <c:v>3326.7254356278863</c:v>
                </c:pt>
                <c:pt idx="387">
                  <c:v>3336.7661827686052</c:v>
                </c:pt>
                <c:pt idx="388">
                  <c:v>3346.8106481996283</c:v>
                </c:pt>
                <c:pt idx="389">
                  <c:v>3356.8588223623487</c:v>
                </c:pt>
                <c:pt idx="390">
                  <c:v>3366.9106957471749</c:v>
                </c:pt>
                <c:pt idx="391">
                  <c:v>3376.9662588931615</c:v>
                </c:pt>
                <c:pt idx="392">
                  <c:v>3387.0255023876321</c:v>
                </c:pt>
                <c:pt idx="393">
                  <c:v>3397.0884168658122</c:v>
                </c:pt>
                <c:pt idx="394">
                  <c:v>3407.1549930104643</c:v>
                </c:pt>
                <c:pt idx="395">
                  <c:v>3417.2252215515259</c:v>
                </c:pt>
                <c:pt idx="396">
                  <c:v>3427.2990932657549</c:v>
                </c:pt>
                <c:pt idx="397">
                  <c:v>3437.3765989763729</c:v>
                </c:pt>
                <c:pt idx="398">
                  <c:v>3447.4577295527165</c:v>
                </c:pt>
                <c:pt idx="399">
                  <c:v>3457.5424759098896</c:v>
                </c:pt>
                <c:pt idx="400">
                  <c:v>3467.6308290084235</c:v>
                </c:pt>
                <c:pt idx="401">
                  <c:v>3477.7227798539293</c:v>
                </c:pt>
                <c:pt idx="402">
                  <c:v>3487.818319496771</c:v>
                </c:pt>
                <c:pt idx="403">
                  <c:v>3497.9174390317257</c:v>
                </c:pt>
                <c:pt idx="404">
                  <c:v>3508.0201295976544</c:v>
                </c:pt>
                <c:pt idx="405">
                  <c:v>3518.1263823771815</c:v>
                </c:pt>
                <c:pt idx="406">
                  <c:v>3528.2361885963628</c:v>
                </c:pt>
                <c:pt idx="407">
                  <c:v>3538.3495395243704</c:v>
                </c:pt>
                <c:pt idx="408">
                  <c:v>3548.4664264731755</c:v>
                </c:pt>
                <c:pt idx="409">
                  <c:v>3558.586840797233</c:v>
                </c:pt>
                <c:pt idx="410">
                  <c:v>3568.7107738931722</c:v>
                </c:pt>
                <c:pt idx="411">
                  <c:v>3578.8382171994863</c:v>
                </c:pt>
                <c:pt idx="412">
                  <c:v>3588.9691621962311</c:v>
                </c:pt>
                <c:pt idx="413">
                  <c:v>3599.1036004047205</c:v>
                </c:pt>
                <c:pt idx="414">
                  <c:v>3609.2415233872298</c:v>
                </c:pt>
                <c:pt idx="415">
                  <c:v>3619.3829227466945</c:v>
                </c:pt>
                <c:pt idx="416">
                  <c:v>3629.5277901264253</c:v>
                </c:pt>
                <c:pt idx="417">
                  <c:v>3639.6761172098099</c:v>
                </c:pt>
                <c:pt idx="418">
                  <c:v>3649.8278957200278</c:v>
                </c:pt>
                <c:pt idx="419">
                  <c:v>3659.9831174197716</c:v>
                </c:pt>
                <c:pt idx="420">
                  <c:v>3670.1417741109522</c:v>
                </c:pt>
                <c:pt idx="421">
                  <c:v>3680.3038576344329</c:v>
                </c:pt>
                <c:pt idx="422">
                  <c:v>3690.4693598697386</c:v>
                </c:pt>
                <c:pt idx="423">
                  <c:v>3700.6382727347964</c:v>
                </c:pt>
                <c:pt idx="424">
                  <c:v>3710.8105881856523</c:v>
                </c:pt>
                <c:pt idx="425">
                  <c:v>3720.9862982162072</c:v>
                </c:pt>
                <c:pt idx="426">
                  <c:v>3731.1653948579492</c:v>
                </c:pt>
                <c:pt idx="427">
                  <c:v>3741.3478701796907</c:v>
                </c:pt>
                <c:pt idx="428">
                  <c:v>3751.5337162873061</c:v>
                </c:pt>
                <c:pt idx="429">
                  <c:v>3761.7229253234673</c:v>
                </c:pt>
                <c:pt idx="430">
                  <c:v>3771.9154894674007</c:v>
                </c:pt>
                <c:pt idx="431">
                  <c:v>3782.1114009346197</c:v>
                </c:pt>
                <c:pt idx="432">
                  <c:v>3792.3106519766716</c:v>
                </c:pt>
                <c:pt idx="433">
                  <c:v>3802.5132348809052</c:v>
                </c:pt>
                <c:pt idx="434">
                  <c:v>3812.7191419701999</c:v>
                </c:pt>
                <c:pt idx="435">
                  <c:v>3822.9283656027396</c:v>
                </c:pt>
                <c:pt idx="436">
                  <c:v>3833.1408981717614</c:v>
                </c:pt>
                <c:pt idx="437">
                  <c:v>3843.3567321053147</c:v>
                </c:pt>
                <c:pt idx="438">
                  <c:v>3853.5758598660223</c:v>
                </c:pt>
                <c:pt idx="439">
                  <c:v>3863.7982739508498</c:v>
                </c:pt>
                <c:pt idx="440">
                  <c:v>3874.0239668908671</c:v>
                </c:pt>
                <c:pt idx="441">
                  <c:v>3884.2529312510128</c:v>
                </c:pt>
                <c:pt idx="442">
                  <c:v>3894.4851596298731</c:v>
                </c:pt>
                <c:pt idx="443">
                  <c:v>3904.7206446594464</c:v>
                </c:pt>
                <c:pt idx="444">
                  <c:v>3914.9593790049239</c:v>
                </c:pt>
                <c:pt idx="445">
                  <c:v>3925.201355364456</c:v>
                </c:pt>
                <c:pt idx="446">
                  <c:v>3935.4465664689433</c:v>
                </c:pt>
                <c:pt idx="447">
                  <c:v>3945.6950050818064</c:v>
                </c:pt>
                <c:pt idx="448">
                  <c:v>3955.946663998775</c:v>
                </c:pt>
                <c:pt idx="449">
                  <c:v>3966.2015360476671</c:v>
                </c:pt>
                <c:pt idx="450">
                  <c:v>3976.4596140881772</c:v>
                </c:pt>
                <c:pt idx="451">
                  <c:v>3986.7208910116642</c:v>
                </c:pt>
                <c:pt idx="452">
                  <c:v>3996.9853597409451</c:v>
                </c:pt>
                <c:pt idx="453">
                  <c:v>4007.2530132300767</c:v>
                </c:pt>
                <c:pt idx="454">
                  <c:v>4017.5238444641559</c:v>
                </c:pt>
                <c:pt idx="455">
                  <c:v>4027.7978464591224</c:v>
                </c:pt>
                <c:pt idx="456">
                  <c:v>4038.0750122615391</c:v>
                </c:pt>
                <c:pt idx="457">
                  <c:v>4048.3553349484018</c:v>
                </c:pt>
                <c:pt idx="458">
                  <c:v>4058.6388076269377</c:v>
                </c:pt>
                <c:pt idx="459">
                  <c:v>4068.9254234344135</c:v>
                </c:pt>
                <c:pt idx="460">
                  <c:v>4079.2151755379255</c:v>
                </c:pt>
                <c:pt idx="461">
                  <c:v>4089.5080571342191</c:v>
                </c:pt>
                <c:pt idx="462">
                  <c:v>4099.8040614494912</c:v>
                </c:pt>
                <c:pt idx="463">
                  <c:v>4110.103181739194</c:v>
                </c:pt>
                <c:pt idx="464">
                  <c:v>4120.4054112878584</c:v>
                </c:pt>
                <c:pt idx="465">
                  <c:v>4130.7107434088948</c:v>
                </c:pt>
                <c:pt idx="466">
                  <c:v>4141.0191714444136</c:v>
                </c:pt>
                <c:pt idx="467">
                  <c:v>4151.3306887650333</c:v>
                </c:pt>
                <c:pt idx="468">
                  <c:v>4161.6452887697124</c:v>
                </c:pt>
                <c:pt idx="469">
                  <c:v>4171.9629648855516</c:v>
                </c:pt>
                <c:pt idx="470">
                  <c:v>4182.2837105676217</c:v>
                </c:pt>
                <c:pt idx="471">
                  <c:v>4192.6075192987892</c:v>
                </c:pt>
                <c:pt idx="472">
                  <c:v>4202.9343845895337</c:v>
                </c:pt>
                <c:pt idx="473">
                  <c:v>4213.2642999777754</c:v>
                </c:pt>
                <c:pt idx="474">
                  <c:v>4223.5972590286974</c:v>
                </c:pt>
                <c:pt idx="475">
                  <c:v>4233.9332553345794</c:v>
                </c:pt>
                <c:pt idx="476">
                  <c:v>4244.2722825146293</c:v>
                </c:pt>
                <c:pt idx="477">
                  <c:v>4254.6143342147989</c:v>
                </c:pt>
                <c:pt idx="478">
                  <c:v>4264.9594041076307</c:v>
                </c:pt>
                <c:pt idx="479">
                  <c:v>4275.3074858920882</c:v>
                </c:pt>
                <c:pt idx="480">
                  <c:v>4285.6585732933909</c:v>
                </c:pt>
                <c:pt idx="481">
                  <c:v>4296.0126600628428</c:v>
                </c:pt>
                <c:pt idx="482">
                  <c:v>4306.3697399776793</c:v>
                </c:pt>
                <c:pt idx="483">
                  <c:v>4316.7298068409036</c:v>
                </c:pt>
                <c:pt idx="484">
                  <c:v>4327.0928544811295</c:v>
                </c:pt>
                <c:pt idx="485">
                  <c:v>4337.4588767524092</c:v>
                </c:pt>
                <c:pt idx="486">
                  <c:v>4347.8278675341007</c:v>
                </c:pt>
                <c:pt idx="487">
                  <c:v>4358.1998207306897</c:v>
                </c:pt>
                <c:pt idx="488">
                  <c:v>4368.5747302716427</c:v>
                </c:pt>
                <c:pt idx="489">
                  <c:v>4378.9525901112602</c:v>
                </c:pt>
                <c:pt idx="490">
                  <c:v>4389.3333942285126</c:v>
                </c:pt>
                <c:pt idx="491">
                  <c:v>4399.7171366269058</c:v>
                </c:pt>
                <c:pt idx="492">
                  <c:v>4410.1038113343093</c:v>
                </c:pt>
                <c:pt idx="493">
                  <c:v>4420.4934124028305</c:v>
                </c:pt>
                <c:pt idx="494">
                  <c:v>4430.8859339086512</c:v>
                </c:pt>
                <c:pt idx="495">
                  <c:v>4441.281369951892</c:v>
                </c:pt>
                <c:pt idx="496">
                  <c:v>4451.6797146564577</c:v>
                </c:pt>
                <c:pt idx="497">
                  <c:v>4462.0809621699054</c:v>
                </c:pt>
                <c:pt idx="498">
                  <c:v>4472.4851066632937</c:v>
                </c:pt>
                <c:pt idx="499">
                  <c:v>4482.8921423310439</c:v>
                </c:pt>
                <c:pt idx="500">
                  <c:v>4493.3020633908</c:v>
                </c:pt>
                <c:pt idx="501">
                  <c:v>4503.7148640832893</c:v>
                </c:pt>
                <c:pt idx="502">
                  <c:v>4514.1305386721815</c:v>
                </c:pt>
                <c:pt idx="503">
                  <c:v>4524.549081443959</c:v>
                </c:pt>
                <c:pt idx="504">
                  <c:v>4534.9704867077735</c:v>
                </c:pt>
                <c:pt idx="505">
                  <c:v>4545.394748795321</c:v>
                </c:pt>
                <c:pt idx="506">
                  <c:v>4555.8218620606949</c:v>
                </c:pt>
                <c:pt idx="507">
                  <c:v>4566.2518208802603</c:v>
                </c:pt>
                <c:pt idx="508">
                  <c:v>4576.6846196525303</c:v>
                </c:pt>
                <c:pt idx="509">
                  <c:v>4587.1202527980186</c:v>
                </c:pt>
                <c:pt idx="510">
                  <c:v>4597.5587147591241</c:v>
                </c:pt>
                <c:pt idx="511">
                  <c:v>4608</c:v>
                </c:pt>
                <c:pt idx="512">
                  <c:v>4618.4441030064181</c:v>
                </c:pt>
                <c:pt idx="513">
                  <c:v>4628.8910182856534</c:v>
                </c:pt>
                <c:pt idx="514">
                  <c:v>4639.3407403663496</c:v>
                </c:pt>
                <c:pt idx="515">
                  <c:v>4649.7932637984004</c:v>
                </c:pt>
                <c:pt idx="516">
                  <c:v>4660.2485831528211</c:v>
                </c:pt>
                <c:pt idx="517">
                  <c:v>4670.7066930216342</c:v>
                </c:pt>
                <c:pt idx="518">
                  <c:v>4681.1675880177418</c:v>
                </c:pt>
                <c:pt idx="519">
                  <c:v>4691.6312627747984</c:v>
                </c:pt>
                <c:pt idx="520">
                  <c:v>4702.0977119471027</c:v>
                </c:pt>
                <c:pt idx="521">
                  <c:v>4712.5669302094811</c:v>
                </c:pt>
                <c:pt idx="522">
                  <c:v>4723.0389122571505</c:v>
                </c:pt>
                <c:pt idx="523">
                  <c:v>4733.5136528056237</c:v>
                </c:pt>
                <c:pt idx="524">
                  <c:v>4743.9911465905807</c:v>
                </c:pt>
                <c:pt idx="525">
                  <c:v>4754.4713883677505</c:v>
                </c:pt>
                <c:pt idx="526">
                  <c:v>4764.9543729128118</c:v>
                </c:pt>
                <c:pt idx="527">
                  <c:v>4775.440095021263</c:v>
                </c:pt>
                <c:pt idx="528">
                  <c:v>4785.9285495083204</c:v>
                </c:pt>
                <c:pt idx="529">
                  <c:v>4796.4197312087981</c:v>
                </c:pt>
                <c:pt idx="530">
                  <c:v>4806.913634977007</c:v>
                </c:pt>
                <c:pt idx="531">
                  <c:v>4817.4102556866337</c:v>
                </c:pt>
                <c:pt idx="532">
                  <c:v>4827.9095882306401</c:v>
                </c:pt>
                <c:pt idx="533">
                  <c:v>4838.4116275211554</c:v>
                </c:pt>
                <c:pt idx="534">
                  <c:v>4848.9163684893538</c:v>
                </c:pt>
                <c:pt idx="535">
                  <c:v>4859.4238060853659</c:v>
                </c:pt>
                <c:pt idx="536">
                  <c:v>4869.9339352781653</c:v>
                </c:pt>
                <c:pt idx="537">
                  <c:v>4880.4467510554641</c:v>
                </c:pt>
                <c:pt idx="538">
                  <c:v>4890.9622484236024</c:v>
                </c:pt>
                <c:pt idx="539">
                  <c:v>4901.4804224074496</c:v>
                </c:pt>
                <c:pt idx="540">
                  <c:v>4912.0012680503096</c:v>
                </c:pt>
                <c:pt idx="541">
                  <c:v>4922.5247804137998</c:v>
                </c:pt>
                <c:pt idx="542">
                  <c:v>4933.0509545777704</c:v>
                </c:pt>
                <c:pt idx="543">
                  <c:v>4943.5797856401823</c:v>
                </c:pt>
                <c:pt idx="544">
                  <c:v>4954.1112687170389</c:v>
                </c:pt>
                <c:pt idx="545">
                  <c:v>4964.6453989422389</c:v>
                </c:pt>
                <c:pt idx="546">
                  <c:v>4975.1821714675316</c:v>
                </c:pt>
                <c:pt idx="547">
                  <c:v>4985.7215814623705</c:v>
                </c:pt>
                <c:pt idx="548">
                  <c:v>4996.2636241138553</c:v>
                </c:pt>
                <c:pt idx="549">
                  <c:v>5006.8082946266122</c:v>
                </c:pt>
                <c:pt idx="550">
                  <c:v>5017.3555882227083</c:v>
                </c:pt>
                <c:pt idx="551">
                  <c:v>5027.9055001415491</c:v>
                </c:pt>
                <c:pt idx="552">
                  <c:v>5038.458025639793</c:v>
                </c:pt>
                <c:pt idx="553">
                  <c:v>5049.0131599912502</c:v>
                </c:pt>
                <c:pt idx="554">
                  <c:v>5059.5708984867942</c:v>
                </c:pt>
                <c:pt idx="555">
                  <c:v>5070.1312364342702</c:v>
                </c:pt>
                <c:pt idx="556">
                  <c:v>5080.6941691583997</c:v>
                </c:pt>
                <c:pt idx="557">
                  <c:v>5091.2596920006863</c:v>
                </c:pt>
                <c:pt idx="558">
                  <c:v>5101.8278003193436</c:v>
                </c:pt>
                <c:pt idx="559">
                  <c:v>5112.3984894891828</c:v>
                </c:pt>
                <c:pt idx="560">
                  <c:v>5122.9717549015322</c:v>
                </c:pt>
                <c:pt idx="561">
                  <c:v>5133.5475919641594</c:v>
                </c:pt>
                <c:pt idx="562">
                  <c:v>5144.1259961011701</c:v>
                </c:pt>
                <c:pt idx="563">
                  <c:v>5154.7069627529208</c:v>
                </c:pt>
                <c:pt idx="564">
                  <c:v>5165.2904873759417</c:v>
                </c:pt>
                <c:pt idx="565">
                  <c:v>5175.8765654428453</c:v>
                </c:pt>
                <c:pt idx="566">
                  <c:v>5186.4651924422424</c:v>
                </c:pt>
                <c:pt idx="567">
                  <c:v>5197.0563638786607</c:v>
                </c:pt>
                <c:pt idx="568">
                  <c:v>5207.6500752724451</c:v>
                </c:pt>
                <c:pt idx="569">
                  <c:v>5218.2463221597009</c:v>
                </c:pt>
                <c:pt idx="570">
                  <c:v>5228.8451000921841</c:v>
                </c:pt>
                <c:pt idx="571">
                  <c:v>5239.4464046372395</c:v>
                </c:pt>
                <c:pt idx="572">
                  <c:v>5250.0502313777088</c:v>
                </c:pt>
                <c:pt idx="573">
                  <c:v>5260.6565759118466</c:v>
                </c:pt>
                <c:pt idx="574">
                  <c:v>5271.2654338532502</c:v>
                </c:pt>
                <c:pt idx="575">
                  <c:v>5281.8768008307725</c:v>
                </c:pt>
                <c:pt idx="576">
                  <c:v>5292.490672488444</c:v>
                </c:pt>
                <c:pt idx="577">
                  <c:v>5303.107044485394</c:v>
                </c:pt>
                <c:pt idx="578">
                  <c:v>5313.7259124957691</c:v>
                </c:pt>
                <c:pt idx="579">
                  <c:v>5324.3472722086617</c:v>
                </c:pt>
                <c:pt idx="580">
                  <c:v>5334.9711193280309</c:v>
                </c:pt>
                <c:pt idx="581">
                  <c:v>5345.5974495726214</c:v>
                </c:pt>
                <c:pt idx="582">
                  <c:v>5356.2262586758916</c:v>
                </c:pt>
                <c:pt idx="583">
                  <c:v>5366.8575423859302</c:v>
                </c:pt>
                <c:pt idx="584">
                  <c:v>5377.4912964654013</c:v>
                </c:pt>
                <c:pt idx="585">
                  <c:v>5388.1275166914384</c:v>
                </c:pt>
                <c:pt idx="586">
                  <c:v>5398.766198855601</c:v>
                </c:pt>
                <c:pt idx="587">
                  <c:v>5409.4073387637827</c:v>
                </c:pt>
                <c:pt idx="588">
                  <c:v>5420.0509322361404</c:v>
                </c:pt>
                <c:pt idx="589">
                  <c:v>5430.696975107031</c:v>
                </c:pt>
                <c:pt idx="590">
                  <c:v>5441.3454632249222</c:v>
                </c:pt>
                <c:pt idx="591">
                  <c:v>5451.9963924523381</c:v>
                </c:pt>
                <c:pt idx="592">
                  <c:v>5462.6497586657815</c:v>
                </c:pt>
                <c:pt idx="593">
                  <c:v>5473.3055577556552</c:v>
                </c:pt>
                <c:pt idx="594">
                  <c:v>5483.9637856262061</c:v>
                </c:pt>
                <c:pt idx="595">
                  <c:v>5494.6244381954493</c:v>
                </c:pt>
                <c:pt idx="596">
                  <c:v>5505.2875113950886</c:v>
                </c:pt>
                <c:pt idx="597">
                  <c:v>5515.9530011704674</c:v>
                </c:pt>
                <c:pt idx="598">
                  <c:v>5526.6209034804833</c:v>
                </c:pt>
                <c:pt idx="599">
                  <c:v>5537.2912142975301</c:v>
                </c:pt>
                <c:pt idx="600">
                  <c:v>5547.9639296074238</c:v>
                </c:pt>
                <c:pt idx="601">
                  <c:v>5558.6390454093416</c:v>
                </c:pt>
                <c:pt idx="602">
                  <c:v>5569.3165577157524</c:v>
                </c:pt>
                <c:pt idx="603">
                  <c:v>5579.996462552348</c:v>
                </c:pt>
                <c:pt idx="604">
                  <c:v>5590.6787559579834</c:v>
                </c:pt>
                <c:pt idx="605">
                  <c:v>5601.3634339846094</c:v>
                </c:pt>
                <c:pt idx="606">
                  <c:v>5612.0504926971998</c:v>
                </c:pt>
                <c:pt idx="607">
                  <c:v>5622.7399281737016</c:v>
                </c:pt>
                <c:pt idx="608">
                  <c:v>5633.4317365049574</c:v>
                </c:pt>
                <c:pt idx="609">
                  <c:v>5644.1259137946536</c:v>
                </c:pt>
                <c:pt idx="610">
                  <c:v>5654.8224561592451</c:v>
                </c:pt>
                <c:pt idx="611">
                  <c:v>5665.5213597279035</c:v>
                </c:pt>
                <c:pt idx="612">
                  <c:v>5676.2226206424502</c:v>
                </c:pt>
                <c:pt idx="613">
                  <c:v>5686.9262350572917</c:v>
                </c:pt>
                <c:pt idx="614">
                  <c:v>5697.6321991393606</c:v>
                </c:pt>
                <c:pt idx="615">
                  <c:v>5708.3405090680608</c:v>
                </c:pt>
                <c:pt idx="616">
                  <c:v>5719.0511610351923</c:v>
                </c:pt>
                <c:pt idx="617">
                  <c:v>5729.7641512449036</c:v>
                </c:pt>
                <c:pt idx="618">
                  <c:v>5740.4794759136294</c:v>
                </c:pt>
                <c:pt idx="619">
                  <c:v>5751.1971312700289</c:v>
                </c:pt>
                <c:pt idx="620">
                  <c:v>5761.9171135549204</c:v>
                </c:pt>
                <c:pt idx="621">
                  <c:v>5772.639419021235</c:v>
                </c:pt>
                <c:pt idx="622">
                  <c:v>5783.3640439339533</c:v>
                </c:pt>
                <c:pt idx="623">
                  <c:v>5794.0909845700444</c:v>
                </c:pt>
                <c:pt idx="624">
                  <c:v>5804.8202372184051</c:v>
                </c:pt>
                <c:pt idx="625">
                  <c:v>5815.5517981798193</c:v>
                </c:pt>
                <c:pt idx="626">
                  <c:v>5826.2856637668792</c:v>
                </c:pt>
                <c:pt idx="627">
                  <c:v>5837.0218303039428</c:v>
                </c:pt>
                <c:pt idx="628">
                  <c:v>5847.7602941270734</c:v>
                </c:pt>
                <c:pt idx="629">
                  <c:v>5858.5010515839867</c:v>
                </c:pt>
                <c:pt idx="630">
                  <c:v>5869.2440990339883</c:v>
                </c:pt>
                <c:pt idx="631">
                  <c:v>5879.9894328479295</c:v>
                </c:pt>
                <c:pt idx="632">
                  <c:v>5890.7370494081406</c:v>
                </c:pt>
                <c:pt idx="633">
                  <c:v>5901.4869451083832</c:v>
                </c:pt>
                <c:pt idx="634">
                  <c:v>5912.2391163538014</c:v>
                </c:pt>
                <c:pt idx="635">
                  <c:v>5922.9935595608504</c:v>
                </c:pt>
                <c:pt idx="636">
                  <c:v>5933.7502711572643</c:v>
                </c:pt>
                <c:pt idx="637">
                  <c:v>5944.5092475819883</c:v>
                </c:pt>
                <c:pt idx="638">
                  <c:v>5955.2704852851293</c:v>
                </c:pt>
                <c:pt idx="639">
                  <c:v>5966.0339807279115</c:v>
                </c:pt>
                <c:pt idx="640">
                  <c:v>5976.7997303826123</c:v>
                </c:pt>
                <c:pt idx="641">
                  <c:v>5987.5677307325186</c:v>
                </c:pt>
                <c:pt idx="642">
                  <c:v>5998.3379782718703</c:v>
                </c:pt>
                <c:pt idx="643">
                  <c:v>6009.1104695058157</c:v>
                </c:pt>
                <c:pt idx="644">
                  <c:v>6019.8852009503489</c:v>
                </c:pt>
                <c:pt idx="645">
                  <c:v>6030.6621691322762</c:v>
                </c:pt>
                <c:pt idx="646">
                  <c:v>6041.4413705891529</c:v>
                </c:pt>
                <c:pt idx="647">
                  <c:v>6052.2228018692385</c:v>
                </c:pt>
                <c:pt idx="648">
                  <c:v>6063.0064595314425</c:v>
                </c:pt>
                <c:pt idx="649">
                  <c:v>6073.7923401452817</c:v>
                </c:pt>
                <c:pt idx="650">
                  <c:v>6084.5804402908279</c:v>
                </c:pt>
                <c:pt idx="651">
                  <c:v>6095.3707565586637</c:v>
                </c:pt>
                <c:pt idx="652">
                  <c:v>6106.163285549821</c:v>
                </c:pt>
                <c:pt idx="653">
                  <c:v>6116.9580238757471</c:v>
                </c:pt>
                <c:pt idx="654">
                  <c:v>6127.7549681582514</c:v>
                </c:pt>
                <c:pt idx="655">
                  <c:v>6138.554115029463</c:v>
                </c:pt>
                <c:pt idx="656">
                  <c:v>6149.3554611317713</c:v>
                </c:pt>
                <c:pt idx="657">
                  <c:v>6160.1590031177893</c:v>
                </c:pt>
                <c:pt idx="658">
                  <c:v>6170.9647376503062</c:v>
                </c:pt>
                <c:pt idx="659">
                  <c:v>6181.7726614022404</c:v>
                </c:pt>
                <c:pt idx="660">
                  <c:v>6192.5827710565845</c:v>
                </c:pt>
                <c:pt idx="661">
                  <c:v>6203.3950633063787</c:v>
                </c:pt>
                <c:pt idx="662">
                  <c:v>6214.2095348546454</c:v>
                </c:pt>
                <c:pt idx="663">
                  <c:v>6225.026182414359</c:v>
                </c:pt>
                <c:pt idx="664">
                  <c:v>6235.8450027083873</c:v>
                </c:pt>
                <c:pt idx="665">
                  <c:v>6246.6659924694623</c:v>
                </c:pt>
                <c:pt idx="666">
                  <c:v>6257.4891484401178</c:v>
                </c:pt>
                <c:pt idx="667">
                  <c:v>6268.3144673726674</c:v>
                </c:pt>
                <c:pt idx="668">
                  <c:v>6279.141946029139</c:v>
                </c:pt>
                <c:pt idx="669">
                  <c:v>6289.9715811812412</c:v>
                </c:pt>
                <c:pt idx="670">
                  <c:v>6300.8033696103239</c:v>
                </c:pt>
                <c:pt idx="671">
                  <c:v>6311.637308107327</c:v>
                </c:pt>
                <c:pt idx="672">
                  <c:v>6322.4733934727419</c:v>
                </c:pt>
                <c:pt idx="673">
                  <c:v>6333.3116225165741</c:v>
                </c:pt>
                <c:pt idx="674">
                  <c:v>6344.1519920582814</c:v>
                </c:pt>
                <c:pt idx="675">
                  <c:v>6354.994498926756</c:v>
                </c:pt>
                <c:pt idx="676">
                  <c:v>6365.8391399602724</c:v>
                </c:pt>
                <c:pt idx="677">
                  <c:v>6376.685912006441</c:v>
                </c:pt>
                <c:pt idx="678">
                  <c:v>6387.5348119221726</c:v>
                </c:pt>
                <c:pt idx="679">
                  <c:v>6398.3858365736387</c:v>
                </c:pt>
                <c:pt idx="680">
                  <c:v>6409.2389828362184</c:v>
                </c:pt>
                <c:pt idx="681">
                  <c:v>6420.0942475944858</c:v>
                </c:pt>
                <c:pt idx="682">
                  <c:v>6430.9516277421326</c:v>
                </c:pt>
                <c:pt idx="683">
                  <c:v>6441.8111201819556</c:v>
                </c:pt>
                <c:pt idx="684">
                  <c:v>6452.6727218258047</c:v>
                </c:pt>
                <c:pt idx="685">
                  <c:v>6463.536429594551</c:v>
                </c:pt>
                <c:pt idx="686">
                  <c:v>6474.4022404180341</c:v>
                </c:pt>
                <c:pt idx="687">
                  <c:v>6485.2701512350422</c:v>
                </c:pt>
                <c:pt idx="688">
                  <c:v>6496.1401589932575</c:v>
                </c:pt>
                <c:pt idx="689">
                  <c:v>6507.0122606492187</c:v>
                </c:pt>
                <c:pt idx="690">
                  <c:v>6517.8864531682875</c:v>
                </c:pt>
                <c:pt idx="691">
                  <c:v>6528.7627335246134</c:v>
                </c:pt>
                <c:pt idx="692">
                  <c:v>6539.6410987010904</c:v>
                </c:pt>
                <c:pt idx="693">
                  <c:v>6550.5215456893147</c:v>
                </c:pt>
                <c:pt idx="694">
                  <c:v>6561.4040714895555</c:v>
                </c:pt>
                <c:pt idx="695">
                  <c:v>6572.2886731107155</c:v>
                </c:pt>
                <c:pt idx="696">
                  <c:v>6583.1753475702908</c:v>
                </c:pt>
                <c:pt idx="697">
                  <c:v>6594.0640918943382</c:v>
                </c:pt>
                <c:pt idx="698">
                  <c:v>6604.9549031174292</c:v>
                </c:pt>
                <c:pt idx="699">
                  <c:v>6615.8477782826294</c:v>
                </c:pt>
                <c:pt idx="700">
                  <c:v>6626.7427144414478</c:v>
                </c:pt>
                <c:pt idx="701">
                  <c:v>6637.6397086538027</c:v>
                </c:pt>
                <c:pt idx="702">
                  <c:v>6648.5387579879916</c:v>
                </c:pt>
                <c:pt idx="703">
                  <c:v>6659.4398595206567</c:v>
                </c:pt>
                <c:pt idx="704">
                  <c:v>6670.34301033674</c:v>
                </c:pt>
                <c:pt idx="705">
                  <c:v>6681.2482075294538</c:v>
                </c:pt>
                <c:pt idx="706">
                  <c:v>6692.1554482002457</c:v>
                </c:pt>
                <c:pt idx="707">
                  <c:v>6703.0647294587634</c:v>
                </c:pt>
                <c:pt idx="708">
                  <c:v>6713.9760484228173</c:v>
                </c:pt>
                <c:pt idx="709">
                  <c:v>6724.8894022183513</c:v>
                </c:pt>
                <c:pt idx="710">
                  <c:v>6735.804787979403</c:v>
                </c:pt>
                <c:pt idx="711">
                  <c:v>6746.7222028480755</c:v>
                </c:pt>
                <c:pt idx="712">
                  <c:v>6757.6416439744935</c:v>
                </c:pt>
                <c:pt idx="713">
                  <c:v>6768.5631085167779</c:v>
                </c:pt>
                <c:pt idx="714">
                  <c:v>6779.4865936410124</c:v>
                </c:pt>
                <c:pt idx="715">
                  <c:v>6790.4120965212087</c:v>
                </c:pt>
                <c:pt idx="716">
                  <c:v>6801.3396143392647</c:v>
                </c:pt>
                <c:pt idx="717">
                  <c:v>6812.2691442849518</c:v>
                </c:pt>
                <c:pt idx="718">
                  <c:v>6823.2006835558568</c:v>
                </c:pt>
                <c:pt idx="719">
                  <c:v>6834.134229357368</c:v>
                </c:pt>
                <c:pt idx="720">
                  <c:v>6845.0697789026335</c:v>
                </c:pt>
                <c:pt idx="721">
                  <c:v>6856.0073294125377</c:v>
                </c:pt>
                <c:pt idx="722">
                  <c:v>6866.9468781156593</c:v>
                </c:pt>
                <c:pt idx="723">
                  <c:v>6877.8884222482402</c:v>
                </c:pt>
                <c:pt idx="724">
                  <c:v>6888.8319590541651</c:v>
                </c:pt>
                <c:pt idx="725">
                  <c:v>6899.7774857849136</c:v>
                </c:pt>
                <c:pt idx="726">
                  <c:v>6910.7249996995452</c:v>
                </c:pt>
                <c:pt idx="727">
                  <c:v>6921.6744980646508</c:v>
                </c:pt>
                <c:pt idx="728">
                  <c:v>6932.6259781543395</c:v>
                </c:pt>
                <c:pt idx="729">
                  <c:v>6943.5794372501869</c:v>
                </c:pt>
                <c:pt idx="730">
                  <c:v>6954.5348726412303</c:v>
                </c:pt>
                <c:pt idx="731">
                  <c:v>6965.4922816239214</c:v>
                </c:pt>
                <c:pt idx="732">
                  <c:v>6976.4516615020848</c:v>
                </c:pt>
                <c:pt idx="733">
                  <c:v>6987.4130095869195</c:v>
                </c:pt>
                <c:pt idx="734">
                  <c:v>6998.3763231969406</c:v>
                </c:pt>
                <c:pt idx="735">
                  <c:v>7009.3415996579633</c:v>
                </c:pt>
                <c:pt idx="736">
                  <c:v>7020.3088363030674</c:v>
                </c:pt>
                <c:pt idx="737">
                  <c:v>7031.278030472572</c:v>
                </c:pt>
                <c:pt idx="738">
                  <c:v>7042.2491795140058</c:v>
                </c:pt>
                <c:pt idx="739">
                  <c:v>7053.2222807820726</c:v>
                </c:pt>
                <c:pt idx="740">
                  <c:v>7064.1973316386229</c:v>
                </c:pt>
                <c:pt idx="741">
                  <c:v>7075.1743294526386</c:v>
                </c:pt>
                <c:pt idx="742">
                  <c:v>7086.1532716001793</c:v>
                </c:pt>
                <c:pt idx="743">
                  <c:v>7097.134155464375</c:v>
                </c:pt>
                <c:pt idx="744">
                  <c:v>7108.116978435396</c:v>
                </c:pt>
                <c:pt idx="745">
                  <c:v>7119.1017379104069</c:v>
                </c:pt>
                <c:pt idx="746">
                  <c:v>7130.0884312935614</c:v>
                </c:pt>
                <c:pt idx="747">
                  <c:v>7141.0770559959519</c:v>
                </c:pt>
                <c:pt idx="748">
                  <c:v>7152.0676094356049</c:v>
                </c:pt>
                <c:pt idx="749">
                  <c:v>7163.0600890374335</c:v>
                </c:pt>
                <c:pt idx="750">
                  <c:v>7174.0544922332174</c:v>
                </c:pt>
                <c:pt idx="751">
                  <c:v>7185.050816461584</c:v>
                </c:pt>
                <c:pt idx="752">
                  <c:v>7196.0490591679627</c:v>
                </c:pt>
                <c:pt idx="753">
                  <c:v>7207.0492178045724</c:v>
                </c:pt>
                <c:pt idx="754">
                  <c:v>7218.0512898303941</c:v>
                </c:pt>
                <c:pt idx="755">
                  <c:v>7229.0552727111326</c:v>
                </c:pt>
                <c:pt idx="756">
                  <c:v>7240.0611639191993</c:v>
                </c:pt>
                <c:pt idx="757">
                  <c:v>7251.0689609336887</c:v>
                </c:pt>
                <c:pt idx="758">
                  <c:v>7262.078661240339</c:v>
                </c:pt>
                <c:pt idx="759">
                  <c:v>7273.0902623315214</c:v>
                </c:pt>
                <c:pt idx="760">
                  <c:v>7284.1037617061984</c:v>
                </c:pt>
                <c:pt idx="761">
                  <c:v>7295.1191568699132</c:v>
                </c:pt>
                <c:pt idx="762">
                  <c:v>7306.1364453347469</c:v>
                </c:pt>
                <c:pt idx="763">
                  <c:v>7317.155624619314</c:v>
                </c:pt>
                <c:pt idx="764">
                  <c:v>7328.1766922487104</c:v>
                </c:pt>
                <c:pt idx="765">
                  <c:v>7339.1996457545183</c:v>
                </c:pt>
                <c:pt idx="766">
                  <c:v>7350.2244826747501</c:v>
                </c:pt>
                <c:pt idx="767">
                  <c:v>7361.2512005538501</c:v>
                </c:pt>
                <c:pt idx="768">
                  <c:v>7372.2797969426429</c:v>
                </c:pt>
                <c:pt idx="769">
                  <c:v>7383.3102693983437</c:v>
                </c:pt>
                <c:pt idx="770">
                  <c:v>7394.3426154844929</c:v>
                </c:pt>
                <c:pt idx="771">
                  <c:v>7405.3768327709595</c:v>
                </c:pt>
                <c:pt idx="772">
                  <c:v>7416.4129188339084</c:v>
                </c:pt>
                <c:pt idx="773">
                  <c:v>7427.4508712557754</c:v>
                </c:pt>
                <c:pt idx="774">
                  <c:v>7438.4906876252398</c:v>
                </c:pt>
                <c:pt idx="775">
                  <c:v>7449.5323655372122</c:v>
                </c:pt>
                <c:pt idx="776">
                  <c:v>7460.575902592791</c:v>
                </c:pt>
                <c:pt idx="777">
                  <c:v>7471.6212963992584</c:v>
                </c:pt>
                <c:pt idx="778">
                  <c:v>7482.6685445700423</c:v>
                </c:pt>
                <c:pt idx="779">
                  <c:v>7493.7176447246975</c:v>
                </c:pt>
                <c:pt idx="780">
                  <c:v>7504.7685944888872</c:v>
                </c:pt>
                <c:pt idx="781">
                  <c:v>7515.8213914943508</c:v>
                </c:pt>
                <c:pt idx="782">
                  <c:v>7526.876033378885</c:v>
                </c:pt>
                <c:pt idx="783">
                  <c:v>7537.932517786322</c:v>
                </c:pt>
                <c:pt idx="784">
                  <c:v>7548.9908423665065</c:v>
                </c:pt>
                <c:pt idx="785">
                  <c:v>7560.051004775265</c:v>
                </c:pt>
                <c:pt idx="786">
                  <c:v>7571.1130026743922</c:v>
                </c:pt>
                <c:pt idx="787">
                  <c:v>7582.1768337316253</c:v>
                </c:pt>
                <c:pt idx="788">
                  <c:v>7593.2424956206187</c:v>
                </c:pt>
                <c:pt idx="789">
                  <c:v>7604.3099860209286</c:v>
                </c:pt>
                <c:pt idx="790">
                  <c:v>7615.3793026179792</c:v>
                </c:pt>
                <c:pt idx="791">
                  <c:v>7626.4504431030518</c:v>
                </c:pt>
                <c:pt idx="792">
                  <c:v>7637.5234051732541</c:v>
                </c:pt>
                <c:pt idx="793">
                  <c:v>7648.5981865315107</c:v>
                </c:pt>
                <c:pt idx="794">
                  <c:v>7659.6747848865161</c:v>
                </c:pt>
                <c:pt idx="795">
                  <c:v>7670.7531979527439</c:v>
                </c:pt>
                <c:pt idx="796">
                  <c:v>7681.8334234504073</c:v>
                </c:pt>
                <c:pt idx="797">
                  <c:v>7692.915459105433</c:v>
                </c:pt>
                <c:pt idx="798">
                  <c:v>7703.9993026494521</c:v>
                </c:pt>
                <c:pt idx="799">
                  <c:v>7715.0849518197801</c:v>
                </c:pt>
                <c:pt idx="800">
                  <c:v>7726.1724043593795</c:v>
                </c:pt>
                <c:pt idx="801">
                  <c:v>7737.2616580168478</c:v>
                </c:pt>
                <c:pt idx="802">
                  <c:v>7748.3527105464027</c:v>
                </c:pt>
                <c:pt idx="803">
                  <c:v>7759.4455597078604</c:v>
                </c:pt>
                <c:pt idx="804">
                  <c:v>7770.5402032665934</c:v>
                </c:pt>
                <c:pt idx="805">
                  <c:v>7781.6366389935429</c:v>
                </c:pt>
                <c:pt idx="806">
                  <c:v>7792.7348646651699</c:v>
                </c:pt>
                <c:pt idx="807">
                  <c:v>7803.8348780634506</c:v>
                </c:pt>
                <c:pt idx="808">
                  <c:v>7814.9366769758526</c:v>
                </c:pt>
                <c:pt idx="809">
                  <c:v>7826.0402591953107</c:v>
                </c:pt>
                <c:pt idx="810">
                  <c:v>7837.1456225202091</c:v>
                </c:pt>
                <c:pt idx="811">
                  <c:v>7848.2527647543639</c:v>
                </c:pt>
                <c:pt idx="812">
                  <c:v>7859.3616837069985</c:v>
                </c:pt>
                <c:pt idx="813">
                  <c:v>7870.4723771927247</c:v>
                </c:pt>
                <c:pt idx="814">
                  <c:v>7881.5848430315291</c:v>
                </c:pt>
                <c:pt idx="815">
                  <c:v>7892.6990790487407</c:v>
                </c:pt>
                <c:pt idx="816">
                  <c:v>7903.8150830750255</c:v>
                </c:pt>
                <c:pt idx="817">
                  <c:v>7914.9328529463492</c:v>
                </c:pt>
                <c:pt idx="818">
                  <c:v>7926.0523865039895</c:v>
                </c:pt>
                <c:pt idx="819">
                  <c:v>7937.1736815944651</c:v>
                </c:pt>
                <c:pt idx="820">
                  <c:v>7948.2967360695793</c:v>
                </c:pt>
                <c:pt idx="821">
                  <c:v>7959.4215477863436</c:v>
                </c:pt>
                <c:pt idx="822">
                  <c:v>7970.5481146069988</c:v>
                </c:pt>
                <c:pt idx="823">
                  <c:v>7981.6764343989726</c:v>
                </c:pt>
                <c:pt idx="824">
                  <c:v>7992.8065050348714</c:v>
                </c:pt>
                <c:pt idx="825">
                  <c:v>8003.9383243924603</c:v>
                </c:pt>
                <c:pt idx="826">
                  <c:v>8015.071890354644</c:v>
                </c:pt>
                <c:pt idx="827">
                  <c:v>8026.2072008094419</c:v>
                </c:pt>
                <c:pt idx="828">
                  <c:v>8037.3442536499779</c:v>
                </c:pt>
                <c:pt idx="829">
                  <c:v>8048.4830467744587</c:v>
                </c:pt>
                <c:pt idx="830">
                  <c:v>8059.623578086158</c:v>
                </c:pt>
                <c:pt idx="831">
                  <c:v>8070.7658454933899</c:v>
                </c:pt>
                <c:pt idx="832">
                  <c:v>8081.9098469095015</c:v>
                </c:pt>
                <c:pt idx="833">
                  <c:v>8093.0555802528515</c:v>
                </c:pt>
                <c:pt idx="834">
                  <c:v>8104.2030434467806</c:v>
                </c:pt>
                <c:pt idx="835">
                  <c:v>8115.3522344196217</c:v>
                </c:pt>
                <c:pt idx="836">
                  <c:v>8126.5031511046391</c:v>
                </c:pt>
                <c:pt idx="837">
                  <c:v>8137.6557914400564</c:v>
                </c:pt>
                <c:pt idx="838">
                  <c:v>8148.8101533690124</c:v>
                </c:pt>
                <c:pt idx="839">
                  <c:v>8159.9662348395441</c:v>
                </c:pt>
                <c:pt idx="840">
                  <c:v>8171.1240338045782</c:v>
                </c:pt>
                <c:pt idx="841">
                  <c:v>8182.2835482219061</c:v>
                </c:pt>
                <c:pt idx="842">
                  <c:v>8193.4447760541771</c:v>
                </c:pt>
                <c:pt idx="843">
                  <c:v>8204.6077152688631</c:v>
                </c:pt>
                <c:pt idx="844">
                  <c:v>8215.7723638382668</c:v>
                </c:pt>
                <c:pt idx="845">
                  <c:v>8226.9387197394772</c:v>
                </c:pt>
                <c:pt idx="846">
                  <c:v>8238.1067809543711</c:v>
                </c:pt>
                <c:pt idx="847">
                  <c:v>8249.2765454695909</c:v>
                </c:pt>
                <c:pt idx="848">
                  <c:v>8260.4480112765305</c:v>
                </c:pt>
                <c:pt idx="849">
                  <c:v>8271.6211763713072</c:v>
                </c:pt>
                <c:pt idx="850">
                  <c:v>8282.7960387547555</c:v>
                </c:pt>
                <c:pt idx="851">
                  <c:v>8293.9725964324134</c:v>
                </c:pt>
                <c:pt idx="852">
                  <c:v>8305.150847414503</c:v>
                </c:pt>
                <c:pt idx="853">
                  <c:v>8316.3307897158993</c:v>
                </c:pt>
                <c:pt idx="854">
                  <c:v>8327.5124213561394</c:v>
                </c:pt>
                <c:pt idx="855">
                  <c:v>8338.6957403593824</c:v>
                </c:pt>
                <c:pt idx="856">
                  <c:v>8349.8807447544132</c:v>
                </c:pt>
                <c:pt idx="857">
                  <c:v>8361.0674325746113</c:v>
                </c:pt>
                <c:pt idx="858">
                  <c:v>8372.2558018579402</c:v>
                </c:pt>
                <c:pt idx="859">
                  <c:v>8383.4458506469327</c:v>
                </c:pt>
                <c:pt idx="860">
                  <c:v>8394.6375769886818</c:v>
                </c:pt>
                <c:pt idx="861">
                  <c:v>8405.8309789348023</c:v>
                </c:pt>
                <c:pt idx="862">
                  <c:v>8417.0260545414367</c:v>
                </c:pt>
                <c:pt idx="863">
                  <c:v>8428.2228018692367</c:v>
                </c:pt>
                <c:pt idx="864">
                  <c:v>8439.4212189833343</c:v>
                </c:pt>
                <c:pt idx="865">
                  <c:v>8450.6213039533432</c:v>
                </c:pt>
                <c:pt idx="866">
                  <c:v>8461.8230548533302</c:v>
                </c:pt>
                <c:pt idx="867">
                  <c:v>8473.0264697618095</c:v>
                </c:pt>
                <c:pt idx="868">
                  <c:v>8484.2315467617154</c:v>
                </c:pt>
                <c:pt idx="869">
                  <c:v>8495.4382839403952</c:v>
                </c:pt>
                <c:pt idx="870">
                  <c:v>8506.6466793896088</c:v>
                </c:pt>
                <c:pt idx="871">
                  <c:v>8517.8567312054784</c:v>
                </c:pt>
                <c:pt idx="872">
                  <c:v>8529.0684374885004</c:v>
                </c:pt>
                <c:pt idx="873">
                  <c:v>8540.2817963435245</c:v>
                </c:pt>
                <c:pt idx="874">
                  <c:v>8551.4968058797294</c:v>
                </c:pt>
                <c:pt idx="875">
                  <c:v>8562.7134642106303</c:v>
                </c:pt>
                <c:pt idx="876">
                  <c:v>8573.9317694540314</c:v>
                </c:pt>
                <c:pt idx="877">
                  <c:v>8585.1517197320445</c:v>
                </c:pt>
                <c:pt idx="878">
                  <c:v>8596.3733131710505</c:v>
                </c:pt>
                <c:pt idx="879">
                  <c:v>8607.5965479017032</c:v>
                </c:pt>
                <c:pt idx="880">
                  <c:v>8618.821422058887</c:v>
                </c:pt>
                <c:pt idx="881">
                  <c:v>8630.0479337817305</c:v>
                </c:pt>
                <c:pt idx="882">
                  <c:v>8641.276081213593</c:v>
                </c:pt>
                <c:pt idx="883">
                  <c:v>8652.5058625020265</c:v>
                </c:pt>
                <c:pt idx="884">
                  <c:v>8663.7372757987687</c:v>
                </c:pt>
                <c:pt idx="885">
                  <c:v>8674.9703192597444</c:v>
                </c:pt>
                <c:pt idx="886">
                  <c:v>8686.2049910450442</c:v>
                </c:pt>
                <c:pt idx="887">
                  <c:v>8697.4412893188946</c:v>
                </c:pt>
                <c:pt idx="888">
                  <c:v>8708.6792122496663</c:v>
                </c:pt>
                <c:pt idx="889">
                  <c:v>8719.9187580098478</c:v>
                </c:pt>
                <c:pt idx="890">
                  <c:v>8731.1599247760314</c:v>
                </c:pt>
                <c:pt idx="891">
                  <c:v>8742.4027107289112</c:v>
                </c:pt>
                <c:pt idx="892">
                  <c:v>8753.6471140532503</c:v>
                </c:pt>
                <c:pt idx="893">
                  <c:v>8764.8931329378847</c:v>
                </c:pt>
                <c:pt idx="894">
                  <c:v>8776.1407655757012</c:v>
                </c:pt>
                <c:pt idx="895">
                  <c:v>8787.3900101636118</c:v>
                </c:pt>
                <c:pt idx="896">
                  <c:v>8798.6408649025761</c:v>
                </c:pt>
                <c:pt idx="897">
                  <c:v>8809.8933279975499</c:v>
                </c:pt>
                <c:pt idx="898">
                  <c:v>8821.1473976574871</c:v>
                </c:pt>
                <c:pt idx="899">
                  <c:v>8832.4030720953342</c:v>
                </c:pt>
                <c:pt idx="900">
                  <c:v>8843.660349527996</c:v>
                </c:pt>
                <c:pt idx="901">
                  <c:v>8854.9192281763571</c:v>
                </c:pt>
                <c:pt idx="902">
                  <c:v>8866.1797062652131</c:v>
                </c:pt>
                <c:pt idx="903">
                  <c:v>8877.4417820233302</c:v>
                </c:pt>
                <c:pt idx="904">
                  <c:v>8888.7054536833621</c:v>
                </c:pt>
                <c:pt idx="905">
                  <c:v>8899.9707194818875</c:v>
                </c:pt>
                <c:pt idx="906">
                  <c:v>8911.2375776593708</c:v>
                </c:pt>
                <c:pt idx="907">
                  <c:v>8922.5060264601489</c:v>
                </c:pt>
                <c:pt idx="908">
                  <c:v>8933.7760641324458</c:v>
                </c:pt>
                <c:pt idx="909">
                  <c:v>8945.0476889283109</c:v>
                </c:pt>
                <c:pt idx="910">
                  <c:v>8956.3208991036663</c:v>
                </c:pt>
                <c:pt idx="911">
                  <c:v>8967.595692918243</c:v>
                </c:pt>
                <c:pt idx="912">
                  <c:v>8978.8720686355937</c:v>
                </c:pt>
                <c:pt idx="913">
                  <c:v>8990.1500245230727</c:v>
                </c:pt>
                <c:pt idx="914">
                  <c:v>9001.4295588518362</c:v>
                </c:pt>
                <c:pt idx="915">
                  <c:v>9012.7106698968018</c:v>
                </c:pt>
                <c:pt idx="916">
                  <c:v>9023.9933559366655</c:v>
                </c:pt>
                <c:pt idx="917">
                  <c:v>9035.2776152538754</c:v>
                </c:pt>
                <c:pt idx="918">
                  <c:v>9046.5634461346272</c:v>
                </c:pt>
                <c:pt idx="919">
                  <c:v>9057.8508468688251</c:v>
                </c:pt>
                <c:pt idx="920">
                  <c:v>9069.1398157501208</c:v>
                </c:pt>
                <c:pt idx="921">
                  <c:v>9080.4303510758509</c:v>
                </c:pt>
                <c:pt idx="922">
                  <c:v>9091.7224511470504</c:v>
                </c:pt>
                <c:pt idx="923">
                  <c:v>9103.0161142684337</c:v>
                </c:pt>
                <c:pt idx="924">
                  <c:v>9114.3113387483972</c:v>
                </c:pt>
                <c:pt idx="925">
                  <c:v>9125.6081228989806</c:v>
                </c:pt>
                <c:pt idx="926">
                  <c:v>9136.9064650358669</c:v>
                </c:pt>
                <c:pt idx="927">
                  <c:v>9148.2063634783863</c:v>
                </c:pt>
                <c:pt idx="928">
                  <c:v>9159.5078165494851</c:v>
                </c:pt>
                <c:pt idx="929">
                  <c:v>9170.8108225757151</c:v>
                </c:pt>
                <c:pt idx="930">
                  <c:v>9182.1153798872347</c:v>
                </c:pt>
                <c:pt idx="931">
                  <c:v>9193.4214868177914</c:v>
                </c:pt>
                <c:pt idx="932">
                  <c:v>9204.7291417046908</c:v>
                </c:pt>
                <c:pt idx="933">
                  <c:v>9216.0383428888272</c:v>
                </c:pt>
                <c:pt idx="934">
                  <c:v>9227.3490887146254</c:v>
                </c:pt>
                <c:pt idx="935">
                  <c:v>9238.6613775300666</c:v>
                </c:pt>
                <c:pt idx="936">
                  <c:v>9249.9752076866553</c:v>
                </c:pt>
                <c:pt idx="937">
                  <c:v>9261.2905775394265</c:v>
                </c:pt>
                <c:pt idx="938">
                  <c:v>9272.6074854468934</c:v>
                </c:pt>
                <c:pt idx="939">
                  <c:v>9283.9259297710996</c:v>
                </c:pt>
                <c:pt idx="940">
                  <c:v>9295.2459088775522</c:v>
                </c:pt>
                <c:pt idx="941">
                  <c:v>9306.5674211352452</c:v>
                </c:pt>
                <c:pt idx="942">
                  <c:v>9317.8904649166179</c:v>
                </c:pt>
                <c:pt idx="943">
                  <c:v>9329.2150385975765</c:v>
                </c:pt>
                <c:pt idx="944">
                  <c:v>9340.5411405574723</c:v>
                </c:pt>
                <c:pt idx="945">
                  <c:v>9351.8687691790674</c:v>
                </c:pt>
                <c:pt idx="946">
                  <c:v>9363.1979228485579</c:v>
                </c:pt>
                <c:pt idx="947">
                  <c:v>9374.528599955549</c:v>
                </c:pt>
                <c:pt idx="948">
                  <c:v>9385.8607988930326</c:v>
                </c:pt>
                <c:pt idx="949">
                  <c:v>9397.1945180573948</c:v>
                </c:pt>
                <c:pt idx="950">
                  <c:v>9408.5297558483962</c:v>
                </c:pt>
                <c:pt idx="951">
                  <c:v>9419.8665106691587</c:v>
                </c:pt>
                <c:pt idx="952">
                  <c:v>9431.2047809261749</c:v>
                </c:pt>
                <c:pt idx="953">
                  <c:v>9442.5445650292586</c:v>
                </c:pt>
                <c:pt idx="954">
                  <c:v>9453.8858613915691</c:v>
                </c:pt>
                <c:pt idx="955">
                  <c:v>9465.2286684295941</c:v>
                </c:pt>
                <c:pt idx="956">
                  <c:v>9476.5729845631231</c:v>
                </c:pt>
                <c:pt idx="957">
                  <c:v>9487.9188082152596</c:v>
                </c:pt>
                <c:pt idx="958">
                  <c:v>9499.2661378123885</c:v>
                </c:pt>
                <c:pt idx="959">
                  <c:v>9510.6149717841763</c:v>
                </c:pt>
                <c:pt idx="960">
                  <c:v>9521.9653085635709</c:v>
                </c:pt>
                <c:pt idx="961">
                  <c:v>9533.3171465867781</c:v>
                </c:pt>
                <c:pt idx="962">
                  <c:v>9544.6704842932504</c:v>
                </c:pt>
                <c:pt idx="963">
                  <c:v>9556.0253201256819</c:v>
                </c:pt>
                <c:pt idx="964">
                  <c:v>9567.3816525300026</c:v>
                </c:pt>
                <c:pt idx="965">
                  <c:v>9578.7394799553567</c:v>
                </c:pt>
                <c:pt idx="966">
                  <c:v>9590.0988008541062</c:v>
                </c:pt>
                <c:pt idx="967">
                  <c:v>9601.4596136818036</c:v>
                </c:pt>
                <c:pt idx="968">
                  <c:v>9612.8219168972137</c:v>
                </c:pt>
                <c:pt idx="969">
                  <c:v>9624.1857089622554</c:v>
                </c:pt>
                <c:pt idx="970">
                  <c:v>9635.5509883420345</c:v>
                </c:pt>
                <c:pt idx="971">
                  <c:v>9646.9177535048166</c:v>
                </c:pt>
                <c:pt idx="972">
                  <c:v>9658.2860029220228</c:v>
                </c:pt>
                <c:pt idx="973">
                  <c:v>9669.6557350681996</c:v>
                </c:pt>
                <c:pt idx="974">
                  <c:v>9681.0269484210494</c:v>
                </c:pt>
                <c:pt idx="975">
                  <c:v>9692.3996414613757</c:v>
                </c:pt>
                <c:pt idx="976">
                  <c:v>9703.773812673111</c:v>
                </c:pt>
                <c:pt idx="977">
                  <c:v>9715.1494605432872</c:v>
                </c:pt>
                <c:pt idx="978">
                  <c:v>9726.5265835620157</c:v>
                </c:pt>
                <c:pt idx="979">
                  <c:v>9737.9051802225185</c:v>
                </c:pt>
                <c:pt idx="980">
                  <c:v>9749.2852490210735</c:v>
                </c:pt>
                <c:pt idx="981">
                  <c:v>9760.666788457027</c:v>
                </c:pt>
                <c:pt idx="982">
                  <c:v>9772.0497970327924</c:v>
                </c:pt>
                <c:pt idx="983">
                  <c:v>9783.4342732538116</c:v>
                </c:pt>
                <c:pt idx="984">
                  <c:v>9794.8202156285806</c:v>
                </c:pt>
                <c:pt idx="985">
                  <c:v>9806.2076226686186</c:v>
                </c:pt>
                <c:pt idx="986">
                  <c:v>9817.5964928884659</c:v>
                </c:pt>
                <c:pt idx="987">
                  <c:v>9828.9868248056591</c:v>
                </c:pt>
                <c:pt idx="988">
                  <c:v>9840.3786169407595</c:v>
                </c:pt>
                <c:pt idx="989">
                  <c:v>9851.7718678173042</c:v>
                </c:pt>
                <c:pt idx="990">
                  <c:v>9863.1665759618099</c:v>
                </c:pt>
                <c:pt idx="991">
                  <c:v>9874.5627399037785</c:v>
                </c:pt>
                <c:pt idx="992">
                  <c:v>9885.9603581756764</c:v>
                </c:pt>
                <c:pt idx="993">
                  <c:v>9897.3594293129136</c:v>
                </c:pt>
                <c:pt idx="994">
                  <c:v>9908.7599518538555</c:v>
                </c:pt>
                <c:pt idx="995">
                  <c:v>9920.161924339809</c:v>
                </c:pt>
                <c:pt idx="996">
                  <c:v>9931.5653453150007</c:v>
                </c:pt>
                <c:pt idx="997">
                  <c:v>9942.9702133265873</c:v>
                </c:pt>
                <c:pt idx="998">
                  <c:v>9954.3765269246232</c:v>
                </c:pt>
                <c:pt idx="999">
                  <c:v>9965.7842846620879</c:v>
                </c:pt>
                <c:pt idx="1000">
                  <c:v>9977.193485094831</c:v>
                </c:pt>
                <c:pt idx="1001">
                  <c:v>9988.6041267815963</c:v>
                </c:pt>
                <c:pt idx="1002">
                  <c:v>10000.016208284016</c:v>
                </c:pt>
                <c:pt idx="1003">
                  <c:v>10011.429728166577</c:v>
                </c:pt>
                <c:pt idx="1004">
                  <c:v>10022.844684996624</c:v>
                </c:pt>
                <c:pt idx="1005">
                  <c:v>10034.261077344363</c:v>
                </c:pt>
                <c:pt idx="1006">
                  <c:v>10045.678903782831</c:v>
                </c:pt>
                <c:pt idx="1007">
                  <c:v>10057.098162887914</c:v>
                </c:pt>
                <c:pt idx="1008">
                  <c:v>10068.518853238313</c:v>
                </c:pt>
                <c:pt idx="1009">
                  <c:v>10079.940973415549</c:v>
                </c:pt>
                <c:pt idx="1010">
                  <c:v>10091.364522003947</c:v>
                </c:pt>
                <c:pt idx="1011">
                  <c:v>10102.789497590644</c:v>
                </c:pt>
                <c:pt idx="1012">
                  <c:v>10114.215898765555</c:v>
                </c:pt>
                <c:pt idx="1013">
                  <c:v>10125.64372412139</c:v>
                </c:pt>
                <c:pt idx="1014">
                  <c:v>10137.072972253627</c:v>
                </c:pt>
                <c:pt idx="1015">
                  <c:v>10148.503641760522</c:v>
                </c:pt>
                <c:pt idx="1016">
                  <c:v>10159.935731243075</c:v>
                </c:pt>
                <c:pt idx="1017">
                  <c:v>10171.369239305057</c:v>
                </c:pt>
                <c:pt idx="1018">
                  <c:v>10182.804164552967</c:v>
                </c:pt>
                <c:pt idx="1019">
                  <c:v>10194.240505596037</c:v>
                </c:pt>
                <c:pt idx="1020">
                  <c:v>10205.678261046236</c:v>
                </c:pt>
                <c:pt idx="1021">
                  <c:v>10217.117429518248</c:v>
                </c:pt>
                <c:pt idx="1022">
                  <c:v>10228.558009629471</c:v>
                </c:pt>
                <c:pt idx="1023">
                  <c:v>10240</c:v>
                </c:pt>
                <c:pt idx="1024">
                  <c:v>10251.44339925263</c:v>
                </c:pt>
                <c:pt idx="1025">
                  <c:v>10262.888206012836</c:v>
                </c:pt>
                <c:pt idx="1026">
                  <c:v>10274.334418908787</c:v>
                </c:pt>
                <c:pt idx="1027">
                  <c:v>10285.782036571307</c:v>
                </c:pt>
                <c:pt idx="1028">
                  <c:v>10297.231057633897</c:v>
                </c:pt>
                <c:pt idx="1029">
                  <c:v>10308.681480732701</c:v>
                </c:pt>
                <c:pt idx="1030">
                  <c:v>10320.133304506522</c:v>
                </c:pt>
                <c:pt idx="1031">
                  <c:v>10331.586527596799</c:v>
                </c:pt>
                <c:pt idx="1032">
                  <c:v>10343.041148647606</c:v>
                </c:pt>
                <c:pt idx="1033">
                  <c:v>10354.497166305644</c:v>
                </c:pt>
                <c:pt idx="1034">
                  <c:v>10365.954579220223</c:v>
                </c:pt>
                <c:pt idx="1035">
                  <c:v>10377.413386043268</c:v>
                </c:pt>
                <c:pt idx="1036">
                  <c:v>10388.873585429314</c:v>
                </c:pt>
                <c:pt idx="1037">
                  <c:v>10400.335176035482</c:v>
                </c:pt>
                <c:pt idx="1038">
                  <c:v>10411.798156521476</c:v>
                </c:pt>
                <c:pt idx="1039">
                  <c:v>10423.262525549593</c:v>
                </c:pt>
                <c:pt idx="1040">
                  <c:v>10434.728281784695</c:v>
                </c:pt>
                <c:pt idx="1041">
                  <c:v>10446.195423894207</c:v>
                </c:pt>
                <c:pt idx="1042">
                  <c:v>10457.663950548114</c:v>
                </c:pt>
                <c:pt idx="1043">
                  <c:v>10469.133860418962</c:v>
                </c:pt>
                <c:pt idx="1044">
                  <c:v>10480.605152181815</c:v>
                </c:pt>
                <c:pt idx="1045">
                  <c:v>10492.077824514301</c:v>
                </c:pt>
                <c:pt idx="1046">
                  <c:v>10503.551876096557</c:v>
                </c:pt>
                <c:pt idx="1047">
                  <c:v>10515.027305611247</c:v>
                </c:pt>
                <c:pt idx="1048">
                  <c:v>10526.504111743552</c:v>
                </c:pt>
                <c:pt idx="1049">
                  <c:v>10537.98229318116</c:v>
                </c:pt>
                <c:pt idx="1050">
                  <c:v>10549.46184861425</c:v>
                </c:pt>
                <c:pt idx="1051">
                  <c:v>10560.942776735506</c:v>
                </c:pt>
                <c:pt idx="1052">
                  <c:v>10572.425076240081</c:v>
                </c:pt>
                <c:pt idx="1053">
                  <c:v>10583.908745825627</c:v>
                </c:pt>
                <c:pt idx="1054">
                  <c:v>10595.393784192251</c:v>
                </c:pt>
                <c:pt idx="1055">
                  <c:v>10606.880190042526</c:v>
                </c:pt>
                <c:pt idx="1056">
                  <c:v>10618.367962081493</c:v>
                </c:pt>
                <c:pt idx="1057">
                  <c:v>10629.857099016637</c:v>
                </c:pt>
                <c:pt idx="1058">
                  <c:v>10641.347599557885</c:v>
                </c:pt>
                <c:pt idx="1059">
                  <c:v>10652.839462417596</c:v>
                </c:pt>
                <c:pt idx="1060">
                  <c:v>10664.332686310569</c:v>
                </c:pt>
                <c:pt idx="1061">
                  <c:v>10675.82726995401</c:v>
                </c:pt>
                <c:pt idx="1062">
                  <c:v>10687.323212067566</c:v>
                </c:pt>
                <c:pt idx="1063">
                  <c:v>10698.820511373267</c:v>
                </c:pt>
                <c:pt idx="1064">
                  <c:v>10710.319166595556</c:v>
                </c:pt>
                <c:pt idx="1065">
                  <c:v>10721.81917646128</c:v>
                </c:pt>
                <c:pt idx="1066">
                  <c:v>10733.32053969966</c:v>
                </c:pt>
                <c:pt idx="1067">
                  <c:v>10744.823255042311</c:v>
                </c:pt>
                <c:pt idx="1068">
                  <c:v>10756.327321223203</c:v>
                </c:pt>
                <c:pt idx="1069">
                  <c:v>10767.832736978706</c:v>
                </c:pt>
                <c:pt idx="1070">
                  <c:v>10779.339501047525</c:v>
                </c:pt>
                <c:pt idx="1071">
                  <c:v>10790.847612170732</c:v>
                </c:pt>
                <c:pt idx="1072">
                  <c:v>10802.357069091746</c:v>
                </c:pt>
                <c:pt idx="1073">
                  <c:v>10813.867870556332</c:v>
                </c:pt>
                <c:pt idx="1074">
                  <c:v>10825.380015312587</c:v>
                </c:pt>
                <c:pt idx="1075">
                  <c:v>10836.89350211093</c:v>
                </c:pt>
                <c:pt idx="1076">
                  <c:v>10848.408329704109</c:v>
                </c:pt>
                <c:pt idx="1077">
                  <c:v>10859.924496847203</c:v>
                </c:pt>
                <c:pt idx="1078">
                  <c:v>10871.44200229757</c:v>
                </c:pt>
                <c:pt idx="1079">
                  <c:v>10882.960844814897</c:v>
                </c:pt>
                <c:pt idx="1080">
                  <c:v>10894.481023161155</c:v>
                </c:pt>
                <c:pt idx="1081">
                  <c:v>10906.002536100616</c:v>
                </c:pt>
                <c:pt idx="1082">
                  <c:v>10917.525382399817</c:v>
                </c:pt>
                <c:pt idx="1083">
                  <c:v>10929.049560827598</c:v>
                </c:pt>
                <c:pt idx="1084">
                  <c:v>10940.57507015505</c:v>
                </c:pt>
                <c:pt idx="1085">
                  <c:v>10952.101909155537</c:v>
                </c:pt>
                <c:pt idx="1086">
                  <c:v>10963.630076604686</c:v>
                </c:pt>
                <c:pt idx="1087">
                  <c:v>10975.159571280366</c:v>
                </c:pt>
                <c:pt idx="1088">
                  <c:v>10986.690391962711</c:v>
                </c:pt>
                <c:pt idx="1089">
                  <c:v>10998.222537434074</c:v>
                </c:pt>
                <c:pt idx="1090">
                  <c:v>11009.756006479052</c:v>
                </c:pt>
                <c:pt idx="1091">
                  <c:v>11021.290797884481</c:v>
                </c:pt>
                <c:pt idx="1092">
                  <c:v>11032.826910439391</c:v>
                </c:pt>
                <c:pt idx="1093">
                  <c:v>11044.364342935058</c:v>
                </c:pt>
                <c:pt idx="1094">
                  <c:v>11055.903094164949</c:v>
                </c:pt>
                <c:pt idx="1095">
                  <c:v>11067.443162924737</c:v>
                </c:pt>
                <c:pt idx="1096">
                  <c:v>11078.984548012306</c:v>
                </c:pt>
                <c:pt idx="1097">
                  <c:v>11090.527248227711</c:v>
                </c:pt>
                <c:pt idx="1098">
                  <c:v>11102.071262373207</c:v>
                </c:pt>
                <c:pt idx="1099">
                  <c:v>11113.616589253223</c:v>
                </c:pt>
                <c:pt idx="1100">
                  <c:v>11125.163227674371</c:v>
                </c:pt>
                <c:pt idx="1101">
                  <c:v>11136.711176445417</c:v>
                </c:pt>
                <c:pt idx="1102">
                  <c:v>11148.260434377295</c:v>
                </c:pt>
                <c:pt idx="1103">
                  <c:v>11159.811000283094</c:v>
                </c:pt>
                <c:pt idx="1104">
                  <c:v>11171.362872978067</c:v>
                </c:pt>
                <c:pt idx="1105">
                  <c:v>11182.916051279586</c:v>
                </c:pt>
                <c:pt idx="1106">
                  <c:v>11194.470534007174</c:v>
                </c:pt>
                <c:pt idx="1107">
                  <c:v>11206.026319982499</c:v>
                </c:pt>
                <c:pt idx="1108">
                  <c:v>11217.583408029339</c:v>
                </c:pt>
                <c:pt idx="1109">
                  <c:v>11229.14179697359</c:v>
                </c:pt>
                <c:pt idx="1110">
                  <c:v>11240.701485643283</c:v>
                </c:pt>
                <c:pt idx="1111">
                  <c:v>11252.262472868544</c:v>
                </c:pt>
                <c:pt idx="1112">
                  <c:v>11263.824757481603</c:v>
                </c:pt>
                <c:pt idx="1113">
                  <c:v>11275.388338316798</c:v>
                </c:pt>
                <c:pt idx="1114">
                  <c:v>11286.953214210551</c:v>
                </c:pt>
                <c:pt idx="1115">
                  <c:v>11298.519384001373</c:v>
                </c:pt>
                <c:pt idx="1116">
                  <c:v>11310.086846529864</c:v>
                </c:pt>
                <c:pt idx="1117">
                  <c:v>11321.655600638685</c:v>
                </c:pt>
                <c:pt idx="1118">
                  <c:v>11333.225645172586</c:v>
                </c:pt>
                <c:pt idx="1119">
                  <c:v>11344.796978978364</c:v>
                </c:pt>
                <c:pt idx="1120">
                  <c:v>11356.369600904882</c:v>
                </c:pt>
                <c:pt idx="1121">
                  <c:v>11367.943509803066</c:v>
                </c:pt>
                <c:pt idx="1122">
                  <c:v>11379.518704525875</c:v>
                </c:pt>
                <c:pt idx="1123">
                  <c:v>11391.095183928319</c:v>
                </c:pt>
                <c:pt idx="1124">
                  <c:v>11402.672946867449</c:v>
                </c:pt>
                <c:pt idx="1125">
                  <c:v>11414.251992202337</c:v>
                </c:pt>
                <c:pt idx="1126">
                  <c:v>11425.832318794093</c:v>
                </c:pt>
                <c:pt idx="1127">
                  <c:v>11437.41392550584</c:v>
                </c:pt>
                <c:pt idx="1128">
                  <c:v>11448.996811202716</c:v>
                </c:pt>
                <c:pt idx="1129">
                  <c:v>11460.580974751882</c:v>
                </c:pt>
                <c:pt idx="1130">
                  <c:v>11472.166415022488</c:v>
                </c:pt>
                <c:pt idx="1131">
                  <c:v>11483.753130885691</c:v>
                </c:pt>
                <c:pt idx="1132">
                  <c:v>11495.341121214646</c:v>
                </c:pt>
                <c:pt idx="1133">
                  <c:v>11506.930384884487</c:v>
                </c:pt>
                <c:pt idx="1134">
                  <c:v>11518.520920772346</c:v>
                </c:pt>
                <c:pt idx="1135">
                  <c:v>11530.112727757321</c:v>
                </c:pt>
                <c:pt idx="1136">
                  <c:v>11541.705804720485</c:v>
                </c:pt>
                <c:pt idx="1137">
                  <c:v>11553.300150544888</c:v>
                </c:pt>
                <c:pt idx="1138">
                  <c:v>11564.895764115539</c:v>
                </c:pt>
                <c:pt idx="1139">
                  <c:v>11576.492644319402</c:v>
                </c:pt>
                <c:pt idx="1140">
                  <c:v>11588.090790045388</c:v>
                </c:pt>
                <c:pt idx="1141">
                  <c:v>11599.690200184368</c:v>
                </c:pt>
                <c:pt idx="1142">
                  <c:v>11611.290873629147</c:v>
                </c:pt>
                <c:pt idx="1143">
                  <c:v>11622.892809274475</c:v>
                </c:pt>
                <c:pt idx="1144">
                  <c:v>11634.496006017031</c:v>
                </c:pt>
                <c:pt idx="1145">
                  <c:v>11646.100462755416</c:v>
                </c:pt>
                <c:pt idx="1146">
                  <c:v>11657.706178390152</c:v>
                </c:pt>
                <c:pt idx="1147">
                  <c:v>11669.31315182369</c:v>
                </c:pt>
                <c:pt idx="1148">
                  <c:v>11680.921381960385</c:v>
                </c:pt>
                <c:pt idx="1149">
                  <c:v>11692.530867706502</c:v>
                </c:pt>
                <c:pt idx="1150">
                  <c:v>11704.141607970198</c:v>
                </c:pt>
                <c:pt idx="1151">
                  <c:v>11715.753601661545</c:v>
                </c:pt>
                <c:pt idx="1152">
                  <c:v>11727.36684769249</c:v>
                </c:pt>
                <c:pt idx="1153">
                  <c:v>11738.981344976888</c:v>
                </c:pt>
                <c:pt idx="1154">
                  <c:v>11750.597092430449</c:v>
                </c:pt>
                <c:pt idx="1155">
                  <c:v>11762.214088970788</c:v>
                </c:pt>
                <c:pt idx="1156">
                  <c:v>11773.832333517366</c:v>
                </c:pt>
                <c:pt idx="1157">
                  <c:v>11785.451824991533</c:v>
                </c:pt>
                <c:pt idx="1158">
                  <c:v>11797.072562316505</c:v>
                </c:pt>
                <c:pt idx="1159">
                  <c:v>11808.694544417325</c:v>
                </c:pt>
                <c:pt idx="1160">
                  <c:v>11820.317770220921</c:v>
                </c:pt>
                <c:pt idx="1161">
                  <c:v>11831.942238656065</c:v>
                </c:pt>
                <c:pt idx="1162">
                  <c:v>11843.56794865335</c:v>
                </c:pt>
                <c:pt idx="1163">
                  <c:v>11855.194899145243</c:v>
                </c:pt>
                <c:pt idx="1164">
                  <c:v>11866.823089066012</c:v>
                </c:pt>
                <c:pt idx="1165">
                  <c:v>11878.452517351781</c:v>
                </c:pt>
                <c:pt idx="1166">
                  <c:v>11890.083182940474</c:v>
                </c:pt>
                <c:pt idx="1167">
                  <c:v>11901.71508477186</c:v>
                </c:pt>
                <c:pt idx="1168">
                  <c:v>11913.348221787504</c:v>
                </c:pt>
                <c:pt idx="1169">
                  <c:v>11924.982592930799</c:v>
                </c:pt>
                <c:pt idx="1170">
                  <c:v>11936.618197146925</c:v>
                </c:pt>
                <c:pt idx="1171">
                  <c:v>11948.255033382873</c:v>
                </c:pt>
                <c:pt idx="1172">
                  <c:v>11959.89310058744</c:v>
                </c:pt>
                <c:pt idx="1173">
                  <c:v>11971.532397711206</c:v>
                </c:pt>
                <c:pt idx="1174">
                  <c:v>11983.172923706525</c:v>
                </c:pt>
                <c:pt idx="1175">
                  <c:v>11994.814677527565</c:v>
                </c:pt>
                <c:pt idx="1176">
                  <c:v>12006.45765813025</c:v>
                </c:pt>
                <c:pt idx="1177">
                  <c:v>12018.101864472284</c:v>
                </c:pt>
                <c:pt idx="1178">
                  <c:v>12029.747295513143</c:v>
                </c:pt>
                <c:pt idx="1179">
                  <c:v>12041.39395021406</c:v>
                </c:pt>
                <c:pt idx="1180">
                  <c:v>12053.041827538043</c:v>
                </c:pt>
                <c:pt idx="1181">
                  <c:v>12064.690926449843</c:v>
                </c:pt>
                <c:pt idx="1182">
                  <c:v>12076.341245915972</c:v>
                </c:pt>
                <c:pt idx="1183">
                  <c:v>12087.992784904674</c:v>
                </c:pt>
                <c:pt idx="1184">
                  <c:v>12099.645542385964</c:v>
                </c:pt>
                <c:pt idx="1185">
                  <c:v>12111.299517331567</c:v>
                </c:pt>
                <c:pt idx="1186">
                  <c:v>12122.954708714946</c:v>
                </c:pt>
                <c:pt idx="1187">
                  <c:v>12134.61111551131</c:v>
                </c:pt>
                <c:pt idx="1188">
                  <c:v>12146.268736697584</c:v>
                </c:pt>
                <c:pt idx="1189">
                  <c:v>12157.927571252414</c:v>
                </c:pt>
                <c:pt idx="1190">
                  <c:v>12169.587618156162</c:v>
                </c:pt>
                <c:pt idx="1191">
                  <c:v>12181.248876390899</c:v>
                </c:pt>
                <c:pt idx="1192">
                  <c:v>12192.911344940407</c:v>
                </c:pt>
                <c:pt idx="1193">
                  <c:v>12204.575022790175</c:v>
                </c:pt>
                <c:pt idx="1194">
                  <c:v>12216.239908927393</c:v>
                </c:pt>
                <c:pt idx="1195">
                  <c:v>12227.906002340933</c:v>
                </c:pt>
                <c:pt idx="1196">
                  <c:v>12239.57330202137</c:v>
                </c:pt>
                <c:pt idx="1197">
                  <c:v>12251.241806960967</c:v>
                </c:pt>
                <c:pt idx="1198">
                  <c:v>12262.911516153654</c:v>
                </c:pt>
                <c:pt idx="1199">
                  <c:v>12274.582428595058</c:v>
                </c:pt>
                <c:pt idx="1200">
                  <c:v>12286.254543282468</c:v>
                </c:pt>
                <c:pt idx="1201">
                  <c:v>12297.927859214846</c:v>
                </c:pt>
                <c:pt idx="1202">
                  <c:v>12309.602375392818</c:v>
                </c:pt>
                <c:pt idx="1203">
                  <c:v>12321.278090818683</c:v>
                </c:pt>
                <c:pt idx="1204">
                  <c:v>12332.955004496373</c:v>
                </c:pt>
                <c:pt idx="1205">
                  <c:v>12344.633115431505</c:v>
                </c:pt>
                <c:pt idx="1206">
                  <c:v>12356.312422631312</c:v>
                </c:pt>
                <c:pt idx="1207">
                  <c:v>12367.992925104696</c:v>
                </c:pt>
                <c:pt idx="1208">
                  <c:v>12379.67462186219</c:v>
                </c:pt>
                <c:pt idx="1209">
                  <c:v>12391.357511915967</c:v>
                </c:pt>
                <c:pt idx="1210">
                  <c:v>12403.041594279832</c:v>
                </c:pt>
                <c:pt idx="1211">
                  <c:v>12414.726867969217</c:v>
                </c:pt>
                <c:pt idx="1212">
                  <c:v>12426.413332001182</c:v>
                </c:pt>
                <c:pt idx="1213">
                  <c:v>12438.1009853944</c:v>
                </c:pt>
                <c:pt idx="1214">
                  <c:v>12449.78982716917</c:v>
                </c:pt>
                <c:pt idx="1215">
                  <c:v>12461.479856347401</c:v>
                </c:pt>
                <c:pt idx="1216">
                  <c:v>12473.171071952607</c:v>
                </c:pt>
                <c:pt idx="1217">
                  <c:v>12484.863473009913</c:v>
                </c:pt>
                <c:pt idx="1218">
                  <c:v>12496.557058546039</c:v>
                </c:pt>
                <c:pt idx="1219">
                  <c:v>12508.251827589305</c:v>
                </c:pt>
                <c:pt idx="1220">
                  <c:v>12519.947779169619</c:v>
                </c:pt>
                <c:pt idx="1221">
                  <c:v>12531.64491231849</c:v>
                </c:pt>
                <c:pt idx="1222">
                  <c:v>12543.343226068995</c:v>
                </c:pt>
                <c:pt idx="1223">
                  <c:v>12555.042719455809</c:v>
                </c:pt>
                <c:pt idx="1224">
                  <c:v>12566.743391515171</c:v>
                </c:pt>
                <c:pt idx="1225">
                  <c:v>12578.445241284899</c:v>
                </c:pt>
                <c:pt idx="1226">
                  <c:v>12590.148267804389</c:v>
                </c:pt>
                <c:pt idx="1227">
                  <c:v>12601.852470114583</c:v>
                </c:pt>
                <c:pt idx="1228">
                  <c:v>12613.557847258002</c:v>
                </c:pt>
                <c:pt idx="1229">
                  <c:v>12625.264398278719</c:v>
                </c:pt>
                <c:pt idx="1230">
                  <c:v>12636.972122222367</c:v>
                </c:pt>
                <c:pt idx="1231">
                  <c:v>12648.681018136123</c:v>
                </c:pt>
                <c:pt idx="1232">
                  <c:v>12660.391085068701</c:v>
                </c:pt>
                <c:pt idx="1233">
                  <c:v>12672.102322070385</c:v>
                </c:pt>
                <c:pt idx="1234">
                  <c:v>12683.814728192974</c:v>
                </c:pt>
                <c:pt idx="1235">
                  <c:v>12695.528302489807</c:v>
                </c:pt>
                <c:pt idx="1236">
                  <c:v>12707.243044015773</c:v>
                </c:pt>
                <c:pt idx="1237">
                  <c:v>12718.958951827261</c:v>
                </c:pt>
                <c:pt idx="1238">
                  <c:v>12730.676024982204</c:v>
                </c:pt>
                <c:pt idx="1239">
                  <c:v>12742.394262540056</c:v>
                </c:pt>
                <c:pt idx="1240">
                  <c:v>12754.113663561773</c:v>
                </c:pt>
                <c:pt idx="1241">
                  <c:v>12765.834227109841</c:v>
                </c:pt>
                <c:pt idx="1242">
                  <c:v>12777.555952248238</c:v>
                </c:pt>
                <c:pt idx="1243">
                  <c:v>12789.27883804247</c:v>
                </c:pt>
                <c:pt idx="1244">
                  <c:v>12801.002883559528</c:v>
                </c:pt>
                <c:pt idx="1245">
                  <c:v>12812.728087867908</c:v>
                </c:pt>
                <c:pt idx="1246">
                  <c:v>12824.454450037601</c:v>
                </c:pt>
                <c:pt idx="1247">
                  <c:v>12836.181969140087</c:v>
                </c:pt>
                <c:pt idx="1248">
                  <c:v>12847.910644248337</c:v>
                </c:pt>
                <c:pt idx="1249">
                  <c:v>12859.640474436812</c:v>
                </c:pt>
                <c:pt idx="1250">
                  <c:v>12871.371458781443</c:v>
                </c:pt>
                <c:pt idx="1251">
                  <c:v>12883.103596359641</c:v>
                </c:pt>
                <c:pt idx="1252">
                  <c:v>12894.836886250288</c:v>
                </c:pt>
                <c:pt idx="1253">
                  <c:v>12906.571327533757</c:v>
                </c:pt>
                <c:pt idx="1254">
                  <c:v>12918.306919291854</c:v>
                </c:pt>
                <c:pt idx="1255">
                  <c:v>12930.043660607884</c:v>
                </c:pt>
                <c:pt idx="1256">
                  <c:v>12941.78155056658</c:v>
                </c:pt>
                <c:pt idx="1257">
                  <c:v>12953.520588254147</c:v>
                </c:pt>
                <c:pt idx="1258">
                  <c:v>12965.260772758244</c:v>
                </c:pt>
                <c:pt idx="1259">
                  <c:v>12977.00210316797</c:v>
                </c:pt>
                <c:pt idx="1260">
                  <c:v>12988.744578573891</c:v>
                </c:pt>
                <c:pt idx="1261">
                  <c:v>13000.488198067975</c:v>
                </c:pt>
                <c:pt idx="1262">
                  <c:v>13012.23296074368</c:v>
                </c:pt>
                <c:pt idx="1263">
                  <c:v>13023.978865695857</c:v>
                </c:pt>
                <c:pt idx="1264">
                  <c:v>13035.725912020816</c:v>
                </c:pt>
                <c:pt idx="1265">
                  <c:v>13047.474098816285</c:v>
                </c:pt>
                <c:pt idx="1266">
                  <c:v>13059.223425181408</c:v>
                </c:pt>
                <c:pt idx="1267">
                  <c:v>13070.973890216768</c:v>
                </c:pt>
                <c:pt idx="1268">
                  <c:v>13082.725493024363</c:v>
                </c:pt>
                <c:pt idx="1269">
                  <c:v>13094.478232707603</c:v>
                </c:pt>
                <c:pt idx="1270">
                  <c:v>13106.232108371307</c:v>
                </c:pt>
                <c:pt idx="1271">
                  <c:v>13117.987119121701</c:v>
                </c:pt>
                <c:pt idx="1272">
                  <c:v>13129.743264066432</c:v>
                </c:pt>
                <c:pt idx="1273">
                  <c:v>13141.50054231453</c:v>
                </c:pt>
                <c:pt idx="1274">
                  <c:v>13153.258952976432</c:v>
                </c:pt>
                <c:pt idx="1275">
                  <c:v>13165.018495163973</c:v>
                </c:pt>
                <c:pt idx="1276">
                  <c:v>13176.779167990377</c:v>
                </c:pt>
                <c:pt idx="1277">
                  <c:v>13188.54097057026</c:v>
                </c:pt>
                <c:pt idx="1278">
                  <c:v>13200.303902019614</c:v>
                </c:pt>
                <c:pt idx="1279">
                  <c:v>13212.067961455823</c:v>
                </c:pt>
                <c:pt idx="1280">
                  <c:v>13223.83314799765</c:v>
                </c:pt>
                <c:pt idx="1281">
                  <c:v>13235.599460765226</c:v>
                </c:pt>
                <c:pt idx="1282">
                  <c:v>13247.366898880062</c:v>
                </c:pt>
                <c:pt idx="1283">
                  <c:v>13259.135461465039</c:v>
                </c:pt>
                <c:pt idx="1284">
                  <c:v>13270.905147644393</c:v>
                </c:pt>
                <c:pt idx="1285">
                  <c:v>13282.675956543741</c:v>
                </c:pt>
                <c:pt idx="1286">
                  <c:v>13294.447887290045</c:v>
                </c:pt>
                <c:pt idx="1287">
                  <c:v>13306.220939011628</c:v>
                </c:pt>
                <c:pt idx="1288">
                  <c:v>13317.995110838167</c:v>
                </c:pt>
                <c:pt idx="1289">
                  <c:v>13329.770401900696</c:v>
                </c:pt>
                <c:pt idx="1290">
                  <c:v>13341.546811331586</c:v>
                </c:pt>
                <c:pt idx="1291">
                  <c:v>13353.324338264551</c:v>
                </c:pt>
                <c:pt idx="1292">
                  <c:v>13365.102981834661</c:v>
                </c:pt>
                <c:pt idx="1293">
                  <c:v>13376.882741178308</c:v>
                </c:pt>
                <c:pt idx="1294">
                  <c:v>13388.663615433223</c:v>
                </c:pt>
                <c:pt idx="1295">
                  <c:v>13400.445603738472</c:v>
                </c:pt>
                <c:pt idx="1296">
                  <c:v>13412.228705234456</c:v>
                </c:pt>
                <c:pt idx="1297">
                  <c:v>13424.012919062883</c:v>
                </c:pt>
                <c:pt idx="1298">
                  <c:v>13435.798244366801</c:v>
                </c:pt>
                <c:pt idx="1299">
                  <c:v>13447.584680290563</c:v>
                </c:pt>
                <c:pt idx="1300">
                  <c:v>13459.372225979851</c:v>
                </c:pt>
                <c:pt idx="1301">
                  <c:v>13471.160880581654</c:v>
                </c:pt>
                <c:pt idx="1302">
                  <c:v>13482.950643244276</c:v>
                </c:pt>
                <c:pt idx="1303">
                  <c:v>13494.741513117329</c:v>
                </c:pt>
                <c:pt idx="1304">
                  <c:v>13506.53348935171</c:v>
                </c:pt>
                <c:pt idx="1305">
                  <c:v>13518.32657109964</c:v>
                </c:pt>
                <c:pt idx="1306">
                  <c:v>13530.120757514635</c:v>
                </c:pt>
                <c:pt idx="1307">
                  <c:v>13541.916047751492</c:v>
                </c:pt>
                <c:pt idx="1308">
                  <c:v>13553.712440966325</c:v>
                </c:pt>
                <c:pt idx="1309">
                  <c:v>13565.509936316505</c:v>
                </c:pt>
                <c:pt idx="1310">
                  <c:v>13577.30853296072</c:v>
                </c:pt>
                <c:pt idx="1311">
                  <c:v>13589.108230058926</c:v>
                </c:pt>
                <c:pt idx="1312">
                  <c:v>13600.90902677236</c:v>
                </c:pt>
                <c:pt idx="1313">
                  <c:v>13612.710922263541</c:v>
                </c:pt>
                <c:pt idx="1314">
                  <c:v>13624.51391569626</c:v>
                </c:pt>
                <c:pt idx="1315">
                  <c:v>13636.318006235577</c:v>
                </c:pt>
                <c:pt idx="1316">
                  <c:v>13648.123193047828</c:v>
                </c:pt>
                <c:pt idx="1317">
                  <c:v>13659.929475300612</c:v>
                </c:pt>
                <c:pt idx="1318">
                  <c:v>13671.736852162792</c:v>
                </c:pt>
                <c:pt idx="1319">
                  <c:v>13683.545322804477</c:v>
                </c:pt>
                <c:pt idx="1320">
                  <c:v>13695.354886397061</c:v>
                </c:pt>
                <c:pt idx="1321">
                  <c:v>13707.165542113169</c:v>
                </c:pt>
                <c:pt idx="1322">
                  <c:v>13718.977289126691</c:v>
                </c:pt>
                <c:pt idx="1323">
                  <c:v>13730.790126612756</c:v>
                </c:pt>
                <c:pt idx="1324">
                  <c:v>13742.604053747749</c:v>
                </c:pt>
                <c:pt idx="1325">
                  <c:v>13754.419069709291</c:v>
                </c:pt>
                <c:pt idx="1326">
                  <c:v>13766.235173676247</c:v>
                </c:pt>
                <c:pt idx="1327">
                  <c:v>13778.052364828714</c:v>
                </c:pt>
                <c:pt idx="1328">
                  <c:v>13789.870642348036</c:v>
                </c:pt>
                <c:pt idx="1329">
                  <c:v>13801.690005416776</c:v>
                </c:pt>
                <c:pt idx="1330">
                  <c:v>13813.510453218731</c:v>
                </c:pt>
                <c:pt idx="1331">
                  <c:v>13825.331984938923</c:v>
                </c:pt>
                <c:pt idx="1332">
                  <c:v>13837.154599763602</c:v>
                </c:pt>
                <c:pt idx="1333">
                  <c:v>13848.978296880234</c:v>
                </c:pt>
                <c:pt idx="1334">
                  <c:v>13860.803075477512</c:v>
                </c:pt>
                <c:pt idx="1335">
                  <c:v>13872.628934745331</c:v>
                </c:pt>
                <c:pt idx="1336">
                  <c:v>13884.455873874811</c:v>
                </c:pt>
                <c:pt idx="1337">
                  <c:v>13896.283892058274</c:v>
                </c:pt>
                <c:pt idx="1338">
                  <c:v>13908.112988489253</c:v>
                </c:pt>
                <c:pt idx="1339">
                  <c:v>13919.943162362484</c:v>
                </c:pt>
                <c:pt idx="1340">
                  <c:v>13931.774412873903</c:v>
                </c:pt>
                <c:pt idx="1341">
                  <c:v>13943.606739220646</c:v>
                </c:pt>
                <c:pt idx="1342">
                  <c:v>13955.440140601057</c:v>
                </c:pt>
                <c:pt idx="1343">
                  <c:v>13967.274616214656</c:v>
                </c:pt>
                <c:pt idx="1344">
                  <c:v>13979.110165262162</c:v>
                </c:pt>
                <c:pt idx="1345">
                  <c:v>13990.946786945489</c:v>
                </c:pt>
                <c:pt idx="1346">
                  <c:v>14002.784480467722</c:v>
                </c:pt>
                <c:pt idx="1347">
                  <c:v>14014.623245033148</c:v>
                </c:pt>
                <c:pt idx="1348">
                  <c:v>14026.463079847212</c:v>
                </c:pt>
                <c:pt idx="1349">
                  <c:v>14038.303984116563</c:v>
                </c:pt>
                <c:pt idx="1350">
                  <c:v>14050.145957049002</c:v>
                </c:pt>
                <c:pt idx="1351">
                  <c:v>14061.988997853512</c:v>
                </c:pt>
                <c:pt idx="1352">
                  <c:v>14073.833105740252</c:v>
                </c:pt>
                <c:pt idx="1353">
                  <c:v>14085.678279920545</c:v>
                </c:pt>
                <c:pt idx="1354">
                  <c:v>14097.524519606872</c:v>
                </c:pt>
                <c:pt idx="1355">
                  <c:v>14109.371824012882</c:v>
                </c:pt>
                <c:pt idx="1356">
                  <c:v>14121.220192353387</c:v>
                </c:pt>
                <c:pt idx="1357">
                  <c:v>14133.069623844345</c:v>
                </c:pt>
                <c:pt idx="1358">
                  <c:v>14144.920117702884</c:v>
                </c:pt>
                <c:pt idx="1359">
                  <c:v>14156.771673147272</c:v>
                </c:pt>
                <c:pt idx="1360">
                  <c:v>14168.624289396937</c:v>
                </c:pt>
                <c:pt idx="1361">
                  <c:v>14180.47796567244</c:v>
                </c:pt>
                <c:pt idx="1362">
                  <c:v>14192.332701195506</c:v>
                </c:pt>
                <c:pt idx="1363">
                  <c:v>14204.188495188972</c:v>
                </c:pt>
                <c:pt idx="1364">
                  <c:v>14216.045346876852</c:v>
                </c:pt>
                <c:pt idx="1365">
                  <c:v>14227.903255484265</c:v>
                </c:pt>
                <c:pt idx="1366">
                  <c:v>14239.762220237482</c:v>
                </c:pt>
                <c:pt idx="1367">
                  <c:v>14251.622240363909</c:v>
                </c:pt>
                <c:pt idx="1368">
                  <c:v>14263.483315092066</c:v>
                </c:pt>
                <c:pt idx="1369">
                  <c:v>14275.345443651609</c:v>
                </c:pt>
                <c:pt idx="1370">
                  <c:v>14287.208625273317</c:v>
                </c:pt>
                <c:pt idx="1371">
                  <c:v>14299.0728591891</c:v>
                </c:pt>
                <c:pt idx="1372">
                  <c:v>14310.938144631968</c:v>
                </c:pt>
                <c:pt idx="1373">
                  <c:v>14322.80448083607</c:v>
                </c:pt>
                <c:pt idx="1374">
                  <c:v>14334.671867036654</c:v>
                </c:pt>
                <c:pt idx="1375">
                  <c:v>14346.540302470086</c:v>
                </c:pt>
                <c:pt idx="1376">
                  <c:v>14358.409786373844</c:v>
                </c:pt>
                <c:pt idx="1377">
                  <c:v>14370.280317986513</c:v>
                </c:pt>
                <c:pt idx="1378">
                  <c:v>14382.151896547781</c:v>
                </c:pt>
                <c:pt idx="1379">
                  <c:v>14394.024521298434</c:v>
                </c:pt>
                <c:pt idx="1380">
                  <c:v>14405.898191480366</c:v>
                </c:pt>
                <c:pt idx="1381">
                  <c:v>14417.772906336575</c:v>
                </c:pt>
                <c:pt idx="1382">
                  <c:v>14429.648665111135</c:v>
                </c:pt>
                <c:pt idx="1383">
                  <c:v>14441.525467049227</c:v>
                </c:pt>
                <c:pt idx="1384">
                  <c:v>14453.403311397122</c:v>
                </c:pt>
                <c:pt idx="1385">
                  <c:v>14465.282197402179</c:v>
                </c:pt>
                <c:pt idx="1386">
                  <c:v>14477.162124312837</c:v>
                </c:pt>
                <c:pt idx="1387">
                  <c:v>14489.043091378629</c:v>
                </c:pt>
                <c:pt idx="1388">
                  <c:v>14500.925097850155</c:v>
                </c:pt>
                <c:pt idx="1389">
                  <c:v>14512.808142979109</c:v>
                </c:pt>
                <c:pt idx="1390">
                  <c:v>14524.692226018256</c:v>
                </c:pt>
                <c:pt idx="1391">
                  <c:v>14536.577346221431</c:v>
                </c:pt>
                <c:pt idx="1392">
                  <c:v>14548.463502843546</c:v>
                </c:pt>
                <c:pt idx="1393">
                  <c:v>14560.350695140582</c:v>
                </c:pt>
                <c:pt idx="1394">
                  <c:v>14572.238922369588</c:v>
                </c:pt>
                <c:pt idx="1395">
                  <c:v>14584.128183788673</c:v>
                </c:pt>
                <c:pt idx="1396">
                  <c:v>14596.018478657023</c:v>
                </c:pt>
                <c:pt idx="1397">
                  <c:v>14607.909806234862</c:v>
                </c:pt>
                <c:pt idx="1398">
                  <c:v>14619.802165783489</c:v>
                </c:pt>
                <c:pt idx="1399">
                  <c:v>14631.695556565262</c:v>
                </c:pt>
                <c:pt idx="1400">
                  <c:v>14643.589977843574</c:v>
                </c:pt>
                <c:pt idx="1401">
                  <c:v>14655.485428882894</c:v>
                </c:pt>
                <c:pt idx="1402">
                  <c:v>14667.381908948717</c:v>
                </c:pt>
                <c:pt idx="1403">
                  <c:v>14679.279417307605</c:v>
                </c:pt>
                <c:pt idx="1404">
                  <c:v>14691.177953227143</c:v>
                </c:pt>
                <c:pt idx="1405">
                  <c:v>14703.077515975985</c:v>
                </c:pt>
                <c:pt idx="1406">
                  <c:v>14714.978104823802</c:v>
                </c:pt>
                <c:pt idx="1407">
                  <c:v>14726.879719041313</c:v>
                </c:pt>
                <c:pt idx="1408">
                  <c:v>14738.782357900276</c:v>
                </c:pt>
                <c:pt idx="1409">
                  <c:v>14750.68602067348</c:v>
                </c:pt>
                <c:pt idx="1410">
                  <c:v>14762.590706634743</c:v>
                </c:pt>
                <c:pt idx="1411">
                  <c:v>14774.496415058908</c:v>
                </c:pt>
                <c:pt idx="1412">
                  <c:v>14786.403145221857</c:v>
                </c:pt>
                <c:pt idx="1413">
                  <c:v>14798.31089640049</c:v>
                </c:pt>
                <c:pt idx="1414">
                  <c:v>14810.219667872734</c:v>
                </c:pt>
                <c:pt idx="1415">
                  <c:v>14822.12945891753</c:v>
                </c:pt>
                <c:pt idx="1416">
                  <c:v>14834.040268814837</c:v>
                </c:pt>
                <c:pt idx="1417">
                  <c:v>14845.952096845635</c:v>
                </c:pt>
                <c:pt idx="1418">
                  <c:v>14857.864942291924</c:v>
                </c:pt>
                <c:pt idx="1419">
                  <c:v>14869.778804436704</c:v>
                </c:pt>
                <c:pt idx="1420">
                  <c:v>14881.693682563991</c:v>
                </c:pt>
                <c:pt idx="1421">
                  <c:v>14893.60957595881</c:v>
                </c:pt>
                <c:pt idx="1422">
                  <c:v>14905.526483907182</c:v>
                </c:pt>
                <c:pt idx="1423">
                  <c:v>14917.444405696153</c:v>
                </c:pt>
                <c:pt idx="1424">
                  <c:v>14929.36334061374</c:v>
                </c:pt>
                <c:pt idx="1425">
                  <c:v>14941.283287948987</c:v>
                </c:pt>
                <c:pt idx="1426">
                  <c:v>14953.204246991918</c:v>
                </c:pt>
                <c:pt idx="1427">
                  <c:v>14965.126217033556</c:v>
                </c:pt>
                <c:pt idx="1428">
                  <c:v>14977.049197365923</c:v>
                </c:pt>
                <c:pt idx="1429">
                  <c:v>14988.973187282027</c:v>
                </c:pt>
                <c:pt idx="1430">
                  <c:v>15000.898186075861</c:v>
                </c:pt>
                <c:pt idx="1431">
                  <c:v>15012.824193042414</c:v>
                </c:pt>
                <c:pt idx="1432">
                  <c:v>15024.751207477655</c:v>
                </c:pt>
                <c:pt idx="1433">
                  <c:v>15036.679228678533</c:v>
                </c:pt>
                <c:pt idx="1434">
                  <c:v>15048.608255942978</c:v>
                </c:pt>
                <c:pt idx="1435">
                  <c:v>15060.538288569904</c:v>
                </c:pt>
                <c:pt idx="1436">
                  <c:v>15072.469325859191</c:v>
                </c:pt>
                <c:pt idx="1437">
                  <c:v>15084.401367111714</c:v>
                </c:pt>
                <c:pt idx="1438">
                  <c:v>15096.334411629288</c:v>
                </c:pt>
                <c:pt idx="1439">
                  <c:v>15108.268458714734</c:v>
                </c:pt>
                <c:pt idx="1440">
                  <c:v>15120.203507671815</c:v>
                </c:pt>
                <c:pt idx="1441">
                  <c:v>15132.139557805272</c:v>
                </c:pt>
                <c:pt idx="1442">
                  <c:v>15144.076608420797</c:v>
                </c:pt>
                <c:pt idx="1443">
                  <c:v>15156.014658825075</c:v>
                </c:pt>
                <c:pt idx="1444">
                  <c:v>15167.953708325722</c:v>
                </c:pt>
                <c:pt idx="1445">
                  <c:v>15179.89375623132</c:v>
                </c:pt>
                <c:pt idx="1446">
                  <c:v>15191.834801851408</c:v>
                </c:pt>
                <c:pt idx="1447">
                  <c:v>15203.776844496482</c:v>
                </c:pt>
                <c:pt idx="1448">
                  <c:v>15215.71988347799</c:v>
                </c:pt>
                <c:pt idx="1449">
                  <c:v>15227.663918108332</c:v>
                </c:pt>
                <c:pt idx="1450">
                  <c:v>15239.608947700846</c:v>
                </c:pt>
                <c:pt idx="1451">
                  <c:v>15251.554971569831</c:v>
                </c:pt>
                <c:pt idx="1452">
                  <c:v>15263.501989030518</c:v>
                </c:pt>
                <c:pt idx="1453">
                  <c:v>15275.449999399088</c:v>
                </c:pt>
                <c:pt idx="1454">
                  <c:v>15287.399001992666</c:v>
                </c:pt>
                <c:pt idx="1455">
                  <c:v>15299.348996129302</c:v>
                </c:pt>
                <c:pt idx="1456">
                  <c:v>15311.299981127995</c:v>
                </c:pt>
                <c:pt idx="1457">
                  <c:v>15323.251956308675</c:v>
                </c:pt>
                <c:pt idx="1458">
                  <c:v>15335.204920992202</c:v>
                </c:pt>
                <c:pt idx="1459">
                  <c:v>15347.158874500372</c:v>
                </c:pt>
                <c:pt idx="1460">
                  <c:v>15359.113816155914</c:v>
                </c:pt>
                <c:pt idx="1461">
                  <c:v>15371.069745282462</c:v>
                </c:pt>
                <c:pt idx="1462">
                  <c:v>15383.026661204607</c:v>
                </c:pt>
                <c:pt idx="1463">
                  <c:v>15394.984563247837</c:v>
                </c:pt>
                <c:pt idx="1464">
                  <c:v>15406.943450738581</c:v>
                </c:pt>
                <c:pt idx="1465">
                  <c:v>15418.903323004168</c:v>
                </c:pt>
                <c:pt idx="1466">
                  <c:v>15430.864179372862</c:v>
                </c:pt>
                <c:pt idx="1467">
                  <c:v>15442.826019173835</c:v>
                </c:pt>
                <c:pt idx="1468">
                  <c:v>15454.788841737176</c:v>
                </c:pt>
                <c:pt idx="1469">
                  <c:v>15466.752646393879</c:v>
                </c:pt>
                <c:pt idx="1470">
                  <c:v>15478.717432475856</c:v>
                </c:pt>
                <c:pt idx="1471">
                  <c:v>15490.683199315923</c:v>
                </c:pt>
                <c:pt idx="1472">
                  <c:v>15502.649946247808</c:v>
                </c:pt>
                <c:pt idx="1473">
                  <c:v>15514.617672606133</c:v>
                </c:pt>
                <c:pt idx="1474">
                  <c:v>15526.586377726435</c:v>
                </c:pt>
                <c:pt idx="1475">
                  <c:v>15538.556060945142</c:v>
                </c:pt>
                <c:pt idx="1476">
                  <c:v>15550.526721599594</c:v>
                </c:pt>
                <c:pt idx="1477">
                  <c:v>15562.49835902801</c:v>
                </c:pt>
                <c:pt idx="1478">
                  <c:v>15574.470972569521</c:v>
                </c:pt>
                <c:pt idx="1479">
                  <c:v>15586.444561564145</c:v>
                </c:pt>
                <c:pt idx="1480">
                  <c:v>15598.419125352786</c:v>
                </c:pt>
                <c:pt idx="1481">
                  <c:v>15610.394663277244</c:v>
                </c:pt>
                <c:pt idx="1482">
                  <c:v>15622.371174680211</c:v>
                </c:pt>
                <c:pt idx="1483">
                  <c:v>15634.348658905274</c:v>
                </c:pt>
                <c:pt idx="1484">
                  <c:v>15646.327115296868</c:v>
                </c:pt>
                <c:pt idx="1485">
                  <c:v>15658.306543200353</c:v>
                </c:pt>
                <c:pt idx="1486">
                  <c:v>15670.286941961947</c:v>
                </c:pt>
                <c:pt idx="1487">
                  <c:v>15682.268310928748</c:v>
                </c:pt>
                <c:pt idx="1488">
                  <c:v>15694.250649448746</c:v>
                </c:pt>
                <c:pt idx="1489">
                  <c:v>15706.233956870792</c:v>
                </c:pt>
                <c:pt idx="1490">
                  <c:v>15718.218232544614</c:v>
                </c:pt>
                <c:pt idx="1491">
                  <c:v>15730.203475820816</c:v>
                </c:pt>
                <c:pt idx="1492">
                  <c:v>15742.18968605087</c:v>
                </c:pt>
                <c:pt idx="1493">
                  <c:v>15754.176862587121</c:v>
                </c:pt>
                <c:pt idx="1494">
                  <c:v>15766.16500478277</c:v>
                </c:pt>
                <c:pt idx="1495">
                  <c:v>15778.154111991906</c:v>
                </c:pt>
                <c:pt idx="1496">
                  <c:v>15790.144183569451</c:v>
                </c:pt>
                <c:pt idx="1497">
                  <c:v>15802.135218871212</c:v>
                </c:pt>
                <c:pt idx="1498">
                  <c:v>15814.127217253843</c:v>
                </c:pt>
                <c:pt idx="1499">
                  <c:v>15826.120178074867</c:v>
                </c:pt>
                <c:pt idx="1500">
                  <c:v>15838.114100692654</c:v>
                </c:pt>
                <c:pt idx="1501">
                  <c:v>15850.108984466435</c:v>
                </c:pt>
                <c:pt idx="1502">
                  <c:v>15862.104828756299</c:v>
                </c:pt>
                <c:pt idx="1503">
                  <c:v>15874.101632923164</c:v>
                </c:pt>
                <c:pt idx="1504">
                  <c:v>15886.099396328833</c:v>
                </c:pt>
                <c:pt idx="1505">
                  <c:v>15898.098118335925</c:v>
                </c:pt>
                <c:pt idx="1506">
                  <c:v>15910.097798307925</c:v>
                </c:pt>
                <c:pt idx="1507">
                  <c:v>15922.098435609147</c:v>
                </c:pt>
                <c:pt idx="1508">
                  <c:v>15934.100029604764</c:v>
                </c:pt>
                <c:pt idx="1509">
                  <c:v>15946.102579660786</c:v>
                </c:pt>
                <c:pt idx="1510">
                  <c:v>15958.106085144056</c:v>
                </c:pt>
                <c:pt idx="1511">
                  <c:v>15970.110545422263</c:v>
                </c:pt>
                <c:pt idx="1512">
                  <c:v>15982.115959863922</c:v>
                </c:pt>
                <c:pt idx="1513">
                  <c:v>15994.1223278384</c:v>
                </c:pt>
                <c:pt idx="1514">
                  <c:v>16006.129648715876</c:v>
                </c:pt>
                <c:pt idx="1515">
                  <c:v>16018.137921867374</c:v>
                </c:pt>
                <c:pt idx="1516">
                  <c:v>16030.147146664749</c:v>
                </c:pt>
                <c:pt idx="1517">
                  <c:v>16042.157322480674</c:v>
                </c:pt>
                <c:pt idx="1518">
                  <c:v>16054.168448688666</c:v>
                </c:pt>
                <c:pt idx="1519">
                  <c:v>16066.180524663041</c:v>
                </c:pt>
                <c:pt idx="1520">
                  <c:v>16078.193549778962</c:v>
                </c:pt>
                <c:pt idx="1521">
                  <c:v>16090.207523412397</c:v>
                </c:pt>
                <c:pt idx="1522">
                  <c:v>16102.222444940147</c:v>
                </c:pt>
                <c:pt idx="1523">
                  <c:v>16114.238313739826</c:v>
                </c:pt>
                <c:pt idx="1524">
                  <c:v>16126.255129189854</c:v>
                </c:pt>
                <c:pt idx="1525">
                  <c:v>16138.272890669492</c:v>
                </c:pt>
                <c:pt idx="1526">
                  <c:v>16150.291597558795</c:v>
                </c:pt>
                <c:pt idx="1527">
                  <c:v>16162.311249238624</c:v>
                </c:pt>
                <c:pt idx="1528">
                  <c:v>16174.33184509067</c:v>
                </c:pt>
                <c:pt idx="1529">
                  <c:v>16186.353384497421</c:v>
                </c:pt>
                <c:pt idx="1530">
                  <c:v>16198.375866842174</c:v>
                </c:pt>
                <c:pt idx="1531">
                  <c:v>16210.399291509035</c:v>
                </c:pt>
                <c:pt idx="1532">
                  <c:v>16222.423657882908</c:v>
                </c:pt>
                <c:pt idx="1533">
                  <c:v>16234.4489653495</c:v>
                </c:pt>
                <c:pt idx="1534">
                  <c:v>16246.475213295325</c:v>
                </c:pt>
                <c:pt idx="1535">
                  <c:v>16258.502401107698</c:v>
                </c:pt>
                <c:pt idx="1536">
                  <c:v>16270.530528174717</c:v>
                </c:pt>
                <c:pt idx="1537">
                  <c:v>16282.559593885288</c:v>
                </c:pt>
                <c:pt idx="1538">
                  <c:v>16294.589597629116</c:v>
                </c:pt>
                <c:pt idx="1539">
                  <c:v>16306.620538796687</c:v>
                </c:pt>
                <c:pt idx="1540">
                  <c:v>16318.652416779287</c:v>
                </c:pt>
                <c:pt idx="1541">
                  <c:v>16330.685230968982</c:v>
                </c:pt>
                <c:pt idx="1542">
                  <c:v>16342.718980758644</c:v>
                </c:pt>
                <c:pt idx="1543">
                  <c:v>16354.753665541917</c:v>
                </c:pt>
                <c:pt idx="1544">
                  <c:v>16366.789284713233</c:v>
                </c:pt>
                <c:pt idx="1545">
                  <c:v>16378.82583766781</c:v>
                </c:pt>
                <c:pt idx="1546">
                  <c:v>16390.863323801659</c:v>
                </c:pt>
                <c:pt idx="1547">
                  <c:v>16402.901742511549</c:v>
                </c:pt>
                <c:pt idx="1548">
                  <c:v>16414.941093195044</c:v>
                </c:pt>
                <c:pt idx="1549">
                  <c:v>16426.981375250489</c:v>
                </c:pt>
                <c:pt idx="1550">
                  <c:v>16439.022588076972</c:v>
                </c:pt>
                <c:pt idx="1551">
                  <c:v>16451.064731074424</c:v>
                </c:pt>
                <c:pt idx="1552">
                  <c:v>16463.107803643485</c:v>
                </c:pt>
                <c:pt idx="1553">
                  <c:v>16475.151805185582</c:v>
                </c:pt>
                <c:pt idx="1554">
                  <c:v>16487.196735102934</c:v>
                </c:pt>
                <c:pt idx="1555">
                  <c:v>16499.24259279852</c:v>
                </c:pt>
                <c:pt idx="1556">
                  <c:v>16511.289377676054</c:v>
                </c:pt>
                <c:pt idx="1557">
                  <c:v>16523.337089140081</c:v>
                </c:pt>
                <c:pt idx="1558">
                  <c:v>16535.385726595847</c:v>
                </c:pt>
                <c:pt idx="1559">
                  <c:v>16547.435289449397</c:v>
                </c:pt>
                <c:pt idx="1560">
                  <c:v>16559.485777107519</c:v>
                </c:pt>
                <c:pt idx="1561">
                  <c:v>16571.537188977767</c:v>
                </c:pt>
                <c:pt idx="1562">
                  <c:v>16583.589524468476</c:v>
                </c:pt>
                <c:pt idx="1563">
                  <c:v>16595.6427829887</c:v>
                </c:pt>
                <c:pt idx="1564">
                  <c:v>16607.696963948267</c:v>
                </c:pt>
                <c:pt idx="1565">
                  <c:v>16619.752066757766</c:v>
                </c:pt>
                <c:pt idx="1566">
                  <c:v>16631.808090828534</c:v>
                </c:pt>
                <c:pt idx="1567">
                  <c:v>16643.865035572653</c:v>
                </c:pt>
                <c:pt idx="1568">
                  <c:v>16655.922900402948</c:v>
                </c:pt>
                <c:pt idx="1569">
                  <c:v>16667.981684733022</c:v>
                </c:pt>
                <c:pt idx="1570">
                  <c:v>16680.04138797718</c:v>
                </c:pt>
                <c:pt idx="1571">
                  <c:v>16692.102009550526</c:v>
                </c:pt>
                <c:pt idx="1572">
                  <c:v>16704.163548868873</c:v>
                </c:pt>
                <c:pt idx="1573">
                  <c:v>16716.226005348784</c:v>
                </c:pt>
                <c:pt idx="1574">
                  <c:v>16728.289378407553</c:v>
                </c:pt>
                <c:pt idx="1575">
                  <c:v>16740.353667463252</c:v>
                </c:pt>
                <c:pt idx="1576">
                  <c:v>16752.418871934635</c:v>
                </c:pt>
                <c:pt idx="1577">
                  <c:v>16764.484991241243</c:v>
                </c:pt>
                <c:pt idx="1578">
                  <c:v>16776.552024803314</c:v>
                </c:pt>
                <c:pt idx="1579">
                  <c:v>16788.619972041848</c:v>
                </c:pt>
                <c:pt idx="1580">
                  <c:v>16800.688832378586</c:v>
                </c:pt>
                <c:pt idx="1581">
                  <c:v>16812.758605235955</c:v>
                </c:pt>
                <c:pt idx="1582">
                  <c:v>16824.829290037153</c:v>
                </c:pt>
                <c:pt idx="1583">
                  <c:v>16836.900886206105</c:v>
                </c:pt>
                <c:pt idx="1584">
                  <c:v>16848.973393167435</c:v>
                </c:pt>
                <c:pt idx="1585">
                  <c:v>16861.04681034651</c:v>
                </c:pt>
                <c:pt idx="1586">
                  <c:v>16873.121137169433</c:v>
                </c:pt>
                <c:pt idx="1587">
                  <c:v>16885.19637306302</c:v>
                </c:pt>
                <c:pt idx="1588">
                  <c:v>16897.272517454796</c:v>
                </c:pt>
                <c:pt idx="1589">
                  <c:v>16909.349569773029</c:v>
                </c:pt>
                <c:pt idx="1590">
                  <c:v>16921.427529446697</c:v>
                </c:pt>
                <c:pt idx="1591">
                  <c:v>16933.506395905493</c:v>
                </c:pt>
                <c:pt idx="1592">
                  <c:v>16945.586168579819</c:v>
                </c:pt>
                <c:pt idx="1593">
                  <c:v>16957.666846900811</c:v>
                </c:pt>
                <c:pt idx="1594">
                  <c:v>16969.748430300311</c:v>
                </c:pt>
                <c:pt idx="1595">
                  <c:v>16981.830918210861</c:v>
                </c:pt>
                <c:pt idx="1596">
                  <c:v>16993.914310065735</c:v>
                </c:pt>
                <c:pt idx="1597">
                  <c:v>17005.998605298912</c:v>
                </c:pt>
                <c:pt idx="1598">
                  <c:v>17018.083803345056</c:v>
                </c:pt>
                <c:pt idx="1599">
                  <c:v>17030.169903639558</c:v>
                </c:pt>
                <c:pt idx="1600">
                  <c:v>17042.256905618528</c:v>
                </c:pt>
                <c:pt idx="1601">
                  <c:v>17054.344808718757</c:v>
                </c:pt>
                <c:pt idx="1602">
                  <c:v>17066.433612377732</c:v>
                </c:pt>
                <c:pt idx="1603">
                  <c:v>17078.523316033694</c:v>
                </c:pt>
                <c:pt idx="1604">
                  <c:v>17090.61391912551</c:v>
                </c:pt>
                <c:pt idx="1605">
                  <c:v>17102.705421092811</c:v>
                </c:pt>
                <c:pt idx="1606">
                  <c:v>17114.797821375876</c:v>
                </c:pt>
                <c:pt idx="1607">
                  <c:v>17126.891119415715</c:v>
                </c:pt>
                <c:pt idx="1608">
                  <c:v>17138.985314654034</c:v>
                </c:pt>
                <c:pt idx="1609">
                  <c:v>17151.080406533187</c:v>
                </c:pt>
                <c:pt idx="1610">
                  <c:v>17163.17639449628</c:v>
                </c:pt>
                <c:pt idx="1611">
                  <c:v>17175.273277987078</c:v>
                </c:pt>
                <c:pt idx="1612">
                  <c:v>17187.371056450047</c:v>
                </c:pt>
                <c:pt idx="1613">
                  <c:v>17199.469729330336</c:v>
                </c:pt>
                <c:pt idx="1614">
                  <c:v>17211.569296073776</c:v>
                </c:pt>
                <c:pt idx="1615">
                  <c:v>17223.669756126899</c:v>
                </c:pt>
                <c:pt idx="1616">
                  <c:v>17235.771108936908</c:v>
                </c:pt>
                <c:pt idx="1617">
                  <c:v>17247.873353951702</c:v>
                </c:pt>
                <c:pt idx="1618">
                  <c:v>17259.976490619862</c:v>
                </c:pt>
                <c:pt idx="1619">
                  <c:v>17272.080518390616</c:v>
                </c:pt>
                <c:pt idx="1620">
                  <c:v>17284.185436713935</c:v>
                </c:pt>
                <c:pt idx="1621">
                  <c:v>17296.291245040418</c:v>
                </c:pt>
                <c:pt idx="1622">
                  <c:v>17308.397942821357</c:v>
                </c:pt>
                <c:pt idx="1623">
                  <c:v>17320.505529508722</c:v>
                </c:pt>
                <c:pt idx="1624">
                  <c:v>17332.614004555162</c:v>
                </c:pt>
                <c:pt idx="1625">
                  <c:v>17344.723367413993</c:v>
                </c:pt>
                <c:pt idx="1626">
                  <c:v>17356.8336175392</c:v>
                </c:pt>
                <c:pt idx="1627">
                  <c:v>17368.944754385451</c:v>
                </c:pt>
                <c:pt idx="1628">
                  <c:v>17381.056777408066</c:v>
                </c:pt>
                <c:pt idx="1629">
                  <c:v>17393.169686063058</c:v>
                </c:pt>
                <c:pt idx="1630">
                  <c:v>17405.283479807083</c:v>
                </c:pt>
                <c:pt idx="1631">
                  <c:v>17417.39815809748</c:v>
                </c:pt>
                <c:pt idx="1632">
                  <c:v>17429.51372039225</c:v>
                </c:pt>
                <c:pt idx="1633">
                  <c:v>17441.630166150044</c:v>
                </c:pt>
                <c:pt idx="1634">
                  <c:v>17453.747494830204</c:v>
                </c:pt>
                <c:pt idx="1635">
                  <c:v>17465.865705892706</c:v>
                </c:pt>
                <c:pt idx="1636">
                  <c:v>17477.984798798199</c:v>
                </c:pt>
                <c:pt idx="1637">
                  <c:v>17490.10477300797</c:v>
                </c:pt>
                <c:pt idx="1638">
                  <c:v>17502.225627984015</c:v>
                </c:pt>
                <c:pt idx="1639">
                  <c:v>17514.347363188932</c:v>
                </c:pt>
                <c:pt idx="1640">
                  <c:v>17526.469978085999</c:v>
                </c:pt>
                <c:pt idx="1641">
                  <c:v>17538.593472139157</c:v>
                </c:pt>
                <c:pt idx="1642">
                  <c:v>17550.717844812971</c:v>
                </c:pt>
                <c:pt idx="1643">
                  <c:v>17562.843095572691</c:v>
                </c:pt>
                <c:pt idx="1644">
                  <c:v>17574.969223884182</c:v>
                </c:pt>
                <c:pt idx="1645">
                  <c:v>17587.096229213999</c:v>
                </c:pt>
                <c:pt idx="1646">
                  <c:v>17599.224111029311</c:v>
                </c:pt>
                <c:pt idx="1647">
                  <c:v>17611.352868797941</c:v>
                </c:pt>
                <c:pt idx="1648">
                  <c:v>17623.482501988383</c:v>
                </c:pt>
                <c:pt idx="1649">
                  <c:v>17635.613010069741</c:v>
                </c:pt>
                <c:pt idx="1650">
                  <c:v>17647.744392511791</c:v>
                </c:pt>
                <c:pt idx="1651">
                  <c:v>17659.876648784917</c:v>
                </c:pt>
                <c:pt idx="1652">
                  <c:v>17672.009778360192</c:v>
                </c:pt>
                <c:pt idx="1653">
                  <c:v>17684.143780709292</c:v>
                </c:pt>
                <c:pt idx="1654">
                  <c:v>17696.27865530453</c:v>
                </c:pt>
                <c:pt idx="1655">
                  <c:v>17708.414401618887</c:v>
                </c:pt>
                <c:pt idx="1656">
                  <c:v>17720.551019125942</c:v>
                </c:pt>
                <c:pt idx="1657">
                  <c:v>17732.688507299954</c:v>
                </c:pt>
                <c:pt idx="1658">
                  <c:v>17744.826865615778</c:v>
                </c:pt>
                <c:pt idx="1659">
                  <c:v>17756.966093548923</c:v>
                </c:pt>
                <c:pt idx="1660">
                  <c:v>17769.106190575505</c:v>
                </c:pt>
                <c:pt idx="1661">
                  <c:v>17781.247156172314</c:v>
                </c:pt>
                <c:pt idx="1662">
                  <c:v>17793.388989816725</c:v>
                </c:pt>
                <c:pt idx="1663">
                  <c:v>17805.531690986776</c:v>
                </c:pt>
                <c:pt idx="1664">
                  <c:v>17817.675259161108</c:v>
                </c:pt>
                <c:pt idx="1665">
                  <c:v>17829.819693818998</c:v>
                </c:pt>
                <c:pt idx="1666">
                  <c:v>17841.964994440361</c:v>
                </c:pt>
                <c:pt idx="1667">
                  <c:v>17854.111160505694</c:v>
                </c:pt>
                <c:pt idx="1668">
                  <c:v>17866.258191496177</c:v>
                </c:pt>
                <c:pt idx="1669">
                  <c:v>17878.406086893559</c:v>
                </c:pt>
                <c:pt idx="1670">
                  <c:v>17890.554846180246</c:v>
                </c:pt>
                <c:pt idx="1671">
                  <c:v>17902.704468839234</c:v>
                </c:pt>
                <c:pt idx="1672">
                  <c:v>17914.854954354163</c:v>
                </c:pt>
                <c:pt idx="1673">
                  <c:v>17927.00630220928</c:v>
                </c:pt>
                <c:pt idx="1674">
                  <c:v>17939.158511889429</c:v>
                </c:pt>
                <c:pt idx="1675">
                  <c:v>17951.311582880109</c:v>
                </c:pt>
                <c:pt idx="1676">
                  <c:v>17963.465514667412</c:v>
                </c:pt>
                <c:pt idx="1677">
                  <c:v>17975.620306738019</c:v>
                </c:pt>
                <c:pt idx="1678">
                  <c:v>17987.77595857927</c:v>
                </c:pt>
                <c:pt idx="1679">
                  <c:v>17999.932469679086</c:v>
                </c:pt>
                <c:pt idx="1680">
                  <c:v>18012.089839525997</c:v>
                </c:pt>
                <c:pt idx="1681">
                  <c:v>18024.248067609155</c:v>
                </c:pt>
                <c:pt idx="1682">
                  <c:v>18036.407153418309</c:v>
                </c:pt>
                <c:pt idx="1683">
                  <c:v>18048.567096443818</c:v>
                </c:pt>
                <c:pt idx="1684">
                  <c:v>18060.727896176635</c:v>
                </c:pt>
                <c:pt idx="1685">
                  <c:v>18072.889552108347</c:v>
                </c:pt>
                <c:pt idx="1686">
                  <c:v>18085.05206373112</c:v>
                </c:pt>
                <c:pt idx="1687">
                  <c:v>18097.215430537726</c:v>
                </c:pt>
                <c:pt idx="1688">
                  <c:v>18109.379652021536</c:v>
                </c:pt>
                <c:pt idx="1689">
                  <c:v>18121.54472767653</c:v>
                </c:pt>
                <c:pt idx="1690">
                  <c:v>18133.710656997278</c:v>
                </c:pt>
                <c:pt idx="1691">
                  <c:v>18145.877439478951</c:v>
                </c:pt>
                <c:pt idx="1692">
                  <c:v>18158.045074617323</c:v>
                </c:pt>
                <c:pt idx="1693">
                  <c:v>18170.213561908742</c:v>
                </c:pt>
                <c:pt idx="1694">
                  <c:v>18182.382900850182</c:v>
                </c:pt>
                <c:pt idx="1695">
                  <c:v>18194.553090939185</c:v>
                </c:pt>
                <c:pt idx="1696">
                  <c:v>18206.724131673906</c:v>
                </c:pt>
                <c:pt idx="1697">
                  <c:v>18218.896022553061</c:v>
                </c:pt>
                <c:pt idx="1698">
                  <c:v>18231.068763075993</c:v>
                </c:pt>
                <c:pt idx="1699">
                  <c:v>18243.242352742614</c:v>
                </c:pt>
                <c:pt idx="1700">
                  <c:v>18255.416791053423</c:v>
                </c:pt>
                <c:pt idx="1701">
                  <c:v>18267.592077509507</c:v>
                </c:pt>
                <c:pt idx="1702">
                  <c:v>18279.768211612562</c:v>
                </c:pt>
                <c:pt idx="1703">
                  <c:v>18291.945192864834</c:v>
                </c:pt>
                <c:pt idx="1704">
                  <c:v>18304.123020769166</c:v>
                </c:pt>
                <c:pt idx="1705">
                  <c:v>18316.301694829006</c:v>
                </c:pt>
                <c:pt idx="1706">
                  <c:v>18328.481214548356</c:v>
                </c:pt>
                <c:pt idx="1707">
                  <c:v>18340.661579431799</c:v>
                </c:pt>
                <c:pt idx="1708">
                  <c:v>18352.842788984522</c:v>
                </c:pt>
                <c:pt idx="1709">
                  <c:v>18365.024842712279</c:v>
                </c:pt>
                <c:pt idx="1710">
                  <c:v>18377.20774012139</c:v>
                </c:pt>
                <c:pt idx="1711">
                  <c:v>18389.391480718761</c:v>
                </c:pt>
                <c:pt idx="1712">
                  <c:v>18401.576064011893</c:v>
                </c:pt>
                <c:pt idx="1713">
                  <c:v>18413.76148950883</c:v>
                </c:pt>
                <c:pt idx="1714">
                  <c:v>18425.947756718204</c:v>
                </c:pt>
                <c:pt idx="1715">
                  <c:v>18438.134865149223</c:v>
                </c:pt>
                <c:pt idx="1716">
                  <c:v>18450.322814311665</c:v>
                </c:pt>
                <c:pt idx="1717">
                  <c:v>18462.51160371588</c:v>
                </c:pt>
                <c:pt idx="1718">
                  <c:v>18474.701232872783</c:v>
                </c:pt>
                <c:pt idx="1719">
                  <c:v>18486.891701293869</c:v>
                </c:pt>
                <c:pt idx="1720">
                  <c:v>18499.08300849119</c:v>
                </c:pt>
                <c:pt idx="1721">
                  <c:v>18511.27515397736</c:v>
                </c:pt>
                <c:pt idx="1722">
                  <c:v>18523.46813726559</c:v>
                </c:pt>
                <c:pt idx="1723">
                  <c:v>18535.661957869605</c:v>
                </c:pt>
                <c:pt idx="1724">
                  <c:v>18547.856615303743</c:v>
                </c:pt>
                <c:pt idx="1725">
                  <c:v>18560.052109082877</c:v>
                </c:pt>
                <c:pt idx="1726">
                  <c:v>18572.248438722461</c:v>
                </c:pt>
                <c:pt idx="1727">
                  <c:v>18584.445603738477</c:v>
                </c:pt>
                <c:pt idx="1728">
                  <c:v>18596.643603647506</c:v>
                </c:pt>
                <c:pt idx="1729">
                  <c:v>18608.842437966672</c:v>
                </c:pt>
                <c:pt idx="1730">
                  <c:v>18621.042106213659</c:v>
                </c:pt>
                <c:pt idx="1731">
                  <c:v>18633.242607906686</c:v>
                </c:pt>
                <c:pt idx="1732">
                  <c:v>18645.44394256458</c:v>
                </c:pt>
                <c:pt idx="1733">
                  <c:v>18657.64610970666</c:v>
                </c:pt>
                <c:pt idx="1734">
                  <c:v>18669.849108852857</c:v>
                </c:pt>
                <c:pt idx="1735">
                  <c:v>18682.052939523619</c:v>
                </c:pt>
                <c:pt idx="1736">
                  <c:v>18694.257601239955</c:v>
                </c:pt>
                <c:pt idx="1737">
                  <c:v>18706.463093523435</c:v>
                </c:pt>
                <c:pt idx="1738">
                  <c:v>18718.669415896155</c:v>
                </c:pt>
                <c:pt idx="1739">
                  <c:v>18730.87656788079</c:v>
                </c:pt>
                <c:pt idx="1740">
                  <c:v>18743.084549000563</c:v>
                </c:pt>
                <c:pt idx="1741">
                  <c:v>18755.293358779218</c:v>
                </c:pt>
                <c:pt idx="1742">
                  <c:v>18767.50299674107</c:v>
                </c:pt>
                <c:pt idx="1743">
                  <c:v>18779.713462410957</c:v>
                </c:pt>
                <c:pt idx="1744">
                  <c:v>18791.9247553143</c:v>
                </c:pt>
                <c:pt idx="1745">
                  <c:v>18804.136874977001</c:v>
                </c:pt>
                <c:pt idx="1746">
                  <c:v>18816.349820925578</c:v>
                </c:pt>
                <c:pt idx="1747">
                  <c:v>18828.563592687049</c:v>
                </c:pt>
                <c:pt idx="1748">
                  <c:v>18840.778189788976</c:v>
                </c:pt>
                <c:pt idx="1749">
                  <c:v>18852.993611759463</c:v>
                </c:pt>
                <c:pt idx="1750">
                  <c:v>18865.209858127157</c:v>
                </c:pt>
                <c:pt idx="1751">
                  <c:v>18877.426928421261</c:v>
                </c:pt>
                <c:pt idx="1752">
                  <c:v>18889.644822171471</c:v>
                </c:pt>
                <c:pt idx="1753">
                  <c:v>18901.863538908059</c:v>
                </c:pt>
                <c:pt idx="1754">
                  <c:v>18914.083078161824</c:v>
                </c:pt>
                <c:pt idx="1755">
                  <c:v>18926.303439464096</c:v>
                </c:pt>
                <c:pt idx="1756">
                  <c:v>18938.524622346711</c:v>
                </c:pt>
                <c:pt idx="1757">
                  <c:v>18950.746626342101</c:v>
                </c:pt>
                <c:pt idx="1758">
                  <c:v>18962.969450983175</c:v>
                </c:pt>
                <c:pt idx="1759">
                  <c:v>18975.193095803406</c:v>
                </c:pt>
                <c:pt idx="1760">
                  <c:v>18987.417560336751</c:v>
                </c:pt>
                <c:pt idx="1761">
                  <c:v>18999.642844117767</c:v>
                </c:pt>
                <c:pt idx="1762">
                  <c:v>19011.868946681476</c:v>
                </c:pt>
                <c:pt idx="1763">
                  <c:v>19024.095867563468</c:v>
                </c:pt>
                <c:pt idx="1764">
                  <c:v>19036.323606299826</c:v>
                </c:pt>
                <c:pt idx="1765">
                  <c:v>19048.55216242719</c:v>
                </c:pt>
                <c:pt idx="1766">
                  <c:v>19060.781535482711</c:v>
                </c:pt>
                <c:pt idx="1767">
                  <c:v>19073.011725004057</c:v>
                </c:pt>
                <c:pt idx="1768">
                  <c:v>19085.242730529422</c:v>
                </c:pt>
                <c:pt idx="1769">
                  <c:v>19097.474551597534</c:v>
                </c:pt>
                <c:pt idx="1770">
                  <c:v>19109.707187747645</c:v>
                </c:pt>
                <c:pt idx="1771">
                  <c:v>19121.9406385195</c:v>
                </c:pt>
                <c:pt idx="1772">
                  <c:v>19134.174903453371</c:v>
                </c:pt>
                <c:pt idx="1773">
                  <c:v>19146.409982090088</c:v>
                </c:pt>
                <c:pt idx="1774">
                  <c:v>19158.645873970945</c:v>
                </c:pt>
                <c:pt idx="1775">
                  <c:v>19170.882578637782</c:v>
                </c:pt>
                <c:pt idx="1776">
                  <c:v>19183.120095632959</c:v>
                </c:pt>
                <c:pt idx="1777">
                  <c:v>19195.358424499333</c:v>
                </c:pt>
                <c:pt idx="1778">
                  <c:v>19207.597564780277</c:v>
                </c:pt>
                <c:pt idx="1779">
                  <c:v>19219.837516019692</c:v>
                </c:pt>
                <c:pt idx="1780">
                  <c:v>19232.078277761982</c:v>
                </c:pt>
                <c:pt idx="1781">
                  <c:v>19244.319849552063</c:v>
                </c:pt>
                <c:pt idx="1782">
                  <c:v>19256.562230935357</c:v>
                </c:pt>
                <c:pt idx="1783">
                  <c:v>19268.805421457822</c:v>
                </c:pt>
                <c:pt idx="1784">
                  <c:v>19281.049420665884</c:v>
                </c:pt>
                <c:pt idx="1785">
                  <c:v>19293.294228106501</c:v>
                </c:pt>
                <c:pt idx="1786">
                  <c:v>19305.53984332714</c:v>
                </c:pt>
                <c:pt idx="1787">
                  <c:v>19317.786265875769</c:v>
                </c:pt>
                <c:pt idx="1788">
                  <c:v>19330.033495300864</c:v>
                </c:pt>
                <c:pt idx="1789">
                  <c:v>19342.281531151399</c:v>
                </c:pt>
                <c:pt idx="1790">
                  <c:v>19354.530372976853</c:v>
                </c:pt>
                <c:pt idx="1791">
                  <c:v>19366.780020327227</c:v>
                </c:pt>
                <c:pt idx="1792">
                  <c:v>19379.030472752998</c:v>
                </c:pt>
                <c:pt idx="1793">
                  <c:v>19391.281729805152</c:v>
                </c:pt>
                <c:pt idx="1794">
                  <c:v>19403.533791035192</c:v>
                </c:pt>
                <c:pt idx="1795">
                  <c:v>19415.786655995104</c:v>
                </c:pt>
                <c:pt idx="1796">
                  <c:v>19428.040324237361</c:v>
                </c:pt>
                <c:pt idx="1797">
                  <c:v>19440.294795314981</c:v>
                </c:pt>
                <c:pt idx="1798">
                  <c:v>19452.550068781416</c:v>
                </c:pt>
                <c:pt idx="1799">
                  <c:v>19464.806144190668</c:v>
                </c:pt>
                <c:pt idx="1800">
                  <c:v>19477.063021097205</c:v>
                </c:pt>
                <c:pt idx="1801">
                  <c:v>19489.320699055996</c:v>
                </c:pt>
                <c:pt idx="1802">
                  <c:v>19501.579177622512</c:v>
                </c:pt>
                <c:pt idx="1803">
                  <c:v>19513.838456352703</c:v>
                </c:pt>
                <c:pt idx="1804">
                  <c:v>19526.098534803034</c:v>
                </c:pt>
                <c:pt idx="1805">
                  <c:v>19538.35941253043</c:v>
                </c:pt>
                <c:pt idx="1806">
                  <c:v>19550.621089092332</c:v>
                </c:pt>
                <c:pt idx="1807">
                  <c:v>19562.883564046657</c:v>
                </c:pt>
                <c:pt idx="1808">
                  <c:v>19575.146836951822</c:v>
                </c:pt>
                <c:pt idx="1809">
                  <c:v>19587.41090736672</c:v>
                </c:pt>
                <c:pt idx="1810">
                  <c:v>19599.675774850752</c:v>
                </c:pt>
                <c:pt idx="1811">
                  <c:v>19611.941438963779</c:v>
                </c:pt>
                <c:pt idx="1812">
                  <c:v>19624.207899266163</c:v>
                </c:pt>
                <c:pt idx="1813">
                  <c:v>19636.475155318745</c:v>
                </c:pt>
                <c:pt idx="1814">
                  <c:v>19648.743206682848</c:v>
                </c:pt>
                <c:pt idx="1815">
                  <c:v>19661.012052920298</c:v>
                </c:pt>
                <c:pt idx="1816">
                  <c:v>19673.281693593392</c:v>
                </c:pt>
                <c:pt idx="1817">
                  <c:v>19685.552128264892</c:v>
                </c:pt>
                <c:pt idx="1818">
                  <c:v>19697.823356498047</c:v>
                </c:pt>
                <c:pt idx="1819">
                  <c:v>19710.095377856622</c:v>
                </c:pt>
                <c:pt idx="1820">
                  <c:v>19722.368191904829</c:v>
                </c:pt>
                <c:pt idx="1821">
                  <c:v>19734.641798207336</c:v>
                </c:pt>
                <c:pt idx="1822">
                  <c:v>19746.916196329341</c:v>
                </c:pt>
                <c:pt idx="1823">
                  <c:v>19759.19138583649</c:v>
                </c:pt>
                <c:pt idx="1824">
                  <c:v>19771.46736629491</c:v>
                </c:pt>
                <c:pt idx="1825">
                  <c:v>19783.744137271187</c:v>
                </c:pt>
                <c:pt idx="1826">
                  <c:v>19796.021698332417</c:v>
                </c:pt>
                <c:pt idx="1827">
                  <c:v>19808.300049046149</c:v>
                </c:pt>
                <c:pt idx="1828">
                  <c:v>19820.579188980406</c:v>
                </c:pt>
                <c:pt idx="1829">
                  <c:v>19832.859117703665</c:v>
                </c:pt>
                <c:pt idx="1830">
                  <c:v>19845.139834784921</c:v>
                </c:pt>
                <c:pt idx="1831">
                  <c:v>19857.421339793604</c:v>
                </c:pt>
                <c:pt idx="1832">
                  <c:v>19869.703632299614</c:v>
                </c:pt>
                <c:pt idx="1833">
                  <c:v>19881.986711873327</c:v>
                </c:pt>
                <c:pt idx="1834">
                  <c:v>19894.270578085598</c:v>
                </c:pt>
                <c:pt idx="1835">
                  <c:v>19906.555230507751</c:v>
                </c:pt>
                <c:pt idx="1836">
                  <c:v>19918.840668711546</c:v>
                </c:pt>
                <c:pt idx="1837">
                  <c:v>19931.126892269254</c:v>
                </c:pt>
                <c:pt idx="1838">
                  <c:v>19943.413900753556</c:v>
                </c:pt>
                <c:pt idx="1839">
                  <c:v>19955.701693737654</c:v>
                </c:pt>
                <c:pt idx="1840">
                  <c:v>19967.990270795177</c:v>
                </c:pt>
                <c:pt idx="1841">
                  <c:v>19980.279631500242</c:v>
                </c:pt>
                <c:pt idx="1842">
                  <c:v>19992.569775427404</c:v>
                </c:pt>
                <c:pt idx="1843">
                  <c:v>20004.860702151705</c:v>
                </c:pt>
                <c:pt idx="1844">
                  <c:v>20017.152411248615</c:v>
                </c:pt>
                <c:pt idx="1845">
                  <c:v>20029.444902294104</c:v>
                </c:pt>
                <c:pt idx="1846">
                  <c:v>20041.738174864564</c:v>
                </c:pt>
                <c:pt idx="1847">
                  <c:v>20054.032228536867</c:v>
                </c:pt>
                <c:pt idx="1848">
                  <c:v>20066.327062888355</c:v>
                </c:pt>
                <c:pt idx="1849">
                  <c:v>20078.622677496791</c:v>
                </c:pt>
                <c:pt idx="1850">
                  <c:v>20090.919071940429</c:v>
                </c:pt>
                <c:pt idx="1851">
                  <c:v>20103.216245797958</c:v>
                </c:pt>
                <c:pt idx="1852">
                  <c:v>20115.514198648521</c:v>
                </c:pt>
                <c:pt idx="1853">
                  <c:v>20127.812930071726</c:v>
                </c:pt>
                <c:pt idx="1854">
                  <c:v>20140.112439647644</c:v>
                </c:pt>
                <c:pt idx="1855">
                  <c:v>20152.412726956773</c:v>
                </c:pt>
                <c:pt idx="1856">
                  <c:v>20164.713791580078</c:v>
                </c:pt>
                <c:pt idx="1857">
                  <c:v>20177.015633098967</c:v>
                </c:pt>
                <c:pt idx="1858">
                  <c:v>20189.318251095312</c:v>
                </c:pt>
                <c:pt idx="1859">
                  <c:v>20201.621645151434</c:v>
                </c:pt>
                <c:pt idx="1860">
                  <c:v>20213.925814850088</c:v>
                </c:pt>
                <c:pt idx="1861">
                  <c:v>20226.230759774477</c:v>
                </c:pt>
                <c:pt idx="1862">
                  <c:v>20238.536479508268</c:v>
                </c:pt>
                <c:pt idx="1863">
                  <c:v>20250.842973635572</c:v>
                </c:pt>
                <c:pt idx="1864">
                  <c:v>20263.150241740947</c:v>
                </c:pt>
                <c:pt idx="1865">
                  <c:v>20275.458283409385</c:v>
                </c:pt>
                <c:pt idx="1866">
                  <c:v>20287.767098226323</c:v>
                </c:pt>
                <c:pt idx="1867">
                  <c:v>20300.076685777654</c:v>
                </c:pt>
                <c:pt idx="1868">
                  <c:v>20312.387045649706</c:v>
                </c:pt>
                <c:pt idx="1869">
                  <c:v>20324.698177429251</c:v>
                </c:pt>
                <c:pt idx="1870">
                  <c:v>20337.010080703505</c:v>
                </c:pt>
                <c:pt idx="1871">
                  <c:v>20349.322755060133</c:v>
                </c:pt>
                <c:pt idx="1872">
                  <c:v>20361.636200087218</c:v>
                </c:pt>
                <c:pt idx="1873">
                  <c:v>20373.950415373314</c:v>
                </c:pt>
                <c:pt idx="1874">
                  <c:v>20386.265400507389</c:v>
                </c:pt>
                <c:pt idx="1875">
                  <c:v>20398.581155078849</c:v>
                </c:pt>
                <c:pt idx="1876">
                  <c:v>20410.897678677542</c:v>
                </c:pt>
                <c:pt idx="1877">
                  <c:v>20423.214970893783</c:v>
                </c:pt>
                <c:pt idx="1878">
                  <c:v>20435.533031318282</c:v>
                </c:pt>
                <c:pt idx="1879">
                  <c:v>20447.851859542203</c:v>
                </c:pt>
                <c:pt idx="1880">
                  <c:v>20460.171455157128</c:v>
                </c:pt>
                <c:pt idx="1881">
                  <c:v>20472.491817755104</c:v>
                </c:pt>
                <c:pt idx="1882">
                  <c:v>20484.812946928589</c:v>
                </c:pt>
                <c:pt idx="1883">
                  <c:v>20497.134842270487</c:v>
                </c:pt>
                <c:pt idx="1884">
                  <c:v>20509.457503374106</c:v>
                </c:pt>
                <c:pt idx="1885">
                  <c:v>20521.780929833236</c:v>
                </c:pt>
                <c:pt idx="1886">
                  <c:v>20534.105121242046</c:v>
                </c:pt>
                <c:pt idx="1887">
                  <c:v>20546.430077195153</c:v>
                </c:pt>
                <c:pt idx="1888">
                  <c:v>20558.755797287628</c:v>
                </c:pt>
                <c:pt idx="1889">
                  <c:v>20571.082281114948</c:v>
                </c:pt>
                <c:pt idx="1890">
                  <c:v>20583.409528272994</c:v>
                </c:pt>
                <c:pt idx="1891">
                  <c:v>20595.737538358131</c:v>
                </c:pt>
                <c:pt idx="1892">
                  <c:v>20608.066310967115</c:v>
                </c:pt>
                <c:pt idx="1893">
                  <c:v>20620.39584569712</c:v>
                </c:pt>
                <c:pt idx="1894">
                  <c:v>20632.72614214577</c:v>
                </c:pt>
                <c:pt idx="1895">
                  <c:v>20645.057199911102</c:v>
                </c:pt>
                <c:pt idx="1896">
                  <c:v>20657.389018591566</c:v>
                </c:pt>
                <c:pt idx="1897">
                  <c:v>20669.721597786065</c:v>
                </c:pt>
                <c:pt idx="1898">
                  <c:v>20682.054937093897</c:v>
                </c:pt>
                <c:pt idx="1899">
                  <c:v>20694.38903611479</c:v>
                </c:pt>
                <c:pt idx="1900">
                  <c:v>20706.723894448904</c:v>
                </c:pt>
                <c:pt idx="1901">
                  <c:v>20719.059511696789</c:v>
                </c:pt>
                <c:pt idx="1902">
                  <c:v>20731.395887459465</c:v>
                </c:pt>
                <c:pt idx="1903">
                  <c:v>20743.733021338317</c:v>
                </c:pt>
                <c:pt idx="1904">
                  <c:v>20756.0709129352</c:v>
                </c:pt>
                <c:pt idx="1905">
                  <c:v>20768.409561852342</c:v>
                </c:pt>
                <c:pt idx="1906">
                  <c:v>20780.748967692423</c:v>
                </c:pt>
                <c:pt idx="1907">
                  <c:v>20793.089130058514</c:v>
                </c:pt>
                <c:pt idx="1908">
                  <c:v>20805.430048554117</c:v>
                </c:pt>
                <c:pt idx="1909">
                  <c:v>20817.771722783145</c:v>
                </c:pt>
                <c:pt idx="1910">
                  <c:v>20830.114152349914</c:v>
                </c:pt>
                <c:pt idx="1911">
                  <c:v>20842.457336859185</c:v>
                </c:pt>
                <c:pt idx="1912">
                  <c:v>20854.801275916107</c:v>
                </c:pt>
                <c:pt idx="1913">
                  <c:v>20867.145969126257</c:v>
                </c:pt>
                <c:pt idx="1914">
                  <c:v>20879.491416095592</c:v>
                </c:pt>
                <c:pt idx="1915">
                  <c:v>20891.837616430512</c:v>
                </c:pt>
                <c:pt idx="1916">
                  <c:v>20904.184569737841</c:v>
                </c:pt>
                <c:pt idx="1917">
                  <c:v>20916.532275624777</c:v>
                </c:pt>
                <c:pt idx="1918">
                  <c:v>20928.880733698934</c:v>
                </c:pt>
                <c:pt idx="1919">
                  <c:v>20941.229943568356</c:v>
                </c:pt>
                <c:pt idx="1920">
                  <c:v>20953.579904841477</c:v>
                </c:pt>
                <c:pt idx="1921">
                  <c:v>20965.930617127146</c:v>
                </c:pt>
                <c:pt idx="1922">
                  <c:v>20978.282080034627</c:v>
                </c:pt>
                <c:pt idx="1923">
                  <c:v>20990.634293173556</c:v>
                </c:pt>
                <c:pt idx="1924">
                  <c:v>21002.987256154029</c:v>
                </c:pt>
                <c:pt idx="1925">
                  <c:v>21015.340968586497</c:v>
                </c:pt>
                <c:pt idx="1926">
                  <c:v>21027.695430081854</c:v>
                </c:pt>
                <c:pt idx="1927">
                  <c:v>21040.050640251364</c:v>
                </c:pt>
                <c:pt idx="1928">
                  <c:v>21052.406598706719</c:v>
                </c:pt>
                <c:pt idx="1929">
                  <c:v>21064.763305060009</c:v>
                </c:pt>
                <c:pt idx="1930">
                  <c:v>21077.120758923706</c:v>
                </c:pt>
                <c:pt idx="1931">
                  <c:v>21089.478959910713</c:v>
                </c:pt>
                <c:pt idx="1932">
                  <c:v>21101.837907634319</c:v>
                </c:pt>
                <c:pt idx="1933">
                  <c:v>21114.197601708216</c:v>
                </c:pt>
                <c:pt idx="1934">
                  <c:v>21126.558041746481</c:v>
                </c:pt>
                <c:pt idx="1935">
                  <c:v>21138.919227363611</c:v>
                </c:pt>
                <c:pt idx="1936">
                  <c:v>21151.281158174501</c:v>
                </c:pt>
                <c:pt idx="1937">
                  <c:v>21163.643833794435</c:v>
                </c:pt>
                <c:pt idx="1938">
                  <c:v>21176.007253839067</c:v>
                </c:pt>
                <c:pt idx="1939">
                  <c:v>21188.371417924511</c:v>
                </c:pt>
                <c:pt idx="1940">
                  <c:v>21200.736325667225</c:v>
                </c:pt>
                <c:pt idx="1941">
                  <c:v>21213.101976684069</c:v>
                </c:pt>
                <c:pt idx="1942">
                  <c:v>21225.468370592323</c:v>
                </c:pt>
                <c:pt idx="1943">
                  <c:v>21237.835507009637</c:v>
                </c:pt>
                <c:pt idx="1944">
                  <c:v>21250.203385554069</c:v>
                </c:pt>
                <c:pt idx="1945">
                  <c:v>21262.572005844049</c:v>
                </c:pt>
                <c:pt idx="1946">
                  <c:v>21274.941367498413</c:v>
                </c:pt>
                <c:pt idx="1947">
                  <c:v>21287.311470136403</c:v>
                </c:pt>
                <c:pt idx="1948">
                  <c:v>21299.682313377627</c:v>
                </c:pt>
                <c:pt idx="1949">
                  <c:v>21312.053896842099</c:v>
                </c:pt>
                <c:pt idx="1950">
                  <c:v>21324.426220150213</c:v>
                </c:pt>
                <c:pt idx="1951">
                  <c:v>21336.799282922755</c:v>
                </c:pt>
                <c:pt idx="1952">
                  <c:v>21349.173084780905</c:v>
                </c:pt>
                <c:pt idx="1953">
                  <c:v>21361.547625346222</c:v>
                </c:pt>
                <c:pt idx="1954">
                  <c:v>21373.92290424067</c:v>
                </c:pt>
                <c:pt idx="1955">
                  <c:v>21386.298921086563</c:v>
                </c:pt>
                <c:pt idx="1956">
                  <c:v>21398.675675506656</c:v>
                </c:pt>
                <c:pt idx="1957">
                  <c:v>21411.053167124035</c:v>
                </c:pt>
                <c:pt idx="1958">
                  <c:v>21423.431395562213</c:v>
                </c:pt>
                <c:pt idx="1959">
                  <c:v>21435.810360445033</c:v>
                </c:pt>
                <c:pt idx="1960">
                  <c:v>21448.190061396803</c:v>
                </c:pt>
                <c:pt idx="1961">
                  <c:v>21460.570498042147</c:v>
                </c:pt>
                <c:pt idx="1962">
                  <c:v>21472.951670006096</c:v>
                </c:pt>
                <c:pt idx="1963">
                  <c:v>21485.333576914054</c:v>
                </c:pt>
                <c:pt idx="1964">
                  <c:v>21497.716218391826</c:v>
                </c:pt>
                <c:pt idx="1965">
                  <c:v>21510.099594065578</c:v>
                </c:pt>
                <c:pt idx="1966">
                  <c:v>21522.483703561873</c:v>
                </c:pt>
                <c:pt idx="1967">
                  <c:v>21534.86854650762</c:v>
                </c:pt>
                <c:pt idx="1968">
                  <c:v>21547.254122530157</c:v>
                </c:pt>
                <c:pt idx="1969">
                  <c:v>21559.640431257161</c:v>
                </c:pt>
                <c:pt idx="1970">
                  <c:v>21572.027472316706</c:v>
                </c:pt>
                <c:pt idx="1971">
                  <c:v>21584.415245337237</c:v>
                </c:pt>
                <c:pt idx="1972">
                  <c:v>21596.803749947572</c:v>
                </c:pt>
                <c:pt idx="1973">
                  <c:v>21609.192985776932</c:v>
                </c:pt>
                <c:pt idx="1974">
                  <c:v>21621.582952454864</c:v>
                </c:pt>
                <c:pt idx="1975">
                  <c:v>21633.973649611322</c:v>
                </c:pt>
                <c:pt idx="1976">
                  <c:v>21646.365076876642</c:v>
                </c:pt>
                <c:pt idx="1977">
                  <c:v>21658.757233881515</c:v>
                </c:pt>
                <c:pt idx="1978">
                  <c:v>21671.150120257022</c:v>
                </c:pt>
                <c:pt idx="1979">
                  <c:v>21683.543735634608</c:v>
                </c:pt>
                <c:pt idx="1980">
                  <c:v>21695.938079646072</c:v>
                </c:pt>
                <c:pt idx="1981">
                  <c:v>21708.333151923624</c:v>
                </c:pt>
                <c:pt idx="1982">
                  <c:v>21720.728952099809</c:v>
                </c:pt>
                <c:pt idx="1983">
                  <c:v>21733.125479807553</c:v>
                </c:pt>
                <c:pt idx="1984">
                  <c:v>21745.522734680184</c:v>
                </c:pt>
                <c:pt idx="1985">
                  <c:v>21757.920716351353</c:v>
                </c:pt>
                <c:pt idx="1986">
                  <c:v>21770.319424455094</c:v>
                </c:pt>
                <c:pt idx="1987">
                  <c:v>21782.718858625827</c:v>
                </c:pt>
                <c:pt idx="1988">
                  <c:v>21795.11901849831</c:v>
                </c:pt>
                <c:pt idx="1989">
                  <c:v>21807.519903707707</c:v>
                </c:pt>
                <c:pt idx="1990">
                  <c:v>21819.921513889516</c:v>
                </c:pt>
                <c:pt idx="1991">
                  <c:v>21832.323848679618</c:v>
                </c:pt>
                <c:pt idx="1992">
                  <c:v>21844.726907714248</c:v>
                </c:pt>
                <c:pt idx="1993">
                  <c:v>21857.130690629998</c:v>
                </c:pt>
                <c:pt idx="1994">
                  <c:v>21869.535197063869</c:v>
                </c:pt>
                <c:pt idx="1995">
                  <c:v>21881.940426653175</c:v>
                </c:pt>
                <c:pt idx="1996">
                  <c:v>21894.346379035611</c:v>
                </c:pt>
                <c:pt idx="1997">
                  <c:v>21906.75305384925</c:v>
                </c:pt>
                <c:pt idx="1998">
                  <c:v>21919.16045073251</c:v>
                </c:pt>
                <c:pt idx="1999">
                  <c:v>21931.568569324176</c:v>
                </c:pt>
                <c:pt idx="2000">
                  <c:v>21943.977409263392</c:v>
                </c:pt>
                <c:pt idx="2001">
                  <c:v>21956.386970189662</c:v>
                </c:pt>
                <c:pt idx="2002">
                  <c:v>21968.797251742857</c:v>
                </c:pt>
                <c:pt idx="2003">
                  <c:v>21981.2082535632</c:v>
                </c:pt>
                <c:pt idx="2004">
                  <c:v>21993.619975291273</c:v>
                </c:pt>
                <c:pt idx="2005">
                  <c:v>22006.032416568036</c:v>
                </c:pt>
                <c:pt idx="2006">
                  <c:v>22018.445577034767</c:v>
                </c:pt>
                <c:pt idx="2007">
                  <c:v>22030.859456333143</c:v>
                </c:pt>
                <c:pt idx="2008">
                  <c:v>22043.274054105186</c:v>
                </c:pt>
                <c:pt idx="2009">
                  <c:v>22055.689369993244</c:v>
                </c:pt>
                <c:pt idx="2010">
                  <c:v>22068.105403640064</c:v>
                </c:pt>
                <c:pt idx="2011">
                  <c:v>22080.522154688722</c:v>
                </c:pt>
                <c:pt idx="2012">
                  <c:v>22092.939622782655</c:v>
                </c:pt>
                <c:pt idx="2013">
                  <c:v>22105.357807565662</c:v>
                </c:pt>
                <c:pt idx="2014">
                  <c:v>22117.776708681889</c:v>
                </c:pt>
                <c:pt idx="2015">
                  <c:v>22130.196325775833</c:v>
                </c:pt>
                <c:pt idx="2016">
                  <c:v>22142.616658492334</c:v>
                </c:pt>
                <c:pt idx="2017">
                  <c:v>22155.037706476622</c:v>
                </c:pt>
                <c:pt idx="2018">
                  <c:v>22167.459469374244</c:v>
                </c:pt>
                <c:pt idx="2019">
                  <c:v>22179.881946831094</c:v>
                </c:pt>
                <c:pt idx="2020">
                  <c:v>22192.305138493444</c:v>
                </c:pt>
                <c:pt idx="2021">
                  <c:v>22204.729044007894</c:v>
                </c:pt>
                <c:pt idx="2022">
                  <c:v>22217.153663021407</c:v>
                </c:pt>
                <c:pt idx="2023">
                  <c:v>22229.578995181288</c:v>
                </c:pt>
                <c:pt idx="2024">
                  <c:v>22242.00504013518</c:v>
                </c:pt>
                <c:pt idx="2025">
                  <c:v>22254.43179753111</c:v>
                </c:pt>
                <c:pt idx="2026">
                  <c:v>22266.859267017397</c:v>
                </c:pt>
                <c:pt idx="2027">
                  <c:v>22279.287448242776</c:v>
                </c:pt>
                <c:pt idx="2028">
                  <c:v>22291.716340856259</c:v>
                </c:pt>
                <c:pt idx="2029">
                  <c:v>22304.145944507254</c:v>
                </c:pt>
                <c:pt idx="2030">
                  <c:v>22316.576258845482</c:v>
                </c:pt>
                <c:pt idx="2031">
                  <c:v>22329.007283521049</c:v>
                </c:pt>
                <c:pt idx="2032">
                  <c:v>22341.439018184341</c:v>
                </c:pt>
                <c:pt idx="2033">
                  <c:v>22353.87146248615</c:v>
                </c:pt>
                <c:pt idx="2034">
                  <c:v>22366.304616077592</c:v>
                </c:pt>
                <c:pt idx="2035">
                  <c:v>22378.738478610117</c:v>
                </c:pt>
                <c:pt idx="2036">
                  <c:v>22391.173049735513</c:v>
                </c:pt>
                <c:pt idx="2037">
                  <c:v>22403.608329105922</c:v>
                </c:pt>
                <c:pt idx="2038">
                  <c:v>22416.044316373835</c:v>
                </c:pt>
                <c:pt idx="2039">
                  <c:v>22428.481011192074</c:v>
                </c:pt>
                <c:pt idx="2040">
                  <c:v>22440.918413213782</c:v>
                </c:pt>
                <c:pt idx="2041">
                  <c:v>22453.356522092472</c:v>
                </c:pt>
                <c:pt idx="2042">
                  <c:v>22465.795337481981</c:v>
                </c:pt>
                <c:pt idx="2043">
                  <c:v>22478.234859036496</c:v>
                </c:pt>
                <c:pt idx="2044">
                  <c:v>22490.675086410527</c:v>
                </c:pt>
                <c:pt idx="2045">
                  <c:v>22503.116019258941</c:v>
                </c:pt>
                <c:pt idx="2046">
                  <c:v>22515.557657236914</c:v>
                </c:pt>
                <c:pt idx="2047">
                  <c:v>22528</c:v>
                </c:pt>
                <c:pt idx="2048">
                  <c:v>22540.443047204051</c:v>
                </c:pt>
                <c:pt idx="2049">
                  <c:v>22552.88679850526</c:v>
                </c:pt>
                <c:pt idx="2050">
                  <c:v>22565.331253560173</c:v>
                </c:pt>
                <c:pt idx="2051">
                  <c:v>22577.77641202568</c:v>
                </c:pt>
                <c:pt idx="2052">
                  <c:v>22590.222273558957</c:v>
                </c:pt>
                <c:pt idx="2053">
                  <c:v>22602.668837817568</c:v>
                </c:pt>
                <c:pt idx="2054">
                  <c:v>22615.116104459386</c:v>
                </c:pt>
                <c:pt idx="2055">
                  <c:v>22627.564073142614</c:v>
                </c:pt>
                <c:pt idx="2056">
                  <c:v>22640.012743525793</c:v>
                </c:pt>
                <c:pt idx="2057">
                  <c:v>22652.462115267797</c:v>
                </c:pt>
                <c:pt idx="2058">
                  <c:v>22664.912188027814</c:v>
                </c:pt>
                <c:pt idx="2059">
                  <c:v>22677.362961465395</c:v>
                </c:pt>
                <c:pt idx="2060">
                  <c:v>22689.814435240409</c:v>
                </c:pt>
                <c:pt idx="2061">
                  <c:v>22702.266609013044</c:v>
                </c:pt>
                <c:pt idx="2062">
                  <c:v>22714.719482443819</c:v>
                </c:pt>
                <c:pt idx="2063">
                  <c:v>22727.173055193598</c:v>
                </c:pt>
                <c:pt idx="2064">
                  <c:v>22739.627326923557</c:v>
                </c:pt>
                <c:pt idx="2065">
                  <c:v>22752.082297295216</c:v>
                </c:pt>
                <c:pt idx="2066">
                  <c:v>22764.537965970398</c:v>
                </c:pt>
                <c:pt idx="2067">
                  <c:v>22776.994332611292</c:v>
                </c:pt>
                <c:pt idx="2068">
                  <c:v>22789.451396880355</c:v>
                </c:pt>
                <c:pt idx="2069">
                  <c:v>22801.909158440441</c:v>
                </c:pt>
                <c:pt idx="2070">
                  <c:v>22814.367616954685</c:v>
                </c:pt>
                <c:pt idx="2071">
                  <c:v>22826.826772086537</c:v>
                </c:pt>
                <c:pt idx="2072">
                  <c:v>22839.286623499822</c:v>
                </c:pt>
                <c:pt idx="2073">
                  <c:v>22851.747170858631</c:v>
                </c:pt>
                <c:pt idx="2074">
                  <c:v>22864.208413827426</c:v>
                </c:pt>
                <c:pt idx="2075">
                  <c:v>22876.670352070956</c:v>
                </c:pt>
                <c:pt idx="2076">
                  <c:v>22889.132985254331</c:v>
                </c:pt>
                <c:pt idx="2077">
                  <c:v>22901.596313042955</c:v>
                </c:pt>
                <c:pt idx="2078">
                  <c:v>22914.060335102557</c:v>
                </c:pt>
                <c:pt idx="2079">
                  <c:v>22926.525051099186</c:v>
                </c:pt>
                <c:pt idx="2080">
                  <c:v>22938.990460699231</c:v>
                </c:pt>
                <c:pt idx="2081">
                  <c:v>22951.456563569387</c:v>
                </c:pt>
                <c:pt idx="2082">
                  <c:v>22963.923359376662</c:v>
                </c:pt>
                <c:pt idx="2083">
                  <c:v>22976.390847788414</c:v>
                </c:pt>
                <c:pt idx="2084">
                  <c:v>22988.859028472267</c:v>
                </c:pt>
                <c:pt idx="2085">
                  <c:v>23001.327901096232</c:v>
                </c:pt>
                <c:pt idx="2086">
                  <c:v>23013.797465328578</c:v>
                </c:pt>
                <c:pt idx="2087">
                  <c:v>23026.267720837917</c:v>
                </c:pt>
                <c:pt idx="2088">
                  <c:v>23038.73866729319</c:v>
                </c:pt>
                <c:pt idx="2089">
                  <c:v>23051.210304363631</c:v>
                </c:pt>
                <c:pt idx="2090">
                  <c:v>23063.682631718813</c:v>
                </c:pt>
                <c:pt idx="2091">
                  <c:v>23076.155649028602</c:v>
                </c:pt>
                <c:pt idx="2092">
                  <c:v>23088.629355963196</c:v>
                </c:pt>
                <c:pt idx="2093">
                  <c:v>23101.103752193114</c:v>
                </c:pt>
                <c:pt idx="2094">
                  <c:v>23113.578837389163</c:v>
                </c:pt>
                <c:pt idx="2095">
                  <c:v>23126.054611222498</c:v>
                </c:pt>
                <c:pt idx="2096">
                  <c:v>23138.531073364557</c:v>
                </c:pt>
                <c:pt idx="2097">
                  <c:v>23151.008223487104</c:v>
                </c:pt>
                <c:pt idx="2098">
                  <c:v>23163.48606126224</c:v>
                </c:pt>
                <c:pt idx="2099">
                  <c:v>23175.964586362319</c:v>
                </c:pt>
                <c:pt idx="2100">
                  <c:v>23188.443798460074</c:v>
                </c:pt>
                <c:pt idx="2101">
                  <c:v>23200.923697228503</c:v>
                </c:pt>
                <c:pt idx="2102">
                  <c:v>23213.404282340933</c:v>
                </c:pt>
                <c:pt idx="2103">
                  <c:v>23225.885553471006</c:v>
                </c:pt>
                <c:pt idx="2104">
                  <c:v>23238.367510292661</c:v>
                </c:pt>
                <c:pt idx="2105">
                  <c:v>23250.850152480154</c:v>
                </c:pt>
                <c:pt idx="2106">
                  <c:v>23263.333479708064</c:v>
                </c:pt>
                <c:pt idx="2107">
                  <c:v>23275.817491651254</c:v>
                </c:pt>
                <c:pt idx="2108">
                  <c:v>23288.302187984897</c:v>
                </c:pt>
                <c:pt idx="2109">
                  <c:v>23300.787568384498</c:v>
                </c:pt>
                <c:pt idx="2110">
                  <c:v>23313.273632525848</c:v>
                </c:pt>
                <c:pt idx="2111">
                  <c:v>23325.760380085059</c:v>
                </c:pt>
                <c:pt idx="2112">
                  <c:v>23338.247810738529</c:v>
                </c:pt>
                <c:pt idx="2113">
                  <c:v>23350.735924162997</c:v>
                </c:pt>
                <c:pt idx="2114">
                  <c:v>23363.224720035461</c:v>
                </c:pt>
                <c:pt idx="2115">
                  <c:v>23375.714198033278</c:v>
                </c:pt>
                <c:pt idx="2116">
                  <c:v>23388.204357834064</c:v>
                </c:pt>
                <c:pt idx="2117">
                  <c:v>23400.695199115766</c:v>
                </c:pt>
                <c:pt idx="2118">
                  <c:v>23413.186721556631</c:v>
                </c:pt>
                <c:pt idx="2119">
                  <c:v>23425.678924835189</c:v>
                </c:pt>
                <c:pt idx="2120">
                  <c:v>23438.171808630304</c:v>
                </c:pt>
                <c:pt idx="2121">
                  <c:v>23450.665372621133</c:v>
                </c:pt>
                <c:pt idx="2122">
                  <c:v>23463.159616487108</c:v>
                </c:pt>
                <c:pt idx="2123">
                  <c:v>23475.654539908017</c:v>
                </c:pt>
                <c:pt idx="2124">
                  <c:v>23488.150142563907</c:v>
                </c:pt>
                <c:pt idx="2125">
                  <c:v>23500.646424135128</c:v>
                </c:pt>
                <c:pt idx="2126">
                  <c:v>23513.143384302351</c:v>
                </c:pt>
                <c:pt idx="2127">
                  <c:v>23525.641022746531</c:v>
                </c:pt>
                <c:pt idx="2128">
                  <c:v>23538.139339148929</c:v>
                </c:pt>
                <c:pt idx="2129">
                  <c:v>23550.638333191117</c:v>
                </c:pt>
                <c:pt idx="2130">
                  <c:v>23563.138004554941</c:v>
                </c:pt>
                <c:pt idx="2131">
                  <c:v>23575.63835292256</c:v>
                </c:pt>
                <c:pt idx="2132">
                  <c:v>23588.139377976429</c:v>
                </c:pt>
                <c:pt idx="2133">
                  <c:v>23600.641079399316</c:v>
                </c:pt>
                <c:pt idx="2134">
                  <c:v>23613.143456874266</c:v>
                </c:pt>
                <c:pt idx="2135">
                  <c:v>23625.646510084618</c:v>
                </c:pt>
                <c:pt idx="2136">
                  <c:v>23638.150238714017</c:v>
                </c:pt>
                <c:pt idx="2137">
                  <c:v>23650.654642446407</c:v>
                </c:pt>
                <c:pt idx="2138">
                  <c:v>23663.159720966029</c:v>
                </c:pt>
                <c:pt idx="2139">
                  <c:v>23675.665473957411</c:v>
                </c:pt>
                <c:pt idx="2140">
                  <c:v>23688.171901105372</c:v>
                </c:pt>
                <c:pt idx="2141">
                  <c:v>23700.679002095047</c:v>
                </c:pt>
                <c:pt idx="2142">
                  <c:v>23713.186776611841</c:v>
                </c:pt>
                <c:pt idx="2143">
                  <c:v>23725.695224341463</c:v>
                </c:pt>
                <c:pt idx="2144">
                  <c:v>23738.204344969919</c:v>
                </c:pt>
                <c:pt idx="2145">
                  <c:v>23750.714138183495</c:v>
                </c:pt>
                <c:pt idx="2146">
                  <c:v>23763.22460366879</c:v>
                </c:pt>
                <c:pt idx="2147">
                  <c:v>23775.735741112669</c:v>
                </c:pt>
                <c:pt idx="2148">
                  <c:v>23788.247550202308</c:v>
                </c:pt>
                <c:pt idx="2149">
                  <c:v>23800.76003062517</c:v>
                </c:pt>
                <c:pt idx="2150">
                  <c:v>23813.273182069013</c:v>
                </c:pt>
                <c:pt idx="2151">
                  <c:v>23825.787004221867</c:v>
                </c:pt>
                <c:pt idx="2152">
                  <c:v>23838.301496772056</c:v>
                </c:pt>
                <c:pt idx="2153">
                  <c:v>23850.816659408214</c:v>
                </c:pt>
                <c:pt idx="2154">
                  <c:v>23863.332491819274</c:v>
                </c:pt>
                <c:pt idx="2155">
                  <c:v>23875.84899369441</c:v>
                </c:pt>
                <c:pt idx="2156">
                  <c:v>23888.366164723106</c:v>
                </c:pt>
                <c:pt idx="2157">
                  <c:v>23900.884004595144</c:v>
                </c:pt>
                <c:pt idx="2158">
                  <c:v>23913.40251300059</c:v>
                </c:pt>
                <c:pt idx="2159">
                  <c:v>23925.921689629795</c:v>
                </c:pt>
                <c:pt idx="2160">
                  <c:v>23938.441534173395</c:v>
                </c:pt>
                <c:pt idx="2161">
                  <c:v>23950.962046322315</c:v>
                </c:pt>
                <c:pt idx="2162">
                  <c:v>23963.483225767763</c:v>
                </c:pt>
                <c:pt idx="2163">
                  <c:v>23976.005072201231</c:v>
                </c:pt>
                <c:pt idx="2164">
                  <c:v>23988.527585314503</c:v>
                </c:pt>
                <c:pt idx="2165">
                  <c:v>24001.050764799638</c:v>
                </c:pt>
                <c:pt idx="2166">
                  <c:v>24013.574610348987</c:v>
                </c:pt>
                <c:pt idx="2167">
                  <c:v>24026.099121655196</c:v>
                </c:pt>
                <c:pt idx="2168">
                  <c:v>24038.62429841116</c:v>
                </c:pt>
                <c:pt idx="2169">
                  <c:v>24051.150140310096</c:v>
                </c:pt>
                <c:pt idx="2170">
                  <c:v>24063.676647045471</c:v>
                </c:pt>
                <c:pt idx="2171">
                  <c:v>24076.203818311074</c:v>
                </c:pt>
                <c:pt idx="2172">
                  <c:v>24088.731653800918</c:v>
                </c:pt>
                <c:pt idx="2173">
                  <c:v>24101.260153209376</c:v>
                </c:pt>
                <c:pt idx="2174">
                  <c:v>24113.789316231014</c:v>
                </c:pt>
                <c:pt idx="2175">
                  <c:v>24126.319142560733</c:v>
                </c:pt>
                <c:pt idx="2176">
                  <c:v>24138.849631893718</c:v>
                </c:pt>
                <c:pt idx="2177">
                  <c:v>24151.380783925426</c:v>
                </c:pt>
                <c:pt idx="2178">
                  <c:v>24163.912598351559</c:v>
                </c:pt>
                <c:pt idx="2179">
                  <c:v>24176.445074868148</c:v>
                </c:pt>
                <c:pt idx="2180">
                  <c:v>24188.978213171475</c:v>
                </c:pt>
                <c:pt idx="2181">
                  <c:v>24201.512012958105</c:v>
                </c:pt>
                <c:pt idx="2182">
                  <c:v>24214.046473924904</c:v>
                </c:pt>
                <c:pt idx="2183">
                  <c:v>24226.581595768963</c:v>
                </c:pt>
                <c:pt idx="2184">
                  <c:v>24239.11737818769</c:v>
                </c:pt>
                <c:pt idx="2185">
                  <c:v>24251.653820878782</c:v>
                </c:pt>
                <c:pt idx="2186">
                  <c:v>24264.19092354018</c:v>
                </c:pt>
                <c:pt idx="2187">
                  <c:v>24276.728685870115</c:v>
                </c:pt>
                <c:pt idx="2188">
                  <c:v>24289.267107567095</c:v>
                </c:pt>
                <c:pt idx="2189">
                  <c:v>24301.806188329901</c:v>
                </c:pt>
                <c:pt idx="2190">
                  <c:v>24314.345927857572</c:v>
                </c:pt>
                <c:pt idx="2191">
                  <c:v>24326.886325849475</c:v>
                </c:pt>
                <c:pt idx="2192">
                  <c:v>24339.427382005189</c:v>
                </c:pt>
                <c:pt idx="2193">
                  <c:v>24351.969096024608</c:v>
                </c:pt>
                <c:pt idx="2194">
                  <c:v>24364.51146760787</c:v>
                </c:pt>
                <c:pt idx="2195">
                  <c:v>24377.054496455417</c:v>
                </c:pt>
                <c:pt idx="2196">
                  <c:v>24389.598182267942</c:v>
                </c:pt>
                <c:pt idx="2197">
                  <c:v>24402.14252474641</c:v>
                </c:pt>
                <c:pt idx="2198">
                  <c:v>24414.687523592078</c:v>
                </c:pt>
                <c:pt idx="2199">
                  <c:v>24427.233178506445</c:v>
                </c:pt>
                <c:pt idx="2200">
                  <c:v>24439.779489191318</c:v>
                </c:pt>
                <c:pt idx="2201">
                  <c:v>24452.326455348742</c:v>
                </c:pt>
                <c:pt idx="2202">
                  <c:v>24464.874076681041</c:v>
                </c:pt>
                <c:pt idx="2203">
                  <c:v>24477.422352890833</c:v>
                </c:pt>
                <c:pt idx="2204">
                  <c:v>24489.971283680967</c:v>
                </c:pt>
                <c:pt idx="2205">
                  <c:v>24502.520868754589</c:v>
                </c:pt>
                <c:pt idx="2206">
                  <c:v>24515.071107815107</c:v>
                </c:pt>
                <c:pt idx="2207">
                  <c:v>24527.6220005662</c:v>
                </c:pt>
                <c:pt idx="2208">
                  <c:v>24540.173546711798</c:v>
                </c:pt>
                <c:pt idx="2209">
                  <c:v>24552.725745956133</c:v>
                </c:pt>
                <c:pt idx="2210">
                  <c:v>24565.278598003675</c:v>
                </c:pt>
                <c:pt idx="2211">
                  <c:v>24577.832102559172</c:v>
                </c:pt>
                <c:pt idx="2212">
                  <c:v>24590.386259327643</c:v>
                </c:pt>
                <c:pt idx="2213">
                  <c:v>24602.941068014359</c:v>
                </c:pt>
                <c:pt idx="2214">
                  <c:v>24615.496528324875</c:v>
                </c:pt>
                <c:pt idx="2215">
                  <c:v>24628.052639964997</c:v>
                </c:pt>
                <c:pt idx="2216">
                  <c:v>24640.609402640817</c:v>
                </c:pt>
                <c:pt idx="2217">
                  <c:v>24653.166816058674</c:v>
                </c:pt>
                <c:pt idx="2218">
                  <c:v>24665.724879925165</c:v>
                </c:pt>
                <c:pt idx="2219">
                  <c:v>24678.283593947181</c:v>
                </c:pt>
                <c:pt idx="2220">
                  <c:v>24690.842957831843</c:v>
                </c:pt>
                <c:pt idx="2221">
                  <c:v>24703.402971286563</c:v>
                </c:pt>
                <c:pt idx="2222">
                  <c:v>24715.963634019001</c:v>
                </c:pt>
                <c:pt idx="2223">
                  <c:v>24728.524945737085</c:v>
                </c:pt>
                <c:pt idx="2224">
                  <c:v>24741.086906149001</c:v>
                </c:pt>
                <c:pt idx="2225">
                  <c:v>24753.649514963203</c:v>
                </c:pt>
                <c:pt idx="2226">
                  <c:v>24766.212771888404</c:v>
                </c:pt>
                <c:pt idx="2227">
                  <c:v>24778.776676633592</c:v>
                </c:pt>
                <c:pt idx="2228">
                  <c:v>24791.341228907986</c:v>
                </c:pt>
                <c:pt idx="2229">
                  <c:v>24803.906428421105</c:v>
                </c:pt>
                <c:pt idx="2230">
                  <c:v>24816.472274882675</c:v>
                </c:pt>
                <c:pt idx="2231">
                  <c:v>24829.038768002745</c:v>
                </c:pt>
                <c:pt idx="2232">
                  <c:v>24841.605907491579</c:v>
                </c:pt>
                <c:pt idx="2233">
                  <c:v>24854.173693059725</c:v>
                </c:pt>
                <c:pt idx="2234">
                  <c:v>24866.742124417968</c:v>
                </c:pt>
                <c:pt idx="2235">
                  <c:v>24879.311201277367</c:v>
                </c:pt>
                <c:pt idx="2236">
                  <c:v>24891.88092334925</c:v>
                </c:pt>
                <c:pt idx="2237">
                  <c:v>24904.451290345169</c:v>
                </c:pt>
                <c:pt idx="2238">
                  <c:v>24917.022301976962</c:v>
                </c:pt>
                <c:pt idx="2239">
                  <c:v>24929.59395795672</c:v>
                </c:pt>
                <c:pt idx="2240">
                  <c:v>24942.166257996789</c:v>
                </c:pt>
                <c:pt idx="2241">
                  <c:v>24954.73920180976</c:v>
                </c:pt>
                <c:pt idx="2242">
                  <c:v>24967.312789108506</c:v>
                </c:pt>
                <c:pt idx="2243">
                  <c:v>24979.887019606133</c:v>
                </c:pt>
                <c:pt idx="2244">
                  <c:v>24992.46189301601</c:v>
                </c:pt>
                <c:pt idx="2245">
                  <c:v>25005.037409051751</c:v>
                </c:pt>
                <c:pt idx="2246">
                  <c:v>25017.613567427248</c:v>
                </c:pt>
                <c:pt idx="2247">
                  <c:v>25030.190367856634</c:v>
                </c:pt>
                <c:pt idx="2248">
                  <c:v>25042.767810054313</c:v>
                </c:pt>
                <c:pt idx="2249">
                  <c:v>25055.34589373491</c:v>
                </c:pt>
                <c:pt idx="2250">
                  <c:v>25067.92461861331</c:v>
                </c:pt>
                <c:pt idx="2251">
                  <c:v>25080.503984404681</c:v>
                </c:pt>
                <c:pt idx="2252">
                  <c:v>25093.083990824423</c:v>
                </c:pt>
                <c:pt idx="2253">
                  <c:v>25105.664637588183</c:v>
                </c:pt>
                <c:pt idx="2254">
                  <c:v>25118.245924411891</c:v>
                </c:pt>
                <c:pt idx="2255">
                  <c:v>25130.827851011683</c:v>
                </c:pt>
                <c:pt idx="2256">
                  <c:v>25143.410417103973</c:v>
                </c:pt>
                <c:pt idx="2257">
                  <c:v>25155.993622405436</c:v>
                </c:pt>
                <c:pt idx="2258">
                  <c:v>25168.577466632982</c:v>
                </c:pt>
                <c:pt idx="2259">
                  <c:v>25181.161949503759</c:v>
                </c:pt>
                <c:pt idx="2260">
                  <c:v>25193.747070735208</c:v>
                </c:pt>
                <c:pt idx="2261">
                  <c:v>25206.332830044972</c:v>
                </c:pt>
                <c:pt idx="2262">
                  <c:v>25218.919227150971</c:v>
                </c:pt>
                <c:pt idx="2263">
                  <c:v>25231.506261771377</c:v>
                </c:pt>
                <c:pt idx="2264">
                  <c:v>25244.093933624605</c:v>
                </c:pt>
                <c:pt idx="2265">
                  <c:v>25256.682242429291</c:v>
                </c:pt>
                <c:pt idx="2266">
                  <c:v>25269.271187904364</c:v>
                </c:pt>
                <c:pt idx="2267">
                  <c:v>25281.860769768973</c:v>
                </c:pt>
                <c:pt idx="2268">
                  <c:v>25294.45098774253</c:v>
                </c:pt>
                <c:pt idx="2269">
                  <c:v>25307.041841544695</c:v>
                </c:pt>
                <c:pt idx="2270">
                  <c:v>25319.633330895336</c:v>
                </c:pt>
                <c:pt idx="2271">
                  <c:v>25332.225455514643</c:v>
                </c:pt>
                <c:pt idx="2272">
                  <c:v>25344.81821512297</c:v>
                </c:pt>
                <c:pt idx="2273">
                  <c:v>25357.411609440969</c:v>
                </c:pt>
                <c:pt idx="2274">
                  <c:v>25370.00563818953</c:v>
                </c:pt>
                <c:pt idx="2275">
                  <c:v>25382.600301089777</c:v>
                </c:pt>
                <c:pt idx="2276">
                  <c:v>25395.19559786309</c:v>
                </c:pt>
                <c:pt idx="2277">
                  <c:v>25407.791528231075</c:v>
                </c:pt>
                <c:pt idx="2278">
                  <c:v>25420.388091915618</c:v>
                </c:pt>
                <c:pt idx="2279">
                  <c:v>25432.9852886388</c:v>
                </c:pt>
                <c:pt idx="2280">
                  <c:v>25445.583118122988</c:v>
                </c:pt>
                <c:pt idx="2281">
                  <c:v>25458.181580090772</c:v>
                </c:pt>
                <c:pt idx="2282">
                  <c:v>25470.780674264999</c:v>
                </c:pt>
                <c:pt idx="2283">
                  <c:v>25483.380400368726</c:v>
                </c:pt>
                <c:pt idx="2284">
                  <c:v>25495.980758125315</c:v>
                </c:pt>
                <c:pt idx="2285">
                  <c:v>25508.5817472583</c:v>
                </c:pt>
                <c:pt idx="2286">
                  <c:v>25521.183367491492</c:v>
                </c:pt>
                <c:pt idx="2287">
                  <c:v>25533.785618548955</c:v>
                </c:pt>
                <c:pt idx="2288">
                  <c:v>25546.388500154968</c:v>
                </c:pt>
                <c:pt idx="2289">
                  <c:v>25558.992012034061</c:v>
                </c:pt>
                <c:pt idx="2290">
                  <c:v>25571.596153911014</c:v>
                </c:pt>
                <c:pt idx="2291">
                  <c:v>25584.200925510824</c:v>
                </c:pt>
                <c:pt idx="2292">
                  <c:v>25596.806326558755</c:v>
                </c:pt>
                <c:pt idx="2293">
                  <c:v>25609.412356780296</c:v>
                </c:pt>
                <c:pt idx="2294">
                  <c:v>25622.019015901184</c:v>
                </c:pt>
                <c:pt idx="2295">
                  <c:v>25634.626303647376</c:v>
                </c:pt>
                <c:pt idx="2296">
                  <c:v>25647.234219745085</c:v>
                </c:pt>
                <c:pt idx="2297">
                  <c:v>25659.842763920766</c:v>
                </c:pt>
                <c:pt idx="2298">
                  <c:v>25672.451935901099</c:v>
                </c:pt>
                <c:pt idx="2299">
                  <c:v>25685.061735413004</c:v>
                </c:pt>
                <c:pt idx="2300">
                  <c:v>25697.67216218363</c:v>
                </c:pt>
                <c:pt idx="2301">
                  <c:v>25710.283215940399</c:v>
                </c:pt>
                <c:pt idx="2302">
                  <c:v>25722.894896410926</c:v>
                </c:pt>
                <c:pt idx="2303">
                  <c:v>25735.507203323094</c:v>
                </c:pt>
                <c:pt idx="2304">
                  <c:v>25748.120136404996</c:v>
                </c:pt>
                <c:pt idx="2305">
                  <c:v>25760.733695384988</c:v>
                </c:pt>
                <c:pt idx="2306">
                  <c:v>25773.347879991641</c:v>
                </c:pt>
                <c:pt idx="2307">
                  <c:v>25785.96268995378</c:v>
                </c:pt>
                <c:pt idx="2308">
                  <c:v>25798.578125000437</c:v>
                </c:pt>
                <c:pt idx="2309">
                  <c:v>25811.194184860902</c:v>
                </c:pt>
                <c:pt idx="2310">
                  <c:v>25823.8108692647</c:v>
                </c:pt>
                <c:pt idx="2311">
                  <c:v>25836.428177941572</c:v>
                </c:pt>
                <c:pt idx="2312">
                  <c:v>25849.046110621519</c:v>
                </c:pt>
                <c:pt idx="2313">
                  <c:v>25861.664667034733</c:v>
                </c:pt>
                <c:pt idx="2314">
                  <c:v>25874.283846911694</c:v>
                </c:pt>
                <c:pt idx="2315">
                  <c:v>25886.903649983065</c:v>
                </c:pt>
                <c:pt idx="2316">
                  <c:v>25899.524075979796</c:v>
                </c:pt>
                <c:pt idx="2317">
                  <c:v>25912.145124633007</c:v>
                </c:pt>
                <c:pt idx="2318">
                  <c:v>25924.766795674092</c:v>
                </c:pt>
                <c:pt idx="2319">
                  <c:v>25937.389088834647</c:v>
                </c:pt>
                <c:pt idx="2320">
                  <c:v>25950.012003846543</c:v>
                </c:pt>
                <c:pt idx="2321">
                  <c:v>25962.635540441839</c:v>
                </c:pt>
                <c:pt idx="2322">
                  <c:v>25975.259698352857</c:v>
                </c:pt>
                <c:pt idx="2323">
                  <c:v>25987.884477312124</c:v>
                </c:pt>
                <c:pt idx="2324">
                  <c:v>26000.509877052405</c:v>
                </c:pt>
                <c:pt idx="2325">
                  <c:v>26013.1358973067</c:v>
                </c:pt>
                <c:pt idx="2326">
                  <c:v>26025.762537808245</c:v>
                </c:pt>
                <c:pt idx="2327">
                  <c:v>26038.389798290485</c:v>
                </c:pt>
                <c:pt idx="2328">
                  <c:v>26051.0176784871</c:v>
                </c:pt>
                <c:pt idx="2329">
                  <c:v>26063.646178132025</c:v>
                </c:pt>
                <c:pt idx="2330">
                  <c:v>26076.275296959386</c:v>
                </c:pt>
                <c:pt idx="2331">
                  <c:v>26088.905034703563</c:v>
                </c:pt>
                <c:pt idx="2332">
                  <c:v>26101.53539109914</c:v>
                </c:pt>
                <c:pt idx="2333">
                  <c:v>26114.166365880952</c:v>
                </c:pt>
                <c:pt idx="2334">
                  <c:v>26126.797958784056</c:v>
                </c:pt>
                <c:pt idx="2335">
                  <c:v>26139.430169543717</c:v>
                </c:pt>
                <c:pt idx="2336">
                  <c:v>26152.062997895464</c:v>
                </c:pt>
                <c:pt idx="2337">
                  <c:v>26164.696443575012</c:v>
                </c:pt>
                <c:pt idx="2338">
                  <c:v>26177.330506318318</c:v>
                </c:pt>
                <c:pt idx="2339">
                  <c:v>26189.965185861602</c:v>
                </c:pt>
                <c:pt idx="2340">
                  <c:v>26202.600481941219</c:v>
                </c:pt>
                <c:pt idx="2341">
                  <c:v>26215.236394293854</c:v>
                </c:pt>
                <c:pt idx="2342">
                  <c:v>26227.872922656323</c:v>
                </c:pt>
                <c:pt idx="2343">
                  <c:v>26240.510066765746</c:v>
                </c:pt>
                <c:pt idx="2344">
                  <c:v>26253.147826359422</c:v>
                </c:pt>
                <c:pt idx="2345">
                  <c:v>26265.786201174888</c:v>
                </c:pt>
                <c:pt idx="2346">
                  <c:v>26278.425190949889</c:v>
                </c:pt>
                <c:pt idx="2347">
                  <c:v>26291.064795422408</c:v>
                </c:pt>
                <c:pt idx="2348">
                  <c:v>26303.705014330651</c:v>
                </c:pt>
                <c:pt idx="2349">
                  <c:v>26316.345847413057</c:v>
                </c:pt>
                <c:pt idx="2350">
                  <c:v>26328.98729440826</c:v>
                </c:pt>
                <c:pt idx="2351">
                  <c:v>26341.629355055124</c:v>
                </c:pt>
                <c:pt idx="2352">
                  <c:v>26354.272029092772</c:v>
                </c:pt>
                <c:pt idx="2353">
                  <c:v>26366.9153162605</c:v>
                </c:pt>
                <c:pt idx="2354">
                  <c:v>26379.559216297839</c:v>
                </c:pt>
                <c:pt idx="2355">
                  <c:v>26392.203728944565</c:v>
                </c:pt>
                <c:pt idx="2356">
                  <c:v>26404.84885394065</c:v>
                </c:pt>
                <c:pt idx="2357">
                  <c:v>26417.494591026287</c:v>
                </c:pt>
                <c:pt idx="2358">
                  <c:v>26430.140939941892</c:v>
                </c:pt>
                <c:pt idx="2359">
                  <c:v>26442.78790042812</c:v>
                </c:pt>
                <c:pt idx="2360">
                  <c:v>26455.435472225825</c:v>
                </c:pt>
                <c:pt idx="2361">
                  <c:v>26468.083655076083</c:v>
                </c:pt>
                <c:pt idx="2362">
                  <c:v>26480.732448720206</c:v>
                </c:pt>
                <c:pt idx="2363">
                  <c:v>26493.381852899685</c:v>
                </c:pt>
                <c:pt idx="2364">
                  <c:v>26506.03186735628</c:v>
                </c:pt>
                <c:pt idx="2365">
                  <c:v>26518.68249183194</c:v>
                </c:pt>
                <c:pt idx="2366">
                  <c:v>26531.333726068828</c:v>
                </c:pt>
                <c:pt idx="2367">
                  <c:v>26543.985569809356</c:v>
                </c:pt>
                <c:pt idx="2368">
                  <c:v>26556.638022796105</c:v>
                </c:pt>
                <c:pt idx="2369">
                  <c:v>26569.291084771925</c:v>
                </c:pt>
                <c:pt idx="2370">
                  <c:v>26581.944755479846</c:v>
                </c:pt>
                <c:pt idx="2371">
                  <c:v>26594.599034663122</c:v>
                </c:pt>
                <c:pt idx="2372">
                  <c:v>26607.253922065236</c:v>
                </c:pt>
                <c:pt idx="2373">
                  <c:v>26619.909417429888</c:v>
                </c:pt>
                <c:pt idx="2374">
                  <c:v>26632.565520500972</c:v>
                </c:pt>
                <c:pt idx="2375">
                  <c:v>26645.222231022621</c:v>
                </c:pt>
                <c:pt idx="2376">
                  <c:v>26657.879548739158</c:v>
                </c:pt>
                <c:pt idx="2377">
                  <c:v>26670.537473395168</c:v>
                </c:pt>
                <c:pt idx="2378">
                  <c:v>26683.196004735397</c:v>
                </c:pt>
                <c:pt idx="2379">
                  <c:v>26695.855142504828</c:v>
                </c:pt>
                <c:pt idx="2380">
                  <c:v>26708.514886448662</c:v>
                </c:pt>
                <c:pt idx="2381">
                  <c:v>26721.175236312312</c:v>
                </c:pt>
                <c:pt idx="2382">
                  <c:v>26733.836191841419</c:v>
                </c:pt>
                <c:pt idx="2383">
                  <c:v>26746.497752781797</c:v>
                </c:pt>
                <c:pt idx="2384">
                  <c:v>26759.159918879493</c:v>
                </c:pt>
                <c:pt idx="2385">
                  <c:v>26771.822689880813</c:v>
                </c:pt>
                <c:pt idx="2386">
                  <c:v>26784.486065532205</c:v>
                </c:pt>
                <c:pt idx="2387">
                  <c:v>26797.150045580351</c:v>
                </c:pt>
                <c:pt idx="2388">
                  <c:v>26809.814629772176</c:v>
                </c:pt>
                <c:pt idx="2389">
                  <c:v>26822.479817854786</c:v>
                </c:pt>
                <c:pt idx="2390">
                  <c:v>26835.145609575498</c:v>
                </c:pt>
                <c:pt idx="2391">
                  <c:v>26847.812004681866</c:v>
                </c:pt>
                <c:pt idx="2392">
                  <c:v>26860.479002921631</c:v>
                </c:pt>
                <c:pt idx="2393">
                  <c:v>26873.146604042748</c:v>
                </c:pt>
                <c:pt idx="2394">
                  <c:v>26885.814807793387</c:v>
                </c:pt>
                <c:pt idx="2395">
                  <c:v>26898.483613921933</c:v>
                </c:pt>
                <c:pt idx="2396">
                  <c:v>26911.153022176968</c:v>
                </c:pt>
                <c:pt idx="2397">
                  <c:v>26923.823032307304</c:v>
                </c:pt>
                <c:pt idx="2398">
                  <c:v>26936.493644061949</c:v>
                </c:pt>
                <c:pt idx="2399">
                  <c:v>26949.164857190117</c:v>
                </c:pt>
                <c:pt idx="2400">
                  <c:v>26961.836671441226</c:v>
                </c:pt>
                <c:pt idx="2401">
                  <c:v>26974.509086564936</c:v>
                </c:pt>
                <c:pt idx="2402">
                  <c:v>26987.182102311075</c:v>
                </c:pt>
                <c:pt idx="2403">
                  <c:v>26999.855718429691</c:v>
                </c:pt>
                <c:pt idx="2404">
                  <c:v>27012.529934671056</c:v>
                </c:pt>
                <c:pt idx="2405">
                  <c:v>27025.204750785637</c:v>
                </c:pt>
                <c:pt idx="2406">
                  <c:v>27037.880166524115</c:v>
                </c:pt>
                <c:pt idx="2407">
                  <c:v>27050.556181637363</c:v>
                </c:pt>
                <c:pt idx="2408">
                  <c:v>27063.23279587648</c:v>
                </c:pt>
                <c:pt idx="2409">
                  <c:v>27075.910008992752</c:v>
                </c:pt>
                <c:pt idx="2410">
                  <c:v>27088.587820737699</c:v>
                </c:pt>
                <c:pt idx="2411">
                  <c:v>27101.266230863006</c:v>
                </c:pt>
                <c:pt idx="2412">
                  <c:v>27113.94523912061</c:v>
                </c:pt>
                <c:pt idx="2413">
                  <c:v>27126.624845262628</c:v>
                </c:pt>
                <c:pt idx="2414">
                  <c:v>27139.30504904137</c:v>
                </c:pt>
                <c:pt idx="2415">
                  <c:v>27151.985850209403</c:v>
                </c:pt>
                <c:pt idx="2416">
                  <c:v>27164.667248519414</c:v>
                </c:pt>
                <c:pt idx="2417">
                  <c:v>27177.34924372438</c:v>
                </c:pt>
                <c:pt idx="2418">
                  <c:v>27190.03183557744</c:v>
                </c:pt>
                <c:pt idx="2419">
                  <c:v>27202.71502383193</c:v>
                </c:pt>
                <c:pt idx="2420">
                  <c:v>27215.398808241425</c:v>
                </c:pt>
                <c:pt idx="2421">
                  <c:v>27228.083188559667</c:v>
                </c:pt>
                <c:pt idx="2422">
                  <c:v>27240.768164540623</c:v>
                </c:pt>
                <c:pt idx="2423">
                  <c:v>27253.453735938434</c:v>
                </c:pt>
                <c:pt idx="2424">
                  <c:v>27266.139902507493</c:v>
                </c:pt>
                <c:pt idx="2425">
                  <c:v>27278.826664002358</c:v>
                </c:pt>
                <c:pt idx="2426">
                  <c:v>27291.514020177798</c:v>
                </c:pt>
                <c:pt idx="2427">
                  <c:v>27304.201970788796</c:v>
                </c:pt>
                <c:pt idx="2428">
                  <c:v>27316.890515590516</c:v>
                </c:pt>
                <c:pt idx="2429">
                  <c:v>27329.579654338333</c:v>
                </c:pt>
                <c:pt idx="2430">
                  <c:v>27342.269386787837</c:v>
                </c:pt>
                <c:pt idx="2431">
                  <c:v>27354.959712694807</c:v>
                </c:pt>
                <c:pt idx="2432">
                  <c:v>27367.650631815191</c:v>
                </c:pt>
                <c:pt idx="2433">
                  <c:v>27380.342143905218</c:v>
                </c:pt>
                <c:pt idx="2434">
                  <c:v>27393.034248721233</c:v>
                </c:pt>
                <c:pt idx="2435">
                  <c:v>27405.726946019826</c:v>
                </c:pt>
                <c:pt idx="2436">
                  <c:v>27418.420235557784</c:v>
                </c:pt>
                <c:pt idx="2437">
                  <c:v>27431.114117092075</c:v>
                </c:pt>
                <c:pt idx="2438">
                  <c:v>27443.808590379893</c:v>
                </c:pt>
                <c:pt idx="2439">
                  <c:v>27456.503655178607</c:v>
                </c:pt>
                <c:pt idx="2440">
                  <c:v>27469.199311245797</c:v>
                </c:pt>
                <c:pt idx="2441">
                  <c:v>27481.895558339231</c:v>
                </c:pt>
                <c:pt idx="2442">
                  <c:v>27494.592396216907</c:v>
                </c:pt>
                <c:pt idx="2443">
                  <c:v>27507.289824636973</c:v>
                </c:pt>
                <c:pt idx="2444">
                  <c:v>27519.98784335782</c:v>
                </c:pt>
                <c:pt idx="2445">
                  <c:v>27532.68645213799</c:v>
                </c:pt>
                <c:pt idx="2446">
                  <c:v>27545.385650736265</c:v>
                </c:pt>
                <c:pt idx="2447">
                  <c:v>27558.085438911618</c:v>
                </c:pt>
                <c:pt idx="2448">
                  <c:v>27570.785816423187</c:v>
                </c:pt>
                <c:pt idx="2449">
                  <c:v>27583.486783030337</c:v>
                </c:pt>
                <c:pt idx="2450">
                  <c:v>27596.188338492622</c:v>
                </c:pt>
                <c:pt idx="2451">
                  <c:v>27608.890482569805</c:v>
                </c:pt>
                <c:pt idx="2452">
                  <c:v>27621.593215021803</c:v>
                </c:pt>
                <c:pt idx="2453">
                  <c:v>27634.29653560877</c:v>
                </c:pt>
                <c:pt idx="2454">
                  <c:v>27647.000444091049</c:v>
                </c:pt>
                <c:pt idx="2455">
                  <c:v>27659.704940229163</c:v>
                </c:pt>
                <c:pt idx="2456">
                  <c:v>27672.410023783839</c:v>
                </c:pt>
                <c:pt idx="2457">
                  <c:v>27685.115694516004</c:v>
                </c:pt>
                <c:pt idx="2458">
                  <c:v>27697.821952186761</c:v>
                </c:pt>
                <c:pt idx="2459">
                  <c:v>27710.528796557439</c:v>
                </c:pt>
                <c:pt idx="2460">
                  <c:v>27723.236227389527</c:v>
                </c:pt>
                <c:pt idx="2461">
                  <c:v>27735.944244444734</c:v>
                </c:pt>
                <c:pt idx="2462">
                  <c:v>27748.652847484937</c:v>
                </c:pt>
                <c:pt idx="2463">
                  <c:v>27761.362036272236</c:v>
                </c:pt>
                <c:pt idx="2464">
                  <c:v>27774.071810568901</c:v>
                </c:pt>
                <c:pt idx="2465">
                  <c:v>27786.782170137401</c:v>
                </c:pt>
                <c:pt idx="2466">
                  <c:v>27799.49311474041</c:v>
                </c:pt>
                <c:pt idx="2467">
                  <c:v>27812.204644140766</c:v>
                </c:pt>
                <c:pt idx="2468">
                  <c:v>27824.916758101524</c:v>
                </c:pt>
                <c:pt idx="2469">
                  <c:v>27837.629456385926</c:v>
                </c:pt>
                <c:pt idx="2470">
                  <c:v>27850.342738757427</c:v>
                </c:pt>
                <c:pt idx="2471">
                  <c:v>27863.056604979614</c:v>
                </c:pt>
                <c:pt idx="2472">
                  <c:v>27875.771054816316</c:v>
                </c:pt>
                <c:pt idx="2473">
                  <c:v>27888.486088031539</c:v>
                </c:pt>
                <c:pt idx="2474">
                  <c:v>27901.201704389481</c:v>
                </c:pt>
                <c:pt idx="2475">
                  <c:v>27913.917903654521</c:v>
                </c:pt>
                <c:pt idx="2476">
                  <c:v>27926.634685591245</c:v>
                </c:pt>
                <c:pt idx="2477">
                  <c:v>27939.352049964411</c:v>
                </c:pt>
                <c:pt idx="2478">
                  <c:v>27952.069996538983</c:v>
                </c:pt>
                <c:pt idx="2479">
                  <c:v>27964.788525080108</c:v>
                </c:pt>
                <c:pt idx="2480">
                  <c:v>27977.507635353122</c:v>
                </c:pt>
                <c:pt idx="2481">
                  <c:v>27990.22732712355</c:v>
                </c:pt>
                <c:pt idx="2482">
                  <c:v>28002.947600157098</c:v>
                </c:pt>
                <c:pt idx="2483">
                  <c:v>28015.668454219682</c:v>
                </c:pt>
                <c:pt idx="2484">
                  <c:v>28028.389889077374</c:v>
                </c:pt>
                <c:pt idx="2485">
                  <c:v>28041.111904496473</c:v>
                </c:pt>
                <c:pt idx="2486">
                  <c:v>28053.834500243447</c:v>
                </c:pt>
                <c:pt idx="2487">
                  <c:v>28066.557676084936</c:v>
                </c:pt>
                <c:pt idx="2488">
                  <c:v>28079.281431787804</c:v>
                </c:pt>
                <c:pt idx="2489">
                  <c:v>28092.005767119055</c:v>
                </c:pt>
                <c:pt idx="2490">
                  <c:v>28104.730681845922</c:v>
                </c:pt>
                <c:pt idx="2491">
                  <c:v>28117.456175735817</c:v>
                </c:pt>
                <c:pt idx="2492">
                  <c:v>28130.18224855631</c:v>
                </c:pt>
                <c:pt idx="2493">
                  <c:v>28142.908900075196</c:v>
                </c:pt>
                <c:pt idx="2494">
                  <c:v>28155.636130060437</c:v>
                </c:pt>
                <c:pt idx="2495">
                  <c:v>28168.36393828017</c:v>
                </c:pt>
                <c:pt idx="2496">
                  <c:v>28181.092324502748</c:v>
                </c:pt>
                <c:pt idx="2497">
                  <c:v>28193.821288496674</c:v>
                </c:pt>
                <c:pt idx="2498">
                  <c:v>28206.550830030676</c:v>
                </c:pt>
                <c:pt idx="2499">
                  <c:v>28219.280948873617</c:v>
                </c:pt>
                <c:pt idx="2500">
                  <c:v>28232.011644794609</c:v>
                </c:pt>
                <c:pt idx="2501">
                  <c:v>28244.742917562879</c:v>
                </c:pt>
                <c:pt idx="2502">
                  <c:v>28257.474766947893</c:v>
                </c:pt>
                <c:pt idx="2503">
                  <c:v>28270.207192719285</c:v>
                </c:pt>
                <c:pt idx="2504">
                  <c:v>28282.94019464685</c:v>
                </c:pt>
                <c:pt idx="2505">
                  <c:v>28295.673772500581</c:v>
                </c:pt>
                <c:pt idx="2506">
                  <c:v>28308.407926050684</c:v>
                </c:pt>
                <c:pt idx="2507">
                  <c:v>28321.142655067513</c:v>
                </c:pt>
                <c:pt idx="2508">
                  <c:v>28333.877959321613</c:v>
                </c:pt>
                <c:pt idx="2509">
                  <c:v>28346.613838583711</c:v>
                </c:pt>
                <c:pt idx="2510">
                  <c:v>28359.350292624738</c:v>
                </c:pt>
                <c:pt idx="2511">
                  <c:v>28372.087321215768</c:v>
                </c:pt>
                <c:pt idx="2512">
                  <c:v>28384.82492412809</c:v>
                </c:pt>
                <c:pt idx="2513">
                  <c:v>28397.563101133161</c:v>
                </c:pt>
                <c:pt idx="2514">
                  <c:v>28410.30185200262</c:v>
                </c:pt>
                <c:pt idx="2515">
                  <c:v>28423.04117650829</c:v>
                </c:pt>
                <c:pt idx="2516">
                  <c:v>28435.78107442219</c:v>
                </c:pt>
                <c:pt idx="2517">
                  <c:v>28448.521545516483</c:v>
                </c:pt>
                <c:pt idx="2518">
                  <c:v>28461.262589563557</c:v>
                </c:pt>
                <c:pt idx="2519">
                  <c:v>28474.004206335936</c:v>
                </c:pt>
                <c:pt idx="2520">
                  <c:v>28486.74639560638</c:v>
                </c:pt>
                <c:pt idx="2521">
                  <c:v>28499.489157147767</c:v>
                </c:pt>
                <c:pt idx="2522">
                  <c:v>28512.232490733208</c:v>
                </c:pt>
                <c:pt idx="2523">
                  <c:v>28524.976396135953</c:v>
                </c:pt>
                <c:pt idx="2524">
                  <c:v>28537.720873129463</c:v>
                </c:pt>
                <c:pt idx="2525">
                  <c:v>28550.465921487357</c:v>
                </c:pt>
                <c:pt idx="2526">
                  <c:v>28563.211540983444</c:v>
                </c:pt>
                <c:pt idx="2527">
                  <c:v>28575.957731391718</c:v>
                </c:pt>
                <c:pt idx="2528">
                  <c:v>28588.704492486326</c:v>
                </c:pt>
                <c:pt idx="2529">
                  <c:v>28601.45182404164</c:v>
                </c:pt>
                <c:pt idx="2530">
                  <c:v>28614.199725832139</c:v>
                </c:pt>
                <c:pt idx="2531">
                  <c:v>28626.948197632566</c:v>
                </c:pt>
                <c:pt idx="2532">
                  <c:v>28639.697239217763</c:v>
                </c:pt>
                <c:pt idx="2533">
                  <c:v>28652.44685036282</c:v>
                </c:pt>
                <c:pt idx="2534">
                  <c:v>28665.19703084293</c:v>
                </c:pt>
                <c:pt idx="2535">
                  <c:v>28677.94778043354</c:v>
                </c:pt>
                <c:pt idx="2536">
                  <c:v>28690.699098910212</c:v>
                </c:pt>
                <c:pt idx="2537">
                  <c:v>28703.450986048723</c:v>
                </c:pt>
                <c:pt idx="2538">
                  <c:v>28716.203441625021</c:v>
                </c:pt>
                <c:pt idx="2539">
                  <c:v>28728.956465415205</c:v>
                </c:pt>
                <c:pt idx="2540">
                  <c:v>28741.710057195567</c:v>
                </c:pt>
                <c:pt idx="2541">
                  <c:v>28754.464216742614</c:v>
                </c:pt>
                <c:pt idx="2542">
                  <c:v>28767.218943832937</c:v>
                </c:pt>
                <c:pt idx="2543">
                  <c:v>28779.974238243401</c:v>
                </c:pt>
                <c:pt idx="2544">
                  <c:v>28792.730099750981</c:v>
                </c:pt>
                <c:pt idx="2545">
                  <c:v>28805.48652813286</c:v>
                </c:pt>
                <c:pt idx="2546">
                  <c:v>28818.243523166373</c:v>
                </c:pt>
                <c:pt idx="2547">
                  <c:v>28831.001084629061</c:v>
                </c:pt>
                <c:pt idx="2548">
                  <c:v>28843.759212298592</c:v>
                </c:pt>
                <c:pt idx="2549">
                  <c:v>28856.517905952864</c:v>
                </c:pt>
                <c:pt idx="2550">
                  <c:v>28869.277165369909</c:v>
                </c:pt>
                <c:pt idx="2551">
                  <c:v>28882.036990327946</c:v>
                </c:pt>
                <c:pt idx="2552">
                  <c:v>28894.797380605374</c:v>
                </c:pt>
                <c:pt idx="2553">
                  <c:v>28907.558335980757</c:v>
                </c:pt>
                <c:pt idx="2554">
                  <c:v>28920.319856232833</c:v>
                </c:pt>
                <c:pt idx="2555">
                  <c:v>28933.081941140517</c:v>
                </c:pt>
                <c:pt idx="2556">
                  <c:v>28945.844590482899</c:v>
                </c:pt>
                <c:pt idx="2557">
                  <c:v>28958.607804039228</c:v>
                </c:pt>
                <c:pt idx="2558">
                  <c:v>28971.371581588941</c:v>
                </c:pt>
                <c:pt idx="2559">
                  <c:v>28984.13592291165</c:v>
                </c:pt>
                <c:pt idx="2560">
                  <c:v>28996.900827787122</c:v>
                </c:pt>
                <c:pt idx="2561">
                  <c:v>29009.666295995299</c:v>
                </c:pt>
                <c:pt idx="2562">
                  <c:v>29022.43232731631</c:v>
                </c:pt>
                <c:pt idx="2563">
                  <c:v>29035.198921530453</c:v>
                </c:pt>
                <c:pt idx="2564">
                  <c:v>29047.96607841818</c:v>
                </c:pt>
                <c:pt idx="2565">
                  <c:v>29060.733797760127</c:v>
                </c:pt>
                <c:pt idx="2566">
                  <c:v>29073.502079337093</c:v>
                </c:pt>
                <c:pt idx="2567">
                  <c:v>29086.270922930074</c:v>
                </c:pt>
                <c:pt idx="2568">
                  <c:v>29099.040328320196</c:v>
                </c:pt>
                <c:pt idx="2569">
                  <c:v>29111.810295288786</c:v>
                </c:pt>
                <c:pt idx="2570">
                  <c:v>29124.580823617329</c:v>
                </c:pt>
                <c:pt idx="2571">
                  <c:v>29137.351913087477</c:v>
                </c:pt>
                <c:pt idx="2572">
                  <c:v>29150.123563481062</c:v>
                </c:pt>
                <c:pt idx="2573">
                  <c:v>29162.895774580091</c:v>
                </c:pt>
                <c:pt idx="2574">
                  <c:v>29175.6685461667</c:v>
                </c:pt>
                <c:pt idx="2575">
                  <c:v>29188.441878023259</c:v>
                </c:pt>
                <c:pt idx="2576">
                  <c:v>29201.215769932242</c:v>
                </c:pt>
                <c:pt idx="2577">
                  <c:v>29213.990221676333</c:v>
                </c:pt>
                <c:pt idx="2578">
                  <c:v>29226.765233038383</c:v>
                </c:pt>
                <c:pt idx="2579">
                  <c:v>29239.540803801396</c:v>
                </c:pt>
                <c:pt idx="2580">
                  <c:v>29252.316933748538</c:v>
                </c:pt>
                <c:pt idx="2581">
                  <c:v>29265.093622663167</c:v>
                </c:pt>
                <c:pt idx="2582">
                  <c:v>29277.870870328796</c:v>
                </c:pt>
                <c:pt idx="2583">
                  <c:v>29290.648676529101</c:v>
                </c:pt>
                <c:pt idx="2584">
                  <c:v>29303.42704104794</c:v>
                </c:pt>
                <c:pt idx="2585">
                  <c:v>29316.205963669319</c:v>
                </c:pt>
                <c:pt idx="2586">
                  <c:v>29328.985444177433</c:v>
                </c:pt>
                <c:pt idx="2587">
                  <c:v>29341.765482356619</c:v>
                </c:pt>
                <c:pt idx="2588">
                  <c:v>29354.546077991385</c:v>
                </c:pt>
                <c:pt idx="2589">
                  <c:v>29367.327230866442</c:v>
                </c:pt>
                <c:pt idx="2590">
                  <c:v>29380.108940766622</c:v>
                </c:pt>
                <c:pt idx="2591">
                  <c:v>29392.89120747694</c:v>
                </c:pt>
                <c:pt idx="2592">
                  <c:v>29405.674030782597</c:v>
                </c:pt>
                <c:pt idx="2593">
                  <c:v>29418.457410468909</c:v>
                </c:pt>
                <c:pt idx="2594">
                  <c:v>29431.241346321407</c:v>
                </c:pt>
                <c:pt idx="2595">
                  <c:v>29444.025838125766</c:v>
                </c:pt>
                <c:pt idx="2596">
                  <c:v>29456.81088566783</c:v>
                </c:pt>
                <c:pt idx="2597">
                  <c:v>29469.596488733601</c:v>
                </c:pt>
                <c:pt idx="2598">
                  <c:v>29482.382647109251</c:v>
                </c:pt>
                <c:pt idx="2599">
                  <c:v>29495.16936058112</c:v>
                </c:pt>
                <c:pt idx="2600">
                  <c:v>29507.956628935714</c:v>
                </c:pt>
                <c:pt idx="2601">
                  <c:v>29520.744451959705</c:v>
                </c:pt>
                <c:pt idx="2602">
                  <c:v>29533.532829439901</c:v>
                </c:pt>
                <c:pt idx="2603">
                  <c:v>29546.321761163315</c:v>
                </c:pt>
                <c:pt idx="2604">
                  <c:v>29559.111246917088</c:v>
                </c:pt>
                <c:pt idx="2605">
                  <c:v>29571.901286488555</c:v>
                </c:pt>
                <c:pt idx="2606">
                  <c:v>29584.691879665195</c:v>
                </c:pt>
                <c:pt idx="2607">
                  <c:v>29597.483026234659</c:v>
                </c:pt>
                <c:pt idx="2608">
                  <c:v>29610.274725984735</c:v>
                </c:pt>
                <c:pt idx="2609">
                  <c:v>29623.066978703417</c:v>
                </c:pt>
                <c:pt idx="2610">
                  <c:v>29635.859784178832</c:v>
                </c:pt>
                <c:pt idx="2611">
                  <c:v>29648.65314219928</c:v>
                </c:pt>
                <c:pt idx="2612">
                  <c:v>29661.447052553223</c:v>
                </c:pt>
                <c:pt idx="2613">
                  <c:v>29674.241515029265</c:v>
                </c:pt>
                <c:pt idx="2614">
                  <c:v>29687.0365294162</c:v>
                </c:pt>
                <c:pt idx="2615">
                  <c:v>29699.832095502985</c:v>
                </c:pt>
                <c:pt idx="2616">
                  <c:v>29712.628213078704</c:v>
                </c:pt>
                <c:pt idx="2617">
                  <c:v>29725.424881932649</c:v>
                </c:pt>
                <c:pt idx="2618">
                  <c:v>29738.222101854219</c:v>
                </c:pt>
                <c:pt idx="2619">
                  <c:v>29751.019872633013</c:v>
                </c:pt>
                <c:pt idx="2620">
                  <c:v>29763.818194058789</c:v>
                </c:pt>
                <c:pt idx="2621">
                  <c:v>29776.617065921444</c:v>
                </c:pt>
                <c:pt idx="2622">
                  <c:v>29789.416488011058</c:v>
                </c:pt>
                <c:pt idx="2623">
                  <c:v>29802.216460117856</c:v>
                </c:pt>
                <c:pt idx="2624">
                  <c:v>29815.016982032223</c:v>
                </c:pt>
                <c:pt idx="2625">
                  <c:v>29827.818053544717</c:v>
                </c:pt>
                <c:pt idx="2626">
                  <c:v>29840.619674446047</c:v>
                </c:pt>
                <c:pt idx="2627">
                  <c:v>29853.421844527089</c:v>
                </c:pt>
                <c:pt idx="2628">
                  <c:v>29866.224563578842</c:v>
                </c:pt>
                <c:pt idx="2629">
                  <c:v>29879.027831392519</c:v>
                </c:pt>
                <c:pt idx="2630">
                  <c:v>29891.831647759456</c:v>
                </c:pt>
                <c:pt idx="2631">
                  <c:v>29904.636012471154</c:v>
                </c:pt>
                <c:pt idx="2632">
                  <c:v>29917.44092531929</c:v>
                </c:pt>
                <c:pt idx="2633">
                  <c:v>29930.24638609566</c:v>
                </c:pt>
                <c:pt idx="2634">
                  <c:v>29943.052394592261</c:v>
                </c:pt>
                <c:pt idx="2635">
                  <c:v>29955.858950601225</c:v>
                </c:pt>
                <c:pt idx="2636">
                  <c:v>29968.666053914851</c:v>
                </c:pt>
                <c:pt idx="2637">
                  <c:v>29981.473704325577</c:v>
                </c:pt>
                <c:pt idx="2638">
                  <c:v>29994.281901626029</c:v>
                </c:pt>
                <c:pt idx="2639">
                  <c:v>30007.090645608954</c:v>
                </c:pt>
                <c:pt idx="2640">
                  <c:v>30019.89993606729</c:v>
                </c:pt>
                <c:pt idx="2641">
                  <c:v>30032.709772794122</c:v>
                </c:pt>
                <c:pt idx="2642">
                  <c:v>30045.520155582675</c:v>
                </c:pt>
                <c:pt idx="2643">
                  <c:v>30058.331084226338</c:v>
                </c:pt>
                <c:pt idx="2644">
                  <c:v>30071.142558518666</c:v>
                </c:pt>
                <c:pt idx="2645">
                  <c:v>30083.954578253382</c:v>
                </c:pt>
                <c:pt idx="2646">
                  <c:v>30096.76714322433</c:v>
                </c:pt>
                <c:pt idx="2647">
                  <c:v>30109.580253225515</c:v>
                </c:pt>
                <c:pt idx="2648">
                  <c:v>30122.39390805113</c:v>
                </c:pt>
                <c:pt idx="2649">
                  <c:v>30135.208107495499</c:v>
                </c:pt>
                <c:pt idx="2650">
                  <c:v>30148.022851353104</c:v>
                </c:pt>
                <c:pt idx="2651">
                  <c:v>30160.838139418582</c:v>
                </c:pt>
                <c:pt idx="2652">
                  <c:v>30173.653971486725</c:v>
                </c:pt>
                <c:pt idx="2653">
                  <c:v>30186.470347352493</c:v>
                </c:pt>
                <c:pt idx="2654">
                  <c:v>30199.287266810974</c:v>
                </c:pt>
                <c:pt idx="2655">
                  <c:v>30212.104729657432</c:v>
                </c:pt>
                <c:pt idx="2656">
                  <c:v>30224.92273568728</c:v>
                </c:pt>
                <c:pt idx="2657">
                  <c:v>30237.74128469608</c:v>
                </c:pt>
                <c:pt idx="2658">
                  <c:v>30250.560376479531</c:v>
                </c:pt>
                <c:pt idx="2659">
                  <c:v>30263.380010833545</c:v>
                </c:pt>
                <c:pt idx="2660">
                  <c:v>30276.200187554128</c:v>
                </c:pt>
                <c:pt idx="2661">
                  <c:v>30289.02090643745</c:v>
                </c:pt>
                <c:pt idx="2662">
                  <c:v>30301.842167279861</c:v>
                </c:pt>
                <c:pt idx="2663">
                  <c:v>30314.663969877838</c:v>
                </c:pt>
                <c:pt idx="2664">
                  <c:v>30327.486314028029</c:v>
                </c:pt>
                <c:pt idx="2665">
                  <c:v>30340.309199527201</c:v>
                </c:pt>
                <c:pt idx="2666">
                  <c:v>30353.132626172315</c:v>
                </c:pt>
                <c:pt idx="2667">
                  <c:v>30365.956593760475</c:v>
                </c:pt>
                <c:pt idx="2668">
                  <c:v>30378.781102088909</c:v>
                </c:pt>
                <c:pt idx="2669">
                  <c:v>30391.606150955024</c:v>
                </c:pt>
                <c:pt idx="2670">
                  <c:v>30404.431740156382</c:v>
                </c:pt>
                <c:pt idx="2671">
                  <c:v>30417.257869490666</c:v>
                </c:pt>
                <c:pt idx="2672">
                  <c:v>30430.084538755746</c:v>
                </c:pt>
                <c:pt idx="2673">
                  <c:v>30442.911747749626</c:v>
                </c:pt>
                <c:pt idx="2674">
                  <c:v>30455.739496270457</c:v>
                </c:pt>
                <c:pt idx="2675">
                  <c:v>30468.567784116553</c:v>
                </c:pt>
                <c:pt idx="2676">
                  <c:v>30481.396611086355</c:v>
                </c:pt>
                <c:pt idx="2677">
                  <c:v>30494.225976978498</c:v>
                </c:pt>
                <c:pt idx="2678">
                  <c:v>30507.055881591736</c:v>
                </c:pt>
                <c:pt idx="2679">
                  <c:v>30519.886324724968</c:v>
                </c:pt>
                <c:pt idx="2680">
                  <c:v>30532.717306177241</c:v>
                </c:pt>
                <c:pt idx="2681">
                  <c:v>30545.548825747803</c:v>
                </c:pt>
                <c:pt idx="2682">
                  <c:v>30558.380883235979</c:v>
                </c:pt>
                <c:pt idx="2683">
                  <c:v>30571.213478441296</c:v>
                </c:pt>
                <c:pt idx="2684">
                  <c:v>30584.046611163409</c:v>
                </c:pt>
                <c:pt idx="2685">
                  <c:v>30596.880281202117</c:v>
                </c:pt>
                <c:pt idx="2686">
                  <c:v>30609.714488357382</c:v>
                </c:pt>
                <c:pt idx="2687">
                  <c:v>30622.549232429312</c:v>
                </c:pt>
                <c:pt idx="2688">
                  <c:v>30635.38451321816</c:v>
                </c:pt>
                <c:pt idx="2689">
                  <c:v>30648.220330524324</c:v>
                </c:pt>
                <c:pt idx="2690">
                  <c:v>30661.056684148367</c:v>
                </c:pt>
                <c:pt idx="2691">
                  <c:v>30673.893573890971</c:v>
                </c:pt>
                <c:pt idx="2692">
                  <c:v>30686.730999553005</c:v>
                </c:pt>
                <c:pt idx="2693">
                  <c:v>30699.568960935438</c:v>
                </c:pt>
                <c:pt idx="2694">
                  <c:v>30712.407457839443</c:v>
                </c:pt>
                <c:pt idx="2695">
                  <c:v>30725.2464900663</c:v>
                </c:pt>
                <c:pt idx="2696">
                  <c:v>30738.086057417422</c:v>
                </c:pt>
                <c:pt idx="2697">
                  <c:v>30750.926159694431</c:v>
                </c:pt>
                <c:pt idx="2698">
                  <c:v>30763.766796699034</c:v>
                </c:pt>
                <c:pt idx="2699">
                  <c:v>30776.607968233118</c:v>
                </c:pt>
                <c:pt idx="2700">
                  <c:v>30789.449674098716</c:v>
                </c:pt>
                <c:pt idx="2701">
                  <c:v>30802.291914098001</c:v>
                </c:pt>
                <c:pt idx="2702">
                  <c:v>30815.134688033282</c:v>
                </c:pt>
                <c:pt idx="2703">
                  <c:v>30827.977995707031</c:v>
                </c:pt>
                <c:pt idx="2704">
                  <c:v>30840.821836921848</c:v>
                </c:pt>
                <c:pt idx="2705">
                  <c:v>30853.666211480508</c:v>
                </c:pt>
                <c:pt idx="2706">
                  <c:v>30866.511119185903</c:v>
                </c:pt>
                <c:pt idx="2707">
                  <c:v>30879.356559841086</c:v>
                </c:pt>
                <c:pt idx="2708">
                  <c:v>30892.202533249259</c:v>
                </c:pt>
                <c:pt idx="2709">
                  <c:v>30905.049039213744</c:v>
                </c:pt>
                <c:pt idx="2710">
                  <c:v>30917.896077538033</c:v>
                </c:pt>
                <c:pt idx="2711">
                  <c:v>30930.74364802576</c:v>
                </c:pt>
                <c:pt idx="2712">
                  <c:v>30943.5917504807</c:v>
                </c:pt>
                <c:pt idx="2713">
                  <c:v>30956.440384706773</c:v>
                </c:pt>
                <c:pt idx="2714">
                  <c:v>30969.289550508027</c:v>
                </c:pt>
                <c:pt idx="2715">
                  <c:v>30982.139247688687</c:v>
                </c:pt>
                <c:pt idx="2716">
                  <c:v>30994.98947605311</c:v>
                </c:pt>
                <c:pt idx="2717">
                  <c:v>31007.840235405762</c:v>
                </c:pt>
                <c:pt idx="2718">
                  <c:v>31020.69152555132</c:v>
                </c:pt>
                <c:pt idx="2719">
                  <c:v>31033.543346294551</c:v>
                </c:pt>
                <c:pt idx="2720">
                  <c:v>31046.395697440374</c:v>
                </c:pt>
                <c:pt idx="2721">
                  <c:v>31059.248578793875</c:v>
                </c:pt>
                <c:pt idx="2722">
                  <c:v>31072.101990160259</c:v>
                </c:pt>
                <c:pt idx="2723">
                  <c:v>31084.955931344884</c:v>
                </c:pt>
                <c:pt idx="2724">
                  <c:v>31097.810402153256</c:v>
                </c:pt>
                <c:pt idx="2725">
                  <c:v>31110.665402390998</c:v>
                </c:pt>
                <c:pt idx="2726">
                  <c:v>31123.520931863921</c:v>
                </c:pt>
                <c:pt idx="2727">
                  <c:v>31136.376990377939</c:v>
                </c:pt>
                <c:pt idx="2728">
                  <c:v>31149.233577739124</c:v>
                </c:pt>
                <c:pt idx="2729">
                  <c:v>31162.090693753704</c:v>
                </c:pt>
                <c:pt idx="2730">
                  <c:v>31174.948338228005</c:v>
                </c:pt>
                <c:pt idx="2731">
                  <c:v>31187.806510968527</c:v>
                </c:pt>
                <c:pt idx="2732">
                  <c:v>31200.665211781921</c:v>
                </c:pt>
                <c:pt idx="2733">
                  <c:v>31213.524440474961</c:v>
                </c:pt>
                <c:pt idx="2734">
                  <c:v>31226.384196854578</c:v>
                </c:pt>
                <c:pt idx="2735">
                  <c:v>31239.244480727823</c:v>
                </c:pt>
                <c:pt idx="2736">
                  <c:v>31252.105291901888</c:v>
                </c:pt>
                <c:pt idx="2737">
                  <c:v>31264.966630184135</c:v>
                </c:pt>
                <c:pt idx="2738">
                  <c:v>31277.828495382029</c:v>
                </c:pt>
                <c:pt idx="2739">
                  <c:v>31290.690887303215</c:v>
                </c:pt>
                <c:pt idx="2740">
                  <c:v>31303.553805755455</c:v>
                </c:pt>
                <c:pt idx="2741">
                  <c:v>31316.417250546634</c:v>
                </c:pt>
                <c:pt idx="2742">
                  <c:v>31329.281221484824</c:v>
                </c:pt>
                <c:pt idx="2743">
                  <c:v>31342.145718378197</c:v>
                </c:pt>
                <c:pt idx="2744">
                  <c:v>31355.010741035072</c:v>
                </c:pt>
                <c:pt idx="2745">
                  <c:v>31367.876289263946</c:v>
                </c:pt>
                <c:pt idx="2746">
                  <c:v>31380.742362873374</c:v>
                </c:pt>
                <c:pt idx="2747">
                  <c:v>31393.608961672133</c:v>
                </c:pt>
                <c:pt idx="2748">
                  <c:v>31406.476085469109</c:v>
                </c:pt>
                <c:pt idx="2749">
                  <c:v>31419.343734073303</c:v>
                </c:pt>
                <c:pt idx="2750">
                  <c:v>31432.211907293899</c:v>
                </c:pt>
                <c:pt idx="2751">
                  <c:v>31445.080604940173</c:v>
                </c:pt>
                <c:pt idx="2752">
                  <c:v>31457.949826821576</c:v>
                </c:pt>
                <c:pt idx="2753">
                  <c:v>31470.819572747681</c:v>
                </c:pt>
                <c:pt idx="2754">
                  <c:v>31483.689842528223</c:v>
                </c:pt>
                <c:pt idx="2755">
                  <c:v>31496.560635973026</c:v>
                </c:pt>
                <c:pt idx="2756">
                  <c:v>31509.431952892097</c:v>
                </c:pt>
                <c:pt idx="2757">
                  <c:v>31522.303793095562</c:v>
                </c:pt>
                <c:pt idx="2758">
                  <c:v>31535.176156393682</c:v>
                </c:pt>
                <c:pt idx="2759">
                  <c:v>31548.049042596864</c:v>
                </c:pt>
                <c:pt idx="2760">
                  <c:v>31560.92245151566</c:v>
                </c:pt>
                <c:pt idx="2761">
                  <c:v>31573.796382960743</c:v>
                </c:pt>
                <c:pt idx="2762">
                  <c:v>31586.670836742916</c:v>
                </c:pt>
                <c:pt idx="2763">
                  <c:v>31599.54581267315</c:v>
                </c:pt>
                <c:pt idx="2764">
                  <c:v>31612.42131056252</c:v>
                </c:pt>
                <c:pt idx="2765">
                  <c:v>31625.297330222271</c:v>
                </c:pt>
                <c:pt idx="2766">
                  <c:v>31638.173871463747</c:v>
                </c:pt>
                <c:pt idx="2767">
                  <c:v>31651.050934098457</c:v>
                </c:pt>
                <c:pt idx="2768">
                  <c:v>31663.928517938024</c:v>
                </c:pt>
                <c:pt idx="2769">
                  <c:v>31676.806622794247</c:v>
                </c:pt>
                <c:pt idx="2770">
                  <c:v>31689.685248479007</c:v>
                </c:pt>
                <c:pt idx="2771">
                  <c:v>31702.564394804362</c:v>
                </c:pt>
                <c:pt idx="2772">
                  <c:v>31715.444061582471</c:v>
                </c:pt>
                <c:pt idx="2773">
                  <c:v>31728.324248625671</c:v>
                </c:pt>
                <c:pt idx="2774">
                  <c:v>31741.204955746405</c:v>
                </c:pt>
                <c:pt idx="2775">
                  <c:v>31754.086182757263</c:v>
                </c:pt>
                <c:pt idx="2776">
                  <c:v>31766.967929470931</c:v>
                </c:pt>
                <c:pt idx="2777">
                  <c:v>31779.850195700314</c:v>
                </c:pt>
                <c:pt idx="2778">
                  <c:v>31792.732981258359</c:v>
                </c:pt>
                <c:pt idx="2779">
                  <c:v>31805.616285958218</c:v>
                </c:pt>
                <c:pt idx="2780">
                  <c:v>31818.500109613135</c:v>
                </c:pt>
                <c:pt idx="2781">
                  <c:v>31831.384452036506</c:v>
                </c:pt>
                <c:pt idx="2782">
                  <c:v>31844.269313041867</c:v>
                </c:pt>
                <c:pt idx="2783">
                  <c:v>31857.154692442862</c:v>
                </c:pt>
                <c:pt idx="2784">
                  <c:v>31870.040590053301</c:v>
                </c:pt>
                <c:pt idx="2785">
                  <c:v>31882.927005687099</c:v>
                </c:pt>
                <c:pt idx="2786">
                  <c:v>31895.813939158314</c:v>
                </c:pt>
                <c:pt idx="2787">
                  <c:v>31908.701390281167</c:v>
                </c:pt>
                <c:pt idx="2788">
                  <c:v>31921.589358869958</c:v>
                </c:pt>
                <c:pt idx="2789">
                  <c:v>31934.47784473918</c:v>
                </c:pt>
                <c:pt idx="2790">
                  <c:v>31947.366847703401</c:v>
                </c:pt>
                <c:pt idx="2791">
                  <c:v>31960.256367577349</c:v>
                </c:pt>
                <c:pt idx="2792">
                  <c:v>31973.146404175903</c:v>
                </c:pt>
                <c:pt idx="2793">
                  <c:v>31986.036957314042</c:v>
                </c:pt>
                <c:pt idx="2794">
                  <c:v>31998.928026806894</c:v>
                </c:pt>
                <c:pt idx="2795">
                  <c:v>32011.819612469717</c:v>
                </c:pt>
                <c:pt idx="2796">
                  <c:v>32024.711714117908</c:v>
                </c:pt>
                <c:pt idx="2797">
                  <c:v>32037.604331566978</c:v>
                </c:pt>
                <c:pt idx="2798">
                  <c:v>32050.497464632594</c:v>
                </c:pt>
                <c:pt idx="2799">
                  <c:v>32063.391113130518</c:v>
                </c:pt>
                <c:pt idx="2800">
                  <c:v>32076.28527687669</c:v>
                </c:pt>
                <c:pt idx="2801">
                  <c:v>32089.179955687148</c:v>
                </c:pt>
                <c:pt idx="2802">
                  <c:v>32102.075149378077</c:v>
                </c:pt>
                <c:pt idx="2803">
                  <c:v>32114.970857765788</c:v>
                </c:pt>
                <c:pt idx="2804">
                  <c:v>32127.867080666718</c:v>
                </c:pt>
                <c:pt idx="2805">
                  <c:v>32140.763817897441</c:v>
                </c:pt>
                <c:pt idx="2806">
                  <c:v>32153.661069274658</c:v>
                </c:pt>
                <c:pt idx="2807">
                  <c:v>32166.558834615211</c:v>
                </c:pt>
                <c:pt idx="2808">
                  <c:v>32179.457113736058</c:v>
                </c:pt>
                <c:pt idx="2809">
                  <c:v>32192.35590645429</c:v>
                </c:pt>
                <c:pt idx="2810">
                  <c:v>32205.255212587144</c:v>
                </c:pt>
                <c:pt idx="2811">
                  <c:v>32218.155031951967</c:v>
                </c:pt>
                <c:pt idx="2812">
                  <c:v>32231.05536436625</c:v>
                </c:pt>
                <c:pt idx="2813">
                  <c:v>32243.956209647607</c:v>
                </c:pt>
                <c:pt idx="2814">
                  <c:v>32256.85756761377</c:v>
                </c:pt>
                <c:pt idx="2815">
                  <c:v>32269.759438082627</c:v>
                </c:pt>
                <c:pt idx="2816">
                  <c:v>32282.661820872181</c:v>
                </c:pt>
                <c:pt idx="2817">
                  <c:v>32295.564715800556</c:v>
                </c:pt>
                <c:pt idx="2818">
                  <c:v>32308.468122686027</c:v>
                </c:pt>
                <c:pt idx="2819">
                  <c:v>32321.372041346953</c:v>
                </c:pt>
                <c:pt idx="2820">
                  <c:v>32334.276471601901</c:v>
                </c:pt>
                <c:pt idx="2821">
                  <c:v>32347.181413269489</c:v>
                </c:pt>
                <c:pt idx="2822">
                  <c:v>32360.086866168484</c:v>
                </c:pt>
                <c:pt idx="2823">
                  <c:v>32372.992830117819</c:v>
                </c:pt>
                <c:pt idx="2824">
                  <c:v>32385.899304936498</c:v>
                </c:pt>
                <c:pt idx="2825">
                  <c:v>32398.806290443714</c:v>
                </c:pt>
                <c:pt idx="2826">
                  <c:v>32411.713786458735</c:v>
                </c:pt>
                <c:pt idx="2827">
                  <c:v>32424.621792800983</c:v>
                </c:pt>
                <c:pt idx="2828">
                  <c:v>32437.530309290003</c:v>
                </c:pt>
                <c:pt idx="2829">
                  <c:v>32450.439335745461</c:v>
                </c:pt>
                <c:pt idx="2830">
                  <c:v>32463.348871987168</c:v>
                </c:pt>
                <c:pt idx="2831">
                  <c:v>32476.25891783505</c:v>
                </c:pt>
                <c:pt idx="2832">
                  <c:v>32489.169473109156</c:v>
                </c:pt>
                <c:pt idx="2833">
                  <c:v>32502.080537629667</c:v>
                </c:pt>
                <c:pt idx="2834">
                  <c:v>32514.9921112169</c:v>
                </c:pt>
                <c:pt idx="2835">
                  <c:v>32527.904193691273</c:v>
                </c:pt>
                <c:pt idx="2836">
                  <c:v>32540.816784873357</c:v>
                </c:pt>
                <c:pt idx="2837">
                  <c:v>32553.729884583852</c:v>
                </c:pt>
                <c:pt idx="2838">
                  <c:v>32566.643492643554</c:v>
                </c:pt>
                <c:pt idx="2839">
                  <c:v>32579.557608873405</c:v>
                </c:pt>
                <c:pt idx="2840">
                  <c:v>32592.472233094493</c:v>
                </c:pt>
                <c:pt idx="2841">
                  <c:v>32605.387365127986</c:v>
                </c:pt>
                <c:pt idx="2842">
                  <c:v>32618.30300479522</c:v>
                </c:pt>
                <c:pt idx="2843">
                  <c:v>32631.219151917616</c:v>
                </c:pt>
                <c:pt idx="2844">
                  <c:v>32644.135806316768</c:v>
                </c:pt>
                <c:pt idx="2845">
                  <c:v>32657.052967814361</c:v>
                </c:pt>
                <c:pt idx="2846">
                  <c:v>32669.970636232232</c:v>
                </c:pt>
                <c:pt idx="2847">
                  <c:v>32682.888811392306</c:v>
                </c:pt>
                <c:pt idx="2848">
                  <c:v>32695.807493116659</c:v>
                </c:pt>
                <c:pt idx="2849">
                  <c:v>32708.726681227483</c:v>
                </c:pt>
                <c:pt idx="2850">
                  <c:v>32721.646375547098</c:v>
                </c:pt>
                <c:pt idx="2851">
                  <c:v>32734.566575897967</c:v>
                </c:pt>
                <c:pt idx="2852">
                  <c:v>32747.487282102655</c:v>
                </c:pt>
                <c:pt idx="2853">
                  <c:v>32760.408493983839</c:v>
                </c:pt>
                <c:pt idx="2854">
                  <c:v>32773.330211364344</c:v>
                </c:pt>
                <c:pt idx="2855">
                  <c:v>32786.252434067108</c:v>
                </c:pt>
                <c:pt idx="2856">
                  <c:v>32799.175161915206</c:v>
                </c:pt>
                <c:pt idx="2857">
                  <c:v>32812.098394731838</c:v>
                </c:pt>
                <c:pt idx="2858">
                  <c:v>32825.022132340309</c:v>
                </c:pt>
                <c:pt idx="2859">
                  <c:v>32837.946374564053</c:v>
                </c:pt>
                <c:pt idx="2860">
                  <c:v>32850.871121226621</c:v>
                </c:pt>
                <c:pt idx="2861">
                  <c:v>32863.796372151715</c:v>
                </c:pt>
                <c:pt idx="2862">
                  <c:v>32876.722127163142</c:v>
                </c:pt>
                <c:pt idx="2863">
                  <c:v>32889.648386084831</c:v>
                </c:pt>
                <c:pt idx="2864">
                  <c:v>32902.575148740827</c:v>
                </c:pt>
                <c:pt idx="2865">
                  <c:v>32915.502414955314</c:v>
                </c:pt>
                <c:pt idx="2866">
                  <c:v>32928.430184552584</c:v>
                </c:pt>
                <c:pt idx="2867">
                  <c:v>32941.35845735707</c:v>
                </c:pt>
                <c:pt idx="2868">
                  <c:v>32954.287233193296</c:v>
                </c:pt>
                <c:pt idx="2869">
                  <c:v>32967.216511885948</c:v>
                </c:pt>
                <c:pt idx="2870">
                  <c:v>32980.14629325983</c:v>
                </c:pt>
                <c:pt idx="2871">
                  <c:v>32993.076577139807</c:v>
                </c:pt>
                <c:pt idx="2872">
                  <c:v>33006.007363350946</c:v>
                </c:pt>
                <c:pt idx="2873">
                  <c:v>33018.938651718388</c:v>
                </c:pt>
                <c:pt idx="2874">
                  <c:v>33031.870442067411</c:v>
                </c:pt>
                <c:pt idx="2875">
                  <c:v>33044.802734223427</c:v>
                </c:pt>
                <c:pt idx="2876">
                  <c:v>33057.735528011923</c:v>
                </c:pt>
                <c:pt idx="2877">
                  <c:v>33070.668823258588</c:v>
                </c:pt>
                <c:pt idx="2878">
                  <c:v>33083.602619789133</c:v>
                </c:pt>
                <c:pt idx="2879">
                  <c:v>33096.536917429476</c:v>
                </c:pt>
                <c:pt idx="2880">
                  <c:v>33109.471716005588</c:v>
                </c:pt>
                <c:pt idx="2881">
                  <c:v>33122.407015343633</c:v>
                </c:pt>
                <c:pt idx="2882">
                  <c:v>33135.342815269825</c:v>
                </c:pt>
                <c:pt idx="2883">
                  <c:v>33148.27911561053</c:v>
                </c:pt>
                <c:pt idx="2884">
                  <c:v>33161.215916192261</c:v>
                </c:pt>
                <c:pt idx="2885">
                  <c:v>33174.153216841602</c:v>
                </c:pt>
                <c:pt idx="2886">
                  <c:v>33187.091017385275</c:v>
                </c:pt>
                <c:pt idx="2887">
                  <c:v>33200.029317650151</c:v>
                </c:pt>
                <c:pt idx="2888">
                  <c:v>33212.968117463177</c:v>
                </c:pt>
                <c:pt idx="2889">
                  <c:v>33225.907416651433</c:v>
                </c:pt>
                <c:pt idx="2890">
                  <c:v>33238.847215042166</c:v>
                </c:pt>
                <c:pt idx="2891">
                  <c:v>33251.787512462637</c:v>
                </c:pt>
                <c:pt idx="2892">
                  <c:v>33264.728308740334</c:v>
                </c:pt>
                <c:pt idx="2893">
                  <c:v>33277.669603702801</c:v>
                </c:pt>
                <c:pt idx="2894">
                  <c:v>33290.611397177752</c:v>
                </c:pt>
                <c:pt idx="2895">
                  <c:v>33303.553688992972</c:v>
                </c:pt>
                <c:pt idx="2896">
                  <c:v>33316.496478976362</c:v>
                </c:pt>
                <c:pt idx="2897">
                  <c:v>33329.439766955984</c:v>
                </c:pt>
                <c:pt idx="2898">
                  <c:v>33342.383552759995</c:v>
                </c:pt>
                <c:pt idx="2899">
                  <c:v>33355.327836216667</c:v>
                </c:pt>
                <c:pt idx="2900">
                  <c:v>33368.272617154391</c:v>
                </c:pt>
                <c:pt idx="2901">
                  <c:v>33381.217895401685</c:v>
                </c:pt>
                <c:pt idx="2902">
                  <c:v>33394.163670787188</c:v>
                </c:pt>
                <c:pt idx="2903">
                  <c:v>33407.109943139651</c:v>
                </c:pt>
                <c:pt idx="2904">
                  <c:v>33420.056712287951</c:v>
                </c:pt>
                <c:pt idx="2905">
                  <c:v>33433.003978061031</c:v>
                </c:pt>
                <c:pt idx="2906">
                  <c:v>33445.951740288037</c:v>
                </c:pt>
                <c:pt idx="2907">
                  <c:v>33458.899998798188</c:v>
                </c:pt>
                <c:pt idx="2908">
                  <c:v>33471.848753420803</c:v>
                </c:pt>
                <c:pt idx="2909">
                  <c:v>33484.798003985321</c:v>
                </c:pt>
                <c:pt idx="2910">
                  <c:v>33497.747750321374</c:v>
                </c:pt>
                <c:pt idx="2911">
                  <c:v>33510.697992258596</c:v>
                </c:pt>
                <c:pt idx="2912">
                  <c:v>33523.648729626831</c:v>
                </c:pt>
                <c:pt idx="2913">
                  <c:v>33536.599962255983</c:v>
                </c:pt>
                <c:pt idx="2914">
                  <c:v>33549.551689976113</c:v>
                </c:pt>
                <c:pt idx="2915">
                  <c:v>33562.503912617343</c:v>
                </c:pt>
                <c:pt idx="2916">
                  <c:v>33575.456630009998</c:v>
                </c:pt>
                <c:pt idx="2917">
                  <c:v>33588.409841984409</c:v>
                </c:pt>
                <c:pt idx="2918">
                  <c:v>33601.363548371119</c:v>
                </c:pt>
                <c:pt idx="2919">
                  <c:v>33614.317749000751</c:v>
                </c:pt>
                <c:pt idx="2920">
                  <c:v>33627.272443704023</c:v>
                </c:pt>
                <c:pt idx="2921">
                  <c:v>33640.22763231182</c:v>
                </c:pt>
                <c:pt idx="2922">
                  <c:v>33653.183314655085</c:v>
                </c:pt>
                <c:pt idx="2923">
                  <c:v>33666.139490564921</c:v>
                </c:pt>
                <c:pt idx="2924">
                  <c:v>33679.096159872533</c:v>
                </c:pt>
                <c:pt idx="2925">
                  <c:v>33692.053322409214</c:v>
                </c:pt>
                <c:pt idx="2926">
                  <c:v>33705.010978006423</c:v>
                </c:pt>
                <c:pt idx="2927">
                  <c:v>33717.969126495678</c:v>
                </c:pt>
                <c:pt idx="2928">
                  <c:v>33730.927767708657</c:v>
                </c:pt>
                <c:pt idx="2929">
                  <c:v>33743.88690147717</c:v>
                </c:pt>
                <c:pt idx="2930">
                  <c:v>33756.846527633046</c:v>
                </c:pt>
                <c:pt idx="2931">
                  <c:v>33769.806646008343</c:v>
                </c:pt>
                <c:pt idx="2932">
                  <c:v>33782.767256435152</c:v>
                </c:pt>
                <c:pt idx="2933">
                  <c:v>33795.728358745728</c:v>
                </c:pt>
                <c:pt idx="2934">
                  <c:v>33808.689952772409</c:v>
                </c:pt>
                <c:pt idx="2935">
                  <c:v>33821.652038347689</c:v>
                </c:pt>
                <c:pt idx="2936">
                  <c:v>33834.614615304097</c:v>
                </c:pt>
                <c:pt idx="2937">
                  <c:v>33847.577683474352</c:v>
                </c:pt>
                <c:pt idx="2938">
                  <c:v>33860.541242691259</c:v>
                </c:pt>
                <c:pt idx="2939">
                  <c:v>33873.505292787755</c:v>
                </c:pt>
                <c:pt idx="2940">
                  <c:v>33886.469833596864</c:v>
                </c:pt>
                <c:pt idx="2941">
                  <c:v>33899.434864951705</c:v>
                </c:pt>
                <c:pt idx="2942">
                  <c:v>33912.400386685586</c:v>
                </c:pt>
                <c:pt idx="2943">
                  <c:v>33925.366398631835</c:v>
                </c:pt>
                <c:pt idx="2944">
                  <c:v>33938.332900623987</c:v>
                </c:pt>
                <c:pt idx="2945">
                  <c:v>33951.299892495605</c:v>
                </c:pt>
                <c:pt idx="2946">
                  <c:v>33964.267374080424</c:v>
                </c:pt>
                <c:pt idx="2947">
                  <c:v>33977.235345212262</c:v>
                </c:pt>
                <c:pt idx="2948">
                  <c:v>33990.203805725054</c:v>
                </c:pt>
                <c:pt idx="2949">
                  <c:v>34003.172755452877</c:v>
                </c:pt>
                <c:pt idx="2950">
                  <c:v>34016.142194229862</c:v>
                </c:pt>
                <c:pt idx="2951">
                  <c:v>34029.112121890284</c:v>
                </c:pt>
                <c:pt idx="2952">
                  <c:v>34042.08253826858</c:v>
                </c:pt>
                <c:pt idx="2953">
                  <c:v>34055.053443199191</c:v>
                </c:pt>
                <c:pt idx="2954">
                  <c:v>34068.024836516764</c:v>
                </c:pt>
                <c:pt idx="2955">
                  <c:v>34080.996718056027</c:v>
                </c:pt>
                <c:pt idx="2956">
                  <c:v>34093.969087651793</c:v>
                </c:pt>
                <c:pt idx="2957">
                  <c:v>34106.941945139035</c:v>
                </c:pt>
                <c:pt idx="2958">
                  <c:v>34119.915290352823</c:v>
                </c:pt>
                <c:pt idx="2959">
                  <c:v>34132.889123128283</c:v>
                </c:pt>
                <c:pt idx="2960">
                  <c:v>34145.863443300732</c:v>
                </c:pt>
                <c:pt idx="2961">
                  <c:v>34158.838250705579</c:v>
                </c:pt>
                <c:pt idx="2962">
                  <c:v>34171.813545178287</c:v>
                </c:pt>
                <c:pt idx="2963">
                  <c:v>34184.789326554484</c:v>
                </c:pt>
                <c:pt idx="2964">
                  <c:v>34197.765594669923</c:v>
                </c:pt>
                <c:pt idx="2965">
                  <c:v>34210.742349360436</c:v>
                </c:pt>
                <c:pt idx="2966">
                  <c:v>34223.719590461958</c:v>
                </c:pt>
                <c:pt idx="2967">
                  <c:v>34236.69731781054</c:v>
                </c:pt>
                <c:pt idx="2968">
                  <c:v>34249.675531242392</c:v>
                </c:pt>
                <c:pt idx="2969">
                  <c:v>34262.654230593747</c:v>
                </c:pt>
                <c:pt idx="2970">
                  <c:v>34275.633415701013</c:v>
                </c:pt>
                <c:pt idx="2971">
                  <c:v>34288.613086400714</c:v>
                </c:pt>
                <c:pt idx="2972">
                  <c:v>34301.593242529416</c:v>
                </c:pt>
                <c:pt idx="2973">
                  <c:v>34314.573883923884</c:v>
                </c:pt>
                <c:pt idx="2974">
                  <c:v>34327.555010420947</c:v>
                </c:pt>
                <c:pt idx="2975">
                  <c:v>34340.5366218575</c:v>
                </c:pt>
                <c:pt idx="2976">
                  <c:v>34353.518718070642</c:v>
                </c:pt>
                <c:pt idx="2977">
                  <c:v>34366.501298897492</c:v>
                </c:pt>
                <c:pt idx="2978">
                  <c:v>34379.484364175347</c:v>
                </c:pt>
                <c:pt idx="2979">
                  <c:v>34392.467913741588</c:v>
                </c:pt>
                <c:pt idx="2980">
                  <c:v>34405.451947433678</c:v>
                </c:pt>
                <c:pt idx="2981">
                  <c:v>34418.436465089224</c:v>
                </c:pt>
                <c:pt idx="2982">
                  <c:v>34431.421466545929</c:v>
                </c:pt>
                <c:pt idx="2983">
                  <c:v>34444.406951641628</c:v>
                </c:pt>
                <c:pt idx="2984">
                  <c:v>34457.39292021421</c:v>
                </c:pt>
                <c:pt idx="2985">
                  <c:v>34470.379372101735</c:v>
                </c:pt>
                <c:pt idx="2986">
                  <c:v>34483.366307142343</c:v>
                </c:pt>
                <c:pt idx="2987">
                  <c:v>34496.353725174238</c:v>
                </c:pt>
                <c:pt idx="2988">
                  <c:v>34509.341626035821</c:v>
                </c:pt>
                <c:pt idx="2989">
                  <c:v>34522.33000956555</c:v>
                </c:pt>
                <c:pt idx="2990">
                  <c:v>34535.318875601988</c:v>
                </c:pt>
                <c:pt idx="2991">
                  <c:v>34548.308223983811</c:v>
                </c:pt>
                <c:pt idx="2992">
                  <c:v>34561.298054549821</c:v>
                </c:pt>
                <c:pt idx="2993">
                  <c:v>34574.288367138914</c:v>
                </c:pt>
                <c:pt idx="2994">
                  <c:v>34587.279161590057</c:v>
                </c:pt>
                <c:pt idx="2995">
                  <c:v>34600.270437742423</c:v>
                </c:pt>
                <c:pt idx="2996">
                  <c:v>34613.262195435185</c:v>
                </c:pt>
                <c:pt idx="2997">
                  <c:v>34626.254434507675</c:v>
                </c:pt>
                <c:pt idx="2998">
                  <c:v>34639.247154799355</c:v>
                </c:pt>
                <c:pt idx="2999">
                  <c:v>34652.240356149734</c:v>
                </c:pt>
                <c:pt idx="3000">
                  <c:v>34665.23403839847</c:v>
                </c:pt>
                <c:pt idx="3001">
                  <c:v>34678.228201385304</c:v>
                </c:pt>
                <c:pt idx="3002">
                  <c:v>34691.22284495012</c:v>
                </c:pt>
                <c:pt idx="3003">
                  <c:v>34704.217968932877</c:v>
                </c:pt>
                <c:pt idx="3004">
                  <c:v>34717.213573173634</c:v>
                </c:pt>
                <c:pt idx="3005">
                  <c:v>34730.209657512591</c:v>
                </c:pt>
                <c:pt idx="3006">
                  <c:v>34743.206221790031</c:v>
                </c:pt>
                <c:pt idx="3007">
                  <c:v>34756.203265846336</c:v>
                </c:pt>
                <c:pt idx="3008">
                  <c:v>34769.200789522009</c:v>
                </c:pt>
                <c:pt idx="3009">
                  <c:v>34782.198792657655</c:v>
                </c:pt>
                <c:pt idx="3010">
                  <c:v>34795.197275094011</c:v>
                </c:pt>
                <c:pt idx="3011">
                  <c:v>34808.196236671851</c:v>
                </c:pt>
                <c:pt idx="3012">
                  <c:v>34821.195677232114</c:v>
                </c:pt>
                <c:pt idx="3013">
                  <c:v>34834.195596615828</c:v>
                </c:pt>
                <c:pt idx="3014">
                  <c:v>34847.195994664151</c:v>
                </c:pt>
                <c:pt idx="3015">
                  <c:v>34860.196871218286</c:v>
                </c:pt>
                <c:pt idx="3016">
                  <c:v>34873.198226119603</c:v>
                </c:pt>
                <c:pt idx="3017">
                  <c:v>34886.200059209543</c:v>
                </c:pt>
                <c:pt idx="3018">
                  <c:v>34899.202370329636</c:v>
                </c:pt>
                <c:pt idx="3019">
                  <c:v>34912.205159321573</c:v>
                </c:pt>
                <c:pt idx="3020">
                  <c:v>34925.208426027115</c:v>
                </c:pt>
                <c:pt idx="3021">
                  <c:v>34938.212170288112</c:v>
                </c:pt>
                <c:pt idx="3022">
                  <c:v>34951.216391946575</c:v>
                </c:pt>
                <c:pt idx="3023">
                  <c:v>34964.221090844527</c:v>
                </c:pt>
                <c:pt idx="3024">
                  <c:v>34977.226266824189</c:v>
                </c:pt>
                <c:pt idx="3025">
                  <c:v>34990.231919727856</c:v>
                </c:pt>
                <c:pt idx="3026">
                  <c:v>35003.238049397893</c:v>
                </c:pt>
                <c:pt idx="3027">
                  <c:v>35016.244655676797</c:v>
                </c:pt>
                <c:pt idx="3028">
                  <c:v>35029.251738407183</c:v>
                </c:pt>
                <c:pt idx="3029">
                  <c:v>35042.259297431752</c:v>
                </c:pt>
                <c:pt idx="3030">
                  <c:v>35055.267332593299</c:v>
                </c:pt>
                <c:pt idx="3031">
                  <c:v>35068.275843734737</c:v>
                </c:pt>
                <c:pt idx="3032">
                  <c:v>35081.284830699122</c:v>
                </c:pt>
                <c:pt idx="3033">
                  <c:v>35094.294293329513</c:v>
                </c:pt>
                <c:pt idx="3034">
                  <c:v>35107.304231469148</c:v>
                </c:pt>
                <c:pt idx="3035">
                  <c:v>35120.314644961356</c:v>
                </c:pt>
                <c:pt idx="3036">
                  <c:v>35133.325533649586</c:v>
                </c:pt>
                <c:pt idx="3037">
                  <c:v>35146.336897377339</c:v>
                </c:pt>
                <c:pt idx="3038">
                  <c:v>35159.348735988264</c:v>
                </c:pt>
                <c:pt idx="3039">
                  <c:v>35172.361049326086</c:v>
                </c:pt>
                <c:pt idx="3040">
                  <c:v>35185.373837234663</c:v>
                </c:pt>
                <c:pt idx="3041">
                  <c:v>35198.387099557927</c:v>
                </c:pt>
                <c:pt idx="3042">
                  <c:v>35211.400836139925</c:v>
                </c:pt>
                <c:pt idx="3043">
                  <c:v>35224.41504682479</c:v>
                </c:pt>
                <c:pt idx="3044">
                  <c:v>35237.429731456796</c:v>
                </c:pt>
                <c:pt idx="3045">
                  <c:v>35250.444889880295</c:v>
                </c:pt>
                <c:pt idx="3046">
                  <c:v>35263.46052193972</c:v>
                </c:pt>
                <c:pt idx="3047">
                  <c:v>35276.476627479642</c:v>
                </c:pt>
                <c:pt idx="3048">
                  <c:v>35289.493206344727</c:v>
                </c:pt>
                <c:pt idx="3049">
                  <c:v>35302.51025837972</c:v>
                </c:pt>
                <c:pt idx="3050">
                  <c:v>35315.527783429476</c:v>
                </c:pt>
                <c:pt idx="3051">
                  <c:v>35328.545781338988</c:v>
                </c:pt>
                <c:pt idx="3052">
                  <c:v>35341.564251953292</c:v>
                </c:pt>
                <c:pt idx="3053">
                  <c:v>35354.583195117586</c:v>
                </c:pt>
                <c:pt idx="3054">
                  <c:v>35367.60261067711</c:v>
                </c:pt>
                <c:pt idx="3055">
                  <c:v>35380.622498477242</c:v>
                </c:pt>
                <c:pt idx="3056">
                  <c:v>35393.642858363477</c:v>
                </c:pt>
                <c:pt idx="3057">
                  <c:v>35406.663690181325</c:v>
                </c:pt>
                <c:pt idx="3058">
                  <c:v>35419.684993776551</c:v>
                </c:pt>
                <c:pt idx="3059">
                  <c:v>35432.706768994838</c:v>
                </c:pt>
                <c:pt idx="3060">
                  <c:v>35445.729015682125</c:v>
                </c:pt>
                <c:pt idx="3061">
                  <c:v>35458.751733684345</c:v>
                </c:pt>
                <c:pt idx="3062">
                  <c:v>35471.774922847602</c:v>
                </c:pt>
                <c:pt idx="3063">
                  <c:v>35484.798583018077</c:v>
                </c:pt>
                <c:pt idx="3064">
                  <c:v>35497.822714042013</c:v>
                </c:pt>
                <c:pt idx="3065">
                  <c:v>35510.847315765808</c:v>
                </c:pt>
                <c:pt idx="3066">
                  <c:v>35523.872388035961</c:v>
                </c:pt>
                <c:pt idx="3067">
                  <c:v>35536.897930699008</c:v>
                </c:pt>
                <c:pt idx="3068">
                  <c:v>35549.923943601621</c:v>
                </c:pt>
                <c:pt idx="3069">
                  <c:v>35562.950426590658</c:v>
                </c:pt>
                <c:pt idx="3070">
                  <c:v>35575.977379512908</c:v>
                </c:pt>
                <c:pt idx="3071">
                  <c:v>35589.004802215386</c:v>
                </c:pt>
                <c:pt idx="3072">
                  <c:v>35602.032694545182</c:v>
                </c:pt>
                <c:pt idx="3073">
                  <c:v>35615.061056349441</c:v>
                </c:pt>
                <c:pt idx="3074">
                  <c:v>35628.089887475442</c:v>
                </c:pt>
                <c:pt idx="3075">
                  <c:v>35641.119187770579</c:v>
                </c:pt>
                <c:pt idx="3076">
                  <c:v>35654.148957082332</c:v>
                </c:pt>
                <c:pt idx="3077">
                  <c:v>35667.179195258228</c:v>
                </c:pt>
                <c:pt idx="3078">
                  <c:v>35680.209902145994</c:v>
                </c:pt>
                <c:pt idx="3079">
                  <c:v>35693.241077593375</c:v>
                </c:pt>
                <c:pt idx="3080">
                  <c:v>35706.272721448237</c:v>
                </c:pt>
                <c:pt idx="3081">
                  <c:v>35719.304833558585</c:v>
                </c:pt>
                <c:pt idx="3082">
                  <c:v>35732.337413772431</c:v>
                </c:pt>
                <c:pt idx="3083">
                  <c:v>35745.370461937971</c:v>
                </c:pt>
                <c:pt idx="3084">
                  <c:v>35758.403977903472</c:v>
                </c:pt>
                <c:pt idx="3085">
                  <c:v>35771.43796151728</c:v>
                </c:pt>
                <c:pt idx="3086">
                  <c:v>35784.472412627889</c:v>
                </c:pt>
                <c:pt idx="3087">
                  <c:v>35797.507331083834</c:v>
                </c:pt>
                <c:pt idx="3088">
                  <c:v>35810.542716733777</c:v>
                </c:pt>
                <c:pt idx="3089">
                  <c:v>35823.578569426485</c:v>
                </c:pt>
                <c:pt idx="3090">
                  <c:v>35836.614889010765</c:v>
                </c:pt>
                <c:pt idx="3091">
                  <c:v>35849.651675335634</c:v>
                </c:pt>
                <c:pt idx="3092">
                  <c:v>35862.688928250107</c:v>
                </c:pt>
                <c:pt idx="3093">
                  <c:v>35875.726647603304</c:v>
                </c:pt>
                <c:pt idx="3094">
                  <c:v>35888.764833244546</c:v>
                </c:pt>
                <c:pt idx="3095">
                  <c:v>35901.803485023091</c:v>
                </c:pt>
                <c:pt idx="3096">
                  <c:v>35914.842602788442</c:v>
                </c:pt>
                <c:pt idx="3097">
                  <c:v>35927.882186390088</c:v>
                </c:pt>
                <c:pt idx="3098">
                  <c:v>35940.922235677681</c:v>
                </c:pt>
                <c:pt idx="3099">
                  <c:v>35953.962750500956</c:v>
                </c:pt>
                <c:pt idx="3100">
                  <c:v>35967.003730709737</c:v>
                </c:pt>
                <c:pt idx="3101">
                  <c:v>35980.045176153959</c:v>
                </c:pt>
                <c:pt idx="3102">
                  <c:v>35993.087086683605</c:v>
                </c:pt>
                <c:pt idx="3103">
                  <c:v>36006.129462148841</c:v>
                </c:pt>
                <c:pt idx="3104">
                  <c:v>36019.172302399864</c:v>
                </c:pt>
                <c:pt idx="3105">
                  <c:v>36032.215607286962</c:v>
                </c:pt>
                <c:pt idx="3106">
                  <c:v>36045.259376660557</c:v>
                </c:pt>
                <c:pt idx="3107">
                  <c:v>36058.303610371164</c:v>
                </c:pt>
                <c:pt idx="3108">
                  <c:v>36071.348308269378</c:v>
                </c:pt>
                <c:pt idx="3109">
                  <c:v>36084.393470205861</c:v>
                </c:pt>
                <c:pt idx="3110">
                  <c:v>36097.439096031456</c:v>
                </c:pt>
                <c:pt idx="3111">
                  <c:v>36110.485185597034</c:v>
                </c:pt>
                <c:pt idx="3112">
                  <c:v>36123.531738753554</c:v>
                </c:pt>
                <c:pt idx="3113">
                  <c:v>36136.57875535213</c:v>
                </c:pt>
                <c:pt idx="3114">
                  <c:v>36149.626235243908</c:v>
                </c:pt>
                <c:pt idx="3115">
                  <c:v>36162.674178280162</c:v>
                </c:pt>
                <c:pt idx="3116">
                  <c:v>36175.722584312265</c:v>
                </c:pt>
                <c:pt idx="3117">
                  <c:v>36188.771453191686</c:v>
                </c:pt>
                <c:pt idx="3118">
                  <c:v>36201.820784769974</c:v>
                </c:pt>
                <c:pt idx="3119">
                  <c:v>36214.870578898808</c:v>
                </c:pt>
                <c:pt idx="3120">
                  <c:v>36227.920835429861</c:v>
                </c:pt>
                <c:pt idx="3121">
                  <c:v>36240.971554215037</c:v>
                </c:pt>
                <c:pt idx="3122">
                  <c:v>36254.022735106242</c:v>
                </c:pt>
                <c:pt idx="3123">
                  <c:v>36267.074377955541</c:v>
                </c:pt>
                <c:pt idx="3124">
                  <c:v>36280.126482615022</c:v>
                </c:pt>
                <c:pt idx="3125">
                  <c:v>36293.179048936952</c:v>
                </c:pt>
                <c:pt idx="3126">
                  <c:v>36306.232076773595</c:v>
                </c:pt>
                <c:pt idx="3127">
                  <c:v>36319.285565977385</c:v>
                </c:pt>
                <c:pt idx="3128">
                  <c:v>36332.339516400854</c:v>
                </c:pt>
                <c:pt idx="3129">
                  <c:v>36345.393927896541</c:v>
                </c:pt>
                <c:pt idx="3130">
                  <c:v>36358.448800317186</c:v>
                </c:pt>
                <c:pt idx="3131">
                  <c:v>36371.50413351554</c:v>
                </c:pt>
                <c:pt idx="3132">
                  <c:v>36384.559927344519</c:v>
                </c:pt>
                <c:pt idx="3133">
                  <c:v>36397.61618165706</c:v>
                </c:pt>
                <c:pt idx="3134">
                  <c:v>36410.672896306285</c:v>
                </c:pt>
                <c:pt idx="3135">
                  <c:v>36423.730071145292</c:v>
                </c:pt>
                <c:pt idx="3136">
                  <c:v>36436.787706027375</c:v>
                </c:pt>
                <c:pt idx="3137">
                  <c:v>36449.845800805895</c:v>
                </c:pt>
                <c:pt idx="3138">
                  <c:v>36462.904355334264</c:v>
                </c:pt>
                <c:pt idx="3139">
                  <c:v>36475.96336946603</c:v>
                </c:pt>
                <c:pt idx="3140">
                  <c:v>36489.022843054823</c:v>
                </c:pt>
                <c:pt idx="3141">
                  <c:v>36502.082775954368</c:v>
                </c:pt>
                <c:pt idx="3142">
                  <c:v>36515.143168018461</c:v>
                </c:pt>
                <c:pt idx="3143">
                  <c:v>36528.20401910106</c:v>
                </c:pt>
                <c:pt idx="3144">
                  <c:v>36541.265329056121</c:v>
                </c:pt>
                <c:pt idx="3145">
                  <c:v>36554.327097737754</c:v>
                </c:pt>
                <c:pt idx="3146">
                  <c:v>36567.389325000142</c:v>
                </c:pt>
                <c:pt idx="3147">
                  <c:v>36580.452010697576</c:v>
                </c:pt>
                <c:pt idx="3148">
                  <c:v>36593.515154684406</c:v>
                </c:pt>
                <c:pt idx="3149">
                  <c:v>36606.578756815121</c:v>
                </c:pt>
                <c:pt idx="3150">
                  <c:v>36619.642816944273</c:v>
                </c:pt>
                <c:pt idx="3151">
                  <c:v>36632.707334926497</c:v>
                </c:pt>
                <c:pt idx="3152">
                  <c:v>36645.772310616558</c:v>
                </c:pt>
                <c:pt idx="3153">
                  <c:v>36658.837743869262</c:v>
                </c:pt>
                <c:pt idx="3154">
                  <c:v>36671.903634539573</c:v>
                </c:pt>
                <c:pt idx="3155">
                  <c:v>36684.969982482478</c:v>
                </c:pt>
                <c:pt idx="3156">
                  <c:v>36698.036787553086</c:v>
                </c:pt>
                <c:pt idx="3157">
                  <c:v>36711.104049606627</c:v>
                </c:pt>
                <c:pt idx="3158">
                  <c:v>36724.171768498381</c:v>
                </c:pt>
                <c:pt idx="3159">
                  <c:v>36737.239944083696</c:v>
                </c:pt>
                <c:pt idx="3160">
                  <c:v>36750.308576218136</c:v>
                </c:pt>
                <c:pt idx="3161">
                  <c:v>36763.377664757165</c:v>
                </c:pt>
                <c:pt idx="3162">
                  <c:v>36776.447209556522</c:v>
                </c:pt>
                <c:pt idx="3163">
                  <c:v>36789.517210471924</c:v>
                </c:pt>
                <c:pt idx="3164">
                  <c:v>36802.587667359199</c:v>
                </c:pt>
                <c:pt idx="3165">
                  <c:v>36815.658580074327</c:v>
                </c:pt>
                <c:pt idx="3166">
                  <c:v>36828.729948473272</c:v>
                </c:pt>
                <c:pt idx="3167">
                  <c:v>36841.801772412196</c:v>
                </c:pt>
                <c:pt idx="3168">
                  <c:v>36854.874051747298</c:v>
                </c:pt>
                <c:pt idx="3169">
                  <c:v>36867.946786334862</c:v>
                </c:pt>
                <c:pt idx="3170">
                  <c:v>36881.019976031275</c:v>
                </c:pt>
                <c:pt idx="3171">
                  <c:v>36894.093620693013</c:v>
                </c:pt>
                <c:pt idx="3172">
                  <c:v>36907.167720176658</c:v>
                </c:pt>
                <c:pt idx="3173">
                  <c:v>36920.242274338874</c:v>
                </c:pt>
                <c:pt idx="3174">
                  <c:v>36933.317283036384</c:v>
                </c:pt>
                <c:pt idx="3175">
                  <c:v>36946.392746126039</c:v>
                </c:pt>
                <c:pt idx="3176">
                  <c:v>36959.468663464766</c:v>
                </c:pt>
                <c:pt idx="3177">
                  <c:v>36972.545034909592</c:v>
                </c:pt>
                <c:pt idx="3178">
                  <c:v>36985.621860317617</c:v>
                </c:pt>
                <c:pt idx="3179">
                  <c:v>36998.699139546057</c:v>
                </c:pt>
                <c:pt idx="3180">
                  <c:v>37011.776872452203</c:v>
                </c:pt>
                <c:pt idx="3181">
                  <c:v>37024.855058893401</c:v>
                </c:pt>
                <c:pt idx="3182">
                  <c:v>37037.933698727131</c:v>
                </c:pt>
                <c:pt idx="3183">
                  <c:v>37051.012791810979</c:v>
                </c:pt>
                <c:pt idx="3184">
                  <c:v>37064.092338002578</c:v>
                </c:pt>
                <c:pt idx="3185">
                  <c:v>37077.172337159631</c:v>
                </c:pt>
                <c:pt idx="3186">
                  <c:v>37090.252789140017</c:v>
                </c:pt>
                <c:pt idx="3187">
                  <c:v>37103.333693801615</c:v>
                </c:pt>
                <c:pt idx="3188">
                  <c:v>37116.415051002463</c:v>
                </c:pt>
                <c:pt idx="3189">
                  <c:v>37129.496860600615</c:v>
                </c:pt>
                <c:pt idx="3190">
                  <c:v>37142.579122454285</c:v>
                </c:pt>
                <c:pt idx="3191">
                  <c:v>37155.661836421728</c:v>
                </c:pt>
                <c:pt idx="3192">
                  <c:v>37168.745002361298</c:v>
                </c:pt>
                <c:pt idx="3193">
                  <c:v>37181.828620131477</c:v>
                </c:pt>
                <c:pt idx="3194">
                  <c:v>37194.912689590783</c:v>
                </c:pt>
                <c:pt idx="3195">
                  <c:v>37207.997210597816</c:v>
                </c:pt>
                <c:pt idx="3196">
                  <c:v>37221.08218301132</c:v>
                </c:pt>
                <c:pt idx="3197">
                  <c:v>37234.167606690105</c:v>
                </c:pt>
                <c:pt idx="3198">
                  <c:v>37247.25348149304</c:v>
                </c:pt>
                <c:pt idx="3199">
                  <c:v>37260.339807279139</c:v>
                </c:pt>
                <c:pt idx="3200">
                  <c:v>37273.426583907407</c:v>
                </c:pt>
                <c:pt idx="3201">
                  <c:v>37286.513811237062</c:v>
                </c:pt>
                <c:pt idx="3202">
                  <c:v>37299.601489127301</c:v>
                </c:pt>
                <c:pt idx="3203">
                  <c:v>37312.689617437514</c:v>
                </c:pt>
                <c:pt idx="3204">
                  <c:v>37325.778196027059</c:v>
                </c:pt>
                <c:pt idx="3205">
                  <c:v>37338.867224755479</c:v>
                </c:pt>
                <c:pt idx="3206">
                  <c:v>37351.956703482363</c:v>
                </c:pt>
                <c:pt idx="3207">
                  <c:v>37365.046632067388</c:v>
                </c:pt>
                <c:pt idx="3208">
                  <c:v>37378.137010370323</c:v>
                </c:pt>
                <c:pt idx="3209">
                  <c:v>37391.227838251012</c:v>
                </c:pt>
                <c:pt idx="3210">
                  <c:v>37404.319115569451</c:v>
                </c:pt>
                <c:pt idx="3211">
                  <c:v>37417.410842185622</c:v>
                </c:pt>
                <c:pt idx="3212">
                  <c:v>37430.503017959636</c:v>
                </c:pt>
                <c:pt idx="3213">
                  <c:v>37443.595642751738</c:v>
                </c:pt>
                <c:pt idx="3214">
                  <c:v>37456.688716422228</c:v>
                </c:pt>
                <c:pt idx="3215">
                  <c:v>37469.782238831438</c:v>
                </c:pt>
                <c:pt idx="3216">
                  <c:v>37482.876209839866</c:v>
                </c:pt>
                <c:pt idx="3217">
                  <c:v>37495.97062930806</c:v>
                </c:pt>
                <c:pt idx="3218">
                  <c:v>37509.065497096635</c:v>
                </c:pt>
                <c:pt idx="3219">
                  <c:v>37522.160813066381</c:v>
                </c:pt>
                <c:pt idx="3220">
                  <c:v>37535.256577078057</c:v>
                </c:pt>
                <c:pt idx="3221">
                  <c:v>37548.352788992575</c:v>
                </c:pt>
                <c:pt idx="3222">
                  <c:v>37561.449448670915</c:v>
                </c:pt>
                <c:pt idx="3223">
                  <c:v>37574.546555974186</c:v>
                </c:pt>
                <c:pt idx="3224">
                  <c:v>37587.644110763475</c:v>
                </c:pt>
                <c:pt idx="3225">
                  <c:v>37600.742112900101</c:v>
                </c:pt>
                <c:pt idx="3226">
                  <c:v>37613.840562245372</c:v>
                </c:pt>
                <c:pt idx="3227">
                  <c:v>37626.939458660672</c:v>
                </c:pt>
                <c:pt idx="3228">
                  <c:v>37640.038802007541</c:v>
                </c:pt>
                <c:pt idx="3229">
                  <c:v>37653.138592147567</c:v>
                </c:pt>
                <c:pt idx="3230">
                  <c:v>37666.238828942391</c:v>
                </c:pt>
                <c:pt idx="3231">
                  <c:v>37679.339512253813</c:v>
                </c:pt>
                <c:pt idx="3232">
                  <c:v>37692.440641943635</c:v>
                </c:pt>
                <c:pt idx="3233">
                  <c:v>37705.54221787383</c:v>
                </c:pt>
                <c:pt idx="3234">
                  <c:v>37718.644239906389</c:v>
                </c:pt>
                <c:pt idx="3235">
                  <c:v>37731.746707903396</c:v>
                </c:pt>
                <c:pt idx="3236">
                  <c:v>37744.849621727088</c:v>
                </c:pt>
                <c:pt idx="3237">
                  <c:v>37757.952981239709</c:v>
                </c:pt>
                <c:pt idx="3238">
                  <c:v>37771.056786303605</c:v>
                </c:pt>
                <c:pt idx="3239">
                  <c:v>37784.161036781225</c:v>
                </c:pt>
                <c:pt idx="3240">
                  <c:v>37797.265732535117</c:v>
                </c:pt>
                <c:pt idx="3241">
                  <c:v>37810.370873427884</c:v>
                </c:pt>
                <c:pt idx="3242">
                  <c:v>37823.476459322199</c:v>
                </c:pt>
                <c:pt idx="3243">
                  <c:v>37836.582490080837</c:v>
                </c:pt>
                <c:pt idx="3244">
                  <c:v>37849.688965566704</c:v>
                </c:pt>
                <c:pt idx="3245">
                  <c:v>37862.795885642707</c:v>
                </c:pt>
                <c:pt idx="3246">
                  <c:v>37875.903250171934</c:v>
                </c:pt>
                <c:pt idx="3247">
                  <c:v>37889.011059017444</c:v>
                </c:pt>
                <c:pt idx="3248">
                  <c:v>37902.119312042501</c:v>
                </c:pt>
                <c:pt idx="3249">
                  <c:v>37915.228009110324</c:v>
                </c:pt>
                <c:pt idx="3250">
                  <c:v>37928.33715008435</c:v>
                </c:pt>
                <c:pt idx="3251">
                  <c:v>37941.446734827994</c:v>
                </c:pt>
                <c:pt idx="3252">
                  <c:v>37954.556763204811</c:v>
                </c:pt>
                <c:pt idx="3253">
                  <c:v>37967.667235078414</c:v>
                </c:pt>
                <c:pt idx="3254">
                  <c:v>37980.778150312508</c:v>
                </c:pt>
                <c:pt idx="3255">
                  <c:v>37993.88950877091</c:v>
                </c:pt>
                <c:pt idx="3256">
                  <c:v>38007.001310317457</c:v>
                </c:pt>
                <c:pt idx="3257">
                  <c:v>38020.11355481614</c:v>
                </c:pt>
                <c:pt idx="3258">
                  <c:v>38033.226242130979</c:v>
                </c:pt>
                <c:pt idx="3259">
                  <c:v>38046.339372126124</c:v>
                </c:pt>
                <c:pt idx="3260">
                  <c:v>38059.452944665733</c:v>
                </c:pt>
                <c:pt idx="3261">
                  <c:v>38072.566959614167</c:v>
                </c:pt>
                <c:pt idx="3262">
                  <c:v>38085.681416835738</c:v>
                </c:pt>
                <c:pt idx="3263">
                  <c:v>38098.796316194966</c:v>
                </c:pt>
                <c:pt idx="3264">
                  <c:v>38111.911657556331</c:v>
                </c:pt>
                <c:pt idx="3265">
                  <c:v>38125.027440784477</c:v>
                </c:pt>
                <c:pt idx="3266">
                  <c:v>38138.143665744159</c:v>
                </c:pt>
                <c:pt idx="3267">
                  <c:v>38151.260332300095</c:v>
                </c:pt>
                <c:pt idx="3268">
                  <c:v>38164.377440317185</c:v>
                </c:pt>
                <c:pt idx="3269">
                  <c:v>38177.494989660401</c:v>
                </c:pt>
                <c:pt idx="3270">
                  <c:v>38190.612980194768</c:v>
                </c:pt>
                <c:pt idx="3271">
                  <c:v>38203.731411785397</c:v>
                </c:pt>
                <c:pt idx="3272">
                  <c:v>38216.850284297521</c:v>
                </c:pt>
                <c:pt idx="3273">
                  <c:v>38229.969597596384</c:v>
                </c:pt>
                <c:pt idx="3274">
                  <c:v>38243.089351547373</c:v>
                </c:pt>
                <c:pt idx="3275">
                  <c:v>38256.20954601594</c:v>
                </c:pt>
                <c:pt idx="3276">
                  <c:v>38269.330180867619</c:v>
                </c:pt>
                <c:pt idx="3277">
                  <c:v>38282.45125596803</c:v>
                </c:pt>
                <c:pt idx="3278">
                  <c:v>38295.572771182851</c:v>
                </c:pt>
                <c:pt idx="3279">
                  <c:v>38308.694726377864</c:v>
                </c:pt>
                <c:pt idx="3280">
                  <c:v>38321.817121418942</c:v>
                </c:pt>
                <c:pt idx="3281">
                  <c:v>38334.939956172013</c:v>
                </c:pt>
                <c:pt idx="3282">
                  <c:v>38348.063230503096</c:v>
                </c:pt>
                <c:pt idx="3283">
                  <c:v>38361.186944278321</c:v>
                </c:pt>
                <c:pt idx="3284">
                  <c:v>38374.31109736384</c:v>
                </c:pt>
                <c:pt idx="3285">
                  <c:v>38387.435689625934</c:v>
                </c:pt>
                <c:pt idx="3286">
                  <c:v>38400.560720930975</c:v>
                </c:pt>
                <c:pt idx="3287">
                  <c:v>38413.686191145382</c:v>
                </c:pt>
                <c:pt idx="3288">
                  <c:v>38426.812100135634</c:v>
                </c:pt>
                <c:pt idx="3289">
                  <c:v>38439.938447768371</c:v>
                </c:pt>
                <c:pt idx="3290">
                  <c:v>38453.065233910223</c:v>
                </c:pt>
                <c:pt idx="3291">
                  <c:v>38466.192458427991</c:v>
                </c:pt>
                <c:pt idx="3292">
                  <c:v>38479.320121188473</c:v>
                </c:pt>
                <c:pt idx="3293">
                  <c:v>38492.448222058621</c:v>
                </c:pt>
                <c:pt idx="3294">
                  <c:v>38505.57676090538</c:v>
                </c:pt>
                <c:pt idx="3295">
                  <c:v>38518.70573759589</c:v>
                </c:pt>
                <c:pt idx="3296">
                  <c:v>38531.835151997264</c:v>
                </c:pt>
                <c:pt idx="3297">
                  <c:v>38544.965003976766</c:v>
                </c:pt>
                <c:pt idx="3298">
                  <c:v>38558.095293401704</c:v>
                </c:pt>
                <c:pt idx="3299">
                  <c:v>38571.226020139482</c:v>
                </c:pt>
                <c:pt idx="3300">
                  <c:v>38584.35718405759</c:v>
                </c:pt>
                <c:pt idx="3301">
                  <c:v>38597.488785023583</c:v>
                </c:pt>
                <c:pt idx="3302">
                  <c:v>38610.620822905083</c:v>
                </c:pt>
                <c:pt idx="3303">
                  <c:v>38623.753297569841</c:v>
                </c:pt>
                <c:pt idx="3304">
                  <c:v>38636.886208885662</c:v>
                </c:pt>
                <c:pt idx="3305">
                  <c:v>38650.019556720392</c:v>
                </c:pt>
                <c:pt idx="3306">
                  <c:v>38663.153340942023</c:v>
                </c:pt>
                <c:pt idx="3307">
                  <c:v>38676.287561418583</c:v>
                </c:pt>
                <c:pt idx="3308">
                  <c:v>38689.422218018204</c:v>
                </c:pt>
                <c:pt idx="3309">
                  <c:v>38702.55731060906</c:v>
                </c:pt>
                <c:pt idx="3310">
                  <c:v>38715.692839059469</c:v>
                </c:pt>
                <c:pt idx="3311">
                  <c:v>38728.82880323776</c:v>
                </c:pt>
                <c:pt idx="3312">
                  <c:v>38741.965203012391</c:v>
                </c:pt>
                <c:pt idx="3313">
                  <c:v>38755.102038251891</c:v>
                </c:pt>
                <c:pt idx="3314">
                  <c:v>38768.239308824835</c:v>
                </c:pt>
                <c:pt idx="3315">
                  <c:v>38781.377014599915</c:v>
                </c:pt>
                <c:pt idx="3316">
                  <c:v>38794.515155445872</c:v>
                </c:pt>
                <c:pt idx="3317">
                  <c:v>38807.653731231556</c:v>
                </c:pt>
                <c:pt idx="3318">
                  <c:v>38820.79274182587</c:v>
                </c:pt>
                <c:pt idx="3319">
                  <c:v>38833.932187097831</c:v>
                </c:pt>
                <c:pt idx="3320">
                  <c:v>38847.072066916502</c:v>
                </c:pt>
                <c:pt idx="3321">
                  <c:v>38860.212381151003</c:v>
                </c:pt>
                <c:pt idx="3322">
                  <c:v>38873.353129670628</c:v>
                </c:pt>
                <c:pt idx="3323">
                  <c:v>38886.494312344636</c:v>
                </c:pt>
                <c:pt idx="3324">
                  <c:v>38899.635929042415</c:v>
                </c:pt>
                <c:pt idx="3325">
                  <c:v>38912.777979633451</c:v>
                </c:pt>
                <c:pt idx="3326">
                  <c:v>38925.920463987284</c:v>
                </c:pt>
                <c:pt idx="3327">
                  <c:v>38939.063381973552</c:v>
                </c:pt>
                <c:pt idx="3328">
                  <c:v>38952.206733461935</c:v>
                </c:pt>
                <c:pt idx="3329">
                  <c:v>38965.350518322237</c:v>
                </c:pt>
                <c:pt idx="3330">
                  <c:v>38978.494736424269</c:v>
                </c:pt>
                <c:pt idx="3331">
                  <c:v>38991.639387638003</c:v>
                </c:pt>
                <c:pt idx="3332">
                  <c:v>39004.784471833453</c:v>
                </c:pt>
                <c:pt idx="3333">
                  <c:v>39017.9299888807</c:v>
                </c:pt>
                <c:pt idx="3334">
                  <c:v>39031.075938649941</c:v>
                </c:pt>
                <c:pt idx="3335">
                  <c:v>39044.222321011381</c:v>
                </c:pt>
                <c:pt idx="3336">
                  <c:v>39057.36913583539</c:v>
                </c:pt>
                <c:pt idx="3337">
                  <c:v>39070.516382992362</c:v>
                </c:pt>
                <c:pt idx="3338">
                  <c:v>39083.664062352735</c:v>
                </c:pt>
                <c:pt idx="3339">
                  <c:v>39096.812173787133</c:v>
                </c:pt>
                <c:pt idx="3340">
                  <c:v>39109.960717166141</c:v>
                </c:pt>
                <c:pt idx="3341">
                  <c:v>39123.109692360485</c:v>
                </c:pt>
                <c:pt idx="3342">
                  <c:v>39136.25909924099</c:v>
                </c:pt>
                <c:pt idx="3343">
                  <c:v>39149.40893767849</c:v>
                </c:pt>
                <c:pt idx="3344">
                  <c:v>39162.559207543927</c:v>
                </c:pt>
                <c:pt idx="3345">
                  <c:v>39175.709908708326</c:v>
                </c:pt>
                <c:pt idx="3346">
                  <c:v>39188.861041042815</c:v>
                </c:pt>
                <c:pt idx="3347">
                  <c:v>39202.012604418553</c:v>
                </c:pt>
                <c:pt idx="3348">
                  <c:v>39215.164598706797</c:v>
                </c:pt>
                <c:pt idx="3349">
                  <c:v>39228.317023778865</c:v>
                </c:pt>
                <c:pt idx="3350">
                  <c:v>39241.469879506185</c:v>
                </c:pt>
                <c:pt idx="3351">
                  <c:v>39254.623165760211</c:v>
                </c:pt>
                <c:pt idx="3352">
                  <c:v>39267.77688241256</c:v>
                </c:pt>
                <c:pt idx="3353">
                  <c:v>39280.931029334817</c:v>
                </c:pt>
                <c:pt idx="3354">
                  <c:v>39294.085606398723</c:v>
                </c:pt>
                <c:pt idx="3355">
                  <c:v>39307.240613476053</c:v>
                </c:pt>
                <c:pt idx="3356">
                  <c:v>39320.396050438685</c:v>
                </c:pt>
                <c:pt idx="3357">
                  <c:v>39333.551917158555</c:v>
                </c:pt>
                <c:pt idx="3358">
                  <c:v>39346.708213507685</c:v>
                </c:pt>
                <c:pt idx="3359">
                  <c:v>39359.86493935818</c:v>
                </c:pt>
                <c:pt idx="3360">
                  <c:v>39373.022094582186</c:v>
                </c:pt>
                <c:pt idx="3361">
                  <c:v>39386.179679051995</c:v>
                </c:pt>
                <c:pt idx="3362">
                  <c:v>39399.3376926399</c:v>
                </c:pt>
                <c:pt idx="3363">
                  <c:v>39412.496135218302</c:v>
                </c:pt>
                <c:pt idx="3364">
                  <c:v>39425.65500665969</c:v>
                </c:pt>
                <c:pt idx="3365">
                  <c:v>39438.814306836612</c:v>
                </c:pt>
                <c:pt idx="3366">
                  <c:v>39451.974035621686</c:v>
                </c:pt>
                <c:pt idx="3367">
                  <c:v>39465.134192887621</c:v>
                </c:pt>
                <c:pt idx="3368">
                  <c:v>39478.294778507188</c:v>
                </c:pt>
                <c:pt idx="3369">
                  <c:v>39491.45579235327</c:v>
                </c:pt>
                <c:pt idx="3370">
                  <c:v>39504.617234298785</c:v>
                </c:pt>
                <c:pt idx="3371">
                  <c:v>39517.779104216686</c:v>
                </c:pt>
                <c:pt idx="3372">
                  <c:v>39530.941401980133</c:v>
                </c:pt>
                <c:pt idx="3373">
                  <c:v>39544.10412746224</c:v>
                </c:pt>
                <c:pt idx="3374">
                  <c:v>39557.267280536231</c:v>
                </c:pt>
                <c:pt idx="3375">
                  <c:v>39570.43086107546</c:v>
                </c:pt>
                <c:pt idx="3376">
                  <c:v>39583.594868953245</c:v>
                </c:pt>
                <c:pt idx="3377">
                  <c:v>39596.75930404308</c:v>
                </c:pt>
                <c:pt idx="3378">
                  <c:v>39609.924166218494</c:v>
                </c:pt>
                <c:pt idx="3379">
                  <c:v>39623.089455353067</c:v>
                </c:pt>
                <c:pt idx="3380">
                  <c:v>39636.25517132051</c:v>
                </c:pt>
                <c:pt idx="3381">
                  <c:v>39649.421313994571</c:v>
                </c:pt>
                <c:pt idx="3382">
                  <c:v>39662.587883249078</c:v>
                </c:pt>
                <c:pt idx="3383">
                  <c:v>39675.754878957916</c:v>
                </c:pt>
                <c:pt idx="3384">
                  <c:v>39688.922300995087</c:v>
                </c:pt>
                <c:pt idx="3385">
                  <c:v>39702.090149234638</c:v>
                </c:pt>
                <c:pt idx="3386">
                  <c:v>39715.258423550702</c:v>
                </c:pt>
                <c:pt idx="3387">
                  <c:v>39728.427123817477</c:v>
                </c:pt>
                <c:pt idx="3388">
                  <c:v>39741.596249909264</c:v>
                </c:pt>
                <c:pt idx="3389">
                  <c:v>39754.765801700363</c:v>
                </c:pt>
                <c:pt idx="3390">
                  <c:v>39767.935779065228</c:v>
                </c:pt>
                <c:pt idx="3391">
                  <c:v>39781.106181878371</c:v>
                </c:pt>
                <c:pt idx="3392">
                  <c:v>39794.277010014339</c:v>
                </c:pt>
                <c:pt idx="3393">
                  <c:v>39807.448263347804</c:v>
                </c:pt>
                <c:pt idx="3394">
                  <c:v>39820.619941753452</c:v>
                </c:pt>
                <c:pt idx="3395">
                  <c:v>39833.792045106122</c:v>
                </c:pt>
                <c:pt idx="3396">
                  <c:v>39846.964573280646</c:v>
                </c:pt>
                <c:pt idx="3397">
                  <c:v>39860.137526151986</c:v>
                </c:pt>
                <c:pt idx="3398">
                  <c:v>39873.310903595142</c:v>
                </c:pt>
                <c:pt idx="3399">
                  <c:v>39886.484705485222</c:v>
                </c:pt>
                <c:pt idx="3400">
                  <c:v>39899.658931697377</c:v>
                </c:pt>
                <c:pt idx="3401">
                  <c:v>39912.833582106832</c:v>
                </c:pt>
                <c:pt idx="3402">
                  <c:v>39926.008656588929</c:v>
                </c:pt>
                <c:pt idx="3403">
                  <c:v>39939.184155019022</c:v>
                </c:pt>
                <c:pt idx="3404">
                  <c:v>39952.360077272577</c:v>
                </c:pt>
                <c:pt idx="3405">
                  <c:v>39965.536423225109</c:v>
                </c:pt>
                <c:pt idx="3406">
                  <c:v>39978.713192752242</c:v>
                </c:pt>
                <c:pt idx="3407">
                  <c:v>39991.890385729654</c:v>
                </c:pt>
                <c:pt idx="3408">
                  <c:v>40005.068002033076</c:v>
                </c:pt>
                <c:pt idx="3409">
                  <c:v>40018.246041538325</c:v>
                </c:pt>
                <c:pt idx="3410">
                  <c:v>40031.424504121322</c:v>
                </c:pt>
                <c:pt idx="3411">
                  <c:v>40044.603389658005</c:v>
                </c:pt>
                <c:pt idx="3412">
                  <c:v>40057.782698024435</c:v>
                </c:pt>
                <c:pt idx="3413">
                  <c:v>40070.962429096711</c:v>
                </c:pt>
                <c:pt idx="3414">
                  <c:v>40084.142582750996</c:v>
                </c:pt>
                <c:pt idx="3415">
                  <c:v>40097.32315886359</c:v>
                </c:pt>
                <c:pt idx="3416">
                  <c:v>40110.504157310803</c:v>
                </c:pt>
                <c:pt idx="3417">
                  <c:v>40123.685577969045</c:v>
                </c:pt>
                <c:pt idx="3418">
                  <c:v>40136.867420714778</c:v>
                </c:pt>
                <c:pt idx="3419">
                  <c:v>40150.049685424558</c:v>
                </c:pt>
                <c:pt idx="3420">
                  <c:v>40163.232371974991</c:v>
                </c:pt>
                <c:pt idx="3421">
                  <c:v>40176.415480242773</c:v>
                </c:pt>
                <c:pt idx="3422">
                  <c:v>40189.599010104677</c:v>
                </c:pt>
                <c:pt idx="3423">
                  <c:v>40202.782961437522</c:v>
                </c:pt>
                <c:pt idx="3424">
                  <c:v>40215.967334118235</c:v>
                </c:pt>
                <c:pt idx="3425">
                  <c:v>40229.152128023779</c:v>
                </c:pt>
                <c:pt idx="3426">
                  <c:v>40242.337343031199</c:v>
                </c:pt>
                <c:pt idx="3427">
                  <c:v>40255.522979017645</c:v>
                </c:pt>
                <c:pt idx="3428">
                  <c:v>40268.709035860287</c:v>
                </c:pt>
                <c:pt idx="3429">
                  <c:v>40281.895513436408</c:v>
                </c:pt>
                <c:pt idx="3430">
                  <c:v>40295.082411623305</c:v>
                </c:pt>
                <c:pt idx="3431">
                  <c:v>40308.269730298438</c:v>
                </c:pt>
                <c:pt idx="3432">
                  <c:v>40321.457469339257</c:v>
                </c:pt>
                <c:pt idx="3433">
                  <c:v>40334.645628623322</c:v>
                </c:pt>
                <c:pt idx="3434">
                  <c:v>40347.834208028275</c:v>
                </c:pt>
                <c:pt idx="3435">
                  <c:v>40361.023207431754</c:v>
                </c:pt>
                <c:pt idx="3436">
                  <c:v>40374.212626711582</c:v>
                </c:pt>
                <c:pt idx="3437">
                  <c:v>40387.402465745581</c:v>
                </c:pt>
                <c:pt idx="3438">
                  <c:v>40400.592724411617</c:v>
                </c:pt>
                <c:pt idx="3439">
                  <c:v>40413.783402587731</c:v>
                </c:pt>
                <c:pt idx="3440">
                  <c:v>40426.974500151962</c:v>
                </c:pt>
                <c:pt idx="3441">
                  <c:v>40440.166016982381</c:v>
                </c:pt>
                <c:pt idx="3442">
                  <c:v>40453.357952957223</c:v>
                </c:pt>
                <c:pt idx="3443">
                  <c:v>40466.550307954742</c:v>
                </c:pt>
                <c:pt idx="3444">
                  <c:v>40479.74308185323</c:v>
                </c:pt>
                <c:pt idx="3445">
                  <c:v>40492.936274531181</c:v>
                </c:pt>
                <c:pt idx="3446">
                  <c:v>40506.129885866976</c:v>
                </c:pt>
                <c:pt idx="3447">
                  <c:v>40519.323915739209</c:v>
                </c:pt>
                <c:pt idx="3448">
                  <c:v>40532.518364026495</c:v>
                </c:pt>
                <c:pt idx="3449">
                  <c:v>40545.713230607485</c:v>
                </c:pt>
                <c:pt idx="3450">
                  <c:v>40558.90851536097</c:v>
                </c:pt>
                <c:pt idx="3451">
                  <c:v>40572.104218165761</c:v>
                </c:pt>
                <c:pt idx="3452">
                  <c:v>40585.300338900757</c:v>
                </c:pt>
                <c:pt idx="3453">
                  <c:v>40598.496877444923</c:v>
                </c:pt>
                <c:pt idx="3454">
                  <c:v>40611.693833677258</c:v>
                </c:pt>
                <c:pt idx="3455">
                  <c:v>40624.891207476969</c:v>
                </c:pt>
                <c:pt idx="3456">
                  <c:v>40638.088998723113</c:v>
                </c:pt>
                <c:pt idx="3457">
                  <c:v>40651.287207295012</c:v>
                </c:pt>
                <c:pt idx="3458">
                  <c:v>40664.485833071973</c:v>
                </c:pt>
                <c:pt idx="3459">
                  <c:v>40677.684875933344</c:v>
                </c:pt>
                <c:pt idx="3460">
                  <c:v>40690.88433575863</c:v>
                </c:pt>
                <c:pt idx="3461">
                  <c:v>40704.084212427319</c:v>
                </c:pt>
                <c:pt idx="3462">
                  <c:v>40717.284505819007</c:v>
                </c:pt>
                <c:pt idx="3463">
                  <c:v>40730.48521581338</c:v>
                </c:pt>
                <c:pt idx="3464">
                  <c:v>40743.686342290166</c:v>
                </c:pt>
                <c:pt idx="3465">
                  <c:v>40756.887885129159</c:v>
                </c:pt>
                <c:pt idx="3466">
                  <c:v>40770.089844210226</c:v>
                </c:pt>
                <c:pt idx="3467">
                  <c:v>40783.292219413321</c:v>
                </c:pt>
                <c:pt idx="3468">
                  <c:v>40796.495010618455</c:v>
                </c:pt>
                <c:pt idx="3469">
                  <c:v>40809.698217705714</c:v>
                </c:pt>
                <c:pt idx="3470">
                  <c:v>40822.901840555227</c:v>
                </c:pt>
                <c:pt idx="3471">
                  <c:v>40836.105879047231</c:v>
                </c:pt>
                <c:pt idx="3472">
                  <c:v>40849.310333062014</c:v>
                </c:pt>
                <c:pt idx="3473">
                  <c:v>40862.515202479917</c:v>
                </c:pt>
                <c:pt idx="3474">
                  <c:v>40875.720487181345</c:v>
                </c:pt>
                <c:pt idx="3475">
                  <c:v>40888.926187046862</c:v>
                </c:pt>
                <c:pt idx="3476">
                  <c:v>40902.132301956961</c:v>
                </c:pt>
                <c:pt idx="3477">
                  <c:v>40915.338831792324</c:v>
                </c:pt>
                <c:pt idx="3478">
                  <c:v>40928.545776433595</c:v>
                </c:pt>
                <c:pt idx="3479">
                  <c:v>40941.753135761588</c:v>
                </c:pt>
                <c:pt idx="3480">
                  <c:v>40954.960909657144</c:v>
                </c:pt>
                <c:pt idx="3481">
                  <c:v>40968.169098001134</c:v>
                </c:pt>
                <c:pt idx="3482">
                  <c:v>40981.377700674559</c:v>
                </c:pt>
                <c:pt idx="3483">
                  <c:v>40994.586717558443</c:v>
                </c:pt>
                <c:pt idx="3484">
                  <c:v>41007.796148533896</c:v>
                </c:pt>
                <c:pt idx="3485">
                  <c:v>41021.00599348214</c:v>
                </c:pt>
                <c:pt idx="3486">
                  <c:v>41034.216252284372</c:v>
                </c:pt>
                <c:pt idx="3487">
                  <c:v>41047.426924821921</c:v>
                </c:pt>
                <c:pt idx="3488">
                  <c:v>41060.638010976189</c:v>
                </c:pt>
                <c:pt idx="3489">
                  <c:v>41073.849510628599</c:v>
                </c:pt>
                <c:pt idx="3490">
                  <c:v>41087.061423660642</c:v>
                </c:pt>
                <c:pt idx="3491">
                  <c:v>41100.273749954002</c:v>
                </c:pt>
                <c:pt idx="3492">
                  <c:v>41113.486489390263</c:v>
                </c:pt>
                <c:pt idx="3493">
                  <c:v>41126.699641851148</c:v>
                </c:pt>
                <c:pt idx="3494">
                  <c:v>41139.913207218488</c:v>
                </c:pt>
                <c:pt idx="3495">
                  <c:v>41153.127185374091</c:v>
                </c:pt>
                <c:pt idx="3496">
                  <c:v>41166.341576199935</c:v>
                </c:pt>
                <c:pt idx="3497">
                  <c:v>41179.556379577953</c:v>
                </c:pt>
                <c:pt idx="3498">
                  <c:v>41192.771595390237</c:v>
                </c:pt>
                <c:pt idx="3499">
                  <c:v>41205.987223518918</c:v>
                </c:pt>
                <c:pt idx="3500">
                  <c:v>41219.20326384619</c:v>
                </c:pt>
                <c:pt idx="3501">
                  <c:v>41232.419716254328</c:v>
                </c:pt>
                <c:pt idx="3502">
                  <c:v>41245.636580625622</c:v>
                </c:pt>
                <c:pt idx="3503">
                  <c:v>41258.853856842528</c:v>
                </c:pt>
                <c:pt idx="3504">
                  <c:v>41272.071544787432</c:v>
                </c:pt>
                <c:pt idx="3505">
                  <c:v>41285.289644342942</c:v>
                </c:pt>
                <c:pt idx="3506">
                  <c:v>41298.508155391617</c:v>
                </c:pt>
                <c:pt idx="3507">
                  <c:v>41311.727077816111</c:v>
                </c:pt>
                <c:pt idx="3508">
                  <c:v>41324.946411499215</c:v>
                </c:pt>
                <c:pt idx="3509">
                  <c:v>41338.166156323656</c:v>
                </c:pt>
                <c:pt idx="3510">
                  <c:v>41351.386312172341</c:v>
                </c:pt>
                <c:pt idx="3511">
                  <c:v>41364.6068789282</c:v>
                </c:pt>
                <c:pt idx="3512">
                  <c:v>41377.8278564742</c:v>
                </c:pt>
                <c:pt idx="3513">
                  <c:v>41391.04924469343</c:v>
                </c:pt>
                <c:pt idx="3514">
                  <c:v>41404.271043469031</c:v>
                </c:pt>
                <c:pt idx="3515">
                  <c:v>41417.493252684209</c:v>
                </c:pt>
                <c:pt idx="3516">
                  <c:v>41430.715872222201</c:v>
                </c:pt>
                <c:pt idx="3517">
                  <c:v>41443.938901966365</c:v>
                </c:pt>
                <c:pt idx="3518">
                  <c:v>41457.162341800075</c:v>
                </c:pt>
                <c:pt idx="3519">
                  <c:v>41470.386191606813</c:v>
                </c:pt>
                <c:pt idx="3520">
                  <c:v>41483.610451270091</c:v>
                </c:pt>
                <c:pt idx="3521">
                  <c:v>41496.83512067351</c:v>
                </c:pt>
                <c:pt idx="3522">
                  <c:v>41510.060199700754</c:v>
                </c:pt>
                <c:pt idx="3523">
                  <c:v>41523.285688235534</c:v>
                </c:pt>
                <c:pt idx="3524">
                  <c:v>41536.51158616165</c:v>
                </c:pt>
                <c:pt idx="3525">
                  <c:v>41549.737893362966</c:v>
                </c:pt>
                <c:pt idx="3526">
                  <c:v>41562.964609723385</c:v>
                </c:pt>
                <c:pt idx="3527">
                  <c:v>41576.191735126929</c:v>
                </c:pt>
                <c:pt idx="3528">
                  <c:v>41589.419269457641</c:v>
                </c:pt>
                <c:pt idx="3529">
                  <c:v>41602.647212599659</c:v>
                </c:pt>
                <c:pt idx="3530">
                  <c:v>41615.875564437149</c:v>
                </c:pt>
                <c:pt idx="3531">
                  <c:v>41629.104324854379</c:v>
                </c:pt>
                <c:pt idx="3532">
                  <c:v>41642.33349373567</c:v>
                </c:pt>
                <c:pt idx="3533">
                  <c:v>41655.563070965414</c:v>
                </c:pt>
                <c:pt idx="3534">
                  <c:v>41668.793056428061</c:v>
                </c:pt>
                <c:pt idx="3535">
                  <c:v>41682.023450008106</c:v>
                </c:pt>
                <c:pt idx="3536">
                  <c:v>41695.254251590159</c:v>
                </c:pt>
                <c:pt idx="3537">
                  <c:v>41708.485461058845</c:v>
                </c:pt>
                <c:pt idx="3538">
                  <c:v>41721.717078298898</c:v>
                </c:pt>
                <c:pt idx="3539">
                  <c:v>41734.949103195082</c:v>
                </c:pt>
                <c:pt idx="3540">
                  <c:v>41748.181535632226</c:v>
                </c:pt>
                <c:pt idx="3541">
                  <c:v>41761.414375495297</c:v>
                </c:pt>
                <c:pt idx="3542">
                  <c:v>41774.647622669174</c:v>
                </c:pt>
                <c:pt idx="3543">
                  <c:v>41787.881277039</c:v>
                </c:pt>
                <c:pt idx="3544">
                  <c:v>41801.115338489792</c:v>
                </c:pt>
                <c:pt idx="3545">
                  <c:v>41814.349806906757</c:v>
                </c:pt>
                <c:pt idx="3546">
                  <c:v>41827.584682175111</c:v>
                </c:pt>
                <c:pt idx="3547">
                  <c:v>41840.819964180184</c:v>
                </c:pt>
                <c:pt idx="3548">
                  <c:v>41854.055652807285</c:v>
                </c:pt>
                <c:pt idx="3549">
                  <c:v>41867.291747941876</c:v>
                </c:pt>
                <c:pt idx="3550">
                  <c:v>41880.528249469469</c:v>
                </c:pt>
                <c:pt idx="3551">
                  <c:v>41893.765157275571</c:v>
                </c:pt>
                <c:pt idx="3552">
                  <c:v>41907.002471245833</c:v>
                </c:pt>
                <c:pt idx="3553">
                  <c:v>41920.240191265926</c:v>
                </c:pt>
                <c:pt idx="3554">
                  <c:v>41933.478317221612</c:v>
                </c:pt>
                <c:pt idx="3555">
                  <c:v>41946.716848998673</c:v>
                </c:pt>
                <c:pt idx="3556">
                  <c:v>41959.955786483006</c:v>
                </c:pt>
                <c:pt idx="3557">
                  <c:v>41973.195129560547</c:v>
                </c:pt>
                <c:pt idx="3558">
                  <c:v>41986.434878117332</c:v>
                </c:pt>
                <c:pt idx="3559">
                  <c:v>41999.675032039384</c:v>
                </c:pt>
                <c:pt idx="3560">
                  <c:v>42012.915591212877</c:v>
                </c:pt>
                <c:pt idx="3561">
                  <c:v>42026.156555523979</c:v>
                </c:pt>
                <c:pt idx="3562">
                  <c:v>42039.397924858946</c:v>
                </c:pt>
                <c:pt idx="3563">
                  <c:v>42052.639699104133</c:v>
                </c:pt>
                <c:pt idx="3564">
                  <c:v>42065.881878145919</c:v>
                </c:pt>
                <c:pt idx="3565">
                  <c:v>42079.124461870728</c:v>
                </c:pt>
                <c:pt idx="3566">
                  <c:v>42092.367450165104</c:v>
                </c:pt>
                <c:pt idx="3567">
                  <c:v>42105.610842915645</c:v>
                </c:pt>
                <c:pt idx="3568">
                  <c:v>42118.854640008969</c:v>
                </c:pt>
                <c:pt idx="3569">
                  <c:v>42132.098841331761</c:v>
                </c:pt>
                <c:pt idx="3570">
                  <c:v>42145.343446770836</c:v>
                </c:pt>
                <c:pt idx="3571">
                  <c:v>42158.588456213016</c:v>
                </c:pt>
                <c:pt idx="3572">
                  <c:v>42171.833869545168</c:v>
                </c:pt>
                <c:pt idx="3573">
                  <c:v>42185.079686654288</c:v>
                </c:pt>
                <c:pt idx="3574">
                  <c:v>42198.325907427381</c:v>
                </c:pt>
                <c:pt idx="3575">
                  <c:v>42211.572531751553</c:v>
                </c:pt>
                <c:pt idx="3576">
                  <c:v>42224.819559513933</c:v>
                </c:pt>
                <c:pt idx="3577">
                  <c:v>42238.066990601728</c:v>
                </c:pt>
                <c:pt idx="3578">
                  <c:v>42251.314824902242</c:v>
                </c:pt>
                <c:pt idx="3579">
                  <c:v>42264.563062302783</c:v>
                </c:pt>
                <c:pt idx="3580">
                  <c:v>42277.8117026908</c:v>
                </c:pt>
                <c:pt idx="3581">
                  <c:v>42291.060745953699</c:v>
                </c:pt>
                <c:pt idx="3582">
                  <c:v>42304.310191979079</c:v>
                </c:pt>
                <c:pt idx="3583">
                  <c:v>42317.560040654454</c:v>
                </c:pt>
                <c:pt idx="3584">
                  <c:v>42330.810291867536</c:v>
                </c:pt>
                <c:pt idx="3585">
                  <c:v>42344.060945505982</c:v>
                </c:pt>
                <c:pt idx="3586">
                  <c:v>42357.312001457642</c:v>
                </c:pt>
                <c:pt idx="3587">
                  <c:v>42370.563459610297</c:v>
                </c:pt>
                <c:pt idx="3588">
                  <c:v>42383.815319851914</c:v>
                </c:pt>
                <c:pt idx="3589">
                  <c:v>42397.067582070384</c:v>
                </c:pt>
                <c:pt idx="3590">
                  <c:v>42410.320246153788</c:v>
                </c:pt>
                <c:pt idx="3591">
                  <c:v>42423.5733119902</c:v>
                </c:pt>
                <c:pt idx="3592">
                  <c:v>42436.826779467781</c:v>
                </c:pt>
                <c:pt idx="3593">
                  <c:v>42450.080648474745</c:v>
                </c:pt>
                <c:pt idx="3594">
                  <c:v>42463.334918899352</c:v>
                </c:pt>
                <c:pt idx="3595">
                  <c:v>42476.589590629963</c:v>
                </c:pt>
                <c:pt idx="3596">
                  <c:v>42489.844663554963</c:v>
                </c:pt>
                <c:pt idx="3597">
                  <c:v>42503.100137562826</c:v>
                </c:pt>
                <c:pt idx="3598">
                  <c:v>42516.356012542106</c:v>
                </c:pt>
                <c:pt idx="3599">
                  <c:v>42529.612288381337</c:v>
                </c:pt>
                <c:pt idx="3600">
                  <c:v>42542.868964969195</c:v>
                </c:pt>
                <c:pt idx="3601">
                  <c:v>42556.12604219441</c:v>
                </c:pt>
                <c:pt idx="3602">
                  <c:v>42569.383519945739</c:v>
                </c:pt>
                <c:pt idx="3603">
                  <c:v>42582.641398111991</c:v>
                </c:pt>
                <c:pt idx="3604">
                  <c:v>42595.899676582107</c:v>
                </c:pt>
                <c:pt idx="3605">
                  <c:v>42609.158355245025</c:v>
                </c:pt>
                <c:pt idx="3606">
                  <c:v>42622.417433989773</c:v>
                </c:pt>
                <c:pt idx="3607">
                  <c:v>42635.676912705414</c:v>
                </c:pt>
                <c:pt idx="3608">
                  <c:v>42648.936791281114</c:v>
                </c:pt>
                <c:pt idx="3609">
                  <c:v>42662.19706960606</c:v>
                </c:pt>
                <c:pt idx="3610">
                  <c:v>42675.457747569533</c:v>
                </c:pt>
                <c:pt idx="3611">
                  <c:v>42688.71882506086</c:v>
                </c:pt>
                <c:pt idx="3612">
                  <c:v>42701.980301969415</c:v>
                </c:pt>
                <c:pt idx="3613">
                  <c:v>42715.242178184664</c:v>
                </c:pt>
                <c:pt idx="3614">
                  <c:v>42728.504453596113</c:v>
                </c:pt>
                <c:pt idx="3615">
                  <c:v>42741.767128093321</c:v>
                </c:pt>
                <c:pt idx="3616">
                  <c:v>42755.030201565925</c:v>
                </c:pt>
                <c:pt idx="3617">
                  <c:v>42768.293673903638</c:v>
                </c:pt>
                <c:pt idx="3618">
                  <c:v>42781.557544996213</c:v>
                </c:pt>
                <c:pt idx="3619">
                  <c:v>42794.821814733456</c:v>
                </c:pt>
                <c:pt idx="3620">
                  <c:v>42808.086483005231</c:v>
                </c:pt>
                <c:pt idx="3621">
                  <c:v>42821.351549701518</c:v>
                </c:pt>
                <c:pt idx="3622">
                  <c:v>42834.617014712254</c:v>
                </c:pt>
                <c:pt idx="3623">
                  <c:v>42847.882877927572</c:v>
                </c:pt>
                <c:pt idx="3624">
                  <c:v>42861.149139237517</c:v>
                </c:pt>
                <c:pt idx="3625">
                  <c:v>42874.415798532311</c:v>
                </c:pt>
                <c:pt idx="3626">
                  <c:v>42887.682855702202</c:v>
                </c:pt>
                <c:pt idx="3627">
                  <c:v>42900.950310637483</c:v>
                </c:pt>
                <c:pt idx="3628">
                  <c:v>42914.218163228514</c:v>
                </c:pt>
                <c:pt idx="3629">
                  <c:v>42927.486413365703</c:v>
                </c:pt>
                <c:pt idx="3630">
                  <c:v>42940.755060939555</c:v>
                </c:pt>
                <c:pt idx="3631">
                  <c:v>42954.024105840595</c:v>
                </c:pt>
                <c:pt idx="3632">
                  <c:v>42967.29354795946</c:v>
                </c:pt>
                <c:pt idx="3633">
                  <c:v>42980.563387186761</c:v>
                </c:pt>
                <c:pt idx="3634">
                  <c:v>42993.833623413288</c:v>
                </c:pt>
                <c:pt idx="3635">
                  <c:v>43007.104256529783</c:v>
                </c:pt>
                <c:pt idx="3636">
                  <c:v>43020.375286427086</c:v>
                </c:pt>
                <c:pt idx="3637">
                  <c:v>43033.646712996109</c:v>
                </c:pt>
                <c:pt idx="3638">
                  <c:v>43046.918536127843</c:v>
                </c:pt>
                <c:pt idx="3639">
                  <c:v>43060.190755713236</c:v>
                </c:pt>
                <c:pt idx="3640">
                  <c:v>43073.463371643484</c:v>
                </c:pt>
                <c:pt idx="3641">
                  <c:v>43086.736383809643</c:v>
                </c:pt>
                <c:pt idx="3642">
                  <c:v>43100.009792102959</c:v>
                </c:pt>
                <c:pt idx="3643">
                  <c:v>43113.283596414673</c:v>
                </c:pt>
                <c:pt idx="3644">
                  <c:v>43126.557796636116</c:v>
                </c:pt>
                <c:pt idx="3645">
                  <c:v>43139.832392658682</c:v>
                </c:pt>
                <c:pt idx="3646">
                  <c:v>43153.10738437379</c:v>
                </c:pt>
                <c:pt idx="3647">
                  <c:v>43166.382771672987</c:v>
                </c:pt>
                <c:pt idx="3648">
                  <c:v>43179.658554447793</c:v>
                </c:pt>
                <c:pt idx="3649">
                  <c:v>43192.934732589805</c:v>
                </c:pt>
                <c:pt idx="3650">
                  <c:v>43206.211305990772</c:v>
                </c:pt>
                <c:pt idx="3651">
                  <c:v>43219.488274542389</c:v>
                </c:pt>
                <c:pt idx="3652">
                  <c:v>43232.76563813645</c:v>
                </c:pt>
                <c:pt idx="3653">
                  <c:v>43246.043396664834</c:v>
                </c:pt>
                <c:pt idx="3654">
                  <c:v>43259.321550019471</c:v>
                </c:pt>
                <c:pt idx="3655">
                  <c:v>43272.600098092313</c:v>
                </c:pt>
                <c:pt idx="3656">
                  <c:v>43285.879040775384</c:v>
                </c:pt>
                <c:pt idx="3657">
                  <c:v>43299.158377960812</c:v>
                </c:pt>
                <c:pt idx="3658">
                  <c:v>43312.43810954073</c:v>
                </c:pt>
                <c:pt idx="3659">
                  <c:v>43325.718235407345</c:v>
                </c:pt>
                <c:pt idx="3660">
                  <c:v>43338.998755452943</c:v>
                </c:pt>
                <c:pt idx="3661">
                  <c:v>43352.279669569834</c:v>
                </c:pt>
                <c:pt idx="3662">
                  <c:v>43365.560977650457</c:v>
                </c:pt>
                <c:pt idx="3663">
                  <c:v>43378.8426795872</c:v>
                </c:pt>
                <c:pt idx="3664">
                  <c:v>43392.124775272605</c:v>
                </c:pt>
                <c:pt idx="3665">
                  <c:v>43405.40726459922</c:v>
                </c:pt>
                <c:pt idx="3666">
                  <c:v>43418.690147459674</c:v>
                </c:pt>
                <c:pt idx="3667">
                  <c:v>43431.973423746655</c:v>
                </c:pt>
                <c:pt idx="3668">
                  <c:v>43445.257093352913</c:v>
                </c:pt>
                <c:pt idx="3669">
                  <c:v>43458.54115617121</c:v>
                </c:pt>
                <c:pt idx="3670">
                  <c:v>43471.825612094442</c:v>
                </c:pt>
                <c:pt idx="3671">
                  <c:v>43485.110461015494</c:v>
                </c:pt>
                <c:pt idx="3672">
                  <c:v>43498.395702827373</c:v>
                </c:pt>
                <c:pt idx="3673">
                  <c:v>43511.681337423099</c:v>
                </c:pt>
                <c:pt idx="3674">
                  <c:v>43524.967364695745</c:v>
                </c:pt>
                <c:pt idx="3675">
                  <c:v>43538.25378453848</c:v>
                </c:pt>
                <c:pt idx="3676">
                  <c:v>43551.540596844541</c:v>
                </c:pt>
                <c:pt idx="3677">
                  <c:v>43564.827801507105</c:v>
                </c:pt>
                <c:pt idx="3678">
                  <c:v>43578.115398419584</c:v>
                </c:pt>
                <c:pt idx="3679">
                  <c:v>43591.4033874753</c:v>
                </c:pt>
                <c:pt idx="3680">
                  <c:v>43604.691768567711</c:v>
                </c:pt>
                <c:pt idx="3681">
                  <c:v>43617.980541590361</c:v>
                </c:pt>
                <c:pt idx="3682">
                  <c:v>43631.269706436731</c:v>
                </c:pt>
                <c:pt idx="3683">
                  <c:v>43644.559263000483</c:v>
                </c:pt>
                <c:pt idx="3684">
                  <c:v>43657.849211175271</c:v>
                </c:pt>
                <c:pt idx="3685">
                  <c:v>43671.139550854808</c:v>
                </c:pt>
                <c:pt idx="3686">
                  <c:v>43684.43028193291</c:v>
                </c:pt>
                <c:pt idx="3687">
                  <c:v>43697.721404303382</c:v>
                </c:pt>
                <c:pt idx="3688">
                  <c:v>43711.012917860193</c:v>
                </c:pt>
                <c:pt idx="3689">
                  <c:v>43724.30482249723</c:v>
                </c:pt>
                <c:pt idx="3690">
                  <c:v>43737.597118108541</c:v>
                </c:pt>
                <c:pt idx="3691">
                  <c:v>43750.889804588202</c:v>
                </c:pt>
                <c:pt idx="3692">
                  <c:v>43764.182881830333</c:v>
                </c:pt>
                <c:pt idx="3693">
                  <c:v>43777.476349729135</c:v>
                </c:pt>
                <c:pt idx="3694">
                  <c:v>43790.770208178845</c:v>
                </c:pt>
                <c:pt idx="3695">
                  <c:v>43804.06445707375</c:v>
                </c:pt>
                <c:pt idx="3696">
                  <c:v>43817.359096308246</c:v>
                </c:pt>
                <c:pt idx="3697">
                  <c:v>43830.654125776717</c:v>
                </c:pt>
                <c:pt idx="3698">
                  <c:v>43843.94954537366</c:v>
                </c:pt>
                <c:pt idx="3699">
                  <c:v>43857.245354993596</c:v>
                </c:pt>
                <c:pt idx="3700">
                  <c:v>43870.541554531104</c:v>
                </c:pt>
                <c:pt idx="3701">
                  <c:v>43883.838143880872</c:v>
                </c:pt>
                <c:pt idx="3702">
                  <c:v>43897.135122937529</c:v>
                </c:pt>
                <c:pt idx="3703">
                  <c:v>43910.432491595922</c:v>
                </c:pt>
                <c:pt idx="3704">
                  <c:v>43923.730249750784</c:v>
                </c:pt>
                <c:pt idx="3705">
                  <c:v>43937.028397297065</c:v>
                </c:pt>
                <c:pt idx="3706">
                  <c:v>43950.326934129618</c:v>
                </c:pt>
                <c:pt idx="3707">
                  <c:v>43963.62586014346</c:v>
                </c:pt>
                <c:pt idx="3708">
                  <c:v>43976.925175233657</c:v>
                </c:pt>
                <c:pt idx="3709">
                  <c:v>43990.224879295296</c:v>
                </c:pt>
                <c:pt idx="3710">
                  <c:v>44003.524972223531</c:v>
                </c:pt>
                <c:pt idx="3711">
                  <c:v>44016.825453913538</c:v>
                </c:pt>
                <c:pt idx="3712">
                  <c:v>44030.126324260644</c:v>
                </c:pt>
                <c:pt idx="3713">
                  <c:v>44043.427583160155</c:v>
                </c:pt>
                <c:pt idx="3714">
                  <c:v>44056.729230507422</c:v>
                </c:pt>
                <c:pt idx="3715">
                  <c:v>44070.031266197948</c:v>
                </c:pt>
                <c:pt idx="3716">
                  <c:v>44083.333690127161</c:v>
                </c:pt>
                <c:pt idx="3717">
                  <c:v>44096.636502190631</c:v>
                </c:pt>
                <c:pt idx="3718">
                  <c:v>44109.939702283984</c:v>
                </c:pt>
                <c:pt idx="3719">
                  <c:v>44123.243290302868</c:v>
                </c:pt>
                <c:pt idx="3720">
                  <c:v>44136.547266143003</c:v>
                </c:pt>
                <c:pt idx="3721">
                  <c:v>44149.851629700177</c:v>
                </c:pt>
                <c:pt idx="3722">
                  <c:v>44163.156380870183</c:v>
                </c:pt>
                <c:pt idx="3723">
                  <c:v>44176.46151954896</c:v>
                </c:pt>
                <c:pt idx="3724">
                  <c:v>44189.767045632383</c:v>
                </c:pt>
                <c:pt idx="3725">
                  <c:v>44203.072959016543</c:v>
                </c:pt>
                <c:pt idx="3726">
                  <c:v>44216.37925959743</c:v>
                </c:pt>
                <c:pt idx="3727">
                  <c:v>44229.685947271159</c:v>
                </c:pt>
                <c:pt idx="3728">
                  <c:v>44242.993021933908</c:v>
                </c:pt>
                <c:pt idx="3729">
                  <c:v>44256.3004834819</c:v>
                </c:pt>
                <c:pt idx="3730">
                  <c:v>44269.608331811403</c:v>
                </c:pt>
                <c:pt idx="3731">
                  <c:v>44282.916566818763</c:v>
                </c:pt>
                <c:pt idx="3732">
                  <c:v>44296.225188400356</c:v>
                </c:pt>
                <c:pt idx="3733">
                  <c:v>44309.534196452638</c:v>
                </c:pt>
                <c:pt idx="3734">
                  <c:v>44322.843590872108</c:v>
                </c:pt>
                <c:pt idx="3735">
                  <c:v>44336.153371555294</c:v>
                </c:pt>
                <c:pt idx="3736">
                  <c:v>44349.463538398864</c:v>
                </c:pt>
                <c:pt idx="3737">
                  <c:v>44362.774091299412</c:v>
                </c:pt>
                <c:pt idx="3738">
                  <c:v>44376.085030153692</c:v>
                </c:pt>
                <c:pt idx="3739">
                  <c:v>44389.396354858509</c:v>
                </c:pt>
                <c:pt idx="3740">
                  <c:v>44402.708065310639</c:v>
                </c:pt>
                <c:pt idx="3741">
                  <c:v>44416.020161407003</c:v>
                </c:pt>
                <c:pt idx="3742">
                  <c:v>44429.332643044567</c:v>
                </c:pt>
                <c:pt idx="3743">
                  <c:v>44442.645510120281</c:v>
                </c:pt>
                <c:pt idx="3744">
                  <c:v>44455.958762531191</c:v>
                </c:pt>
                <c:pt idx="3745">
                  <c:v>44469.272400174435</c:v>
                </c:pt>
                <c:pt idx="3746">
                  <c:v>44482.586422947192</c:v>
                </c:pt>
                <c:pt idx="3747">
                  <c:v>44495.900830746636</c:v>
                </c:pt>
                <c:pt idx="3748">
                  <c:v>44509.21562347006</c:v>
                </c:pt>
                <c:pt idx="3749">
                  <c:v>44522.530801014778</c:v>
                </c:pt>
                <c:pt idx="3750">
                  <c:v>44535.846363278186</c:v>
                </c:pt>
                <c:pt idx="3751">
                  <c:v>44549.162310157684</c:v>
                </c:pt>
                <c:pt idx="3752">
                  <c:v>44562.478641550821</c:v>
                </c:pt>
                <c:pt idx="3753">
                  <c:v>44575.795357355091</c:v>
                </c:pt>
                <c:pt idx="3754">
                  <c:v>44589.112457468145</c:v>
                </c:pt>
                <c:pt idx="3755">
                  <c:v>44602.429941787574</c:v>
                </c:pt>
                <c:pt idx="3756">
                  <c:v>44615.747810211134</c:v>
                </c:pt>
                <c:pt idx="3757">
                  <c:v>44629.066062636572</c:v>
                </c:pt>
                <c:pt idx="3758">
                  <c:v>44642.384698961701</c:v>
                </c:pt>
                <c:pt idx="3759">
                  <c:v>44655.703719084406</c:v>
                </c:pt>
                <c:pt idx="3760">
                  <c:v>44669.023122902581</c:v>
                </c:pt>
                <c:pt idx="3761">
                  <c:v>44682.342910314263</c:v>
                </c:pt>
                <c:pt idx="3762">
                  <c:v>44695.663081217426</c:v>
                </c:pt>
                <c:pt idx="3763">
                  <c:v>44708.983635510202</c:v>
                </c:pt>
                <c:pt idx="3764">
                  <c:v>44722.30457309074</c:v>
                </c:pt>
                <c:pt idx="3765">
                  <c:v>44735.625893857177</c:v>
                </c:pt>
                <c:pt idx="3766">
                  <c:v>44748.947597707833</c:v>
                </c:pt>
                <c:pt idx="3767">
                  <c:v>44762.269684540959</c:v>
                </c:pt>
                <c:pt idx="3768">
                  <c:v>44775.592154254962</c:v>
                </c:pt>
                <c:pt idx="3769">
                  <c:v>44788.915006748219</c:v>
                </c:pt>
                <c:pt idx="3770">
                  <c:v>44802.238241919207</c:v>
                </c:pt>
                <c:pt idx="3771">
                  <c:v>44815.561859666464</c:v>
                </c:pt>
                <c:pt idx="3772">
                  <c:v>44828.885859888556</c:v>
                </c:pt>
                <c:pt idx="3773">
                  <c:v>44842.210242484092</c:v>
                </c:pt>
                <c:pt idx="3774">
                  <c:v>44855.535007351755</c:v>
                </c:pt>
                <c:pt idx="3775">
                  <c:v>44868.860154390313</c:v>
                </c:pt>
                <c:pt idx="3776">
                  <c:v>44882.185683498545</c:v>
                </c:pt>
                <c:pt idx="3777">
                  <c:v>44895.511594575255</c:v>
                </c:pt>
                <c:pt idx="3778">
                  <c:v>44908.837887519381</c:v>
                </c:pt>
                <c:pt idx="3779">
                  <c:v>44922.164562229889</c:v>
                </c:pt>
                <c:pt idx="3780">
                  <c:v>44935.491618605731</c:v>
                </c:pt>
                <c:pt idx="3781">
                  <c:v>44948.819056546003</c:v>
                </c:pt>
                <c:pt idx="3782">
                  <c:v>44962.146875949802</c:v>
                </c:pt>
                <c:pt idx="3783">
                  <c:v>44975.475076716277</c:v>
                </c:pt>
                <c:pt idx="3784">
                  <c:v>44988.803658744677</c:v>
                </c:pt>
                <c:pt idx="3785">
                  <c:v>45002.132621934223</c:v>
                </c:pt>
                <c:pt idx="3786">
                  <c:v>45015.461966184295</c:v>
                </c:pt>
                <c:pt idx="3787">
                  <c:v>45028.791691394232</c:v>
                </c:pt>
                <c:pt idx="3788">
                  <c:v>45042.121797463493</c:v>
                </c:pt>
                <c:pt idx="3789">
                  <c:v>45055.452284291547</c:v>
                </c:pt>
                <c:pt idx="3790">
                  <c:v>45068.783151777905</c:v>
                </c:pt>
                <c:pt idx="3791">
                  <c:v>45082.114399822203</c:v>
                </c:pt>
                <c:pt idx="3792">
                  <c:v>45095.446028324055</c:v>
                </c:pt>
                <c:pt idx="3793">
                  <c:v>45108.77803718314</c:v>
                </c:pt>
                <c:pt idx="3794">
                  <c:v>45122.110426299238</c:v>
                </c:pt>
                <c:pt idx="3795">
                  <c:v>45135.44319557213</c:v>
                </c:pt>
                <c:pt idx="3796">
                  <c:v>45148.776344901671</c:v>
                </c:pt>
                <c:pt idx="3797">
                  <c:v>45162.109874187794</c:v>
                </c:pt>
                <c:pt idx="3798">
                  <c:v>45175.443783330426</c:v>
                </c:pt>
                <c:pt idx="3799">
                  <c:v>45188.778072229587</c:v>
                </c:pt>
                <c:pt idx="3800">
                  <c:v>45202.112740785327</c:v>
                </c:pt>
                <c:pt idx="3801">
                  <c:v>45215.4477888978</c:v>
                </c:pt>
                <c:pt idx="3802">
                  <c:v>45228.783216467149</c:v>
                </c:pt>
                <c:pt idx="3803">
                  <c:v>45242.119023393592</c:v>
                </c:pt>
                <c:pt idx="3804">
                  <c:v>45255.455209577412</c:v>
                </c:pt>
                <c:pt idx="3805">
                  <c:v>45268.791774918922</c:v>
                </c:pt>
                <c:pt idx="3806">
                  <c:v>45282.128719318542</c:v>
                </c:pt>
                <c:pt idx="3807">
                  <c:v>45295.46604267665</c:v>
                </c:pt>
                <c:pt idx="3808">
                  <c:v>45308.803744893761</c:v>
                </c:pt>
                <c:pt idx="3809">
                  <c:v>45322.141825870407</c:v>
                </c:pt>
                <c:pt idx="3810">
                  <c:v>45335.480285507168</c:v>
                </c:pt>
                <c:pt idx="3811">
                  <c:v>45348.819123704692</c:v>
                </c:pt>
                <c:pt idx="3812">
                  <c:v>45362.158340363676</c:v>
                </c:pt>
                <c:pt idx="3813">
                  <c:v>45375.497935384861</c:v>
                </c:pt>
                <c:pt idx="3814">
                  <c:v>45388.837908669011</c:v>
                </c:pt>
                <c:pt idx="3815">
                  <c:v>45402.178260117027</c:v>
                </c:pt>
                <c:pt idx="3816">
                  <c:v>45415.518989629782</c:v>
                </c:pt>
                <c:pt idx="3817">
                  <c:v>45428.860097108241</c:v>
                </c:pt>
                <c:pt idx="3818">
                  <c:v>45442.201582453374</c:v>
                </c:pt>
                <c:pt idx="3819">
                  <c:v>45455.543445566269</c:v>
                </c:pt>
                <c:pt idx="3820">
                  <c:v>45468.885686348054</c:v>
                </c:pt>
                <c:pt idx="3821">
                  <c:v>45482.228304699835</c:v>
                </c:pt>
                <c:pt idx="3822">
                  <c:v>45495.571300522861</c:v>
                </c:pt>
                <c:pt idx="3823">
                  <c:v>45508.914673718391</c:v>
                </c:pt>
                <c:pt idx="3824">
                  <c:v>45522.258424187705</c:v>
                </c:pt>
                <c:pt idx="3825">
                  <c:v>45535.602551832228</c:v>
                </c:pt>
                <c:pt idx="3826">
                  <c:v>45548.947056553327</c:v>
                </c:pt>
                <c:pt idx="3827">
                  <c:v>45562.291938252514</c:v>
                </c:pt>
                <c:pt idx="3828">
                  <c:v>45575.637196831245</c:v>
                </c:pt>
                <c:pt idx="3829">
                  <c:v>45588.982832191199</c:v>
                </c:pt>
                <c:pt idx="3830">
                  <c:v>45602.328844233889</c:v>
                </c:pt>
                <c:pt idx="3831">
                  <c:v>45615.675232861031</c:v>
                </c:pt>
                <c:pt idx="3832">
                  <c:v>45629.021997974385</c:v>
                </c:pt>
                <c:pt idx="3833">
                  <c:v>45642.369139475682</c:v>
                </c:pt>
                <c:pt idx="3834">
                  <c:v>45655.716657266792</c:v>
                </c:pt>
                <c:pt idx="3835">
                  <c:v>45669.064551249568</c:v>
                </c:pt>
                <c:pt idx="3836">
                  <c:v>45682.412821325925</c:v>
                </c:pt>
                <c:pt idx="3837">
                  <c:v>45695.761467397861</c:v>
                </c:pt>
                <c:pt idx="3838">
                  <c:v>45709.110489367435</c:v>
                </c:pt>
                <c:pt idx="3839">
                  <c:v>45722.459887136712</c:v>
                </c:pt>
                <c:pt idx="3840">
                  <c:v>45735.809660607811</c:v>
                </c:pt>
                <c:pt idx="3841">
                  <c:v>45749.159809682962</c:v>
                </c:pt>
                <c:pt idx="3842">
                  <c:v>45762.510334264349</c:v>
                </c:pt>
                <c:pt idx="3843">
                  <c:v>45775.861234254298</c:v>
                </c:pt>
                <c:pt idx="3844">
                  <c:v>45789.212509555138</c:v>
                </c:pt>
                <c:pt idx="3845">
                  <c:v>45802.564160069232</c:v>
                </c:pt>
                <c:pt idx="3846">
                  <c:v>45815.916185699083</c:v>
                </c:pt>
                <c:pt idx="3847">
                  <c:v>45829.268586347127</c:v>
                </c:pt>
                <c:pt idx="3848">
                  <c:v>45842.621361915903</c:v>
                </c:pt>
                <c:pt idx="3849">
                  <c:v>45855.974512308079</c:v>
                </c:pt>
                <c:pt idx="3850">
                  <c:v>45869.32803742621</c:v>
                </c:pt>
                <c:pt idx="3851">
                  <c:v>45882.681937173002</c:v>
                </c:pt>
                <c:pt idx="3852">
                  <c:v>45896.036211451246</c:v>
                </c:pt>
                <c:pt idx="3853">
                  <c:v>45909.390860163701</c:v>
                </c:pt>
                <c:pt idx="3854">
                  <c:v>45922.745883213225</c:v>
                </c:pt>
                <c:pt idx="3855">
                  <c:v>45936.101280502728</c:v>
                </c:pt>
                <c:pt idx="3856">
                  <c:v>45949.45705193514</c:v>
                </c:pt>
                <c:pt idx="3857">
                  <c:v>45962.813197413438</c:v>
                </c:pt>
                <c:pt idx="3858">
                  <c:v>45976.169716840704</c:v>
                </c:pt>
                <c:pt idx="3859">
                  <c:v>45989.52661012001</c:v>
                </c:pt>
                <c:pt idx="3860">
                  <c:v>46002.88387715452</c:v>
                </c:pt>
                <c:pt idx="3861">
                  <c:v>46016.241517847411</c:v>
                </c:pt>
                <c:pt idx="3862">
                  <c:v>46029.599532101958</c:v>
                </c:pt>
                <c:pt idx="3863">
                  <c:v>46042.957919821434</c:v>
                </c:pt>
                <c:pt idx="3864">
                  <c:v>46056.3166809092</c:v>
                </c:pt>
                <c:pt idx="3865">
                  <c:v>46069.675815268645</c:v>
                </c:pt>
                <c:pt idx="3866">
                  <c:v>46083.035322803204</c:v>
                </c:pt>
                <c:pt idx="3867">
                  <c:v>46096.395203416432</c:v>
                </c:pt>
                <c:pt idx="3868">
                  <c:v>46109.755457011801</c:v>
                </c:pt>
                <c:pt idx="3869">
                  <c:v>46123.116083492969</c:v>
                </c:pt>
                <c:pt idx="3870">
                  <c:v>46136.477082763529</c:v>
                </c:pt>
                <c:pt idx="3871">
                  <c:v>46149.838454727236</c:v>
                </c:pt>
                <c:pt idx="3872">
                  <c:v>46163.200199287785</c:v>
                </c:pt>
                <c:pt idx="3873">
                  <c:v>46176.562316349016</c:v>
                </c:pt>
                <c:pt idx="3874">
                  <c:v>46189.924805814735</c:v>
                </c:pt>
                <c:pt idx="3875">
                  <c:v>46203.287667588855</c:v>
                </c:pt>
                <c:pt idx="3876">
                  <c:v>46216.650901575325</c:v>
                </c:pt>
                <c:pt idx="3877">
                  <c:v>46230.014507678148</c:v>
                </c:pt>
                <c:pt idx="3878">
                  <c:v>46243.378485801331</c:v>
                </c:pt>
                <c:pt idx="3879">
                  <c:v>46256.742835849029</c:v>
                </c:pt>
                <c:pt idx="3880">
                  <c:v>46270.107557725329</c:v>
                </c:pt>
                <c:pt idx="3881">
                  <c:v>46283.472651334458</c:v>
                </c:pt>
                <c:pt idx="3882">
                  <c:v>46296.838116580606</c:v>
                </c:pt>
                <c:pt idx="3883">
                  <c:v>46310.203953368145</c:v>
                </c:pt>
                <c:pt idx="3884">
                  <c:v>46323.570161601347</c:v>
                </c:pt>
                <c:pt idx="3885">
                  <c:v>46336.93674118464</c:v>
                </c:pt>
                <c:pt idx="3886">
                  <c:v>46350.303692022469</c:v>
                </c:pt>
                <c:pt idx="3887">
                  <c:v>46363.671014019274</c:v>
                </c:pt>
                <c:pt idx="3888">
                  <c:v>46377.038707079635</c:v>
                </c:pt>
                <c:pt idx="3889">
                  <c:v>46390.406771108137</c:v>
                </c:pt>
                <c:pt idx="3890">
                  <c:v>46403.775206009384</c:v>
                </c:pt>
                <c:pt idx="3891">
                  <c:v>46417.144011688091</c:v>
                </c:pt>
                <c:pt idx="3892">
                  <c:v>46430.513188048986</c:v>
                </c:pt>
                <c:pt idx="3893">
                  <c:v>46443.882734996849</c:v>
                </c:pt>
                <c:pt idx="3894">
                  <c:v>46457.252652436488</c:v>
                </c:pt>
                <c:pt idx="3895">
                  <c:v>46470.622940272806</c:v>
                </c:pt>
                <c:pt idx="3896">
                  <c:v>46483.993598410736</c:v>
                </c:pt>
                <c:pt idx="3897">
                  <c:v>46497.364626755254</c:v>
                </c:pt>
                <c:pt idx="3898">
                  <c:v>46510.736025211379</c:v>
                </c:pt>
                <c:pt idx="3899">
                  <c:v>46524.107793684183</c:v>
                </c:pt>
                <c:pt idx="3900">
                  <c:v>46537.479932078822</c:v>
                </c:pt>
                <c:pt idx="3901">
                  <c:v>46550.852440300419</c:v>
                </c:pt>
                <c:pt idx="3902">
                  <c:v>46564.225318254226</c:v>
                </c:pt>
                <c:pt idx="3903">
                  <c:v>46577.59856584551</c:v>
                </c:pt>
                <c:pt idx="3904">
                  <c:v>46590.972182979582</c:v>
                </c:pt>
                <c:pt idx="3905">
                  <c:v>46604.346169561803</c:v>
                </c:pt>
                <c:pt idx="3906">
                  <c:v>46617.720525497607</c:v>
                </c:pt>
                <c:pt idx="3907">
                  <c:v>46631.095250692451</c:v>
                </c:pt>
                <c:pt idx="3908">
                  <c:v>46644.470345051835</c:v>
                </c:pt>
                <c:pt idx="3909">
                  <c:v>46657.845808481332</c:v>
                </c:pt>
                <c:pt idx="3910">
                  <c:v>46671.221640886542</c:v>
                </c:pt>
                <c:pt idx="3911">
                  <c:v>46684.597842173134</c:v>
                </c:pt>
                <c:pt idx="3912">
                  <c:v>46697.974412246818</c:v>
                </c:pt>
                <c:pt idx="3913">
                  <c:v>46711.351351013305</c:v>
                </c:pt>
                <c:pt idx="3914">
                  <c:v>46724.728658378452</c:v>
                </c:pt>
                <c:pt idx="3915">
                  <c:v>46738.106334248085</c:v>
                </c:pt>
                <c:pt idx="3916">
                  <c:v>46751.484378528075</c:v>
                </c:pt>
                <c:pt idx="3917">
                  <c:v>46764.862791124411</c:v>
                </c:pt>
                <c:pt idx="3918">
                  <c:v>46778.241571943065</c:v>
                </c:pt>
                <c:pt idx="3919">
                  <c:v>46791.620720890074</c:v>
                </c:pt>
                <c:pt idx="3920">
                  <c:v>46805.000237871551</c:v>
                </c:pt>
                <c:pt idx="3921">
                  <c:v>46818.380122793606</c:v>
                </c:pt>
                <c:pt idx="3922">
                  <c:v>46831.760375562437</c:v>
                </c:pt>
                <c:pt idx="3923">
                  <c:v>46845.140996084294</c:v>
                </c:pt>
                <c:pt idx="3924">
                  <c:v>46858.521984265419</c:v>
                </c:pt>
                <c:pt idx="3925">
                  <c:v>46871.903340012184</c:v>
                </c:pt>
                <c:pt idx="3926">
                  <c:v>46885.285063230942</c:v>
                </c:pt>
                <c:pt idx="3927">
                  <c:v>46898.667153828115</c:v>
                </c:pt>
                <c:pt idx="3928">
                  <c:v>46912.049611710187</c:v>
                </c:pt>
                <c:pt idx="3929">
                  <c:v>46925.432436783653</c:v>
                </c:pt>
                <c:pt idx="3930">
                  <c:v>46938.815628955119</c:v>
                </c:pt>
                <c:pt idx="3931">
                  <c:v>46952.199188131148</c:v>
                </c:pt>
                <c:pt idx="3932">
                  <c:v>46965.583114218469</c:v>
                </c:pt>
                <c:pt idx="3933">
                  <c:v>46978.967407123731</c:v>
                </c:pt>
                <c:pt idx="3934">
                  <c:v>46992.35206675373</c:v>
                </c:pt>
                <c:pt idx="3935">
                  <c:v>47005.737093015232</c:v>
                </c:pt>
                <c:pt idx="3936">
                  <c:v>47019.122485815133</c:v>
                </c:pt>
                <c:pt idx="3937">
                  <c:v>47032.508245060322</c:v>
                </c:pt>
                <c:pt idx="3938">
                  <c:v>47045.894370657712</c:v>
                </c:pt>
                <c:pt idx="3939">
                  <c:v>47059.280862514323</c:v>
                </c:pt>
                <c:pt idx="3940">
                  <c:v>47072.667720537189</c:v>
                </c:pt>
                <c:pt idx="3941">
                  <c:v>47086.054944633412</c:v>
                </c:pt>
                <c:pt idx="3942">
                  <c:v>47099.442534710135</c:v>
                </c:pt>
                <c:pt idx="3943">
                  <c:v>47112.830490674482</c:v>
                </c:pt>
                <c:pt idx="3944">
                  <c:v>47126.218812433741</c:v>
                </c:pt>
                <c:pt idx="3945">
                  <c:v>47139.607499895159</c:v>
                </c:pt>
                <c:pt idx="3946">
                  <c:v>47152.996552966091</c:v>
                </c:pt>
                <c:pt idx="3947">
                  <c:v>47166.385971553864</c:v>
                </c:pt>
                <c:pt idx="3948">
                  <c:v>47179.775755565905</c:v>
                </c:pt>
                <c:pt idx="3949">
                  <c:v>47193.165904909714</c:v>
                </c:pt>
                <c:pt idx="3950">
                  <c:v>47206.556419492794</c:v>
                </c:pt>
                <c:pt idx="3951">
                  <c:v>47219.947299222651</c:v>
                </c:pt>
                <c:pt idx="3952">
                  <c:v>47233.338544006947</c:v>
                </c:pt>
                <c:pt idx="3953">
                  <c:v>47246.730153753277</c:v>
                </c:pt>
                <c:pt idx="3954">
                  <c:v>47260.122128369396</c:v>
                </c:pt>
                <c:pt idx="3955">
                  <c:v>47273.514467763031</c:v>
                </c:pt>
                <c:pt idx="3956">
                  <c:v>47286.90717184198</c:v>
                </c:pt>
                <c:pt idx="3957">
                  <c:v>47300.300240514051</c:v>
                </c:pt>
                <c:pt idx="3958">
                  <c:v>47313.69367368715</c:v>
                </c:pt>
                <c:pt idx="3959">
                  <c:v>47327.087471269202</c:v>
                </c:pt>
                <c:pt idx="3960">
                  <c:v>47340.481633168201</c:v>
                </c:pt>
                <c:pt idx="3961">
                  <c:v>47353.876159292166</c:v>
                </c:pt>
                <c:pt idx="3962">
                  <c:v>47367.271049549112</c:v>
                </c:pt>
                <c:pt idx="3963">
                  <c:v>47380.66630384724</c:v>
                </c:pt>
                <c:pt idx="3964">
                  <c:v>47394.061922094661</c:v>
                </c:pt>
                <c:pt idx="3965">
                  <c:v>47407.457904199611</c:v>
                </c:pt>
                <c:pt idx="3966">
                  <c:v>47420.854250070341</c:v>
                </c:pt>
                <c:pt idx="3967">
                  <c:v>47434.250959615121</c:v>
                </c:pt>
                <c:pt idx="3968">
                  <c:v>47447.648032742341</c:v>
                </c:pt>
                <c:pt idx="3969">
                  <c:v>47461.045469360375</c:v>
                </c:pt>
                <c:pt idx="3970">
                  <c:v>47474.443269377662</c:v>
                </c:pt>
                <c:pt idx="3971">
                  <c:v>47487.841432702691</c:v>
                </c:pt>
                <c:pt idx="3972">
                  <c:v>47501.239959244012</c:v>
                </c:pt>
                <c:pt idx="3973">
                  <c:v>47514.638848910196</c:v>
                </c:pt>
                <c:pt idx="3974">
                  <c:v>47528.038101609833</c:v>
                </c:pt>
                <c:pt idx="3975">
                  <c:v>47541.43771725164</c:v>
                </c:pt>
                <c:pt idx="3976">
                  <c:v>47554.837695744332</c:v>
                </c:pt>
                <c:pt idx="3977">
                  <c:v>47568.238036996641</c:v>
                </c:pt>
                <c:pt idx="3978">
                  <c:v>47581.638740917377</c:v>
                </c:pt>
                <c:pt idx="3979">
                  <c:v>47595.039807415422</c:v>
                </c:pt>
                <c:pt idx="3980">
                  <c:v>47608.441236399674</c:v>
                </c:pt>
                <c:pt idx="3981">
                  <c:v>47621.843027779039</c:v>
                </c:pt>
                <c:pt idx="3982">
                  <c:v>47635.245181462546</c:v>
                </c:pt>
                <c:pt idx="3983">
                  <c:v>47648.647697359236</c:v>
                </c:pt>
                <c:pt idx="3984">
                  <c:v>47662.050575378184</c:v>
                </c:pt>
                <c:pt idx="3985">
                  <c:v>47675.453815428504</c:v>
                </c:pt>
                <c:pt idx="3986">
                  <c:v>47688.857417419371</c:v>
                </c:pt>
                <c:pt idx="3987">
                  <c:v>47702.261381259988</c:v>
                </c:pt>
                <c:pt idx="3988">
                  <c:v>47715.665706859676</c:v>
                </c:pt>
                <c:pt idx="3989">
                  <c:v>47729.070394127739</c:v>
                </c:pt>
                <c:pt idx="3990">
                  <c:v>47742.475442973475</c:v>
                </c:pt>
                <c:pt idx="3991">
                  <c:v>47755.880853306349</c:v>
                </c:pt>
                <c:pt idx="3992">
                  <c:v>47769.286625035755</c:v>
                </c:pt>
                <c:pt idx="3993">
                  <c:v>47782.692758071214</c:v>
                </c:pt>
                <c:pt idx="3994">
                  <c:v>47796.099252322281</c:v>
                </c:pt>
                <c:pt idx="3995">
                  <c:v>47809.506107698508</c:v>
                </c:pt>
                <c:pt idx="3996">
                  <c:v>47822.913324109533</c:v>
                </c:pt>
                <c:pt idx="3997">
                  <c:v>47836.32090146502</c:v>
                </c:pt>
                <c:pt idx="3998">
                  <c:v>47849.728839674703</c:v>
                </c:pt>
                <c:pt idx="3999">
                  <c:v>47863.137138648352</c:v>
                </c:pt>
                <c:pt idx="4000">
                  <c:v>47876.54579829576</c:v>
                </c:pt>
                <c:pt idx="4001">
                  <c:v>47889.954818526792</c:v>
                </c:pt>
                <c:pt idx="4002">
                  <c:v>47903.364199251322</c:v>
                </c:pt>
                <c:pt idx="4003">
                  <c:v>47916.773940379324</c:v>
                </c:pt>
                <c:pt idx="4004">
                  <c:v>47930.184041820772</c:v>
                </c:pt>
                <c:pt idx="4005">
                  <c:v>47943.594503485707</c:v>
                </c:pt>
                <c:pt idx="4006">
                  <c:v>47957.005325284204</c:v>
                </c:pt>
                <c:pt idx="4007">
                  <c:v>47970.4165071264</c:v>
                </c:pt>
                <c:pt idx="4008">
                  <c:v>47983.828048922449</c:v>
                </c:pt>
                <c:pt idx="4009">
                  <c:v>47997.239950582538</c:v>
                </c:pt>
                <c:pt idx="4010">
                  <c:v>48010.652212017005</c:v>
                </c:pt>
                <c:pt idx="4011">
                  <c:v>48024.064833136079</c:v>
                </c:pt>
                <c:pt idx="4012">
                  <c:v>48037.477813850135</c:v>
                </c:pt>
                <c:pt idx="4013">
                  <c:v>48050.891154069541</c:v>
                </c:pt>
                <c:pt idx="4014">
                  <c:v>48064.30485370478</c:v>
                </c:pt>
                <c:pt idx="4015">
                  <c:v>48077.7189126663</c:v>
                </c:pt>
                <c:pt idx="4016">
                  <c:v>48091.133330864643</c:v>
                </c:pt>
                <c:pt idx="4017">
                  <c:v>48104.548108210365</c:v>
                </c:pt>
                <c:pt idx="4018">
                  <c:v>48117.963244614089</c:v>
                </c:pt>
                <c:pt idx="4019">
                  <c:v>48131.378739986496</c:v>
                </c:pt>
                <c:pt idx="4020">
                  <c:v>48144.794594238258</c:v>
                </c:pt>
                <c:pt idx="4021">
                  <c:v>48158.210807280135</c:v>
                </c:pt>
                <c:pt idx="4022">
                  <c:v>48171.627379022902</c:v>
                </c:pt>
                <c:pt idx="4023">
                  <c:v>48185.044309377445</c:v>
                </c:pt>
                <c:pt idx="4024">
                  <c:v>48198.461598254602</c:v>
                </c:pt>
                <c:pt idx="4025">
                  <c:v>48211.879245565309</c:v>
                </c:pt>
                <c:pt idx="4026">
                  <c:v>48225.29725122056</c:v>
                </c:pt>
                <c:pt idx="4027">
                  <c:v>48238.715615131325</c:v>
                </c:pt>
                <c:pt idx="4028">
                  <c:v>48252.134337208699</c:v>
                </c:pt>
                <c:pt idx="4029">
                  <c:v>48265.553417363779</c:v>
                </c:pt>
                <c:pt idx="4030">
                  <c:v>48278.972855507702</c:v>
                </c:pt>
                <c:pt idx="4031">
                  <c:v>48292.39265155165</c:v>
                </c:pt>
                <c:pt idx="4032">
                  <c:v>48305.812805406909</c:v>
                </c:pt>
                <c:pt idx="4033">
                  <c:v>48319.233316984682</c:v>
                </c:pt>
                <c:pt idx="4034">
                  <c:v>48332.654186196349</c:v>
                </c:pt>
                <c:pt idx="4035">
                  <c:v>48346.075412953251</c:v>
                </c:pt>
                <c:pt idx="4036">
                  <c:v>48359.496997166818</c:v>
                </c:pt>
                <c:pt idx="4037">
                  <c:v>48372.918938748509</c:v>
                </c:pt>
                <c:pt idx="4038">
                  <c:v>48386.341237609762</c:v>
                </c:pt>
                <c:pt idx="4039">
                  <c:v>48399.763893662188</c:v>
                </c:pt>
                <c:pt idx="4040">
                  <c:v>48413.186906817355</c:v>
                </c:pt>
                <c:pt idx="4041">
                  <c:v>48426.610276986896</c:v>
                </c:pt>
                <c:pt idx="4042">
                  <c:v>48440.034004082467</c:v>
                </c:pt>
                <c:pt idx="4043">
                  <c:v>48453.458088015788</c:v>
                </c:pt>
                <c:pt idx="4044">
                  <c:v>48466.882528698654</c:v>
                </c:pt>
                <c:pt idx="4045">
                  <c:v>48480.307326042821</c:v>
                </c:pt>
                <c:pt idx="4046">
                  <c:v>48493.732479960156</c:v>
                </c:pt>
                <c:pt idx="4047">
                  <c:v>48507.157990362568</c:v>
                </c:pt>
                <c:pt idx="4048">
                  <c:v>48520.583857161982</c:v>
                </c:pt>
                <c:pt idx="4049">
                  <c:v>48534.010080270367</c:v>
                </c:pt>
                <c:pt idx="4050">
                  <c:v>48547.436659599764</c:v>
                </c:pt>
                <c:pt idx="4051">
                  <c:v>48560.863595062205</c:v>
                </c:pt>
                <c:pt idx="4052">
                  <c:v>48574.290886569834</c:v>
                </c:pt>
                <c:pt idx="4053">
                  <c:v>48587.718534034822</c:v>
                </c:pt>
                <c:pt idx="4054">
                  <c:v>48601.146537369292</c:v>
                </c:pt>
                <c:pt idx="4055">
                  <c:v>48614.574896485559</c:v>
                </c:pt>
                <c:pt idx="4056">
                  <c:v>48628.003611295848</c:v>
                </c:pt>
                <c:pt idx="4057">
                  <c:v>48641.432681712526</c:v>
                </c:pt>
                <c:pt idx="4058">
                  <c:v>48654.862107647939</c:v>
                </c:pt>
                <c:pt idx="4059">
                  <c:v>48668.291889014508</c:v>
                </c:pt>
                <c:pt idx="4060">
                  <c:v>48681.722025724681</c:v>
                </c:pt>
                <c:pt idx="4061">
                  <c:v>48695.152517690993</c:v>
                </c:pt>
                <c:pt idx="4062">
                  <c:v>48708.583364825907</c:v>
                </c:pt>
                <c:pt idx="4063">
                  <c:v>48722.014567042097</c:v>
                </c:pt>
                <c:pt idx="4064">
                  <c:v>48735.446124252128</c:v>
                </c:pt>
                <c:pt idx="4065">
                  <c:v>48748.878036368696</c:v>
                </c:pt>
                <c:pt idx="4066">
                  <c:v>48762.310303304519</c:v>
                </c:pt>
                <c:pt idx="4067">
                  <c:v>48775.742924972306</c:v>
                </c:pt>
                <c:pt idx="4068">
                  <c:v>48789.175901284929</c:v>
                </c:pt>
                <c:pt idx="4069">
                  <c:v>48802.609232155199</c:v>
                </c:pt>
                <c:pt idx="4070">
                  <c:v>48816.042917496001</c:v>
                </c:pt>
                <c:pt idx="4071">
                  <c:v>48829.476957220242</c:v>
                </c:pt>
                <c:pt idx="4072">
                  <c:v>48842.911351240917</c:v>
                </c:pt>
                <c:pt idx="4073">
                  <c:v>48856.34609947104</c:v>
                </c:pt>
                <c:pt idx="4074">
                  <c:v>48869.781201823636</c:v>
                </c:pt>
                <c:pt idx="4075">
                  <c:v>48883.216658211859</c:v>
                </c:pt>
                <c:pt idx="4076">
                  <c:v>48896.652468548811</c:v>
                </c:pt>
                <c:pt idx="4077">
                  <c:v>48910.088632747684</c:v>
                </c:pt>
                <c:pt idx="4078">
                  <c:v>48923.525150721682</c:v>
                </c:pt>
                <c:pt idx="4079">
                  <c:v>48936.962022384141</c:v>
                </c:pt>
                <c:pt idx="4080">
                  <c:v>48950.399247648318</c:v>
                </c:pt>
                <c:pt idx="4081">
                  <c:v>48963.83682642757</c:v>
                </c:pt>
                <c:pt idx="4082">
                  <c:v>48977.274758635278</c:v>
                </c:pt>
                <c:pt idx="4083">
                  <c:v>48990.713044184944</c:v>
                </c:pt>
                <c:pt idx="4084">
                  <c:v>49004.151682989985</c:v>
                </c:pt>
                <c:pt idx="4085">
                  <c:v>49017.590674963962</c:v>
                </c:pt>
                <c:pt idx="4086">
                  <c:v>49031.030020020429</c:v>
                </c:pt>
                <c:pt idx="4087">
                  <c:v>49044.469718072993</c:v>
                </c:pt>
                <c:pt idx="4088">
                  <c:v>49057.909769035308</c:v>
                </c:pt>
                <c:pt idx="4089">
                  <c:v>49071.350172821069</c:v>
                </c:pt>
                <c:pt idx="4090">
                  <c:v>49084.790929343995</c:v>
                </c:pt>
                <c:pt idx="4091">
                  <c:v>49098.232038517883</c:v>
                </c:pt>
                <c:pt idx="4092">
                  <c:v>49111.673500256547</c:v>
                </c:pt>
                <c:pt idx="4093">
                  <c:v>49125.115314473842</c:v>
                </c:pt>
                <c:pt idx="4094">
                  <c:v>49138.55748108367</c:v>
                </c:pt>
                <c:pt idx="4095">
                  <c:v>49152</c:v>
                </c:pt>
                <c:pt idx="4096">
                  <c:v>49165.442871136802</c:v>
                </c:pt>
                <c:pt idx="4097">
                  <c:v>49178.88609440811</c:v>
                </c:pt>
                <c:pt idx="4098">
                  <c:v>49192.329669727958</c:v>
                </c:pt>
                <c:pt idx="4099">
                  <c:v>49205.77359701052</c:v>
                </c:pt>
                <c:pt idx="4100">
                  <c:v>49219.217876169918</c:v>
                </c:pt>
                <c:pt idx="4101">
                  <c:v>49232.662507120353</c:v>
                </c:pt>
                <c:pt idx="4102">
                  <c:v>49246.10748977607</c:v>
                </c:pt>
                <c:pt idx="4103">
                  <c:v>49259.552824051352</c:v>
                </c:pt>
                <c:pt idx="4104">
                  <c:v>49272.998509860518</c:v>
                </c:pt>
                <c:pt idx="4105">
                  <c:v>49286.444547117928</c:v>
                </c:pt>
                <c:pt idx="4106">
                  <c:v>49299.890935737982</c:v>
                </c:pt>
                <c:pt idx="4107">
                  <c:v>49313.33767563515</c:v>
                </c:pt>
                <c:pt idx="4108">
                  <c:v>49326.784766723904</c:v>
                </c:pt>
                <c:pt idx="4109">
                  <c:v>49340.232208918773</c:v>
                </c:pt>
                <c:pt idx="4110">
                  <c:v>49353.680002134352</c:v>
                </c:pt>
                <c:pt idx="4111">
                  <c:v>49367.12814628522</c:v>
                </c:pt>
                <c:pt idx="4112">
                  <c:v>49380.576641286068</c:v>
                </c:pt>
                <c:pt idx="4113">
                  <c:v>49394.025487051571</c:v>
                </c:pt>
                <c:pt idx="4114">
                  <c:v>49407.47468349649</c:v>
                </c:pt>
                <c:pt idx="4115">
                  <c:v>49420.92423053558</c:v>
                </c:pt>
                <c:pt idx="4116">
                  <c:v>49434.374128083662</c:v>
                </c:pt>
                <c:pt idx="4117">
                  <c:v>49447.824376055622</c:v>
                </c:pt>
                <c:pt idx="4118">
                  <c:v>49461.274974366352</c:v>
                </c:pt>
                <c:pt idx="4119">
                  <c:v>49474.725922930775</c:v>
                </c:pt>
                <c:pt idx="4120">
                  <c:v>49488.177221663929</c:v>
                </c:pt>
                <c:pt idx="4121">
                  <c:v>49501.628870480818</c:v>
                </c:pt>
                <c:pt idx="4122">
                  <c:v>49515.0808692965</c:v>
                </c:pt>
                <c:pt idx="4123">
                  <c:v>49528.533218026088</c:v>
                </c:pt>
                <c:pt idx="4124">
                  <c:v>49541.98591658473</c:v>
                </c:pt>
                <c:pt idx="4125">
                  <c:v>49555.438964887624</c:v>
                </c:pt>
                <c:pt idx="4126">
                  <c:v>49568.892362850034</c:v>
                </c:pt>
                <c:pt idx="4127">
                  <c:v>49582.346110387203</c:v>
                </c:pt>
                <c:pt idx="4128">
                  <c:v>49595.800207414439</c:v>
                </c:pt>
                <c:pt idx="4129">
                  <c:v>49609.254653847129</c:v>
                </c:pt>
                <c:pt idx="4130">
                  <c:v>49622.709449600625</c:v>
                </c:pt>
                <c:pt idx="4131">
                  <c:v>49636.164594590417</c:v>
                </c:pt>
                <c:pt idx="4132">
                  <c:v>49649.620088731965</c:v>
                </c:pt>
                <c:pt idx="4133">
                  <c:v>49663.075931940803</c:v>
                </c:pt>
                <c:pt idx="4134">
                  <c:v>49676.532124132471</c:v>
                </c:pt>
                <c:pt idx="4135">
                  <c:v>49689.988665222576</c:v>
                </c:pt>
                <c:pt idx="4136">
                  <c:v>49703.445555126767</c:v>
                </c:pt>
                <c:pt idx="4137">
                  <c:v>49716.902793760724</c:v>
                </c:pt>
                <c:pt idx="4138">
                  <c:v>49730.360381040169</c:v>
                </c:pt>
                <c:pt idx="4139">
                  <c:v>49743.818316880897</c:v>
                </c:pt>
                <c:pt idx="4140">
                  <c:v>49757.276601198668</c:v>
                </c:pt>
                <c:pt idx="4141">
                  <c:v>49770.735233909356</c:v>
                </c:pt>
                <c:pt idx="4142">
                  <c:v>49784.194214928866</c:v>
                </c:pt>
                <c:pt idx="4143">
                  <c:v>49797.653544173081</c:v>
                </c:pt>
                <c:pt idx="4144">
                  <c:v>49811.113221558007</c:v>
                </c:pt>
                <c:pt idx="4145">
                  <c:v>49824.573246999636</c:v>
                </c:pt>
                <c:pt idx="4146">
                  <c:v>49838.033620414026</c:v>
                </c:pt>
                <c:pt idx="4147">
                  <c:v>49851.494341717247</c:v>
                </c:pt>
                <c:pt idx="4148">
                  <c:v>49864.955410825482</c:v>
                </c:pt>
                <c:pt idx="4149">
                  <c:v>49878.416827654859</c:v>
                </c:pt>
                <c:pt idx="4150">
                  <c:v>49891.878592121589</c:v>
                </c:pt>
                <c:pt idx="4151">
                  <c:v>49905.340704141927</c:v>
                </c:pt>
                <c:pt idx="4152">
                  <c:v>49918.803163632176</c:v>
                </c:pt>
                <c:pt idx="4153">
                  <c:v>49932.265970508648</c:v>
                </c:pt>
                <c:pt idx="4154">
                  <c:v>49945.729124687758</c:v>
                </c:pt>
                <c:pt idx="4155">
                  <c:v>49959.192626085904</c:v>
                </c:pt>
                <c:pt idx="4156">
                  <c:v>49972.656474619522</c:v>
                </c:pt>
                <c:pt idx="4157">
                  <c:v>49986.120670205106</c:v>
                </c:pt>
                <c:pt idx="4158">
                  <c:v>49999.585212759193</c:v>
                </c:pt>
                <c:pt idx="4159">
                  <c:v>50013.05010219838</c:v>
                </c:pt>
                <c:pt idx="4160">
                  <c:v>50026.515338439247</c:v>
                </c:pt>
                <c:pt idx="4161">
                  <c:v>50039.980921398484</c:v>
                </c:pt>
                <c:pt idx="4162">
                  <c:v>50053.446850992739</c:v>
                </c:pt>
                <c:pt idx="4163">
                  <c:v>50066.913127138781</c:v>
                </c:pt>
                <c:pt idx="4164">
                  <c:v>50080.379749753374</c:v>
                </c:pt>
                <c:pt idx="4165">
                  <c:v>50093.846718753332</c:v>
                </c:pt>
                <c:pt idx="4166">
                  <c:v>50107.31403405554</c:v>
                </c:pt>
                <c:pt idx="4167">
                  <c:v>50120.781695576821</c:v>
                </c:pt>
                <c:pt idx="4168">
                  <c:v>50134.249703234171</c:v>
                </c:pt>
                <c:pt idx="4169">
                  <c:v>50147.718056944555</c:v>
                </c:pt>
                <c:pt idx="4170">
                  <c:v>50161.186756624964</c:v>
                </c:pt>
                <c:pt idx="4171">
                  <c:v>50174.655802192472</c:v>
                </c:pt>
                <c:pt idx="4172">
                  <c:v>50188.125193564134</c:v>
                </c:pt>
                <c:pt idx="4173">
                  <c:v>50201.594930657157</c:v>
                </c:pt>
                <c:pt idx="4174">
                  <c:v>50215.065013388645</c:v>
                </c:pt>
                <c:pt idx="4175">
                  <c:v>50228.535441675827</c:v>
                </c:pt>
                <c:pt idx="4176">
                  <c:v>50242.006215435991</c:v>
                </c:pt>
                <c:pt idx="4177">
                  <c:v>50255.47733458638</c:v>
                </c:pt>
                <c:pt idx="4178">
                  <c:v>50268.948799044359</c:v>
                </c:pt>
                <c:pt idx="4179">
                  <c:v>50282.420608727254</c:v>
                </c:pt>
                <c:pt idx="4180">
                  <c:v>50295.892763552532</c:v>
                </c:pt>
                <c:pt idx="4181">
                  <c:v>50309.365263437612</c:v>
                </c:pt>
                <c:pt idx="4182">
                  <c:v>50322.838108300013</c:v>
                </c:pt>
                <c:pt idx="4183">
                  <c:v>50336.311298057211</c:v>
                </c:pt>
                <c:pt idx="4184">
                  <c:v>50349.784832626799</c:v>
                </c:pt>
                <c:pt idx="4185">
                  <c:v>50363.258711926399</c:v>
                </c:pt>
                <c:pt idx="4186">
                  <c:v>50376.732935873639</c:v>
                </c:pt>
                <c:pt idx="4187">
                  <c:v>50390.207504386221</c:v>
                </c:pt>
                <c:pt idx="4188">
                  <c:v>50403.682417381868</c:v>
                </c:pt>
                <c:pt idx="4189">
                  <c:v>50417.157674778333</c:v>
                </c:pt>
                <c:pt idx="4190">
                  <c:v>50430.633276493434</c:v>
                </c:pt>
                <c:pt idx="4191">
                  <c:v>50444.109222444997</c:v>
                </c:pt>
                <c:pt idx="4192">
                  <c:v>50457.585512550912</c:v>
                </c:pt>
                <c:pt idx="4193">
                  <c:v>50471.062146729106</c:v>
                </c:pt>
                <c:pt idx="4194">
                  <c:v>50484.539124897536</c:v>
                </c:pt>
                <c:pt idx="4195">
                  <c:v>50498.016446974209</c:v>
                </c:pt>
                <c:pt idx="4196">
                  <c:v>50511.494112877168</c:v>
                </c:pt>
                <c:pt idx="4197">
                  <c:v>50524.972122524465</c:v>
                </c:pt>
                <c:pt idx="4198">
                  <c:v>50538.450475834245</c:v>
                </c:pt>
                <c:pt idx="4199">
                  <c:v>50551.929172724631</c:v>
                </c:pt>
                <c:pt idx="4200">
                  <c:v>50565.408213113878</c:v>
                </c:pt>
                <c:pt idx="4201">
                  <c:v>50578.887596920147</c:v>
                </c:pt>
                <c:pt idx="4202">
                  <c:v>50592.367324061743</c:v>
                </c:pt>
                <c:pt idx="4203">
                  <c:v>50605.847394457</c:v>
                </c:pt>
                <c:pt idx="4204">
                  <c:v>50619.327808024245</c:v>
                </c:pt>
                <c:pt idx="4205">
                  <c:v>50632.808564681865</c:v>
                </c:pt>
                <c:pt idx="4206">
                  <c:v>50646.289664348296</c:v>
                </c:pt>
                <c:pt idx="4207">
                  <c:v>50659.771106942004</c:v>
                </c:pt>
                <c:pt idx="4208">
                  <c:v>50673.252892381512</c:v>
                </c:pt>
                <c:pt idx="4209">
                  <c:v>50686.735020585314</c:v>
                </c:pt>
                <c:pt idx="4210">
                  <c:v>50700.21749147206</c:v>
                </c:pt>
                <c:pt idx="4211">
                  <c:v>50713.700304960315</c:v>
                </c:pt>
                <c:pt idx="4212">
                  <c:v>50727.183460968772</c:v>
                </c:pt>
                <c:pt idx="4213">
                  <c:v>50740.666959416143</c:v>
                </c:pt>
                <c:pt idx="4214">
                  <c:v>50754.150800221112</c:v>
                </c:pt>
                <c:pt idx="4215">
                  <c:v>50767.634983302501</c:v>
                </c:pt>
                <c:pt idx="4216">
                  <c:v>50781.119508579111</c:v>
                </c:pt>
                <c:pt idx="4217">
                  <c:v>50794.604375969786</c:v>
                </c:pt>
                <c:pt idx="4218">
                  <c:v>50808.089585393442</c:v>
                </c:pt>
                <c:pt idx="4219">
                  <c:v>50821.575136768995</c:v>
                </c:pt>
                <c:pt idx="4220">
                  <c:v>50835.061030015393</c:v>
                </c:pt>
                <c:pt idx="4221">
                  <c:v>50848.547265051689</c:v>
                </c:pt>
                <c:pt idx="4222">
                  <c:v>50862.033841796896</c:v>
                </c:pt>
                <c:pt idx="4223">
                  <c:v>50875.520760170104</c:v>
                </c:pt>
                <c:pt idx="4224">
                  <c:v>50889.008020090441</c:v>
                </c:pt>
                <c:pt idx="4225">
                  <c:v>50902.495621477065</c:v>
                </c:pt>
                <c:pt idx="4226">
                  <c:v>50915.983564249174</c:v>
                </c:pt>
                <c:pt idx="4227">
                  <c:v>50929.471848325986</c:v>
                </c:pt>
                <c:pt idx="4228">
                  <c:v>50942.960473626808</c:v>
                </c:pt>
                <c:pt idx="4229">
                  <c:v>50956.449440070937</c:v>
                </c:pt>
                <c:pt idx="4230">
                  <c:v>50969.938747577711</c:v>
                </c:pt>
                <c:pt idx="4231">
                  <c:v>50983.428396066563</c:v>
                </c:pt>
                <c:pt idx="4232">
                  <c:v>50996.918385456898</c:v>
                </c:pt>
                <c:pt idx="4233">
                  <c:v>51010.408715668142</c:v>
                </c:pt>
                <c:pt idx="4234">
                  <c:v>51023.899386619829</c:v>
                </c:pt>
                <c:pt idx="4235">
                  <c:v>51037.390398231539</c:v>
                </c:pt>
                <c:pt idx="4236">
                  <c:v>51050.881750422799</c:v>
                </c:pt>
                <c:pt idx="4237">
                  <c:v>51064.373443113247</c:v>
                </c:pt>
                <c:pt idx="4238">
                  <c:v>51077.865476222563</c:v>
                </c:pt>
                <c:pt idx="4239">
                  <c:v>51091.357849670392</c:v>
                </c:pt>
                <c:pt idx="4240">
                  <c:v>51104.850563376494</c:v>
                </c:pt>
                <c:pt idx="4241">
                  <c:v>51118.343617260623</c:v>
                </c:pt>
                <c:pt idx="4242">
                  <c:v>51131.837011242598</c:v>
                </c:pt>
                <c:pt idx="4243">
                  <c:v>51145.330745242267</c:v>
                </c:pt>
                <c:pt idx="4244">
                  <c:v>51158.824819179521</c:v>
                </c:pt>
                <c:pt idx="4245">
                  <c:v>51172.319232974245</c:v>
                </c:pt>
                <c:pt idx="4246">
                  <c:v>51185.813986546418</c:v>
                </c:pt>
                <c:pt idx="4247">
                  <c:v>51199.309079816048</c:v>
                </c:pt>
                <c:pt idx="4248">
                  <c:v>51212.804512703158</c:v>
                </c:pt>
                <c:pt idx="4249">
                  <c:v>51226.300285127829</c:v>
                </c:pt>
                <c:pt idx="4250">
                  <c:v>51239.796397010134</c:v>
                </c:pt>
                <c:pt idx="4251">
                  <c:v>51253.292848270255</c:v>
                </c:pt>
                <c:pt idx="4252">
                  <c:v>51266.789638828384</c:v>
                </c:pt>
                <c:pt idx="4253">
                  <c:v>51280.286768604696</c:v>
                </c:pt>
                <c:pt idx="4254">
                  <c:v>51293.784237519503</c:v>
                </c:pt>
                <c:pt idx="4255">
                  <c:v>51307.282045493077</c:v>
                </c:pt>
                <c:pt idx="4256">
                  <c:v>51320.780192445731</c:v>
                </c:pt>
                <c:pt idx="4257">
                  <c:v>51334.27867829788</c:v>
                </c:pt>
                <c:pt idx="4258">
                  <c:v>51347.777502969875</c:v>
                </c:pt>
                <c:pt idx="4259">
                  <c:v>51361.276666382226</c:v>
                </c:pt>
                <c:pt idx="4260">
                  <c:v>51374.776168455392</c:v>
                </c:pt>
                <c:pt idx="4261">
                  <c:v>51388.276009109883</c:v>
                </c:pt>
                <c:pt idx="4262">
                  <c:v>51401.77618826626</c:v>
                </c:pt>
                <c:pt idx="4263">
                  <c:v>51415.276705845135</c:v>
                </c:pt>
                <c:pt idx="4264">
                  <c:v>51428.7775617671</c:v>
                </c:pt>
                <c:pt idx="4265">
                  <c:v>51442.278755952873</c:v>
                </c:pt>
                <c:pt idx="4266">
                  <c:v>51455.780288323149</c:v>
                </c:pt>
                <c:pt idx="4267">
                  <c:v>51469.282158798647</c:v>
                </c:pt>
                <c:pt idx="4268">
                  <c:v>51482.784367300177</c:v>
                </c:pt>
                <c:pt idx="4269">
                  <c:v>51496.286913748547</c:v>
                </c:pt>
                <c:pt idx="4270">
                  <c:v>51509.789798064587</c:v>
                </c:pt>
                <c:pt idx="4271">
                  <c:v>51523.293020169222</c:v>
                </c:pt>
                <c:pt idx="4272">
                  <c:v>51536.796579983384</c:v>
                </c:pt>
                <c:pt idx="4273">
                  <c:v>51550.300477428049</c:v>
                </c:pt>
                <c:pt idx="4274">
                  <c:v>51563.804712424186</c:v>
                </c:pt>
                <c:pt idx="4275">
                  <c:v>51577.309284892828</c:v>
                </c:pt>
                <c:pt idx="4276">
                  <c:v>51590.814194755083</c:v>
                </c:pt>
                <c:pt idx="4277">
                  <c:v>51604.319441932064</c:v>
                </c:pt>
                <c:pt idx="4278">
                  <c:v>51617.825026344923</c:v>
                </c:pt>
                <c:pt idx="4279">
                  <c:v>51631.330947914823</c:v>
                </c:pt>
                <c:pt idx="4280">
                  <c:v>51644.837206563003</c:v>
                </c:pt>
                <c:pt idx="4281">
                  <c:v>51658.343802210751</c:v>
                </c:pt>
                <c:pt idx="4282">
                  <c:v>51671.850734779342</c:v>
                </c:pt>
                <c:pt idx="4283">
                  <c:v>51685.358004190115</c:v>
                </c:pt>
                <c:pt idx="4284">
                  <c:v>51698.865610364417</c:v>
                </c:pt>
                <c:pt idx="4285">
                  <c:v>51712.373553223682</c:v>
                </c:pt>
                <c:pt idx="4286">
                  <c:v>51725.881832689367</c:v>
                </c:pt>
                <c:pt idx="4287">
                  <c:v>51739.390448682927</c:v>
                </c:pt>
                <c:pt idx="4288">
                  <c:v>51752.899401125891</c:v>
                </c:pt>
                <c:pt idx="4289">
                  <c:v>51766.408689939839</c:v>
                </c:pt>
                <c:pt idx="4290">
                  <c:v>51779.918315046336</c:v>
                </c:pt>
                <c:pt idx="4291">
                  <c:v>51793.428276366998</c:v>
                </c:pt>
                <c:pt idx="4292">
                  <c:v>51806.938573823521</c:v>
                </c:pt>
                <c:pt idx="4293">
                  <c:v>51820.44920733758</c:v>
                </c:pt>
                <c:pt idx="4294">
                  <c:v>51833.960176830922</c:v>
                </c:pt>
                <c:pt idx="4295">
                  <c:v>51847.471482225323</c:v>
                </c:pt>
                <c:pt idx="4296">
                  <c:v>51860.983123442616</c:v>
                </c:pt>
                <c:pt idx="4297">
                  <c:v>51874.495100404609</c:v>
                </c:pt>
                <c:pt idx="4298">
                  <c:v>51888.007413033207</c:v>
                </c:pt>
                <c:pt idx="4299">
                  <c:v>51901.520061250332</c:v>
                </c:pt>
                <c:pt idx="4300">
                  <c:v>51915.033044977936</c:v>
                </c:pt>
                <c:pt idx="4301">
                  <c:v>51928.546364138012</c:v>
                </c:pt>
                <c:pt idx="4302">
                  <c:v>51942.060018652584</c:v>
                </c:pt>
                <c:pt idx="4303">
                  <c:v>51955.574008443713</c:v>
                </c:pt>
                <c:pt idx="4304">
                  <c:v>51969.088333433516</c:v>
                </c:pt>
                <c:pt idx="4305">
                  <c:v>51982.602993544111</c:v>
                </c:pt>
                <c:pt idx="4306">
                  <c:v>51996.117988697675</c:v>
                </c:pt>
                <c:pt idx="4307">
                  <c:v>52009.633318816435</c:v>
                </c:pt>
                <c:pt idx="4308">
                  <c:v>52023.148983822633</c:v>
                </c:pt>
                <c:pt idx="4309">
                  <c:v>52036.66498363854</c:v>
                </c:pt>
                <c:pt idx="4310">
                  <c:v>52050.181318186493</c:v>
                </c:pt>
                <c:pt idx="4311">
                  <c:v>52063.697987388805</c:v>
                </c:pt>
                <c:pt idx="4312">
                  <c:v>52077.214991167886</c:v>
                </c:pt>
                <c:pt idx="4313">
                  <c:v>52090.732329446211</c:v>
                </c:pt>
                <c:pt idx="4314">
                  <c:v>52104.250002146175</c:v>
                </c:pt>
                <c:pt idx="4315">
                  <c:v>52117.768009190288</c:v>
                </c:pt>
                <c:pt idx="4316">
                  <c:v>52131.28635050109</c:v>
                </c:pt>
                <c:pt idx="4317">
                  <c:v>52144.805026001173</c:v>
                </c:pt>
                <c:pt idx="4318">
                  <c:v>52158.324035613128</c:v>
                </c:pt>
                <c:pt idx="4319">
                  <c:v>52171.843379259597</c:v>
                </c:pt>
                <c:pt idx="4320">
                  <c:v>52185.363056863229</c:v>
                </c:pt>
                <c:pt idx="4321">
                  <c:v>52198.883068346804</c:v>
                </c:pt>
                <c:pt idx="4322">
                  <c:v>52212.403413632986</c:v>
                </c:pt>
                <c:pt idx="4323">
                  <c:v>52225.924092644629</c:v>
                </c:pt>
                <c:pt idx="4324">
                  <c:v>52239.445105304527</c:v>
                </c:pt>
                <c:pt idx="4325">
                  <c:v>52252.966451535511</c:v>
                </c:pt>
                <c:pt idx="4326">
                  <c:v>52266.488131260528</c:v>
                </c:pt>
                <c:pt idx="4327">
                  <c:v>52280.010144402469</c:v>
                </c:pt>
                <c:pt idx="4328">
                  <c:v>52293.532490884274</c:v>
                </c:pt>
                <c:pt idx="4329">
                  <c:v>52307.055170628992</c:v>
                </c:pt>
                <c:pt idx="4330">
                  <c:v>52320.578183559628</c:v>
                </c:pt>
                <c:pt idx="4331">
                  <c:v>52334.101529599262</c:v>
                </c:pt>
                <c:pt idx="4332">
                  <c:v>52347.625208670994</c:v>
                </c:pt>
                <c:pt idx="4333">
                  <c:v>52361.149220697982</c:v>
                </c:pt>
                <c:pt idx="4334">
                  <c:v>52374.673565603363</c:v>
                </c:pt>
                <c:pt idx="4335">
                  <c:v>52388.198243310384</c:v>
                </c:pt>
                <c:pt idx="4336">
                  <c:v>52401.723253742275</c:v>
                </c:pt>
                <c:pt idx="4337">
                  <c:v>52415.248596822334</c:v>
                </c:pt>
                <c:pt idx="4338">
                  <c:v>52428.774272473842</c:v>
                </c:pt>
                <c:pt idx="4339">
                  <c:v>52442.300280620198</c:v>
                </c:pt>
                <c:pt idx="4340">
                  <c:v>52455.826621184759</c:v>
                </c:pt>
                <c:pt idx="4341">
                  <c:v>52469.353294090979</c:v>
                </c:pt>
                <c:pt idx="4342">
                  <c:v>52482.880299262266</c:v>
                </c:pt>
                <c:pt idx="4343">
                  <c:v>52496.407636622142</c:v>
                </c:pt>
                <c:pt idx="4344">
                  <c:v>52509.935306094172</c:v>
                </c:pt>
                <c:pt idx="4345">
                  <c:v>52523.463307601844</c:v>
                </c:pt>
                <c:pt idx="4346">
                  <c:v>52536.991641068831</c:v>
                </c:pt>
                <c:pt idx="4347">
                  <c:v>52550.520306418744</c:v>
                </c:pt>
                <c:pt idx="4348">
                  <c:v>52564.04930357523</c:v>
                </c:pt>
                <c:pt idx="4349">
                  <c:v>52577.578632462035</c:v>
                </c:pt>
                <c:pt idx="4350">
                  <c:v>52591.108293002842</c:v>
                </c:pt>
                <c:pt idx="4351">
                  <c:v>52604.638285121473</c:v>
                </c:pt>
                <c:pt idx="4352">
                  <c:v>52618.168608741733</c:v>
                </c:pt>
                <c:pt idx="4353">
                  <c:v>52631.699263787428</c:v>
                </c:pt>
                <c:pt idx="4354">
                  <c:v>52645.230250182518</c:v>
                </c:pt>
                <c:pt idx="4355">
                  <c:v>52658.761567850837</c:v>
                </c:pt>
                <c:pt idx="4356">
                  <c:v>52672.293216716382</c:v>
                </c:pt>
                <c:pt idx="4357">
                  <c:v>52685.825196703125</c:v>
                </c:pt>
                <c:pt idx="4358">
                  <c:v>52699.357507735083</c:v>
                </c:pt>
                <c:pt idx="4359">
                  <c:v>52712.890149736289</c:v>
                </c:pt>
                <c:pt idx="4360">
                  <c:v>52726.423122630877</c:v>
                </c:pt>
                <c:pt idx="4361">
                  <c:v>52739.956426342957</c:v>
                </c:pt>
                <c:pt idx="4362">
                  <c:v>52753.49006079667</c:v>
                </c:pt>
                <c:pt idx="4363">
                  <c:v>52767.024025916224</c:v>
                </c:pt>
                <c:pt idx="4364">
                  <c:v>52780.558321625846</c:v>
                </c:pt>
                <c:pt idx="4365">
                  <c:v>52794.0929478498</c:v>
                </c:pt>
                <c:pt idx="4366">
                  <c:v>52807.627904512367</c:v>
                </c:pt>
                <c:pt idx="4367">
                  <c:v>52821.163191537904</c:v>
                </c:pt>
                <c:pt idx="4368">
                  <c:v>52834.698808850786</c:v>
                </c:pt>
                <c:pt idx="4369">
                  <c:v>52848.234756375379</c:v>
                </c:pt>
                <c:pt idx="4370">
                  <c:v>52861.771034036159</c:v>
                </c:pt>
                <c:pt idx="4371">
                  <c:v>52875.307641757565</c:v>
                </c:pt>
                <c:pt idx="4372">
                  <c:v>52888.844579464137</c:v>
                </c:pt>
                <c:pt idx="4373">
                  <c:v>52902.38184708036</c:v>
                </c:pt>
                <c:pt idx="4374">
                  <c:v>52915.919444530853</c:v>
                </c:pt>
                <c:pt idx="4375">
                  <c:v>52929.457371740231</c:v>
                </c:pt>
                <c:pt idx="4376">
                  <c:v>52942.9956286331</c:v>
                </c:pt>
                <c:pt idx="4377">
                  <c:v>52956.53421513419</c:v>
                </c:pt>
                <c:pt idx="4378">
                  <c:v>52970.073131168159</c:v>
                </c:pt>
                <c:pt idx="4379">
                  <c:v>52983.612376659796</c:v>
                </c:pt>
                <c:pt idx="4380">
                  <c:v>52997.151951533837</c:v>
                </c:pt>
                <c:pt idx="4381">
                  <c:v>53010.691855715151</c:v>
                </c:pt>
                <c:pt idx="4382">
                  <c:v>53024.232089128571</c:v>
                </c:pt>
                <c:pt idx="4383">
                  <c:v>53037.772651698957</c:v>
                </c:pt>
                <c:pt idx="4384">
                  <c:v>53051.313543351236</c:v>
                </c:pt>
                <c:pt idx="4385">
                  <c:v>53064.854764010379</c:v>
                </c:pt>
                <c:pt idx="4386">
                  <c:v>53078.396313601355</c:v>
                </c:pt>
                <c:pt idx="4387">
                  <c:v>53091.938192049209</c:v>
                </c:pt>
                <c:pt idx="4388">
                  <c:v>53105.480399278997</c:v>
                </c:pt>
                <c:pt idx="4389">
                  <c:v>53119.022935215733</c:v>
                </c:pt>
                <c:pt idx="4390">
                  <c:v>53132.565799784628</c:v>
                </c:pt>
                <c:pt idx="4391">
                  <c:v>53146.108992910835</c:v>
                </c:pt>
                <c:pt idx="4392">
                  <c:v>53159.652514519512</c:v>
                </c:pt>
                <c:pt idx="4393">
                  <c:v>53173.196364535877</c:v>
                </c:pt>
                <c:pt idx="4394">
                  <c:v>53186.740542885207</c:v>
                </c:pt>
                <c:pt idx="4395">
                  <c:v>53200.285049492828</c:v>
                </c:pt>
                <c:pt idx="4396">
                  <c:v>53213.829884284016</c:v>
                </c:pt>
                <c:pt idx="4397">
                  <c:v>53227.375047184149</c:v>
                </c:pt>
                <c:pt idx="4398">
                  <c:v>53240.920538118633</c:v>
                </c:pt>
                <c:pt idx="4399">
                  <c:v>53254.466357012912</c:v>
                </c:pt>
                <c:pt idx="4400">
                  <c:v>53268.012503792401</c:v>
                </c:pt>
                <c:pt idx="4401">
                  <c:v>53281.558978382644</c:v>
                </c:pt>
                <c:pt idx="4402">
                  <c:v>53295.105780709127</c:v>
                </c:pt>
                <c:pt idx="4403">
                  <c:v>53308.652910697492</c:v>
                </c:pt>
                <c:pt idx="4404">
                  <c:v>53322.200368273254</c:v>
                </c:pt>
                <c:pt idx="4405">
                  <c:v>53335.748153362096</c:v>
                </c:pt>
                <c:pt idx="4406">
                  <c:v>53349.29626588965</c:v>
                </c:pt>
                <c:pt idx="4407">
                  <c:v>53362.844705781674</c:v>
                </c:pt>
                <c:pt idx="4408">
                  <c:v>53376.393472963828</c:v>
                </c:pt>
                <c:pt idx="4409">
                  <c:v>53389.942567361933</c:v>
                </c:pt>
                <c:pt idx="4410">
                  <c:v>53403.491988901769</c:v>
                </c:pt>
                <c:pt idx="4411">
                  <c:v>53417.041737509178</c:v>
                </c:pt>
                <c:pt idx="4412">
                  <c:v>53430.591813110026</c:v>
                </c:pt>
                <c:pt idx="4413">
                  <c:v>53444.142215630221</c:v>
                </c:pt>
                <c:pt idx="4414">
                  <c:v>53457.692944995681</c:v>
                </c:pt>
                <c:pt idx="4415">
                  <c:v>53471.2440011324</c:v>
                </c:pt>
                <c:pt idx="4416">
                  <c:v>53484.795383966353</c:v>
                </c:pt>
                <c:pt idx="4417">
                  <c:v>53498.347093423603</c:v>
                </c:pt>
                <c:pt idx="4418">
                  <c:v>53511.899129430196</c:v>
                </c:pt>
                <c:pt idx="4419">
                  <c:v>53525.451491912259</c:v>
                </c:pt>
                <c:pt idx="4420">
                  <c:v>53539.004180795928</c:v>
                </c:pt>
                <c:pt idx="4421">
                  <c:v>53552.55719600735</c:v>
                </c:pt>
                <c:pt idx="4422">
                  <c:v>53566.110537472756</c:v>
                </c:pt>
                <c:pt idx="4423">
                  <c:v>53579.664205118337</c:v>
                </c:pt>
                <c:pt idx="4424">
                  <c:v>53593.218198870432</c:v>
                </c:pt>
                <c:pt idx="4425">
                  <c:v>53606.772518655271</c:v>
                </c:pt>
                <c:pt idx="4426">
                  <c:v>53620.327164399256</c:v>
                </c:pt>
                <c:pt idx="4427">
                  <c:v>53633.882136028718</c:v>
                </c:pt>
                <c:pt idx="4428">
                  <c:v>53647.437433470077</c:v>
                </c:pt>
                <c:pt idx="4429">
                  <c:v>53660.993056649735</c:v>
                </c:pt>
                <c:pt idx="4430">
                  <c:v>53674.549005494242</c:v>
                </c:pt>
                <c:pt idx="4431">
                  <c:v>53688.105279930001</c:v>
                </c:pt>
                <c:pt idx="4432">
                  <c:v>53701.661879883613</c:v>
                </c:pt>
                <c:pt idx="4433">
                  <c:v>53715.218805281635</c:v>
                </c:pt>
                <c:pt idx="4434">
                  <c:v>53728.776056050672</c:v>
                </c:pt>
                <c:pt idx="4435">
                  <c:v>53742.333632117334</c:v>
                </c:pt>
                <c:pt idx="4436">
                  <c:v>53755.891533408343</c:v>
                </c:pt>
                <c:pt idx="4437">
                  <c:v>53769.449759850337</c:v>
                </c:pt>
                <c:pt idx="4438">
                  <c:v>53783.008311370097</c:v>
                </c:pt>
                <c:pt idx="4439">
                  <c:v>53796.567187894354</c:v>
                </c:pt>
                <c:pt idx="4440">
                  <c:v>53810.126389349949</c:v>
                </c:pt>
                <c:pt idx="4441">
                  <c:v>53823.685915663678</c:v>
                </c:pt>
                <c:pt idx="4442">
                  <c:v>53837.245766762433</c:v>
                </c:pt>
                <c:pt idx="4443">
                  <c:v>53850.805942573126</c:v>
                </c:pt>
                <c:pt idx="4444">
                  <c:v>53864.366443022642</c:v>
                </c:pt>
                <c:pt idx="4445">
                  <c:v>53877.927268037995</c:v>
                </c:pt>
                <c:pt idx="4446">
                  <c:v>53891.488417546156</c:v>
                </c:pt>
                <c:pt idx="4447">
                  <c:v>53905.049891474177</c:v>
                </c:pt>
                <c:pt idx="4448">
                  <c:v>53918.611689749072</c:v>
                </c:pt>
                <c:pt idx="4449">
                  <c:v>53932.17381229801</c:v>
                </c:pt>
                <c:pt idx="4450">
                  <c:v>53945.736259048055</c:v>
                </c:pt>
                <c:pt idx="4451">
                  <c:v>53959.299029926406</c:v>
                </c:pt>
                <c:pt idx="4452">
                  <c:v>53972.862124860243</c:v>
                </c:pt>
                <c:pt idx="4453">
                  <c:v>53986.425543776822</c:v>
                </c:pt>
                <c:pt idx="4454">
                  <c:v>53999.98928660337</c:v>
                </c:pt>
                <c:pt idx="4455">
                  <c:v>54013.553353267191</c:v>
                </c:pt>
                <c:pt idx="4456">
                  <c:v>54027.117743695591</c:v>
                </c:pt>
                <c:pt idx="4457">
                  <c:v>54040.682457815972</c:v>
                </c:pt>
                <c:pt idx="4458">
                  <c:v>54054.247495555697</c:v>
                </c:pt>
                <c:pt idx="4459">
                  <c:v>54067.812856842203</c:v>
                </c:pt>
                <c:pt idx="4460">
                  <c:v>54081.378541602928</c:v>
                </c:pt>
                <c:pt idx="4461">
                  <c:v>54094.944549765358</c:v>
                </c:pt>
                <c:pt idx="4462">
                  <c:v>54108.510881257032</c:v>
                </c:pt>
                <c:pt idx="4463">
                  <c:v>54122.077536005498</c:v>
                </c:pt>
                <c:pt idx="4464">
                  <c:v>54135.644513938336</c:v>
                </c:pt>
                <c:pt idx="4465">
                  <c:v>54149.211814983166</c:v>
                </c:pt>
                <c:pt idx="4466">
                  <c:v>54162.779439067643</c:v>
                </c:pt>
                <c:pt idx="4467">
                  <c:v>54176.347386119458</c:v>
                </c:pt>
                <c:pt idx="4468">
                  <c:v>54189.91565606631</c:v>
                </c:pt>
                <c:pt idx="4469">
                  <c:v>54203.484248835943</c:v>
                </c:pt>
                <c:pt idx="4470">
                  <c:v>54217.053164356163</c:v>
                </c:pt>
                <c:pt idx="4471">
                  <c:v>54230.622402554727</c:v>
                </c:pt>
                <c:pt idx="4472">
                  <c:v>54244.191963359561</c:v>
                </c:pt>
                <c:pt idx="4473">
                  <c:v>54257.7618466985</c:v>
                </c:pt>
                <c:pt idx="4474">
                  <c:v>54271.332052499449</c:v>
                </c:pt>
                <c:pt idx="4475">
                  <c:v>54284.902580690345</c:v>
                </c:pt>
                <c:pt idx="4476">
                  <c:v>54298.473431199163</c:v>
                </c:pt>
                <c:pt idx="4477">
                  <c:v>54312.044603953931</c:v>
                </c:pt>
                <c:pt idx="4478">
                  <c:v>54325.616098882667</c:v>
                </c:pt>
                <c:pt idx="4479">
                  <c:v>54339.187915913455</c:v>
                </c:pt>
                <c:pt idx="4480">
                  <c:v>54352.760054974373</c:v>
                </c:pt>
                <c:pt idx="4481">
                  <c:v>54366.332515993599</c:v>
                </c:pt>
                <c:pt idx="4482">
                  <c:v>54379.905298899241</c:v>
                </c:pt>
                <c:pt idx="4483">
                  <c:v>54393.478403619527</c:v>
                </c:pt>
                <c:pt idx="4484">
                  <c:v>54407.05183008271</c:v>
                </c:pt>
                <c:pt idx="4485">
                  <c:v>54420.625578217005</c:v>
                </c:pt>
                <c:pt idx="4486">
                  <c:v>54434.199647950765</c:v>
                </c:pt>
                <c:pt idx="4487">
                  <c:v>54447.774039212272</c:v>
                </c:pt>
                <c:pt idx="4488">
                  <c:v>54461.348751929887</c:v>
                </c:pt>
                <c:pt idx="4489">
                  <c:v>54474.923786031999</c:v>
                </c:pt>
                <c:pt idx="4490">
                  <c:v>54488.499141447057</c:v>
                </c:pt>
                <c:pt idx="4491">
                  <c:v>54502.074818103516</c:v>
                </c:pt>
                <c:pt idx="4492">
                  <c:v>54515.650815929817</c:v>
                </c:pt>
                <c:pt idx="4493">
                  <c:v>54529.227134854504</c:v>
                </c:pt>
                <c:pt idx="4494">
                  <c:v>54542.80377480614</c:v>
                </c:pt>
                <c:pt idx="4495">
                  <c:v>54556.380735713275</c:v>
                </c:pt>
                <c:pt idx="4496">
                  <c:v>54569.958017504585</c:v>
                </c:pt>
                <c:pt idx="4497">
                  <c:v>54583.535620108625</c:v>
                </c:pt>
                <c:pt idx="4498">
                  <c:v>54597.113543454136</c:v>
                </c:pt>
                <c:pt idx="4499">
                  <c:v>54610.691787469797</c:v>
                </c:pt>
                <c:pt idx="4500">
                  <c:v>54624.270352084364</c:v>
                </c:pt>
                <c:pt idx="4501">
                  <c:v>54637.849237226619</c:v>
                </c:pt>
                <c:pt idx="4502">
                  <c:v>54651.428442825323</c:v>
                </c:pt>
                <c:pt idx="4503">
                  <c:v>54665.007968809354</c:v>
                </c:pt>
                <c:pt idx="4504">
                  <c:v>54678.587815107574</c:v>
                </c:pt>
                <c:pt idx="4505">
                  <c:v>54692.167981648832</c:v>
                </c:pt>
                <c:pt idx="4506">
                  <c:v>54705.748468362115</c:v>
                </c:pt>
                <c:pt idx="4507">
                  <c:v>54719.32927517638</c:v>
                </c:pt>
                <c:pt idx="4508">
                  <c:v>54732.910402020585</c:v>
                </c:pt>
                <c:pt idx="4509">
                  <c:v>54746.491848823774</c:v>
                </c:pt>
                <c:pt idx="4510">
                  <c:v>54760.073615515001</c:v>
                </c:pt>
                <c:pt idx="4511">
                  <c:v>54773.655702023359</c:v>
                </c:pt>
                <c:pt idx="4512">
                  <c:v>54787.238108277961</c:v>
                </c:pt>
                <c:pt idx="4513">
                  <c:v>54800.82083420796</c:v>
                </c:pt>
                <c:pt idx="4514">
                  <c:v>54814.403879742524</c:v>
                </c:pt>
                <c:pt idx="4515">
                  <c:v>54827.98724481088</c:v>
                </c:pt>
                <c:pt idx="4516">
                  <c:v>54841.570929342262</c:v>
                </c:pt>
                <c:pt idx="4517">
                  <c:v>54855.154933265963</c:v>
                </c:pt>
                <c:pt idx="4518">
                  <c:v>54868.739256511268</c:v>
                </c:pt>
                <c:pt idx="4519">
                  <c:v>54882.323899007533</c:v>
                </c:pt>
                <c:pt idx="4520">
                  <c:v>54895.908860684118</c:v>
                </c:pt>
                <c:pt idx="4521">
                  <c:v>54909.494141470408</c:v>
                </c:pt>
                <c:pt idx="4522">
                  <c:v>54923.079741295878</c:v>
                </c:pt>
                <c:pt idx="4523">
                  <c:v>54936.665660089937</c:v>
                </c:pt>
                <c:pt idx="4524">
                  <c:v>54950.251897782138</c:v>
                </c:pt>
                <c:pt idx="4525">
                  <c:v>54963.838454301971</c:v>
                </c:pt>
                <c:pt idx="4526">
                  <c:v>54977.425329578968</c:v>
                </c:pt>
                <c:pt idx="4527">
                  <c:v>54991.012523542769</c:v>
                </c:pt>
                <c:pt idx="4528">
                  <c:v>55004.60003612296</c:v>
                </c:pt>
                <c:pt idx="4529">
                  <c:v>55018.187867249202</c:v>
                </c:pt>
                <c:pt idx="4530">
                  <c:v>55031.776016851181</c:v>
                </c:pt>
                <c:pt idx="4531">
                  <c:v>55045.364484858583</c:v>
                </c:pt>
                <c:pt idx="4532">
                  <c:v>55058.953271201186</c:v>
                </c:pt>
                <c:pt idx="4533">
                  <c:v>55072.542375808735</c:v>
                </c:pt>
                <c:pt idx="4534">
                  <c:v>55086.131798611023</c:v>
                </c:pt>
                <c:pt idx="4535">
                  <c:v>55099.721539537954</c:v>
                </c:pt>
                <c:pt idx="4536">
                  <c:v>55113.311598519322</c:v>
                </c:pt>
                <c:pt idx="4537">
                  <c:v>55126.901975485081</c:v>
                </c:pt>
                <c:pt idx="4538">
                  <c:v>55140.4926703651</c:v>
                </c:pt>
                <c:pt idx="4539">
                  <c:v>55154.083683089382</c:v>
                </c:pt>
                <c:pt idx="4540">
                  <c:v>55167.675013587905</c:v>
                </c:pt>
                <c:pt idx="4541">
                  <c:v>55181.266661790673</c:v>
                </c:pt>
                <c:pt idx="4542">
                  <c:v>55194.858627627786</c:v>
                </c:pt>
                <c:pt idx="4543">
                  <c:v>55208.450911029278</c:v>
                </c:pt>
                <c:pt idx="4544">
                  <c:v>55222.04351192528</c:v>
                </c:pt>
                <c:pt idx="4545">
                  <c:v>55235.636430245941</c:v>
                </c:pt>
                <c:pt idx="4546">
                  <c:v>55249.229665921404</c:v>
                </c:pt>
                <c:pt idx="4547">
                  <c:v>55262.823218881946</c:v>
                </c:pt>
                <c:pt idx="4548">
                  <c:v>55276.41708905773</c:v>
                </c:pt>
                <c:pt idx="4549">
                  <c:v>55290.011276379075</c:v>
                </c:pt>
                <c:pt idx="4550">
                  <c:v>55303.605780776219</c:v>
                </c:pt>
                <c:pt idx="4551">
                  <c:v>55317.200602179561</c:v>
                </c:pt>
                <c:pt idx="4552">
                  <c:v>55330.795740519396</c:v>
                </c:pt>
                <c:pt idx="4553">
                  <c:v>55344.391195726188</c:v>
                </c:pt>
                <c:pt idx="4554">
                  <c:v>55357.986967730278</c:v>
                </c:pt>
                <c:pt idx="4555">
                  <c:v>55371.583056462172</c:v>
                </c:pt>
                <c:pt idx="4556">
                  <c:v>55385.179461852298</c:v>
                </c:pt>
                <c:pt idx="4557">
                  <c:v>55398.776183831214</c:v>
                </c:pt>
                <c:pt idx="4558">
                  <c:v>55412.373222329479</c:v>
                </c:pt>
                <c:pt idx="4559">
                  <c:v>55425.970577277607</c:v>
                </c:pt>
                <c:pt idx="4560">
                  <c:v>55439.568248606214</c:v>
                </c:pt>
                <c:pt idx="4561">
                  <c:v>55453.16623624599</c:v>
                </c:pt>
                <c:pt idx="4562">
                  <c:v>55466.764540127508</c:v>
                </c:pt>
                <c:pt idx="4563">
                  <c:v>55480.363160181529</c:v>
                </c:pt>
                <c:pt idx="4564">
                  <c:v>55493.962096338786</c:v>
                </c:pt>
                <c:pt idx="4565">
                  <c:v>55507.561348529984</c:v>
                </c:pt>
                <c:pt idx="4566">
                  <c:v>55521.160916685942</c:v>
                </c:pt>
                <c:pt idx="4567">
                  <c:v>55534.760800737451</c:v>
                </c:pt>
                <c:pt idx="4568">
                  <c:v>55548.361000615398</c:v>
                </c:pt>
                <c:pt idx="4569">
                  <c:v>55561.961516250623</c:v>
                </c:pt>
                <c:pt idx="4570">
                  <c:v>55575.562347574036</c:v>
                </c:pt>
                <c:pt idx="4571">
                  <c:v>55589.163494516586</c:v>
                </c:pt>
                <c:pt idx="4572">
                  <c:v>55602.76495700924</c:v>
                </c:pt>
                <c:pt idx="4573">
                  <c:v>55616.366734982992</c:v>
                </c:pt>
                <c:pt idx="4574">
                  <c:v>55629.968828368874</c:v>
                </c:pt>
                <c:pt idx="4575">
                  <c:v>55643.571237097924</c:v>
                </c:pt>
                <c:pt idx="4576">
                  <c:v>55657.173961101216</c:v>
                </c:pt>
                <c:pt idx="4577">
                  <c:v>55670.777000309936</c:v>
                </c:pt>
                <c:pt idx="4578">
                  <c:v>55684.380354655179</c:v>
                </c:pt>
                <c:pt idx="4579">
                  <c:v>55697.984024068137</c:v>
                </c:pt>
                <c:pt idx="4580">
                  <c:v>55711.588008480008</c:v>
                </c:pt>
                <c:pt idx="4581">
                  <c:v>55725.192307822021</c:v>
                </c:pt>
                <c:pt idx="4582">
                  <c:v>55738.796922025474</c:v>
                </c:pt>
                <c:pt idx="4583">
                  <c:v>55752.401851021656</c:v>
                </c:pt>
                <c:pt idx="4584">
                  <c:v>55766.007094741894</c:v>
                </c:pt>
                <c:pt idx="4585">
                  <c:v>55779.612653117532</c:v>
                </c:pt>
                <c:pt idx="4586">
                  <c:v>55793.21852607996</c:v>
                </c:pt>
                <c:pt idx="4587">
                  <c:v>55806.8247135606</c:v>
                </c:pt>
                <c:pt idx="4588">
                  <c:v>55820.43121549092</c:v>
                </c:pt>
                <c:pt idx="4589">
                  <c:v>55834.038031802382</c:v>
                </c:pt>
                <c:pt idx="4590">
                  <c:v>55847.645162426481</c:v>
                </c:pt>
                <c:pt idx="4591">
                  <c:v>55861.252607294766</c:v>
                </c:pt>
                <c:pt idx="4592">
                  <c:v>55874.860366338813</c:v>
                </c:pt>
                <c:pt idx="4593">
                  <c:v>55888.468439490192</c:v>
                </c:pt>
                <c:pt idx="4594">
                  <c:v>55902.076826680546</c:v>
                </c:pt>
                <c:pt idx="4595">
                  <c:v>55915.685527841539</c:v>
                </c:pt>
                <c:pt idx="4596">
                  <c:v>55929.294542904841</c:v>
                </c:pt>
                <c:pt idx="4597">
                  <c:v>55942.903871802191</c:v>
                </c:pt>
                <c:pt idx="4598">
                  <c:v>55956.513514465332</c:v>
                </c:pt>
                <c:pt idx="4599">
                  <c:v>55970.123470825994</c:v>
                </c:pt>
                <c:pt idx="4600">
                  <c:v>55983.733740816024</c:v>
                </c:pt>
                <c:pt idx="4601">
                  <c:v>55997.344324367266</c:v>
                </c:pt>
                <c:pt idx="4602">
                  <c:v>56010.955221411547</c:v>
                </c:pt>
                <c:pt idx="4603">
                  <c:v>56024.566431880783</c:v>
                </c:pt>
                <c:pt idx="4604">
                  <c:v>56038.177955706902</c:v>
                </c:pt>
                <c:pt idx="4605">
                  <c:v>56051.789792821837</c:v>
                </c:pt>
                <c:pt idx="4606">
                  <c:v>56065.401943157594</c:v>
                </c:pt>
                <c:pt idx="4607">
                  <c:v>56079.01440664618</c:v>
                </c:pt>
                <c:pt idx="4608">
                  <c:v>56092.627183219607</c:v>
                </c:pt>
                <c:pt idx="4609">
                  <c:v>56106.240272809991</c:v>
                </c:pt>
                <c:pt idx="4610">
                  <c:v>56119.853675349419</c:v>
                </c:pt>
                <c:pt idx="4611">
                  <c:v>56133.467390769962</c:v>
                </c:pt>
                <c:pt idx="4612">
                  <c:v>56147.081419003873</c:v>
                </c:pt>
                <c:pt idx="4613">
                  <c:v>56160.695759983275</c:v>
                </c:pt>
                <c:pt idx="4614">
                  <c:v>56174.310413640429</c:v>
                </c:pt>
                <c:pt idx="4615">
                  <c:v>56187.925379907545</c:v>
                </c:pt>
                <c:pt idx="4616">
                  <c:v>56201.540658716935</c:v>
                </c:pt>
                <c:pt idx="4617">
                  <c:v>56215.156250000873</c:v>
                </c:pt>
                <c:pt idx="4618">
                  <c:v>56228.772153691694</c:v>
                </c:pt>
                <c:pt idx="4619">
                  <c:v>56242.388369721797</c:v>
                </c:pt>
                <c:pt idx="4620">
                  <c:v>56256.004898023566</c:v>
                </c:pt>
                <c:pt idx="4621">
                  <c:v>56269.621738529378</c:v>
                </c:pt>
                <c:pt idx="4622">
                  <c:v>56283.238891171757</c:v>
                </c:pt>
                <c:pt idx="4623">
                  <c:v>56296.856355883152</c:v>
                </c:pt>
                <c:pt idx="4624">
                  <c:v>56310.474132596049</c:v>
                </c:pt>
                <c:pt idx="4625">
                  <c:v>56324.092221243023</c:v>
                </c:pt>
                <c:pt idx="4626">
                  <c:v>56337.710621756625</c:v>
                </c:pt>
                <c:pt idx="4627">
                  <c:v>56351.329334069458</c:v>
                </c:pt>
                <c:pt idx="4628">
                  <c:v>56364.948358114176</c:v>
                </c:pt>
                <c:pt idx="4629">
                  <c:v>56378.567693823374</c:v>
                </c:pt>
                <c:pt idx="4630">
                  <c:v>56392.187341129807</c:v>
                </c:pt>
                <c:pt idx="4631">
                  <c:v>56405.807299966145</c:v>
                </c:pt>
                <c:pt idx="4632">
                  <c:v>56419.42757026515</c:v>
                </c:pt>
                <c:pt idx="4633">
                  <c:v>56433.048151959592</c:v>
                </c:pt>
                <c:pt idx="4634">
                  <c:v>56446.669044982256</c:v>
                </c:pt>
                <c:pt idx="4635">
                  <c:v>56460.290249266007</c:v>
                </c:pt>
                <c:pt idx="4636">
                  <c:v>56473.911764743672</c:v>
                </c:pt>
                <c:pt idx="4637">
                  <c:v>56487.533591348176</c:v>
                </c:pt>
                <c:pt idx="4638">
                  <c:v>56501.155729012382</c:v>
                </c:pt>
                <c:pt idx="4639">
                  <c:v>56514.778177669286</c:v>
                </c:pt>
                <c:pt idx="4640">
                  <c:v>56528.400937251878</c:v>
                </c:pt>
                <c:pt idx="4641">
                  <c:v>56542.024007693086</c:v>
                </c:pt>
                <c:pt idx="4642">
                  <c:v>56555.647388926016</c:v>
                </c:pt>
                <c:pt idx="4643">
                  <c:v>56569.271080883671</c:v>
                </c:pt>
                <c:pt idx="4644">
                  <c:v>56582.895083499221</c:v>
                </c:pt>
                <c:pt idx="4645">
                  <c:v>56596.51939670572</c:v>
                </c:pt>
                <c:pt idx="4646">
                  <c:v>56610.144020436339</c:v>
                </c:pt>
                <c:pt idx="4647">
                  <c:v>56623.768954624255</c:v>
                </c:pt>
                <c:pt idx="4648">
                  <c:v>56637.394199202667</c:v>
                </c:pt>
                <c:pt idx="4649">
                  <c:v>56651.019754104833</c:v>
                </c:pt>
                <c:pt idx="4650">
                  <c:v>56664.645619263982</c:v>
                </c:pt>
                <c:pt idx="4651">
                  <c:v>56678.271794613393</c:v>
                </c:pt>
                <c:pt idx="4652">
                  <c:v>56691.898280086469</c:v>
                </c:pt>
                <c:pt idx="4653">
                  <c:v>56705.52507561649</c:v>
                </c:pt>
                <c:pt idx="4654">
                  <c:v>56719.152181136858</c:v>
                </c:pt>
                <c:pt idx="4655">
                  <c:v>56732.779596580971</c:v>
                </c:pt>
                <c:pt idx="4656">
                  <c:v>56746.407321882274</c:v>
                </c:pt>
                <c:pt idx="4657">
                  <c:v>56760.035356974215</c:v>
                </c:pt>
                <c:pt idx="4658">
                  <c:v>56773.663701790298</c:v>
                </c:pt>
                <c:pt idx="4659">
                  <c:v>56787.292356264057</c:v>
                </c:pt>
                <c:pt idx="4660">
                  <c:v>56800.92132032902</c:v>
                </c:pt>
                <c:pt idx="4661">
                  <c:v>56814.550593918786</c:v>
                </c:pt>
                <c:pt idx="4662">
                  <c:v>56828.180176966933</c:v>
                </c:pt>
                <c:pt idx="4663">
                  <c:v>56841.810069407118</c:v>
                </c:pt>
                <c:pt idx="4664">
                  <c:v>56855.440271173007</c:v>
                </c:pt>
                <c:pt idx="4665">
                  <c:v>56869.07078219828</c:v>
                </c:pt>
                <c:pt idx="4666">
                  <c:v>56882.701602416651</c:v>
                </c:pt>
                <c:pt idx="4667">
                  <c:v>56896.332731761904</c:v>
                </c:pt>
                <c:pt idx="4668">
                  <c:v>56909.964170167783</c:v>
                </c:pt>
                <c:pt idx="4669">
                  <c:v>56923.595917568106</c:v>
                </c:pt>
                <c:pt idx="4670">
                  <c:v>56937.227973896704</c:v>
                </c:pt>
                <c:pt idx="4671">
                  <c:v>56950.860339087441</c:v>
                </c:pt>
                <c:pt idx="4672">
                  <c:v>56964.493013074214</c:v>
                </c:pt>
                <c:pt idx="4673">
                  <c:v>56978.125995790935</c:v>
                </c:pt>
                <c:pt idx="4674">
                  <c:v>56991.759287171539</c:v>
                </c:pt>
                <c:pt idx="4675">
                  <c:v>57005.392887150032</c:v>
                </c:pt>
                <c:pt idx="4676">
                  <c:v>57019.026795660378</c:v>
                </c:pt>
                <c:pt idx="4677">
                  <c:v>57032.661012636643</c:v>
                </c:pt>
                <c:pt idx="4678">
                  <c:v>57046.295538012884</c:v>
                </c:pt>
                <c:pt idx="4679">
                  <c:v>57059.930371723189</c:v>
                </c:pt>
                <c:pt idx="4680">
                  <c:v>57073.565513701658</c:v>
                </c:pt>
                <c:pt idx="4681">
                  <c:v>57087.200963882431</c:v>
                </c:pt>
                <c:pt idx="4682">
                  <c:v>57100.836722199718</c:v>
                </c:pt>
                <c:pt idx="4683">
                  <c:v>57114.472788587678</c:v>
                </c:pt>
                <c:pt idx="4684">
                  <c:v>57128.109162980581</c:v>
                </c:pt>
                <c:pt idx="4685">
                  <c:v>57141.745845312653</c:v>
                </c:pt>
                <c:pt idx="4686">
                  <c:v>57155.38283551819</c:v>
                </c:pt>
                <c:pt idx="4687">
                  <c:v>57169.020133531492</c:v>
                </c:pt>
                <c:pt idx="4688">
                  <c:v>57182.657739286937</c:v>
                </c:pt>
                <c:pt idx="4689">
                  <c:v>57196.295652718843</c:v>
                </c:pt>
                <c:pt idx="4690">
                  <c:v>57209.933873761634</c:v>
                </c:pt>
                <c:pt idx="4691">
                  <c:v>57223.572402349768</c:v>
                </c:pt>
                <c:pt idx="4692">
                  <c:v>57237.211238417636</c:v>
                </c:pt>
                <c:pt idx="4693">
                  <c:v>57250.850381899763</c:v>
                </c:pt>
                <c:pt idx="4694">
                  <c:v>57264.489832730636</c:v>
                </c:pt>
                <c:pt idx="4695">
                  <c:v>57278.129590844816</c:v>
                </c:pt>
                <c:pt idx="4696">
                  <c:v>57291.769656176832</c:v>
                </c:pt>
                <c:pt idx="4697">
                  <c:v>57305.410028661296</c:v>
                </c:pt>
                <c:pt idx="4698">
                  <c:v>57319.05070823284</c:v>
                </c:pt>
                <c:pt idx="4699">
                  <c:v>57332.691694826091</c:v>
                </c:pt>
                <c:pt idx="4700">
                  <c:v>57346.332988375761</c:v>
                </c:pt>
                <c:pt idx="4701">
                  <c:v>57359.974588816513</c:v>
                </c:pt>
                <c:pt idx="4702">
                  <c:v>57373.616496083087</c:v>
                </c:pt>
                <c:pt idx="4703">
                  <c:v>57387.258710110254</c:v>
                </c:pt>
                <c:pt idx="4704">
                  <c:v>57400.901230832809</c:v>
                </c:pt>
                <c:pt idx="4705">
                  <c:v>57414.544058185566</c:v>
                </c:pt>
                <c:pt idx="4706">
                  <c:v>57428.187192103309</c:v>
                </c:pt>
                <c:pt idx="4707">
                  <c:v>57441.830632521007</c:v>
                </c:pt>
                <c:pt idx="4708">
                  <c:v>57455.474379373489</c:v>
                </c:pt>
                <c:pt idx="4709">
                  <c:v>57469.118432595686</c:v>
                </c:pt>
                <c:pt idx="4710">
                  <c:v>57482.762792122572</c:v>
                </c:pt>
                <c:pt idx="4711">
                  <c:v>57496.40745788913</c:v>
                </c:pt>
                <c:pt idx="4712">
                  <c:v>57510.05242983035</c:v>
                </c:pt>
                <c:pt idx="4713">
                  <c:v>57523.697707881271</c:v>
                </c:pt>
                <c:pt idx="4714">
                  <c:v>57537.343291977006</c:v>
                </c:pt>
                <c:pt idx="4715">
                  <c:v>57550.989182052566</c:v>
                </c:pt>
                <c:pt idx="4716">
                  <c:v>57564.635378043109</c:v>
                </c:pt>
                <c:pt idx="4717">
                  <c:v>57578.281879883776</c:v>
                </c:pt>
                <c:pt idx="4718">
                  <c:v>57591.928687509746</c:v>
                </c:pt>
                <c:pt idx="4719">
                  <c:v>57605.575800856233</c:v>
                </c:pt>
                <c:pt idx="4720">
                  <c:v>57619.223219858453</c:v>
                </c:pt>
                <c:pt idx="4721">
                  <c:v>57632.87094445165</c:v>
                </c:pt>
                <c:pt idx="4722">
                  <c:v>57646.518974571132</c:v>
                </c:pt>
                <c:pt idx="4723">
                  <c:v>57660.167310152166</c:v>
                </c:pt>
                <c:pt idx="4724">
                  <c:v>57673.815951130149</c:v>
                </c:pt>
                <c:pt idx="4725">
                  <c:v>57687.464897440419</c:v>
                </c:pt>
                <c:pt idx="4726">
                  <c:v>57701.114149018336</c:v>
                </c:pt>
                <c:pt idx="4727">
                  <c:v>57714.763705799371</c:v>
                </c:pt>
                <c:pt idx="4728">
                  <c:v>57728.413567718962</c:v>
                </c:pt>
                <c:pt idx="4729">
                  <c:v>57742.063734712574</c:v>
                </c:pt>
                <c:pt idx="4730">
                  <c:v>57755.714206715689</c:v>
                </c:pt>
                <c:pt idx="4731">
                  <c:v>57769.364983663865</c:v>
                </c:pt>
                <c:pt idx="4732">
                  <c:v>57783.01606549268</c:v>
                </c:pt>
                <c:pt idx="4733">
                  <c:v>57796.667452137648</c:v>
                </c:pt>
                <c:pt idx="4734">
                  <c:v>57810.319143534471</c:v>
                </c:pt>
                <c:pt idx="4735">
                  <c:v>57823.971139618705</c:v>
                </c:pt>
                <c:pt idx="4736">
                  <c:v>57837.623440326046</c:v>
                </c:pt>
                <c:pt idx="4737">
                  <c:v>57851.276045592211</c:v>
                </c:pt>
                <c:pt idx="4738">
                  <c:v>57864.928955352902</c:v>
                </c:pt>
                <c:pt idx="4739">
                  <c:v>57878.58216954385</c:v>
                </c:pt>
                <c:pt idx="4740">
                  <c:v>57892.235688100838</c:v>
                </c:pt>
                <c:pt idx="4741">
                  <c:v>57905.889510959692</c:v>
                </c:pt>
                <c:pt idx="4742">
                  <c:v>57919.543638056202</c:v>
                </c:pt>
                <c:pt idx="4743">
                  <c:v>57933.198069326252</c:v>
                </c:pt>
                <c:pt idx="4744">
                  <c:v>57946.852804705697</c:v>
                </c:pt>
                <c:pt idx="4745">
                  <c:v>57960.507844130472</c:v>
                </c:pt>
                <c:pt idx="4746">
                  <c:v>57974.163187536513</c:v>
                </c:pt>
                <c:pt idx="4747">
                  <c:v>57987.818834859776</c:v>
                </c:pt>
                <c:pt idx="4748">
                  <c:v>58001.474786036233</c:v>
                </c:pt>
                <c:pt idx="4749">
                  <c:v>58015.131041001929</c:v>
                </c:pt>
                <c:pt idx="4750">
                  <c:v>58028.787599692922</c:v>
                </c:pt>
                <c:pt idx="4751">
                  <c:v>58042.444462045234</c:v>
                </c:pt>
                <c:pt idx="4752">
                  <c:v>58056.101627995005</c:v>
                </c:pt>
                <c:pt idx="4753">
                  <c:v>58069.759097478345</c:v>
                </c:pt>
                <c:pt idx="4754">
                  <c:v>58083.416870431392</c:v>
                </c:pt>
                <c:pt idx="4755">
                  <c:v>58097.074946790344</c:v>
                </c:pt>
                <c:pt idx="4756">
                  <c:v>58110.73332649139</c:v>
                </c:pt>
                <c:pt idx="4757">
                  <c:v>58124.392009470801</c:v>
                </c:pt>
                <c:pt idx="4758">
                  <c:v>58138.05099566478</c:v>
                </c:pt>
                <c:pt idx="4759">
                  <c:v>58151.710285009656</c:v>
                </c:pt>
                <c:pt idx="4760">
                  <c:v>58165.369877441743</c:v>
                </c:pt>
                <c:pt idx="4761">
                  <c:v>58179.029772897331</c:v>
                </c:pt>
                <c:pt idx="4762">
                  <c:v>58192.689971312837</c:v>
                </c:pt>
                <c:pt idx="4763">
                  <c:v>58206.350472624646</c:v>
                </c:pt>
                <c:pt idx="4764">
                  <c:v>58220.011276769153</c:v>
                </c:pt>
                <c:pt idx="4765">
                  <c:v>58233.672383682824</c:v>
                </c:pt>
                <c:pt idx="4766">
                  <c:v>58247.333793302161</c:v>
                </c:pt>
                <c:pt idx="4767">
                  <c:v>58260.99550556358</c:v>
                </c:pt>
                <c:pt idx="4768">
                  <c:v>58274.657520403685</c:v>
                </c:pt>
                <c:pt idx="4769">
                  <c:v>58288.319837759016</c:v>
                </c:pt>
                <c:pt idx="4770">
                  <c:v>58301.982457566133</c:v>
                </c:pt>
                <c:pt idx="4771">
                  <c:v>58315.645379761627</c:v>
                </c:pt>
                <c:pt idx="4772">
                  <c:v>58329.308604282189</c:v>
                </c:pt>
                <c:pt idx="4773">
                  <c:v>58342.972131064402</c:v>
                </c:pt>
                <c:pt idx="4774">
                  <c:v>58356.635960045009</c:v>
                </c:pt>
                <c:pt idx="4775">
                  <c:v>58370.300091160701</c:v>
                </c:pt>
                <c:pt idx="4776">
                  <c:v>58383.964524348252</c:v>
                </c:pt>
                <c:pt idx="4777">
                  <c:v>58397.629259544359</c:v>
                </c:pt>
                <c:pt idx="4778">
                  <c:v>58411.294296685861</c:v>
                </c:pt>
                <c:pt idx="4779">
                  <c:v>58424.95963570958</c:v>
                </c:pt>
                <c:pt idx="4780">
                  <c:v>58438.625276552324</c:v>
                </c:pt>
                <c:pt idx="4781">
                  <c:v>58452.291219151004</c:v>
                </c:pt>
                <c:pt idx="4782">
                  <c:v>58465.957463442508</c:v>
                </c:pt>
                <c:pt idx="4783">
                  <c:v>58479.624009363724</c:v>
                </c:pt>
                <c:pt idx="4784">
                  <c:v>58493.29085685165</c:v>
                </c:pt>
                <c:pt idx="4785">
                  <c:v>58506.958005843262</c:v>
                </c:pt>
                <c:pt idx="4786">
                  <c:v>58520.62545627552</c:v>
                </c:pt>
                <c:pt idx="4787">
                  <c:v>58534.293208085488</c:v>
                </c:pt>
                <c:pt idx="4788">
                  <c:v>58547.961261210206</c:v>
                </c:pt>
                <c:pt idx="4789">
                  <c:v>58561.629615586775</c:v>
                </c:pt>
                <c:pt idx="4790">
                  <c:v>58575.298271152278</c:v>
                </c:pt>
                <c:pt idx="4791">
                  <c:v>58588.967227843859</c:v>
                </c:pt>
                <c:pt idx="4792">
                  <c:v>58602.636485598683</c:v>
                </c:pt>
                <c:pt idx="4793">
                  <c:v>58616.306044353943</c:v>
                </c:pt>
                <c:pt idx="4794">
                  <c:v>58629.975904046849</c:v>
                </c:pt>
                <c:pt idx="4795">
                  <c:v>58643.646064614608</c:v>
                </c:pt>
                <c:pt idx="4796">
                  <c:v>58657.316525994553</c:v>
                </c:pt>
                <c:pt idx="4797">
                  <c:v>58670.987288123913</c:v>
                </c:pt>
                <c:pt idx="4798">
                  <c:v>58684.65835094003</c:v>
                </c:pt>
                <c:pt idx="4799">
                  <c:v>58698.329714380234</c:v>
                </c:pt>
                <c:pt idx="4800">
                  <c:v>58712.001378381923</c:v>
                </c:pt>
                <c:pt idx="4801">
                  <c:v>58725.673342882459</c:v>
                </c:pt>
                <c:pt idx="4802">
                  <c:v>58739.345607819283</c:v>
                </c:pt>
                <c:pt idx="4803">
                  <c:v>58753.018173129865</c:v>
                </c:pt>
                <c:pt idx="4804">
                  <c:v>58766.691038751625</c:v>
                </c:pt>
                <c:pt idx="4805">
                  <c:v>58780.364204622143</c:v>
                </c:pt>
                <c:pt idx="4806">
                  <c:v>58794.037670678867</c:v>
                </c:pt>
                <c:pt idx="4807">
                  <c:v>58807.711436859376</c:v>
                </c:pt>
                <c:pt idx="4808">
                  <c:v>58821.385503101264</c:v>
                </c:pt>
                <c:pt idx="4809">
                  <c:v>58835.059869342134</c:v>
                </c:pt>
                <c:pt idx="4810">
                  <c:v>58848.734535519565</c:v>
                </c:pt>
                <c:pt idx="4811">
                  <c:v>58862.409501571274</c:v>
                </c:pt>
                <c:pt idx="4812">
                  <c:v>58876.084767434942</c:v>
                </c:pt>
                <c:pt idx="4813">
                  <c:v>58889.760333048223</c:v>
                </c:pt>
                <c:pt idx="4814">
                  <c:v>58903.436198348922</c:v>
                </c:pt>
                <c:pt idx="4815">
                  <c:v>58917.112363274733</c:v>
                </c:pt>
                <c:pt idx="4816">
                  <c:v>58930.788827763477</c:v>
                </c:pt>
                <c:pt idx="4817">
                  <c:v>58944.465591752945</c:v>
                </c:pt>
                <c:pt idx="4818">
                  <c:v>58958.142655181007</c:v>
                </c:pt>
                <c:pt idx="4819">
                  <c:v>58971.820017985498</c:v>
                </c:pt>
                <c:pt idx="4820">
                  <c:v>58985.497680104309</c:v>
                </c:pt>
                <c:pt idx="4821">
                  <c:v>58999.175641475384</c:v>
                </c:pt>
                <c:pt idx="4822">
                  <c:v>59012.85390203663</c:v>
                </c:pt>
                <c:pt idx="4823">
                  <c:v>59026.532461726005</c:v>
                </c:pt>
                <c:pt idx="4824">
                  <c:v>59040.211320481532</c:v>
                </c:pt>
                <c:pt idx="4825">
                  <c:v>59053.890478241214</c:v>
                </c:pt>
                <c:pt idx="4826">
                  <c:v>59067.569934943094</c:v>
                </c:pt>
                <c:pt idx="4827">
                  <c:v>59081.249690525234</c:v>
                </c:pt>
                <c:pt idx="4828">
                  <c:v>59094.92974492575</c:v>
                </c:pt>
                <c:pt idx="4829">
                  <c:v>59108.610098082761</c:v>
                </c:pt>
                <c:pt idx="4830">
                  <c:v>59122.290749934356</c:v>
                </c:pt>
                <c:pt idx="4831">
                  <c:v>59135.971700418777</c:v>
                </c:pt>
                <c:pt idx="4832">
                  <c:v>59149.652949474199</c:v>
                </c:pt>
                <c:pt idx="4833">
                  <c:v>59163.334497038828</c:v>
                </c:pt>
                <c:pt idx="4834">
                  <c:v>59177.016343050927</c:v>
                </c:pt>
                <c:pt idx="4835">
                  <c:v>59190.698487448761</c:v>
                </c:pt>
                <c:pt idx="4836">
                  <c:v>59204.380930170642</c:v>
                </c:pt>
                <c:pt idx="4837">
                  <c:v>59218.06367115488</c:v>
                </c:pt>
                <c:pt idx="4838">
                  <c:v>59231.746710339838</c:v>
                </c:pt>
                <c:pt idx="4839">
                  <c:v>59245.43004766386</c:v>
                </c:pt>
                <c:pt idx="4840">
                  <c:v>59259.113683065407</c:v>
                </c:pt>
                <c:pt idx="4841">
                  <c:v>59272.797616482851</c:v>
                </c:pt>
                <c:pt idx="4842">
                  <c:v>59286.481847854666</c:v>
                </c:pt>
                <c:pt idx="4843">
                  <c:v>59300.166377119327</c:v>
                </c:pt>
                <c:pt idx="4844">
                  <c:v>59313.851204215338</c:v>
                </c:pt>
                <c:pt idx="4845">
                  <c:v>59327.536329081224</c:v>
                </c:pt>
                <c:pt idx="4846">
                  <c:v>59341.221751655532</c:v>
                </c:pt>
                <c:pt idx="4847">
                  <c:v>59354.907471876861</c:v>
                </c:pt>
                <c:pt idx="4848">
                  <c:v>59368.593489683793</c:v>
                </c:pt>
                <c:pt idx="4849">
                  <c:v>59382.279805014994</c:v>
                </c:pt>
                <c:pt idx="4850">
                  <c:v>59395.966417809061</c:v>
                </c:pt>
                <c:pt idx="4851">
                  <c:v>59409.653328004715</c:v>
                </c:pt>
                <c:pt idx="4852">
                  <c:v>59423.340535540658</c:v>
                </c:pt>
                <c:pt idx="4853">
                  <c:v>59437.028040355603</c:v>
                </c:pt>
                <c:pt idx="4854">
                  <c:v>59450.715842388323</c:v>
                </c:pt>
                <c:pt idx="4855">
                  <c:v>59464.403941577584</c:v>
                </c:pt>
                <c:pt idx="4856">
                  <c:v>59478.092337862225</c:v>
                </c:pt>
                <c:pt idx="4857">
                  <c:v>59491.781031181024</c:v>
                </c:pt>
                <c:pt idx="4858">
                  <c:v>59505.470021472902</c:v>
                </c:pt>
                <c:pt idx="4859">
                  <c:v>59519.159308676681</c:v>
                </c:pt>
                <c:pt idx="4860">
                  <c:v>59532.848892731294</c:v>
                </c:pt>
                <c:pt idx="4861">
                  <c:v>59546.538773575674</c:v>
                </c:pt>
                <c:pt idx="4862">
                  <c:v>59560.228951148791</c:v>
                </c:pt>
                <c:pt idx="4863">
                  <c:v>59573.919425389606</c:v>
                </c:pt>
                <c:pt idx="4864">
                  <c:v>59587.610196237118</c:v>
                </c:pt>
                <c:pt idx="4865">
                  <c:v>59601.30126363039</c:v>
                </c:pt>
                <c:pt idx="4866">
                  <c:v>59614.992627508473</c:v>
                </c:pt>
                <c:pt idx="4867">
                  <c:v>59628.684287810436</c:v>
                </c:pt>
                <c:pt idx="4868">
                  <c:v>59642.376244475388</c:v>
                </c:pt>
                <c:pt idx="4869">
                  <c:v>59656.068497442466</c:v>
                </c:pt>
                <c:pt idx="4870">
                  <c:v>59669.761046650819</c:v>
                </c:pt>
                <c:pt idx="4871">
                  <c:v>59683.453892039652</c:v>
                </c:pt>
                <c:pt idx="4872">
                  <c:v>59697.147033548164</c:v>
                </c:pt>
                <c:pt idx="4873">
                  <c:v>59710.840471115567</c:v>
                </c:pt>
                <c:pt idx="4874">
                  <c:v>59724.534204681135</c:v>
                </c:pt>
                <c:pt idx="4875">
                  <c:v>59738.228234184164</c:v>
                </c:pt>
                <c:pt idx="4876">
                  <c:v>59751.922559563929</c:v>
                </c:pt>
                <c:pt idx="4877">
                  <c:v>59765.617180759778</c:v>
                </c:pt>
                <c:pt idx="4878">
                  <c:v>59779.312097711096</c:v>
                </c:pt>
                <c:pt idx="4879">
                  <c:v>59793.007310357221</c:v>
                </c:pt>
                <c:pt idx="4880">
                  <c:v>59806.702818637568</c:v>
                </c:pt>
                <c:pt idx="4881">
                  <c:v>59820.398622491601</c:v>
                </c:pt>
                <c:pt idx="4882">
                  <c:v>59834.094721858724</c:v>
                </c:pt>
                <c:pt idx="4883">
                  <c:v>59847.791116678462</c:v>
                </c:pt>
                <c:pt idx="4884">
                  <c:v>59861.487806890334</c:v>
                </c:pt>
                <c:pt idx="4885">
                  <c:v>59875.184792433814</c:v>
                </c:pt>
                <c:pt idx="4886">
                  <c:v>59888.882073248511</c:v>
                </c:pt>
                <c:pt idx="4887">
                  <c:v>59902.579649273961</c:v>
                </c:pt>
                <c:pt idx="4888">
                  <c:v>59916.277520449788</c:v>
                </c:pt>
                <c:pt idx="4889">
                  <c:v>59929.975686715617</c:v>
                </c:pt>
                <c:pt idx="4890">
                  <c:v>59943.67414801113</c:v>
                </c:pt>
                <c:pt idx="4891">
                  <c:v>59957.372904275973</c:v>
                </c:pt>
                <c:pt idx="4892">
                  <c:v>59971.071955449879</c:v>
                </c:pt>
                <c:pt idx="4893">
                  <c:v>59984.771301472538</c:v>
                </c:pt>
                <c:pt idx="4894">
                  <c:v>59998.470942283726</c:v>
                </c:pt>
                <c:pt idx="4895">
                  <c:v>60012.170877823228</c:v>
                </c:pt>
                <c:pt idx="4896">
                  <c:v>60025.871108030828</c:v>
                </c:pt>
                <c:pt idx="4897">
                  <c:v>60039.571632846368</c:v>
                </c:pt>
                <c:pt idx="4898">
                  <c:v>60053.272452209683</c:v>
                </c:pt>
                <c:pt idx="4899">
                  <c:v>60066.973566060675</c:v>
                </c:pt>
                <c:pt idx="4900">
                  <c:v>60080.674974339214</c:v>
                </c:pt>
                <c:pt idx="4901">
                  <c:v>60094.376676985252</c:v>
                </c:pt>
                <c:pt idx="4902">
                  <c:v>60108.078673938711</c:v>
                </c:pt>
                <c:pt idx="4903">
                  <c:v>60121.780965139595</c:v>
                </c:pt>
                <c:pt idx="4904">
                  <c:v>60135.483550527882</c:v>
                </c:pt>
                <c:pt idx="4905">
                  <c:v>60149.186430043599</c:v>
                </c:pt>
                <c:pt idx="4906">
                  <c:v>60162.889603626791</c:v>
                </c:pt>
                <c:pt idx="4907">
                  <c:v>60176.593071217525</c:v>
                </c:pt>
                <c:pt idx="4908">
                  <c:v>60190.296832755936</c:v>
                </c:pt>
                <c:pt idx="4909">
                  <c:v>60204.000888182098</c:v>
                </c:pt>
                <c:pt idx="4910">
                  <c:v>60217.705237436188</c:v>
                </c:pt>
                <c:pt idx="4911">
                  <c:v>60231.409880458334</c:v>
                </c:pt>
                <c:pt idx="4912">
                  <c:v>60245.114817188754</c:v>
                </c:pt>
                <c:pt idx="4913">
                  <c:v>60258.820047567671</c:v>
                </c:pt>
                <c:pt idx="4914">
                  <c:v>60272.525571535334</c:v>
                </c:pt>
                <c:pt idx="4915">
                  <c:v>60286.231389032</c:v>
                </c:pt>
                <c:pt idx="4916">
                  <c:v>60299.937499997977</c:v>
                </c:pt>
                <c:pt idx="4917">
                  <c:v>60313.64390437353</c:v>
                </c:pt>
                <c:pt idx="4918">
                  <c:v>60327.350602099068</c:v>
                </c:pt>
                <c:pt idx="4919">
                  <c:v>60341.057593114892</c:v>
                </c:pt>
                <c:pt idx="4920">
                  <c:v>60354.764877361406</c:v>
                </c:pt>
                <c:pt idx="4921">
                  <c:v>60368.472454779068</c:v>
                </c:pt>
                <c:pt idx="4922">
                  <c:v>60382.180325308262</c:v>
                </c:pt>
                <c:pt idx="4923">
                  <c:v>60395.888488889468</c:v>
                </c:pt>
                <c:pt idx="4924">
                  <c:v>60409.59694546317</c:v>
                </c:pt>
                <c:pt idx="4925">
                  <c:v>60423.305694969895</c:v>
                </c:pt>
                <c:pt idx="4926">
                  <c:v>60437.014737350146</c:v>
                </c:pt>
                <c:pt idx="4927">
                  <c:v>60450.724072544486</c:v>
                </c:pt>
                <c:pt idx="4928">
                  <c:v>60464.433700493486</c:v>
                </c:pt>
                <c:pt idx="4929">
                  <c:v>60478.143621137802</c:v>
                </c:pt>
                <c:pt idx="4930">
                  <c:v>60491.853834418034</c:v>
                </c:pt>
                <c:pt idx="4931">
                  <c:v>60505.564340274803</c:v>
                </c:pt>
                <c:pt idx="4932">
                  <c:v>60519.275138648838</c:v>
                </c:pt>
                <c:pt idx="4933">
                  <c:v>60532.986229480819</c:v>
                </c:pt>
                <c:pt idx="4934">
                  <c:v>60546.697612711447</c:v>
                </c:pt>
                <c:pt idx="4935">
                  <c:v>60560.409288281531</c:v>
                </c:pt>
                <c:pt idx="4936">
                  <c:v>60574.121256131795</c:v>
                </c:pt>
                <c:pt idx="4937">
                  <c:v>60587.833516203063</c:v>
                </c:pt>
                <c:pt idx="4938">
                  <c:v>60601.546068436146</c:v>
                </c:pt>
                <c:pt idx="4939">
                  <c:v>60615.258912771882</c:v>
                </c:pt>
                <c:pt idx="4940">
                  <c:v>60628.972049151162</c:v>
                </c:pt>
                <c:pt idx="4941">
                  <c:v>60642.685477514846</c:v>
                </c:pt>
                <c:pt idx="4942">
                  <c:v>60656.39919780389</c:v>
                </c:pt>
                <c:pt idx="4943">
                  <c:v>60670.113209959229</c:v>
                </c:pt>
                <c:pt idx="4944">
                  <c:v>60683.827513921809</c:v>
                </c:pt>
                <c:pt idx="4945">
                  <c:v>60697.542109632624</c:v>
                </c:pt>
                <c:pt idx="4946">
                  <c:v>60711.256997032709</c:v>
                </c:pt>
                <c:pt idx="4947">
                  <c:v>60724.972176063078</c:v>
                </c:pt>
                <c:pt idx="4948">
                  <c:v>60738.687646664788</c:v>
                </c:pt>
                <c:pt idx="4949">
                  <c:v>60752.403408778962</c:v>
                </c:pt>
                <c:pt idx="4950">
                  <c:v>60766.119462346658</c:v>
                </c:pt>
                <c:pt idx="4951">
                  <c:v>60779.835807309042</c:v>
                </c:pt>
                <c:pt idx="4952">
                  <c:v>60793.552443607252</c:v>
                </c:pt>
                <c:pt idx="4953">
                  <c:v>60807.269371182476</c:v>
                </c:pt>
                <c:pt idx="4954">
                  <c:v>60820.986589975939</c:v>
                </c:pt>
                <c:pt idx="4955">
                  <c:v>60834.704099928822</c:v>
                </c:pt>
                <c:pt idx="4956">
                  <c:v>60848.421900982408</c:v>
                </c:pt>
                <c:pt idx="4957">
                  <c:v>60862.139993077973</c:v>
                </c:pt>
                <c:pt idx="4958">
                  <c:v>60875.858376156815</c:v>
                </c:pt>
                <c:pt idx="4959">
                  <c:v>60889.577050160224</c:v>
                </c:pt>
                <c:pt idx="4960">
                  <c:v>60903.296015029584</c:v>
                </c:pt>
                <c:pt idx="4961">
                  <c:v>60917.015270706237</c:v>
                </c:pt>
                <c:pt idx="4962">
                  <c:v>60930.734817131604</c:v>
                </c:pt>
                <c:pt idx="4963">
                  <c:v>60944.4546542471</c:v>
                </c:pt>
                <c:pt idx="4964">
                  <c:v>60958.174781994137</c:v>
                </c:pt>
                <c:pt idx="4965">
                  <c:v>60971.895200314189</c:v>
                </c:pt>
                <c:pt idx="4966">
                  <c:v>60985.615909148772</c:v>
                </c:pt>
                <c:pt idx="4967">
                  <c:v>60999.336908439363</c:v>
                </c:pt>
                <c:pt idx="4968">
                  <c:v>61013.058198127503</c:v>
                </c:pt>
                <c:pt idx="4969">
                  <c:v>61026.779778154756</c:v>
                </c:pt>
                <c:pt idx="4970">
                  <c:v>61040.501648462705</c:v>
                </c:pt>
                <c:pt idx="4971">
                  <c:v>61054.22380899296</c:v>
                </c:pt>
                <c:pt idx="4972">
                  <c:v>61067.946259687138</c:v>
                </c:pt>
                <c:pt idx="4973">
                  <c:v>61081.669000486901</c:v>
                </c:pt>
                <c:pt idx="4974">
                  <c:v>61095.392031333919</c:v>
                </c:pt>
                <c:pt idx="4975">
                  <c:v>61109.115352169872</c:v>
                </c:pt>
                <c:pt idx="4976">
                  <c:v>61122.838962936534</c:v>
                </c:pt>
                <c:pt idx="4977">
                  <c:v>61136.562863575586</c:v>
                </c:pt>
                <c:pt idx="4978">
                  <c:v>61150.287054028871</c:v>
                </c:pt>
                <c:pt idx="4979">
                  <c:v>61164.011534238118</c:v>
                </c:pt>
                <c:pt idx="4980">
                  <c:v>61177.736304145161</c:v>
                </c:pt>
                <c:pt idx="4981">
                  <c:v>61191.461363691837</c:v>
                </c:pt>
                <c:pt idx="4982">
                  <c:v>61205.186712820047</c:v>
                </c:pt>
                <c:pt idx="4983">
                  <c:v>61218.912351471634</c:v>
                </c:pt>
                <c:pt idx="4984">
                  <c:v>61232.638279588515</c:v>
                </c:pt>
                <c:pt idx="4985">
                  <c:v>61246.364497112627</c:v>
                </c:pt>
                <c:pt idx="4986">
                  <c:v>61260.091003985923</c:v>
                </c:pt>
                <c:pt idx="4987">
                  <c:v>61273.817800150398</c:v>
                </c:pt>
                <c:pt idx="4988">
                  <c:v>61287.544885548043</c:v>
                </c:pt>
                <c:pt idx="4989">
                  <c:v>61301.272260120873</c:v>
                </c:pt>
                <c:pt idx="4990">
                  <c:v>61314.99992381093</c:v>
                </c:pt>
                <c:pt idx="4991">
                  <c:v>61328.727876560333</c:v>
                </c:pt>
                <c:pt idx="4992">
                  <c:v>61342.456118311173</c:v>
                </c:pt>
                <c:pt idx="4993">
                  <c:v>61356.184649005496</c:v>
                </c:pt>
                <c:pt idx="4994">
                  <c:v>61369.913468585495</c:v>
                </c:pt>
                <c:pt idx="4995">
                  <c:v>61383.642576993363</c:v>
                </c:pt>
                <c:pt idx="4996">
                  <c:v>61397.371974171234</c:v>
                </c:pt>
                <c:pt idx="4997">
                  <c:v>61411.101660061344</c:v>
                </c:pt>
                <c:pt idx="4998">
                  <c:v>61424.831634605936</c:v>
                </c:pt>
                <c:pt idx="4999">
                  <c:v>61438.561897747255</c:v>
                </c:pt>
                <c:pt idx="5000">
                  <c:v>61452.292449427579</c:v>
                </c:pt>
                <c:pt idx="5001">
                  <c:v>61466.023289589197</c:v>
                </c:pt>
                <c:pt idx="5002">
                  <c:v>61479.754418174503</c:v>
                </c:pt>
                <c:pt idx="5003">
                  <c:v>61493.485835125772</c:v>
                </c:pt>
                <c:pt idx="5004">
                  <c:v>61507.217540385405</c:v>
                </c:pt>
                <c:pt idx="5005">
                  <c:v>61520.949533895793</c:v>
                </c:pt>
                <c:pt idx="5006">
                  <c:v>61534.681815599368</c:v>
                </c:pt>
                <c:pt idx="5007">
                  <c:v>61548.414385438569</c:v>
                </c:pt>
                <c:pt idx="5008">
                  <c:v>61562.147243355837</c:v>
                </c:pt>
                <c:pt idx="5009">
                  <c:v>61575.880389293692</c:v>
                </c:pt>
                <c:pt idx="5010">
                  <c:v>61589.613823194617</c:v>
                </c:pt>
                <c:pt idx="5011">
                  <c:v>61603.347545001168</c:v>
                </c:pt>
                <c:pt idx="5012">
                  <c:v>61617.081554655895</c:v>
                </c:pt>
                <c:pt idx="5013">
                  <c:v>61630.815852101368</c:v>
                </c:pt>
                <c:pt idx="5014">
                  <c:v>61644.55043728021</c:v>
                </c:pt>
                <c:pt idx="5015">
                  <c:v>61658.285310135027</c:v>
                </c:pt>
                <c:pt idx="5016">
                  <c:v>61672.020470608477</c:v>
                </c:pt>
                <c:pt idx="5017">
                  <c:v>61685.755918643226</c:v>
                </c:pt>
                <c:pt idx="5018">
                  <c:v>61699.491654181977</c:v>
                </c:pt>
                <c:pt idx="5019">
                  <c:v>61713.22767716743</c:v>
                </c:pt>
                <c:pt idx="5020">
                  <c:v>61726.963987542338</c:v>
                </c:pt>
                <c:pt idx="5021">
                  <c:v>61740.700585249484</c:v>
                </c:pt>
                <c:pt idx="5022">
                  <c:v>61754.437470231598</c:v>
                </c:pt>
                <c:pt idx="5023">
                  <c:v>61768.174642431535</c:v>
                </c:pt>
                <c:pt idx="5024">
                  <c:v>61781.912101792113</c:v>
                </c:pt>
                <c:pt idx="5025">
                  <c:v>61795.649848256187</c:v>
                </c:pt>
                <c:pt idx="5026">
                  <c:v>61809.387881766612</c:v>
                </c:pt>
                <c:pt idx="5027">
                  <c:v>61823.126202266314</c:v>
                </c:pt>
                <c:pt idx="5028">
                  <c:v>61836.864809698214</c:v>
                </c:pt>
                <c:pt idx="5029">
                  <c:v>61850.603704005225</c:v>
                </c:pt>
                <c:pt idx="5030">
                  <c:v>61864.342885130362</c:v>
                </c:pt>
                <c:pt idx="5031">
                  <c:v>61878.082353016594</c:v>
                </c:pt>
                <c:pt idx="5032">
                  <c:v>61891.822107606902</c:v>
                </c:pt>
                <c:pt idx="5033">
                  <c:v>61905.562148844372</c:v>
                </c:pt>
                <c:pt idx="5034">
                  <c:v>61919.302476672041</c:v>
                </c:pt>
                <c:pt idx="5035">
                  <c:v>61933.043091032967</c:v>
                </c:pt>
                <c:pt idx="5036">
                  <c:v>61946.783991870274</c:v>
                </c:pt>
                <c:pt idx="5037">
                  <c:v>61960.525179127108</c:v>
                </c:pt>
                <c:pt idx="5038">
                  <c:v>61974.266652746592</c:v>
                </c:pt>
                <c:pt idx="5039">
                  <c:v>61988.008412671887</c:v>
                </c:pt>
                <c:pt idx="5040">
                  <c:v>62001.750458846203</c:v>
                </c:pt>
                <c:pt idx="5041">
                  <c:v>62015.49279121276</c:v>
                </c:pt>
                <c:pt idx="5042">
                  <c:v>62029.235409714776</c:v>
                </c:pt>
                <c:pt idx="5043">
                  <c:v>62042.978314295549</c:v>
                </c:pt>
                <c:pt idx="5044">
                  <c:v>62056.721504898327</c:v>
                </c:pt>
                <c:pt idx="5045">
                  <c:v>62070.464981466415</c:v>
                </c:pt>
                <c:pt idx="5046">
                  <c:v>62084.208743943156</c:v>
                </c:pt>
                <c:pt idx="5047">
                  <c:v>62097.952792271928</c:v>
                </c:pt>
                <c:pt idx="5048">
                  <c:v>62111.697126396029</c:v>
                </c:pt>
                <c:pt idx="5049">
                  <c:v>62125.441746258919</c:v>
                </c:pt>
                <c:pt idx="5050">
                  <c:v>62139.186651804011</c:v>
                </c:pt>
                <c:pt idx="5051">
                  <c:v>62152.931842974707</c:v>
                </c:pt>
                <c:pt idx="5052">
                  <c:v>62166.677319714523</c:v>
                </c:pt>
                <c:pt idx="5053">
                  <c:v>62180.423081966888</c:v>
                </c:pt>
                <c:pt idx="5054">
                  <c:v>62194.169129675349</c:v>
                </c:pt>
                <c:pt idx="5055">
                  <c:v>62207.915462783421</c:v>
                </c:pt>
                <c:pt idx="5056">
                  <c:v>62221.662081234674</c:v>
                </c:pt>
                <c:pt idx="5057">
                  <c:v>62235.408984972659</c:v>
                </c:pt>
                <c:pt idx="5058">
                  <c:v>62249.156173940995</c:v>
                </c:pt>
                <c:pt idx="5059">
                  <c:v>62262.903648083251</c:v>
                </c:pt>
                <c:pt idx="5060">
                  <c:v>62276.651407343139</c:v>
                </c:pt>
                <c:pt idx="5061">
                  <c:v>62290.399451664271</c:v>
                </c:pt>
                <c:pt idx="5062">
                  <c:v>62304.147780990359</c:v>
                </c:pt>
                <c:pt idx="5063">
                  <c:v>62317.896395265132</c:v>
                </c:pt>
                <c:pt idx="5064">
                  <c:v>62331.645294432259</c:v>
                </c:pt>
                <c:pt idx="5065">
                  <c:v>62345.394478435541</c:v>
                </c:pt>
                <c:pt idx="5066">
                  <c:v>62359.143947218727</c:v>
                </c:pt>
                <c:pt idx="5067">
                  <c:v>62372.893700725617</c:v>
                </c:pt>
                <c:pt idx="5068">
                  <c:v>62386.643738900064</c:v>
                </c:pt>
                <c:pt idx="5069">
                  <c:v>62400.39406168586</c:v>
                </c:pt>
                <c:pt idx="5070">
                  <c:v>62414.144669026915</c:v>
                </c:pt>
                <c:pt idx="5071">
                  <c:v>62427.895560867066</c:v>
                </c:pt>
                <c:pt idx="5072">
                  <c:v>62441.64673715028</c:v>
                </c:pt>
                <c:pt idx="5073">
                  <c:v>62455.398197820432</c:v>
                </c:pt>
                <c:pt idx="5074">
                  <c:v>62469.149942821488</c:v>
                </c:pt>
                <c:pt idx="5075">
                  <c:v>62482.901972097461</c:v>
                </c:pt>
                <c:pt idx="5076">
                  <c:v>62496.654285592303</c:v>
                </c:pt>
                <c:pt idx="5077">
                  <c:v>62510.406883250042</c:v>
                </c:pt>
                <c:pt idx="5078">
                  <c:v>62524.159765014716</c:v>
                </c:pt>
                <c:pt idx="5079">
                  <c:v>62537.912930830396</c:v>
                </c:pt>
                <c:pt idx="5080">
                  <c:v>62551.666380641174</c:v>
                </c:pt>
                <c:pt idx="5081">
                  <c:v>62565.420114391149</c:v>
                </c:pt>
                <c:pt idx="5082">
                  <c:v>62579.174132024447</c:v>
                </c:pt>
                <c:pt idx="5083">
                  <c:v>62592.92843348522</c:v>
                </c:pt>
                <c:pt idx="5084">
                  <c:v>62606.683018717624</c:v>
                </c:pt>
                <c:pt idx="5085">
                  <c:v>62620.437887665874</c:v>
                </c:pt>
                <c:pt idx="5086">
                  <c:v>62634.193040274185</c:v>
                </c:pt>
                <c:pt idx="5087">
                  <c:v>62647.94847648681</c:v>
                </c:pt>
                <c:pt idx="5088">
                  <c:v>62661.704196247978</c:v>
                </c:pt>
                <c:pt idx="5089">
                  <c:v>62675.460199501962</c:v>
                </c:pt>
                <c:pt idx="5090">
                  <c:v>62689.216486193109</c:v>
                </c:pt>
                <c:pt idx="5091">
                  <c:v>62702.973056265721</c:v>
                </c:pt>
                <c:pt idx="5092">
                  <c:v>62716.729909664136</c:v>
                </c:pt>
                <c:pt idx="5093">
                  <c:v>62730.487046332753</c:v>
                </c:pt>
                <c:pt idx="5094">
                  <c:v>62744.244466215932</c:v>
                </c:pt>
                <c:pt idx="5095">
                  <c:v>62758.002169258114</c:v>
                </c:pt>
                <c:pt idx="5096">
                  <c:v>62771.760155403703</c:v>
                </c:pt>
                <c:pt idx="5097">
                  <c:v>62785.518424597183</c:v>
                </c:pt>
                <c:pt idx="5098">
                  <c:v>62799.276976783025</c:v>
                </c:pt>
                <c:pt idx="5099">
                  <c:v>62813.035811905735</c:v>
                </c:pt>
                <c:pt idx="5100">
                  <c:v>62826.794929909804</c:v>
                </c:pt>
                <c:pt idx="5101">
                  <c:v>62840.554330739818</c:v>
                </c:pt>
                <c:pt idx="5102">
                  <c:v>62854.314014340329</c:v>
                </c:pt>
                <c:pt idx="5103">
                  <c:v>62868.073980655878</c:v>
                </c:pt>
                <c:pt idx="5104">
                  <c:v>62881.834229631168</c:v>
                </c:pt>
                <c:pt idx="5105">
                  <c:v>62895.594761210748</c:v>
                </c:pt>
                <c:pt idx="5106">
                  <c:v>62909.355575339323</c:v>
                </c:pt>
                <c:pt idx="5107">
                  <c:v>62923.116671961514</c:v>
                </c:pt>
                <c:pt idx="5108">
                  <c:v>62936.878051022068</c:v>
                </c:pt>
                <c:pt idx="5109">
                  <c:v>62950.639712465658</c:v>
                </c:pt>
                <c:pt idx="5110">
                  <c:v>62964.401656237082</c:v>
                </c:pt>
                <c:pt idx="5111">
                  <c:v>62978.163882281027</c:v>
                </c:pt>
                <c:pt idx="5112">
                  <c:v>62991.926390542336</c:v>
                </c:pt>
                <c:pt idx="5113">
                  <c:v>63005.689180965783</c:v>
                </c:pt>
                <c:pt idx="5114">
                  <c:v>63019.452253496231</c:v>
                </c:pt>
                <c:pt idx="5115">
                  <c:v>63033.215608078463</c:v>
                </c:pt>
                <c:pt idx="5116">
                  <c:v>63046.979244657385</c:v>
                </c:pt>
                <c:pt idx="5117">
                  <c:v>63060.743163177882</c:v>
                </c:pt>
                <c:pt idx="5118">
                  <c:v>63074.507363584875</c:v>
                </c:pt>
                <c:pt idx="5119">
                  <c:v>63088.271845823285</c:v>
                </c:pt>
                <c:pt idx="5120">
                  <c:v>63102.036609838091</c:v>
                </c:pt>
                <c:pt idx="5121">
                  <c:v>63115.801655574236</c:v>
                </c:pt>
                <c:pt idx="5122">
                  <c:v>63129.566982976736</c:v>
                </c:pt>
                <c:pt idx="5123">
                  <c:v>63143.332591990613</c:v>
                </c:pt>
                <c:pt idx="5124">
                  <c:v>63157.098482560868</c:v>
                </c:pt>
                <c:pt idx="5125">
                  <c:v>63170.864654632634</c:v>
                </c:pt>
                <c:pt idx="5126">
                  <c:v>63184.631108150934</c:v>
                </c:pt>
                <c:pt idx="5127">
                  <c:v>63198.397843060891</c:v>
                </c:pt>
                <c:pt idx="5128">
                  <c:v>63212.164859307668</c:v>
                </c:pt>
                <c:pt idx="5129">
                  <c:v>63225.932156836352</c:v>
                </c:pt>
                <c:pt idx="5130">
                  <c:v>63239.699735592156</c:v>
                </c:pt>
                <c:pt idx="5131">
                  <c:v>63253.467595520255</c:v>
                </c:pt>
                <c:pt idx="5132">
                  <c:v>63267.235736565846</c:v>
                </c:pt>
                <c:pt idx="5133">
                  <c:v>63281.004158674201</c:v>
                </c:pt>
                <c:pt idx="5134">
                  <c:v>63294.77286179053</c:v>
                </c:pt>
                <c:pt idx="5135">
                  <c:v>63308.541845860156</c:v>
                </c:pt>
                <c:pt idx="5136">
                  <c:v>63322.311110828341</c:v>
                </c:pt>
                <c:pt idx="5137">
                  <c:v>63336.080656640399</c:v>
                </c:pt>
                <c:pt idx="5138">
                  <c:v>63349.850483241695</c:v>
                </c:pt>
                <c:pt idx="5139">
                  <c:v>63363.620590577586</c:v>
                </c:pt>
                <c:pt idx="5140">
                  <c:v>63377.39097859343</c:v>
                </c:pt>
                <c:pt idx="5141">
                  <c:v>63391.161647234665</c:v>
                </c:pt>
                <c:pt idx="5142">
                  <c:v>63404.932596446699</c:v>
                </c:pt>
                <c:pt idx="5143">
                  <c:v>63418.703826174962</c:v>
                </c:pt>
                <c:pt idx="5144">
                  <c:v>63432.475336364943</c:v>
                </c:pt>
                <c:pt idx="5145">
                  <c:v>63446.247126962131</c:v>
                </c:pt>
                <c:pt idx="5146">
                  <c:v>63460.019197912035</c:v>
                </c:pt>
                <c:pt idx="5147">
                  <c:v>63473.791549160174</c:v>
                </c:pt>
                <c:pt idx="5148">
                  <c:v>63487.564180652102</c:v>
                </c:pt>
                <c:pt idx="5149">
                  <c:v>63501.337092333408</c:v>
                </c:pt>
                <c:pt idx="5150">
                  <c:v>63515.110284149669</c:v>
                </c:pt>
                <c:pt idx="5151">
                  <c:v>63528.883756046518</c:v>
                </c:pt>
                <c:pt idx="5152">
                  <c:v>63542.657507969561</c:v>
                </c:pt>
                <c:pt idx="5153">
                  <c:v>63556.431539864483</c:v>
                </c:pt>
                <c:pt idx="5154">
                  <c:v>63570.205851676961</c:v>
                </c:pt>
                <c:pt idx="5155">
                  <c:v>63583.980443352673</c:v>
                </c:pt>
                <c:pt idx="5156">
                  <c:v>63597.755314837355</c:v>
                </c:pt>
                <c:pt idx="5157">
                  <c:v>63611.530466076772</c:v>
                </c:pt>
                <c:pt idx="5158">
                  <c:v>63625.305897016653</c:v>
                </c:pt>
                <c:pt idx="5159">
                  <c:v>63639.081607602784</c:v>
                </c:pt>
                <c:pt idx="5160">
                  <c:v>63652.857597780989</c:v>
                </c:pt>
                <c:pt idx="5161">
                  <c:v>63666.633867497083</c:v>
                </c:pt>
                <c:pt idx="5162">
                  <c:v>63680.410416696919</c:v>
                </c:pt>
                <c:pt idx="5163">
                  <c:v>63694.187245326342</c:v>
                </c:pt>
                <c:pt idx="5164">
                  <c:v>63707.96435333127</c:v>
                </c:pt>
                <c:pt idx="5165">
                  <c:v>63721.741740657584</c:v>
                </c:pt>
                <c:pt idx="5166">
                  <c:v>63735.519407251239</c:v>
                </c:pt>
                <c:pt idx="5167">
                  <c:v>63749.297353058195</c:v>
                </c:pt>
                <c:pt idx="5168">
                  <c:v>63763.075578024422</c:v>
                </c:pt>
                <c:pt idx="5169">
                  <c:v>63776.854082095888</c:v>
                </c:pt>
                <c:pt idx="5170">
                  <c:v>63790.632865218606</c:v>
                </c:pt>
                <c:pt idx="5171">
                  <c:v>63804.411927338639</c:v>
                </c:pt>
                <c:pt idx="5172">
                  <c:v>63818.191268402021</c:v>
                </c:pt>
                <c:pt idx="5173">
                  <c:v>63831.970888354852</c:v>
                </c:pt>
                <c:pt idx="5174">
                  <c:v>63845.75078714321</c:v>
                </c:pt>
                <c:pt idx="5175">
                  <c:v>63859.530964713216</c:v>
                </c:pt>
                <c:pt idx="5176">
                  <c:v>63873.311421011022</c:v>
                </c:pt>
                <c:pt idx="5177">
                  <c:v>63887.092155982762</c:v>
                </c:pt>
                <c:pt idx="5178">
                  <c:v>63900.873169574661</c:v>
                </c:pt>
                <c:pt idx="5179">
                  <c:v>63914.654461732891</c:v>
                </c:pt>
                <c:pt idx="5180">
                  <c:v>63928.436032403668</c:v>
                </c:pt>
                <c:pt idx="5181">
                  <c:v>63942.217881533237</c:v>
                </c:pt>
                <c:pt idx="5182">
                  <c:v>63956.000009067902</c:v>
                </c:pt>
                <c:pt idx="5183">
                  <c:v>63969.782414953894</c:v>
                </c:pt>
                <c:pt idx="5184">
                  <c:v>63983.565099137544</c:v>
                </c:pt>
                <c:pt idx="5185">
                  <c:v>63997.348061565186</c:v>
                </c:pt>
                <c:pt idx="5186">
                  <c:v>64011.131302183152</c:v>
                </c:pt>
                <c:pt idx="5187">
                  <c:v>64024.914820937818</c:v>
                </c:pt>
                <c:pt idx="5188">
                  <c:v>64038.698617775583</c:v>
                </c:pt>
                <c:pt idx="5189">
                  <c:v>64052.482692642821</c:v>
                </c:pt>
                <c:pt idx="5190">
                  <c:v>64066.267045485984</c:v>
                </c:pt>
                <c:pt idx="5191">
                  <c:v>64080.051676251533</c:v>
                </c:pt>
                <c:pt idx="5192">
                  <c:v>64093.836584885932</c:v>
                </c:pt>
                <c:pt idx="5193">
                  <c:v>64107.621771335631</c:v>
                </c:pt>
                <c:pt idx="5194">
                  <c:v>64121.407235547231</c:v>
                </c:pt>
                <c:pt idx="5195">
                  <c:v>64135.192977467188</c:v>
                </c:pt>
                <c:pt idx="5196">
                  <c:v>64148.978997042097</c:v>
                </c:pt>
                <c:pt idx="5197">
                  <c:v>64162.765294218501</c:v>
                </c:pt>
                <c:pt idx="5198">
                  <c:v>64176.551868943003</c:v>
                </c:pt>
                <c:pt idx="5199">
                  <c:v>64190.338721162254</c:v>
                </c:pt>
                <c:pt idx="5200">
                  <c:v>64204.125850822835</c:v>
                </c:pt>
                <c:pt idx="5201">
                  <c:v>64217.913257871442</c:v>
                </c:pt>
                <c:pt idx="5202">
                  <c:v>64231.700942254734</c:v>
                </c:pt>
                <c:pt idx="5203">
                  <c:v>64245.488903919409</c:v>
                </c:pt>
                <c:pt idx="5204">
                  <c:v>64259.277142812178</c:v>
                </c:pt>
                <c:pt idx="5205">
                  <c:v>64273.065658879801</c:v>
                </c:pt>
                <c:pt idx="5206">
                  <c:v>64286.854452069034</c:v>
                </c:pt>
                <c:pt idx="5207">
                  <c:v>64300.643522326638</c:v>
                </c:pt>
                <c:pt idx="5208">
                  <c:v>64314.432869599419</c:v>
                </c:pt>
                <c:pt idx="5209">
                  <c:v>64328.222493834182</c:v>
                </c:pt>
                <c:pt idx="5210">
                  <c:v>64342.012394977814</c:v>
                </c:pt>
                <c:pt idx="5211">
                  <c:v>64355.802572977125</c:v>
                </c:pt>
                <c:pt idx="5212">
                  <c:v>64369.593027779003</c:v>
                </c:pt>
                <c:pt idx="5213">
                  <c:v>64383.383759330398</c:v>
                </c:pt>
                <c:pt idx="5214">
                  <c:v>64397.174767578181</c:v>
                </c:pt>
                <c:pt idx="5215">
                  <c:v>64410.966052469295</c:v>
                </c:pt>
                <c:pt idx="5216">
                  <c:v>64424.757613950736</c:v>
                </c:pt>
                <c:pt idx="5217">
                  <c:v>64438.549451969455</c:v>
                </c:pt>
                <c:pt idx="5218">
                  <c:v>64452.341566472496</c:v>
                </c:pt>
                <c:pt idx="5219">
                  <c:v>64466.133957406833</c:v>
                </c:pt>
                <c:pt idx="5220">
                  <c:v>64479.926624719534</c:v>
                </c:pt>
                <c:pt idx="5221">
                  <c:v>64493.719568357665</c:v>
                </c:pt>
                <c:pt idx="5222">
                  <c:v>64507.512788268308</c:v>
                </c:pt>
                <c:pt idx="5223">
                  <c:v>64521.306284398575</c:v>
                </c:pt>
                <c:pt idx="5224">
                  <c:v>64535.100056695563</c:v>
                </c:pt>
                <c:pt idx="5225">
                  <c:v>64548.894105106432</c:v>
                </c:pt>
                <c:pt idx="5226">
                  <c:v>64562.68842957836</c:v>
                </c:pt>
                <c:pt idx="5227">
                  <c:v>64576.483030058538</c:v>
                </c:pt>
                <c:pt idx="5228">
                  <c:v>64590.277906494142</c:v>
                </c:pt>
                <c:pt idx="5229">
                  <c:v>64604.073058832415</c:v>
                </c:pt>
                <c:pt idx="5230">
                  <c:v>64617.868487020605</c:v>
                </c:pt>
                <c:pt idx="5231">
                  <c:v>64631.66419100597</c:v>
                </c:pt>
                <c:pt idx="5232">
                  <c:v>64645.460170735794</c:v>
                </c:pt>
                <c:pt idx="5233">
                  <c:v>64659.25642615743</c:v>
                </c:pt>
                <c:pt idx="5234">
                  <c:v>64673.05295721814</c:v>
                </c:pt>
                <c:pt idx="5235">
                  <c:v>64686.849763865277</c:v>
                </c:pt>
                <c:pt idx="5236">
                  <c:v>64700.646846046249</c:v>
                </c:pt>
                <c:pt idx="5237">
                  <c:v>64714.444203708437</c:v>
                </c:pt>
                <c:pt idx="5238">
                  <c:v>64728.241836799207</c:v>
                </c:pt>
                <c:pt idx="5239">
                  <c:v>64742.039745266004</c:v>
                </c:pt>
                <c:pt idx="5240">
                  <c:v>64755.837929056317</c:v>
                </c:pt>
                <c:pt idx="5241">
                  <c:v>64769.636388117571</c:v>
                </c:pt>
                <c:pt idx="5242">
                  <c:v>64783.435122397255</c:v>
                </c:pt>
                <c:pt idx="5243">
                  <c:v>64797.234131842873</c:v>
                </c:pt>
                <c:pt idx="5244">
                  <c:v>64811.033416401981</c:v>
                </c:pt>
                <c:pt idx="5245">
                  <c:v>64824.832976022124</c:v>
                </c:pt>
                <c:pt idx="5246">
                  <c:v>64838.632810650823</c:v>
                </c:pt>
                <c:pt idx="5247">
                  <c:v>64852.432920235704</c:v>
                </c:pt>
                <c:pt idx="5248">
                  <c:v>64866.233304724374</c:v>
                </c:pt>
                <c:pt idx="5249">
                  <c:v>64880.033964064438</c:v>
                </c:pt>
                <c:pt idx="5250">
                  <c:v>64893.83489820359</c:v>
                </c:pt>
                <c:pt idx="5251">
                  <c:v>64907.636107089442</c:v>
                </c:pt>
                <c:pt idx="5252">
                  <c:v>64921.43759066971</c:v>
                </c:pt>
                <c:pt idx="5253">
                  <c:v>64935.239348892108</c:v>
                </c:pt>
                <c:pt idx="5254">
                  <c:v>64949.04138170433</c:v>
                </c:pt>
                <c:pt idx="5255">
                  <c:v>64962.843689054185</c:v>
                </c:pt>
                <c:pt idx="5256">
                  <c:v>64976.64627088936</c:v>
                </c:pt>
                <c:pt idx="5257">
                  <c:v>64990.449127157684</c:v>
                </c:pt>
                <c:pt idx="5258">
                  <c:v>65004.252257806969</c:v>
                </c:pt>
                <c:pt idx="5259">
                  <c:v>65018.055662785031</c:v>
                </c:pt>
                <c:pt idx="5260">
                  <c:v>65031.859342039723</c:v>
                </c:pt>
                <c:pt idx="5261">
                  <c:v>65045.663295518905</c:v>
                </c:pt>
                <c:pt idx="5262">
                  <c:v>65059.467523170482</c:v>
                </c:pt>
                <c:pt idx="5263">
                  <c:v>65073.272024942307</c:v>
                </c:pt>
                <c:pt idx="5264">
                  <c:v>65087.076800782372</c:v>
                </c:pt>
                <c:pt idx="5265">
                  <c:v>65100.881850638572</c:v>
                </c:pt>
                <c:pt idx="5266">
                  <c:v>65114.687174458893</c:v>
                </c:pt>
                <c:pt idx="5267">
                  <c:v>65128.492772191312</c:v>
                </c:pt>
                <c:pt idx="5268">
                  <c:v>65142.298643783848</c:v>
                </c:pt>
                <c:pt idx="5269">
                  <c:v>65156.104789184516</c:v>
                </c:pt>
                <c:pt idx="5270">
                  <c:v>65169.911208341371</c:v>
                </c:pt>
                <c:pt idx="5271">
                  <c:v>65183.717901202457</c:v>
                </c:pt>
                <c:pt idx="5272">
                  <c:v>65197.52486771586</c:v>
                </c:pt>
                <c:pt idx="5273">
                  <c:v>65211.332107829694</c:v>
                </c:pt>
                <c:pt idx="5274">
                  <c:v>65225.139621492068</c:v>
                </c:pt>
                <c:pt idx="5275">
                  <c:v>65238.94740865114</c:v>
                </c:pt>
                <c:pt idx="5276">
                  <c:v>65252.755469255084</c:v>
                </c:pt>
                <c:pt idx="5277">
                  <c:v>65266.563803252051</c:v>
                </c:pt>
                <c:pt idx="5278">
                  <c:v>65280.372410590251</c:v>
                </c:pt>
                <c:pt idx="5279">
                  <c:v>65294.181291217901</c:v>
                </c:pt>
                <c:pt idx="5280">
                  <c:v>65307.990445083269</c:v>
                </c:pt>
                <c:pt idx="5281">
                  <c:v>65321.799872134579</c:v>
                </c:pt>
                <c:pt idx="5282">
                  <c:v>65335.609572320143</c:v>
                </c:pt>
                <c:pt idx="5283">
                  <c:v>65349.419545588229</c:v>
                </c:pt>
                <c:pt idx="5284">
                  <c:v>65363.229791887177</c:v>
                </c:pt>
                <c:pt idx="5285">
                  <c:v>65377.040311165336</c:v>
                </c:pt>
                <c:pt idx="5286">
                  <c:v>65390.851103371046</c:v>
                </c:pt>
                <c:pt idx="5287">
                  <c:v>65404.662168452676</c:v>
                </c:pt>
                <c:pt idx="5288">
                  <c:v>65418.473506358641</c:v>
                </c:pt>
                <c:pt idx="5289">
                  <c:v>65432.285117037332</c:v>
                </c:pt>
                <c:pt idx="5290">
                  <c:v>65446.097000437221</c:v>
                </c:pt>
                <c:pt idx="5291">
                  <c:v>65459.909156506765</c:v>
                </c:pt>
                <c:pt idx="5292">
                  <c:v>65473.721585194391</c:v>
                </c:pt>
                <c:pt idx="5293">
                  <c:v>65487.534286448652</c:v>
                </c:pt>
                <c:pt idx="5294">
                  <c:v>65501.347260218012</c:v>
                </c:pt>
                <c:pt idx="5295">
                  <c:v>65515.16050645103</c:v>
                </c:pt>
                <c:pt idx="5296">
                  <c:v>65528.974025096242</c:v>
                </c:pt>
                <c:pt idx="5297">
                  <c:v>65542.787816102238</c:v>
                </c:pt>
                <c:pt idx="5298">
                  <c:v>65556.60187941762</c:v>
                </c:pt>
                <c:pt idx="5299">
                  <c:v>65570.416214990983</c:v>
                </c:pt>
                <c:pt idx="5300">
                  <c:v>65584.230822770973</c:v>
                </c:pt>
                <c:pt idx="5301">
                  <c:v>65598.045702706222</c:v>
                </c:pt>
                <c:pt idx="5302">
                  <c:v>65611.860854745391</c:v>
                </c:pt>
                <c:pt idx="5303">
                  <c:v>65625.676278837185</c:v>
                </c:pt>
                <c:pt idx="5304">
                  <c:v>65639.491974930294</c:v>
                </c:pt>
                <c:pt idx="5305">
                  <c:v>65653.30794297345</c:v>
                </c:pt>
                <c:pt idx="5306">
                  <c:v>65667.124182915446</c:v>
                </c:pt>
                <c:pt idx="5307">
                  <c:v>65680.940694704972</c:v>
                </c:pt>
                <c:pt idx="5308">
                  <c:v>65694.757478290892</c:v>
                </c:pt>
                <c:pt idx="5309">
                  <c:v>65708.574533621941</c:v>
                </c:pt>
                <c:pt idx="5310">
                  <c:v>65722.391860646982</c:v>
                </c:pt>
                <c:pt idx="5311">
                  <c:v>65736.209459314894</c:v>
                </c:pt>
                <c:pt idx="5312">
                  <c:v>65750.027329574412</c:v>
                </c:pt>
                <c:pt idx="5313">
                  <c:v>65763.845471374545</c:v>
                </c:pt>
                <c:pt idx="5314">
                  <c:v>65777.663884664158</c:v>
                </c:pt>
                <c:pt idx="5315">
                  <c:v>65791.48256939213</c:v>
                </c:pt>
                <c:pt idx="5316">
                  <c:v>65805.301525507472</c:v>
                </c:pt>
                <c:pt idx="5317">
                  <c:v>65819.12075295909</c:v>
                </c:pt>
                <c:pt idx="5318">
                  <c:v>65832.940251695938</c:v>
                </c:pt>
                <c:pt idx="5319">
                  <c:v>65846.760021667098</c:v>
                </c:pt>
                <c:pt idx="5320">
                  <c:v>65860.580062821522</c:v>
                </c:pt>
                <c:pt idx="5321">
                  <c:v>65874.400375108249</c:v>
                </c:pt>
                <c:pt idx="5322">
                  <c:v>65888.220958476362</c:v>
                </c:pt>
                <c:pt idx="5323">
                  <c:v>65902.041812874915</c:v>
                </c:pt>
                <c:pt idx="5324">
                  <c:v>65915.862938252991</c:v>
                </c:pt>
                <c:pt idx="5325">
                  <c:v>65929.68433455973</c:v>
                </c:pt>
                <c:pt idx="5326">
                  <c:v>65943.506001744245</c:v>
                </c:pt>
                <c:pt idx="5327">
                  <c:v>65957.327939755691</c:v>
                </c:pt>
                <c:pt idx="5328">
                  <c:v>65971.150148543238</c:v>
                </c:pt>
                <c:pt idx="5329">
                  <c:v>65984.972628056043</c:v>
                </c:pt>
                <c:pt idx="5330">
                  <c:v>65998.795378243361</c:v>
                </c:pt>
                <c:pt idx="5331">
                  <c:v>66012.618399054409</c:v>
                </c:pt>
                <c:pt idx="5332">
                  <c:v>66026.441690438412</c:v>
                </c:pt>
                <c:pt idx="5333">
                  <c:v>66040.26525234463</c:v>
                </c:pt>
                <c:pt idx="5334">
                  <c:v>66054.089084722393</c:v>
                </c:pt>
                <c:pt idx="5335">
                  <c:v>66067.913187520928</c:v>
                </c:pt>
                <c:pt idx="5336">
                  <c:v>66081.737560689638</c:v>
                </c:pt>
                <c:pt idx="5337">
                  <c:v>66095.562204177797</c:v>
                </c:pt>
                <c:pt idx="5338">
                  <c:v>66109.38711793485</c:v>
                </c:pt>
                <c:pt idx="5339">
                  <c:v>66123.212301910055</c:v>
                </c:pt>
                <c:pt idx="5340">
                  <c:v>66137.037756052872</c:v>
                </c:pt>
                <c:pt idx="5341">
                  <c:v>66150.86348031275</c:v>
                </c:pt>
                <c:pt idx="5342">
                  <c:v>66164.689474639104</c:v>
                </c:pt>
                <c:pt idx="5343">
                  <c:v>66178.515738981368</c:v>
                </c:pt>
                <c:pt idx="5344">
                  <c:v>66192.342273288945</c:v>
                </c:pt>
                <c:pt idx="5345">
                  <c:v>66206.169077511469</c:v>
                </c:pt>
                <c:pt idx="5346">
                  <c:v>66219.996151598389</c:v>
                </c:pt>
                <c:pt idx="5347">
                  <c:v>66233.823495499251</c:v>
                </c:pt>
                <c:pt idx="5348">
                  <c:v>66247.651109163562</c:v>
                </c:pt>
                <c:pt idx="5349">
                  <c:v>66261.478992540942</c:v>
                </c:pt>
                <c:pt idx="5350">
                  <c:v>66275.307145580897</c:v>
                </c:pt>
                <c:pt idx="5351">
                  <c:v>66289.13556823312</c:v>
                </c:pt>
                <c:pt idx="5352">
                  <c:v>66302.964260447159</c:v>
                </c:pt>
                <c:pt idx="5353">
                  <c:v>66316.793222172695</c:v>
                </c:pt>
                <c:pt idx="5354">
                  <c:v>66330.622453359421</c:v>
                </c:pt>
                <c:pt idx="5355">
                  <c:v>66344.451953957017</c:v>
                </c:pt>
                <c:pt idx="5356">
                  <c:v>66358.281723915119</c:v>
                </c:pt>
                <c:pt idx="5357">
                  <c:v>66372.111763183464</c:v>
                </c:pt>
                <c:pt idx="5358">
                  <c:v>66385.942071711805</c:v>
                </c:pt>
                <c:pt idx="5359">
                  <c:v>66399.772649449907</c:v>
                </c:pt>
                <c:pt idx="5360">
                  <c:v>66413.603496347554</c:v>
                </c:pt>
                <c:pt idx="5361">
                  <c:v>66427.434612354482</c:v>
                </c:pt>
                <c:pt idx="5362">
                  <c:v>66441.26599742056</c:v>
                </c:pt>
                <c:pt idx="5363">
                  <c:v>66455.097651495598</c:v>
                </c:pt>
                <c:pt idx="5364">
                  <c:v>66468.929574529408</c:v>
                </c:pt>
                <c:pt idx="5365">
                  <c:v>66482.761766471973</c:v>
                </c:pt>
                <c:pt idx="5366">
                  <c:v>66496.594227273017</c:v>
                </c:pt>
                <c:pt idx="5367">
                  <c:v>66510.426956882569</c:v>
                </c:pt>
                <c:pt idx="5368">
                  <c:v>66524.259955250513</c:v>
                </c:pt>
                <c:pt idx="5369">
                  <c:v>66538.093222326788</c:v>
                </c:pt>
                <c:pt idx="5370">
                  <c:v>66551.926758061381</c:v>
                </c:pt>
                <c:pt idx="5371">
                  <c:v>66565.760562404233</c:v>
                </c:pt>
                <c:pt idx="5372">
                  <c:v>66579.594635305344</c:v>
                </c:pt>
                <c:pt idx="5373">
                  <c:v>66593.428976714742</c:v>
                </c:pt>
                <c:pt idx="5374">
                  <c:v>66607.263586582485</c:v>
                </c:pt>
                <c:pt idx="5375">
                  <c:v>66621.098464858631</c:v>
                </c:pt>
                <c:pt idx="5376">
                  <c:v>66634.933611493179</c:v>
                </c:pt>
                <c:pt idx="5377">
                  <c:v>66648.769026436348</c:v>
                </c:pt>
                <c:pt idx="5378">
                  <c:v>66662.604709638108</c:v>
                </c:pt>
                <c:pt idx="5379">
                  <c:v>66676.440661048648</c:v>
                </c:pt>
                <c:pt idx="5380">
                  <c:v>66690.276880618141</c:v>
                </c:pt>
                <c:pt idx="5381">
                  <c:v>66704.113368296734</c:v>
                </c:pt>
                <c:pt idx="5382">
                  <c:v>66717.950124034614</c:v>
                </c:pt>
                <c:pt idx="5383">
                  <c:v>66731.787147781957</c:v>
                </c:pt>
                <c:pt idx="5384">
                  <c:v>66745.624439489009</c:v>
                </c:pt>
                <c:pt idx="5385">
                  <c:v>66759.461999105988</c:v>
                </c:pt>
                <c:pt idx="5386">
                  <c:v>66773.299826583228</c:v>
                </c:pt>
                <c:pt idx="5387">
                  <c:v>66787.13792187089</c:v>
                </c:pt>
                <c:pt idx="5388">
                  <c:v>66800.976284919336</c:v>
                </c:pt>
                <c:pt idx="5389">
                  <c:v>66814.814915678871</c:v>
                </c:pt>
                <c:pt idx="5390">
                  <c:v>66828.653814099845</c:v>
                </c:pt>
                <c:pt idx="5391">
                  <c:v>66842.492980132563</c:v>
                </c:pt>
                <c:pt idx="5392">
                  <c:v>66856.332413727432</c:v>
                </c:pt>
                <c:pt idx="5393">
                  <c:v>66870.172114834873</c:v>
                </c:pt>
                <c:pt idx="5394">
                  <c:v>66884.012083405149</c:v>
                </c:pt>
                <c:pt idx="5395">
                  <c:v>66897.852319388854</c:v>
                </c:pt>
                <c:pt idx="5396">
                  <c:v>66911.692822736353</c:v>
                </c:pt>
                <c:pt idx="5397">
                  <c:v>66925.533593398068</c:v>
                </c:pt>
                <c:pt idx="5398">
                  <c:v>66939.374631324521</c:v>
                </c:pt>
                <c:pt idx="5399">
                  <c:v>66953.215936466237</c:v>
                </c:pt>
                <c:pt idx="5400">
                  <c:v>66967.057508773709</c:v>
                </c:pt>
                <c:pt idx="5401">
                  <c:v>66980.899348197432</c:v>
                </c:pt>
                <c:pt idx="5402">
                  <c:v>66994.741454688032</c:v>
                </c:pt>
                <c:pt idx="5403">
                  <c:v>67008.583828196002</c:v>
                </c:pt>
                <c:pt idx="5404">
                  <c:v>67022.426468671983</c:v>
                </c:pt>
                <c:pt idx="5405">
                  <c:v>67036.269376066528</c:v>
                </c:pt>
                <c:pt idx="5406">
                  <c:v>67050.112550330363</c:v>
                </c:pt>
                <c:pt idx="5407">
                  <c:v>67063.955991414041</c:v>
                </c:pt>
                <c:pt idx="5408">
                  <c:v>67077.799699268275</c:v>
                </c:pt>
                <c:pt idx="5409">
                  <c:v>67091.64367384369</c:v>
                </c:pt>
                <c:pt idx="5410">
                  <c:v>67105.487915091042</c:v>
                </c:pt>
                <c:pt idx="5411">
                  <c:v>67119.332422961044</c:v>
                </c:pt>
                <c:pt idx="5412">
                  <c:v>67133.177197404366</c:v>
                </c:pt>
                <c:pt idx="5413">
                  <c:v>67147.022238371792</c:v>
                </c:pt>
                <c:pt idx="5414">
                  <c:v>67160.867545814152</c:v>
                </c:pt>
                <c:pt idx="5415">
                  <c:v>67174.713119682172</c:v>
                </c:pt>
                <c:pt idx="5416">
                  <c:v>67188.558959926668</c:v>
                </c:pt>
                <c:pt idx="5417">
                  <c:v>67202.405066498526</c:v>
                </c:pt>
                <c:pt idx="5418">
                  <c:v>67216.251439348489</c:v>
                </c:pt>
                <c:pt idx="5419">
                  <c:v>67230.098078427458</c:v>
                </c:pt>
                <c:pt idx="5420">
                  <c:v>67243.944983686379</c:v>
                </c:pt>
                <c:pt idx="5421">
                  <c:v>67257.792155076051</c:v>
                </c:pt>
                <c:pt idx="5422">
                  <c:v>67271.639592547494</c:v>
                </c:pt>
                <c:pt idx="5423">
                  <c:v>67285.48729605152</c:v>
                </c:pt>
                <c:pt idx="5424">
                  <c:v>67299.335265539194</c:v>
                </c:pt>
                <c:pt idx="5425">
                  <c:v>67313.183500961415</c:v>
                </c:pt>
                <c:pt idx="5426">
                  <c:v>67327.032002269174</c:v>
                </c:pt>
                <c:pt idx="5427">
                  <c:v>67340.880769413547</c:v>
                </c:pt>
                <c:pt idx="5428">
                  <c:v>67354.729802345493</c:v>
                </c:pt>
                <c:pt idx="5429">
                  <c:v>67368.579101016061</c:v>
                </c:pt>
                <c:pt idx="5430">
                  <c:v>67382.428665376341</c:v>
                </c:pt>
                <c:pt idx="5431">
                  <c:v>67396.278495377381</c:v>
                </c:pt>
                <c:pt idx="5432">
                  <c:v>67410.128590970315</c:v>
                </c:pt>
                <c:pt idx="5433">
                  <c:v>67423.978952106205</c:v>
                </c:pt>
                <c:pt idx="5434">
                  <c:v>67437.829578736244</c:v>
                </c:pt>
                <c:pt idx="5435">
                  <c:v>67451.680470811552</c:v>
                </c:pt>
                <c:pt idx="5436">
                  <c:v>67465.531628283308</c:v>
                </c:pt>
                <c:pt idx="5437">
                  <c:v>67479.383051102632</c:v>
                </c:pt>
                <c:pt idx="5438">
                  <c:v>67493.234739220818</c:v>
                </c:pt>
                <c:pt idx="5439">
                  <c:v>67507.086692589102</c:v>
                </c:pt>
                <c:pt idx="5440">
                  <c:v>67520.938911158635</c:v>
                </c:pt>
                <c:pt idx="5441">
                  <c:v>67534.791394880755</c:v>
                </c:pt>
                <c:pt idx="5442">
                  <c:v>67548.644143706668</c:v>
                </c:pt>
                <c:pt idx="5443">
                  <c:v>67562.497157587743</c:v>
                </c:pt>
                <c:pt idx="5444">
                  <c:v>67576.350436475273</c:v>
                </c:pt>
                <c:pt idx="5445">
                  <c:v>67590.203980320497</c:v>
                </c:pt>
                <c:pt idx="5446">
                  <c:v>67604.057789074883</c:v>
                </c:pt>
                <c:pt idx="5447">
                  <c:v>67617.911862689769</c:v>
                </c:pt>
                <c:pt idx="5448">
                  <c:v>67631.76620111645</c:v>
                </c:pt>
                <c:pt idx="5449">
                  <c:v>67645.620804306498</c:v>
                </c:pt>
                <c:pt idx="5450">
                  <c:v>67659.475672211192</c:v>
                </c:pt>
                <c:pt idx="5451">
                  <c:v>67673.330804782003</c:v>
                </c:pt>
                <c:pt idx="5452">
                  <c:v>67687.186201970399</c:v>
                </c:pt>
                <c:pt idx="5453">
                  <c:v>67701.041863727849</c:v>
                </c:pt>
                <c:pt idx="5454">
                  <c:v>67714.897790005853</c:v>
                </c:pt>
                <c:pt idx="5455">
                  <c:v>67728.753980755893</c:v>
                </c:pt>
                <c:pt idx="5456">
                  <c:v>67742.610435929484</c:v>
                </c:pt>
                <c:pt idx="5457">
                  <c:v>67756.467155478269</c:v>
                </c:pt>
                <c:pt idx="5458">
                  <c:v>67770.324139353703</c:v>
                </c:pt>
                <c:pt idx="5459">
                  <c:v>67784.1813875074</c:v>
                </c:pt>
                <c:pt idx="5460">
                  <c:v>67798.038899890962</c:v>
                </c:pt>
                <c:pt idx="5461">
                  <c:v>67811.896676455988</c:v>
                </c:pt>
                <c:pt idx="5462">
                  <c:v>67825.754717154152</c:v>
                </c:pt>
                <c:pt idx="5463">
                  <c:v>67839.613021937053</c:v>
                </c:pt>
                <c:pt idx="5464">
                  <c:v>67853.47159075641</c:v>
                </c:pt>
                <c:pt idx="5465">
                  <c:v>67867.33042356385</c:v>
                </c:pt>
                <c:pt idx="5466">
                  <c:v>67881.189520311134</c:v>
                </c:pt>
                <c:pt idx="5467">
                  <c:v>67895.048880949922</c:v>
                </c:pt>
                <c:pt idx="5468">
                  <c:v>67908.908505432017</c:v>
                </c:pt>
                <c:pt idx="5469">
                  <c:v>67922.76839370915</c:v>
                </c:pt>
                <c:pt idx="5470">
                  <c:v>67936.628545733096</c:v>
                </c:pt>
                <c:pt idx="5471">
                  <c:v>67950.488961455645</c:v>
                </c:pt>
                <c:pt idx="5472">
                  <c:v>67964.349640828572</c:v>
                </c:pt>
                <c:pt idx="5473">
                  <c:v>67978.210583803753</c:v>
                </c:pt>
                <c:pt idx="5474">
                  <c:v>67992.071790333051</c:v>
                </c:pt>
                <c:pt idx="5475">
                  <c:v>68005.933260368271</c:v>
                </c:pt>
                <c:pt idx="5476">
                  <c:v>68019.794993861316</c:v>
                </c:pt>
                <c:pt idx="5477">
                  <c:v>68033.656990764066</c:v>
                </c:pt>
                <c:pt idx="5478">
                  <c:v>68047.519251028454</c:v>
                </c:pt>
                <c:pt idx="5479">
                  <c:v>68061.381774606445</c:v>
                </c:pt>
                <c:pt idx="5480">
                  <c:v>68075.244561449916</c:v>
                </c:pt>
                <c:pt idx="5481">
                  <c:v>68089.107611510903</c:v>
                </c:pt>
                <c:pt idx="5482">
                  <c:v>68102.97092474137</c:v>
                </c:pt>
                <c:pt idx="5483">
                  <c:v>68116.834501093268</c:v>
                </c:pt>
                <c:pt idx="5484">
                  <c:v>68130.698340518706</c:v>
                </c:pt>
                <c:pt idx="5485">
                  <c:v>68144.562442969633</c:v>
                </c:pt>
                <c:pt idx="5486">
                  <c:v>68158.426808398202</c:v>
                </c:pt>
                <c:pt idx="5487">
                  <c:v>68172.291436756408</c:v>
                </c:pt>
                <c:pt idx="5488">
                  <c:v>68186.156327996359</c:v>
                </c:pt>
                <c:pt idx="5489">
                  <c:v>68200.021482070151</c:v>
                </c:pt>
                <c:pt idx="5490">
                  <c:v>68213.886898929952</c:v>
                </c:pt>
                <c:pt idx="5491">
                  <c:v>68227.752578527856</c:v>
                </c:pt>
                <c:pt idx="5492">
                  <c:v>68241.618520816075</c:v>
                </c:pt>
                <c:pt idx="5493">
                  <c:v>68255.484725746763</c:v>
                </c:pt>
                <c:pt idx="5494">
                  <c:v>68269.351193272072</c:v>
                </c:pt>
                <c:pt idx="5495">
                  <c:v>68283.217923344288</c:v>
                </c:pt>
                <c:pt idx="5496">
                  <c:v>68297.084915915577</c:v>
                </c:pt>
                <c:pt idx="5497">
                  <c:v>68310.952170938224</c:v>
                </c:pt>
                <c:pt idx="5498">
                  <c:v>68324.819688364441</c:v>
                </c:pt>
                <c:pt idx="5499">
                  <c:v>68338.687468146629</c:v>
                </c:pt>
                <c:pt idx="5500">
                  <c:v>68352.555510236954</c:v>
                </c:pt>
                <c:pt idx="5501">
                  <c:v>68366.42381458779</c:v>
                </c:pt>
                <c:pt idx="5502">
                  <c:v>68380.292381151448</c:v>
                </c:pt>
                <c:pt idx="5503">
                  <c:v>68394.16120988036</c:v>
                </c:pt>
                <c:pt idx="5504">
                  <c:v>68408.030300726779</c:v>
                </c:pt>
                <c:pt idx="5505">
                  <c:v>68421.899653643151</c:v>
                </c:pt>
                <c:pt idx="5506">
                  <c:v>68435.769268581906</c:v>
                </c:pt>
                <c:pt idx="5507">
                  <c:v>68449.639145495399</c:v>
                </c:pt>
                <c:pt idx="5508">
                  <c:v>68463.509284336091</c:v>
                </c:pt>
                <c:pt idx="5509">
                  <c:v>68477.379685056439</c:v>
                </c:pt>
                <c:pt idx="5510">
                  <c:v>68491.250347608962</c:v>
                </c:pt>
                <c:pt idx="5511">
                  <c:v>68505.12127194606</c:v>
                </c:pt>
                <c:pt idx="5512">
                  <c:v>68518.992458020308</c:v>
                </c:pt>
                <c:pt idx="5513">
                  <c:v>68532.863905784194</c:v>
                </c:pt>
                <c:pt idx="5514">
                  <c:v>68546.735615190293</c:v>
                </c:pt>
                <c:pt idx="5515">
                  <c:v>68560.607586191123</c:v>
                </c:pt>
                <c:pt idx="5516">
                  <c:v>68574.479818739288</c:v>
                </c:pt>
                <c:pt idx="5517">
                  <c:v>68588.352312787407</c:v>
                </c:pt>
                <c:pt idx="5518">
                  <c:v>68602.225068287997</c:v>
                </c:pt>
                <c:pt idx="5519">
                  <c:v>68616.098085193749</c:v>
                </c:pt>
                <c:pt idx="5520">
                  <c:v>68629.971363457313</c:v>
                </c:pt>
                <c:pt idx="5521">
                  <c:v>68643.84490303132</c:v>
                </c:pt>
                <c:pt idx="5522">
                  <c:v>68657.718703868479</c:v>
                </c:pt>
                <c:pt idx="5523">
                  <c:v>68671.592765921479</c:v>
                </c:pt>
                <c:pt idx="5524">
                  <c:v>68685.467089143</c:v>
                </c:pt>
                <c:pt idx="5525">
                  <c:v>68699.341673485833</c:v>
                </c:pt>
                <c:pt idx="5526">
                  <c:v>68713.216518902656</c:v>
                </c:pt>
                <c:pt idx="5527">
                  <c:v>68727.091625346307</c:v>
                </c:pt>
                <c:pt idx="5528">
                  <c:v>68740.966992769463</c:v>
                </c:pt>
                <c:pt idx="5529">
                  <c:v>68754.842621125048</c:v>
                </c:pt>
                <c:pt idx="5530">
                  <c:v>68768.718510365768</c:v>
                </c:pt>
                <c:pt idx="5531">
                  <c:v>68782.594660444534</c:v>
                </c:pt>
                <c:pt idx="5532">
                  <c:v>68796.471071314139</c:v>
                </c:pt>
                <c:pt idx="5533">
                  <c:v>68810.347742927479</c:v>
                </c:pt>
                <c:pt idx="5534">
                  <c:v>68824.224675237449</c:v>
                </c:pt>
                <c:pt idx="5535">
                  <c:v>68838.101868196929</c:v>
                </c:pt>
                <c:pt idx="5536">
                  <c:v>68851.97932175883</c:v>
                </c:pt>
                <c:pt idx="5537">
                  <c:v>68865.857035876048</c:v>
                </c:pt>
                <c:pt idx="5538">
                  <c:v>68879.735010501652</c:v>
                </c:pt>
                <c:pt idx="5539">
                  <c:v>68893.61324558848</c:v>
                </c:pt>
                <c:pt idx="5540">
                  <c:v>68907.491741089601</c:v>
                </c:pt>
                <c:pt idx="5541">
                  <c:v>68921.370496958043</c:v>
                </c:pt>
                <c:pt idx="5542">
                  <c:v>68935.249513146686</c:v>
                </c:pt>
                <c:pt idx="5543">
                  <c:v>68949.128789608731</c:v>
                </c:pt>
                <c:pt idx="5544">
                  <c:v>68963.008326297117</c:v>
                </c:pt>
                <c:pt idx="5545">
                  <c:v>68976.888123164972</c:v>
                </c:pt>
                <c:pt idx="5546">
                  <c:v>68990.768180165353</c:v>
                </c:pt>
                <c:pt idx="5547">
                  <c:v>69004.648497251357</c:v>
                </c:pt>
                <c:pt idx="5548">
                  <c:v>69018.529074376143</c:v>
                </c:pt>
                <c:pt idx="5549">
                  <c:v>69032.40991149281</c:v>
                </c:pt>
                <c:pt idx="5550">
                  <c:v>69046.291008554559</c:v>
                </c:pt>
                <c:pt idx="5551">
                  <c:v>69060.172365514503</c:v>
                </c:pt>
                <c:pt idx="5552">
                  <c:v>69074.053982325888</c:v>
                </c:pt>
                <c:pt idx="5553">
                  <c:v>69087.935858941884</c:v>
                </c:pt>
                <c:pt idx="5554">
                  <c:v>69101.817995315709</c:v>
                </c:pt>
                <c:pt idx="5555">
                  <c:v>69115.700391400605</c:v>
                </c:pt>
                <c:pt idx="5556">
                  <c:v>69129.583047149878</c:v>
                </c:pt>
                <c:pt idx="5557">
                  <c:v>69143.465962516711</c:v>
                </c:pt>
                <c:pt idx="5558">
                  <c:v>69157.349137454468</c:v>
                </c:pt>
                <c:pt idx="5559">
                  <c:v>69171.232571916378</c:v>
                </c:pt>
                <c:pt idx="5560">
                  <c:v>69185.116265855933</c:v>
                </c:pt>
                <c:pt idx="5561">
                  <c:v>69199.000219226262</c:v>
                </c:pt>
                <c:pt idx="5562">
                  <c:v>69212.884431980856</c:v>
                </c:pt>
                <c:pt idx="5563">
                  <c:v>69226.768904073018</c:v>
                </c:pt>
                <c:pt idx="5564">
                  <c:v>69240.653635456169</c:v>
                </c:pt>
                <c:pt idx="5565">
                  <c:v>69254.538626083755</c:v>
                </c:pt>
                <c:pt idx="5566">
                  <c:v>69268.423875909051</c:v>
                </c:pt>
                <c:pt idx="5567">
                  <c:v>69282.309384885739</c:v>
                </c:pt>
                <c:pt idx="5568">
                  <c:v>69296.195152967077</c:v>
                </c:pt>
                <c:pt idx="5569">
                  <c:v>69310.081180106572</c:v>
                </c:pt>
                <c:pt idx="5570">
                  <c:v>69323.967466257789</c:v>
                </c:pt>
                <c:pt idx="5571">
                  <c:v>69337.854011374191</c:v>
                </c:pt>
                <c:pt idx="5572">
                  <c:v>69351.740815409285</c:v>
                </c:pt>
                <c:pt idx="5573">
                  <c:v>69365.62787831662</c:v>
                </c:pt>
                <c:pt idx="5574">
                  <c:v>69379.515200049776</c:v>
                </c:pt>
                <c:pt idx="5575">
                  <c:v>69393.402780562319</c:v>
                </c:pt>
                <c:pt idx="5576">
                  <c:v>69407.290619807842</c:v>
                </c:pt>
                <c:pt idx="5577">
                  <c:v>69421.178717739938</c:v>
                </c:pt>
                <c:pt idx="5578">
                  <c:v>69435.067074312217</c:v>
                </c:pt>
                <c:pt idx="5579">
                  <c:v>69448.955689478345</c:v>
                </c:pt>
                <c:pt idx="5580">
                  <c:v>69462.844563191975</c:v>
                </c:pt>
                <c:pt idx="5581">
                  <c:v>69476.733695406758</c:v>
                </c:pt>
                <c:pt idx="5582">
                  <c:v>69490.623086076448</c:v>
                </c:pt>
                <c:pt idx="5583">
                  <c:v>69504.512735154683</c:v>
                </c:pt>
                <c:pt idx="5584">
                  <c:v>69518.402642595232</c:v>
                </c:pt>
                <c:pt idx="5585">
                  <c:v>69532.292808351791</c:v>
                </c:pt>
                <c:pt idx="5586">
                  <c:v>69546.183232378142</c:v>
                </c:pt>
                <c:pt idx="5587">
                  <c:v>69560.073914628083</c:v>
                </c:pt>
                <c:pt idx="5588">
                  <c:v>69573.964855055339</c:v>
                </c:pt>
                <c:pt idx="5589">
                  <c:v>69587.856053613767</c:v>
                </c:pt>
                <c:pt idx="5590">
                  <c:v>69601.747510257192</c:v>
                </c:pt>
                <c:pt idx="5591">
                  <c:v>69615.639224939456</c:v>
                </c:pt>
                <c:pt idx="5592">
                  <c:v>69629.531197614357</c:v>
                </c:pt>
                <c:pt idx="5593">
                  <c:v>69643.423428235837</c:v>
                </c:pt>
                <c:pt idx="5594">
                  <c:v>69657.315916757725</c:v>
                </c:pt>
                <c:pt idx="5595">
                  <c:v>69671.208663133963</c:v>
                </c:pt>
                <c:pt idx="5596">
                  <c:v>69685.101667318493</c:v>
                </c:pt>
                <c:pt idx="5597">
                  <c:v>69698.994929265173</c:v>
                </c:pt>
                <c:pt idx="5598">
                  <c:v>69712.888448928061</c:v>
                </c:pt>
                <c:pt idx="5599">
                  <c:v>69726.782226261043</c:v>
                </c:pt>
                <c:pt idx="5600">
                  <c:v>69740.676261218163</c:v>
                </c:pt>
                <c:pt idx="5601">
                  <c:v>69754.570553753394</c:v>
                </c:pt>
                <c:pt idx="5602">
                  <c:v>69768.465103820752</c:v>
                </c:pt>
                <c:pt idx="5603">
                  <c:v>69782.359911374297</c:v>
                </c:pt>
                <c:pt idx="5604">
                  <c:v>69796.254976368073</c:v>
                </c:pt>
                <c:pt idx="5605">
                  <c:v>69810.150298756183</c:v>
                </c:pt>
                <c:pt idx="5606">
                  <c:v>69824.045878492616</c:v>
                </c:pt>
                <c:pt idx="5607">
                  <c:v>69837.941715531575</c:v>
                </c:pt>
                <c:pt idx="5608">
                  <c:v>69851.837809827121</c:v>
                </c:pt>
                <c:pt idx="5609">
                  <c:v>69865.734161333428</c:v>
                </c:pt>
                <c:pt idx="5610">
                  <c:v>69879.630770004631</c:v>
                </c:pt>
                <c:pt idx="5611">
                  <c:v>69893.527635794875</c:v>
                </c:pt>
                <c:pt idx="5612">
                  <c:v>69907.424758658395</c:v>
                </c:pt>
                <c:pt idx="5613">
                  <c:v>69921.322138549323</c:v>
                </c:pt>
                <c:pt idx="5614">
                  <c:v>69935.219775421909</c:v>
                </c:pt>
                <c:pt idx="5615">
                  <c:v>69949.117669230414</c:v>
                </c:pt>
                <c:pt idx="5616">
                  <c:v>69963.015819929045</c:v>
                </c:pt>
                <c:pt idx="5617">
                  <c:v>69976.914227472065</c:v>
                </c:pt>
                <c:pt idx="5618">
                  <c:v>69990.812891813825</c:v>
                </c:pt>
                <c:pt idx="5619">
                  <c:v>70004.711812908572</c:v>
                </c:pt>
                <c:pt idx="5620">
                  <c:v>70018.610990710629</c:v>
                </c:pt>
                <c:pt idx="5621">
                  <c:v>70032.510425174289</c:v>
                </c:pt>
                <c:pt idx="5622">
                  <c:v>70046.410116253945</c:v>
                </c:pt>
                <c:pt idx="5623">
                  <c:v>70060.310063903933</c:v>
                </c:pt>
                <c:pt idx="5624">
                  <c:v>70074.210268078648</c:v>
                </c:pt>
                <c:pt idx="5625">
                  <c:v>70088.110728732529</c:v>
                </c:pt>
                <c:pt idx="5626">
                  <c:v>70102.011445819851</c:v>
                </c:pt>
                <c:pt idx="5627">
                  <c:v>70115.912419295215</c:v>
                </c:pt>
                <c:pt idx="5628">
                  <c:v>70129.813649112926</c:v>
                </c:pt>
                <c:pt idx="5629">
                  <c:v>70143.715135227525</c:v>
                </c:pt>
                <c:pt idx="5630">
                  <c:v>70157.616877593464</c:v>
                </c:pt>
                <c:pt idx="5631">
                  <c:v>70171.518876165239</c:v>
                </c:pt>
                <c:pt idx="5632">
                  <c:v>70185.42113089739</c:v>
                </c:pt>
                <c:pt idx="5633">
                  <c:v>70199.323641744355</c:v>
                </c:pt>
                <c:pt idx="5634">
                  <c:v>70213.226408660747</c:v>
                </c:pt>
                <c:pt idx="5635">
                  <c:v>70227.129431601148</c:v>
                </c:pt>
                <c:pt idx="5636">
                  <c:v>70241.032710520012</c:v>
                </c:pt>
                <c:pt idx="5637">
                  <c:v>70254.93624537201</c:v>
                </c:pt>
                <c:pt idx="5638">
                  <c:v>70268.840036111782</c:v>
                </c:pt>
                <c:pt idx="5639">
                  <c:v>70282.744082693913</c:v>
                </c:pt>
                <c:pt idx="5640">
                  <c:v>70296.648385073029</c:v>
                </c:pt>
                <c:pt idx="5641">
                  <c:v>70310.552943203787</c:v>
                </c:pt>
                <c:pt idx="5642">
                  <c:v>70324.457757040873</c:v>
                </c:pt>
                <c:pt idx="5643">
                  <c:v>70338.362826538956</c:v>
                </c:pt>
                <c:pt idx="5644">
                  <c:v>70352.268151652737</c:v>
                </c:pt>
                <c:pt idx="5645">
                  <c:v>70366.173732336974</c:v>
                </c:pt>
                <c:pt idx="5646">
                  <c:v>70380.079568546367</c:v>
                </c:pt>
                <c:pt idx="5647">
                  <c:v>70393.985660235645</c:v>
                </c:pt>
                <c:pt idx="5648">
                  <c:v>70407.892007359565</c:v>
                </c:pt>
                <c:pt idx="5649">
                  <c:v>70421.798609872989</c:v>
                </c:pt>
                <c:pt idx="5650">
                  <c:v>70435.705467730702</c:v>
                </c:pt>
                <c:pt idx="5651">
                  <c:v>70449.61258088742</c:v>
                </c:pt>
                <c:pt idx="5652">
                  <c:v>70463.519949298076</c:v>
                </c:pt>
                <c:pt idx="5653">
                  <c:v>70477.427572917455</c:v>
                </c:pt>
                <c:pt idx="5654">
                  <c:v>70491.335451700477</c:v>
                </c:pt>
                <c:pt idx="5655">
                  <c:v>70505.243585601944</c:v>
                </c:pt>
                <c:pt idx="5656">
                  <c:v>70519.151974576831</c:v>
                </c:pt>
                <c:pt idx="5657">
                  <c:v>70533.060618579999</c:v>
                </c:pt>
                <c:pt idx="5658">
                  <c:v>70546.969517566366</c:v>
                </c:pt>
                <c:pt idx="5659">
                  <c:v>70560.878671490922</c:v>
                </c:pt>
                <c:pt idx="5660">
                  <c:v>70574.788080308572</c:v>
                </c:pt>
                <c:pt idx="5661">
                  <c:v>70588.69774397435</c:v>
                </c:pt>
                <c:pt idx="5662">
                  <c:v>70602.607662443188</c:v>
                </c:pt>
                <c:pt idx="5663">
                  <c:v>70616.517835670064</c:v>
                </c:pt>
                <c:pt idx="5664">
                  <c:v>70630.428263610112</c:v>
                </c:pt>
                <c:pt idx="5665">
                  <c:v>70644.338946218297</c:v>
                </c:pt>
                <c:pt idx="5666">
                  <c:v>70658.249883449666</c:v>
                </c:pt>
                <c:pt idx="5667">
                  <c:v>70672.161075259311</c:v>
                </c:pt>
                <c:pt idx="5668">
                  <c:v>70686.072521602313</c:v>
                </c:pt>
                <c:pt idx="5669">
                  <c:v>70699.984222433792</c:v>
                </c:pt>
                <c:pt idx="5670">
                  <c:v>70713.896177708782</c:v>
                </c:pt>
                <c:pt idx="5671">
                  <c:v>70727.808387382538</c:v>
                </c:pt>
                <c:pt idx="5672">
                  <c:v>70741.720851410108</c:v>
                </c:pt>
                <c:pt idx="5673">
                  <c:v>70755.6335697467</c:v>
                </c:pt>
                <c:pt idx="5674">
                  <c:v>70769.546542347496</c:v>
                </c:pt>
                <c:pt idx="5675">
                  <c:v>70783.45976916769</c:v>
                </c:pt>
                <c:pt idx="5676">
                  <c:v>70797.373250162476</c:v>
                </c:pt>
                <c:pt idx="5677">
                  <c:v>70811.286985287108</c:v>
                </c:pt>
                <c:pt idx="5678">
                  <c:v>70825.20097449678</c:v>
                </c:pt>
                <c:pt idx="5679">
                  <c:v>70839.115217746832</c:v>
                </c:pt>
                <c:pt idx="5680">
                  <c:v>70853.029714992459</c:v>
                </c:pt>
                <c:pt idx="5681">
                  <c:v>70866.944466188987</c:v>
                </c:pt>
                <c:pt idx="5682">
                  <c:v>70880.859471291697</c:v>
                </c:pt>
                <c:pt idx="5683">
                  <c:v>70894.774730255973</c:v>
                </c:pt>
                <c:pt idx="5684">
                  <c:v>70908.690243037068</c:v>
                </c:pt>
                <c:pt idx="5685">
                  <c:v>70922.60600959041</c:v>
                </c:pt>
                <c:pt idx="5686">
                  <c:v>70936.522029871354</c:v>
                </c:pt>
                <c:pt idx="5687">
                  <c:v>70950.438303835253</c:v>
                </c:pt>
                <c:pt idx="5688">
                  <c:v>70964.354831437508</c:v>
                </c:pt>
                <c:pt idx="5689">
                  <c:v>70978.271612633558</c:v>
                </c:pt>
                <c:pt idx="5690">
                  <c:v>70992.188647378833</c:v>
                </c:pt>
                <c:pt idx="5691">
                  <c:v>71006.105935628744</c:v>
                </c:pt>
                <c:pt idx="5692">
                  <c:v>71020.023477338793</c:v>
                </c:pt>
                <c:pt idx="5693">
                  <c:v>71033.941272464435</c:v>
                </c:pt>
                <c:pt idx="5694">
                  <c:v>71047.859320961274</c:v>
                </c:pt>
                <c:pt idx="5695">
                  <c:v>71061.777622784619</c:v>
                </c:pt>
                <c:pt idx="5696">
                  <c:v>71075.696177890117</c:v>
                </c:pt>
                <c:pt idx="5697">
                  <c:v>71089.614986233297</c:v>
                </c:pt>
                <c:pt idx="5698">
                  <c:v>71103.534047769717</c:v>
                </c:pt>
                <c:pt idx="5699">
                  <c:v>71117.453362454966</c:v>
                </c:pt>
                <c:pt idx="5700">
                  <c:v>71131.372930244572</c:v>
                </c:pt>
                <c:pt idx="5701">
                  <c:v>71145.29275109421</c:v>
                </c:pt>
                <c:pt idx="5702">
                  <c:v>71159.212824959424</c:v>
                </c:pt>
                <c:pt idx="5703">
                  <c:v>71173.133151795948</c:v>
                </c:pt>
                <c:pt idx="5704">
                  <c:v>71187.053731559339</c:v>
                </c:pt>
                <c:pt idx="5705">
                  <c:v>71200.974564205317</c:v>
                </c:pt>
                <c:pt idx="5706">
                  <c:v>71214.895649689512</c:v>
                </c:pt>
                <c:pt idx="5707">
                  <c:v>71228.816987967657</c:v>
                </c:pt>
                <c:pt idx="5708">
                  <c:v>71242.738578995471</c:v>
                </c:pt>
                <c:pt idx="5709">
                  <c:v>71256.660422728703</c:v>
                </c:pt>
                <c:pt idx="5710">
                  <c:v>71270.582519122996</c:v>
                </c:pt>
                <c:pt idx="5711">
                  <c:v>71284.50486813423</c:v>
                </c:pt>
                <c:pt idx="5712">
                  <c:v>71298.427469718095</c:v>
                </c:pt>
                <c:pt idx="5713">
                  <c:v>71312.350323830455</c:v>
                </c:pt>
                <c:pt idx="5714">
                  <c:v>71326.273430427012</c:v>
                </c:pt>
                <c:pt idx="5715">
                  <c:v>71340.196789463676</c:v>
                </c:pt>
                <c:pt idx="5716">
                  <c:v>71354.120400896281</c:v>
                </c:pt>
                <c:pt idx="5717">
                  <c:v>71368.044264680633</c:v>
                </c:pt>
                <c:pt idx="5718">
                  <c:v>71381.968380772567</c:v>
                </c:pt>
                <c:pt idx="5719">
                  <c:v>71395.892749128077</c:v>
                </c:pt>
                <c:pt idx="5720">
                  <c:v>71409.817369703014</c:v>
                </c:pt>
                <c:pt idx="5721">
                  <c:v>71423.742242453227</c:v>
                </c:pt>
                <c:pt idx="5722">
                  <c:v>71437.667367334754</c:v>
                </c:pt>
                <c:pt idx="5723">
                  <c:v>71451.592744303431</c:v>
                </c:pt>
                <c:pt idx="5724">
                  <c:v>71465.51837331531</c:v>
                </c:pt>
                <c:pt idx="5725">
                  <c:v>71479.444254326285</c:v>
                </c:pt>
                <c:pt idx="5726">
                  <c:v>71493.370387292409</c:v>
                </c:pt>
                <c:pt idx="5727">
                  <c:v>71507.296772169648</c:v>
                </c:pt>
                <c:pt idx="5728">
                  <c:v>71521.223408914084</c:v>
                </c:pt>
                <c:pt idx="5729">
                  <c:v>71535.150297481683</c:v>
                </c:pt>
                <c:pt idx="5730">
                  <c:v>71549.07743782847</c:v>
                </c:pt>
                <c:pt idx="5731">
                  <c:v>71563.004829910613</c:v>
                </c:pt>
                <c:pt idx="5732">
                  <c:v>71576.932473684137</c:v>
                </c:pt>
                <c:pt idx="5733">
                  <c:v>71590.860369105183</c:v>
                </c:pt>
                <c:pt idx="5734">
                  <c:v>71604.78851612976</c:v>
                </c:pt>
                <c:pt idx="5735">
                  <c:v>71618.71691471411</c:v>
                </c:pt>
                <c:pt idx="5736">
                  <c:v>71632.64556481436</c:v>
                </c:pt>
                <c:pt idx="5737">
                  <c:v>71646.574466386621</c:v>
                </c:pt>
                <c:pt idx="5738">
                  <c:v>71660.503619387062</c:v>
                </c:pt>
                <c:pt idx="5739">
                  <c:v>71674.433023771911</c:v>
                </c:pt>
                <c:pt idx="5740">
                  <c:v>71688.362679497368</c:v>
                </c:pt>
                <c:pt idx="5741">
                  <c:v>71702.292586519601</c:v>
                </c:pt>
                <c:pt idx="5742">
                  <c:v>71716.222744794984</c:v>
                </c:pt>
                <c:pt idx="5743">
                  <c:v>71730.1531542796</c:v>
                </c:pt>
                <c:pt idx="5744">
                  <c:v>71744.083814929792</c:v>
                </c:pt>
                <c:pt idx="5745">
                  <c:v>71758.014726701906</c:v>
                </c:pt>
                <c:pt idx="5746">
                  <c:v>71771.945889552066</c:v>
                </c:pt>
                <c:pt idx="5747">
                  <c:v>71785.877303436762</c:v>
                </c:pt>
                <c:pt idx="5748">
                  <c:v>71799.808968312253</c:v>
                </c:pt>
                <c:pt idx="5749">
                  <c:v>71813.740884134808</c:v>
                </c:pt>
                <c:pt idx="5750">
                  <c:v>71827.673050860918</c:v>
                </c:pt>
                <c:pt idx="5751">
                  <c:v>71841.605468446869</c:v>
                </c:pt>
                <c:pt idx="5752">
                  <c:v>71855.53813684902</c:v>
                </c:pt>
                <c:pt idx="5753">
                  <c:v>71869.471056023875</c:v>
                </c:pt>
                <c:pt idx="5754">
                  <c:v>71883.404225927748</c:v>
                </c:pt>
                <c:pt idx="5755">
                  <c:v>71897.337646517146</c:v>
                </c:pt>
                <c:pt idx="5756">
                  <c:v>71911.271317748513</c:v>
                </c:pt>
                <c:pt idx="5757">
                  <c:v>71925.205239578238</c:v>
                </c:pt>
                <c:pt idx="5758">
                  <c:v>71939.139411962897</c:v>
                </c:pt>
                <c:pt idx="5759">
                  <c:v>71953.073834858937</c:v>
                </c:pt>
                <c:pt idx="5760">
                  <c:v>71967.008508222832</c:v>
                </c:pt>
                <c:pt idx="5761">
                  <c:v>71980.943432011161</c:v>
                </c:pt>
                <c:pt idx="5762">
                  <c:v>71994.878606180486</c:v>
                </c:pt>
                <c:pt idx="5763">
                  <c:v>72008.814030687252</c:v>
                </c:pt>
                <c:pt idx="5764">
                  <c:v>72022.749705488124</c:v>
                </c:pt>
                <c:pt idx="5765">
                  <c:v>72036.685630539621</c:v>
                </c:pt>
                <c:pt idx="5766">
                  <c:v>72050.621805798422</c:v>
                </c:pt>
                <c:pt idx="5767">
                  <c:v>72064.558231221061</c:v>
                </c:pt>
                <c:pt idx="5768">
                  <c:v>72078.494906764216</c:v>
                </c:pt>
                <c:pt idx="5769">
                  <c:v>72092.431832384507</c:v>
                </c:pt>
                <c:pt idx="5770">
                  <c:v>72106.369008038644</c:v>
                </c:pt>
                <c:pt idx="5771">
                  <c:v>72120.306433683203</c:v>
                </c:pt>
                <c:pt idx="5772">
                  <c:v>72134.244109274921</c:v>
                </c:pt>
                <c:pt idx="5773">
                  <c:v>72148.182034770551</c:v>
                </c:pt>
                <c:pt idx="5774">
                  <c:v>72162.12021012677</c:v>
                </c:pt>
                <c:pt idx="5775">
                  <c:v>72176.058635300302</c:v>
                </c:pt>
                <c:pt idx="5776">
                  <c:v>72189.997310247913</c:v>
                </c:pt>
                <c:pt idx="5777">
                  <c:v>72203.936234926325</c:v>
                </c:pt>
                <c:pt idx="5778">
                  <c:v>72217.875409292406</c:v>
                </c:pt>
                <c:pt idx="5779">
                  <c:v>72231.814833302851</c:v>
                </c:pt>
                <c:pt idx="5780">
                  <c:v>72245.754506914571</c:v>
                </c:pt>
                <c:pt idx="5781">
                  <c:v>72259.694430084317</c:v>
                </c:pt>
                <c:pt idx="5782">
                  <c:v>72273.634602768929</c:v>
                </c:pt>
                <c:pt idx="5783">
                  <c:v>72287.575024925289</c:v>
                </c:pt>
                <c:pt idx="5784">
                  <c:v>72301.515696510221</c:v>
                </c:pt>
                <c:pt idx="5785">
                  <c:v>72315.456617480639</c:v>
                </c:pt>
                <c:pt idx="5786">
                  <c:v>72329.397787793481</c:v>
                </c:pt>
                <c:pt idx="5787">
                  <c:v>72343.339207405617</c:v>
                </c:pt>
                <c:pt idx="5788">
                  <c:v>72357.280876273973</c:v>
                </c:pt>
                <c:pt idx="5789">
                  <c:v>72371.222794355504</c:v>
                </c:pt>
                <c:pt idx="5790">
                  <c:v>72385.164961607166</c:v>
                </c:pt>
                <c:pt idx="5791">
                  <c:v>72399.107377985943</c:v>
                </c:pt>
                <c:pt idx="5792">
                  <c:v>72413.050043448777</c:v>
                </c:pt>
                <c:pt idx="5793">
                  <c:v>72426.992957952694</c:v>
                </c:pt>
                <c:pt idx="5794">
                  <c:v>72440.936121454768</c:v>
                </c:pt>
                <c:pt idx="5795">
                  <c:v>72454.879533911953</c:v>
                </c:pt>
                <c:pt idx="5796">
                  <c:v>72468.823195281366</c:v>
                </c:pt>
                <c:pt idx="5797">
                  <c:v>72482.767105519961</c:v>
                </c:pt>
                <c:pt idx="5798">
                  <c:v>72496.711264584956</c:v>
                </c:pt>
                <c:pt idx="5799">
                  <c:v>72510.655672433335</c:v>
                </c:pt>
                <c:pt idx="5800">
                  <c:v>72524.600329022229</c:v>
                </c:pt>
                <c:pt idx="5801">
                  <c:v>72538.545234308767</c:v>
                </c:pt>
                <c:pt idx="5802">
                  <c:v>72552.490388250109</c:v>
                </c:pt>
                <c:pt idx="5803">
                  <c:v>72566.435790803385</c:v>
                </c:pt>
                <c:pt idx="5804">
                  <c:v>72580.381441925754</c:v>
                </c:pt>
                <c:pt idx="5805">
                  <c:v>72594.32734157439</c:v>
                </c:pt>
                <c:pt idx="5806">
                  <c:v>72608.273489706509</c:v>
                </c:pt>
                <c:pt idx="5807">
                  <c:v>72622.219886279301</c:v>
                </c:pt>
                <c:pt idx="5808">
                  <c:v>72636.166531250026</c:v>
                </c:pt>
                <c:pt idx="5809">
                  <c:v>72650.113424575902</c:v>
                </c:pt>
                <c:pt idx="5810">
                  <c:v>72664.060566214146</c:v>
                </c:pt>
                <c:pt idx="5811">
                  <c:v>72678.007956122077</c:v>
                </c:pt>
                <c:pt idx="5812">
                  <c:v>72691.955594256942</c:v>
                </c:pt>
                <c:pt idx="5813">
                  <c:v>72705.90348057606</c:v>
                </c:pt>
                <c:pt idx="5814">
                  <c:v>72719.85161503678</c:v>
                </c:pt>
                <c:pt idx="5815">
                  <c:v>72733.799997596361</c:v>
                </c:pt>
                <c:pt idx="5816">
                  <c:v>72747.748628212168</c:v>
                </c:pt>
                <c:pt idx="5817">
                  <c:v>72761.697506841592</c:v>
                </c:pt>
                <c:pt idx="5818">
                  <c:v>72775.646633441938</c:v>
                </c:pt>
                <c:pt idx="5819">
                  <c:v>72789.596007970657</c:v>
                </c:pt>
                <c:pt idx="5820">
                  <c:v>72803.545630385124</c:v>
                </c:pt>
                <c:pt idx="5821">
                  <c:v>72817.495500642748</c:v>
                </c:pt>
                <c:pt idx="5822">
                  <c:v>72831.445618700964</c:v>
                </c:pt>
                <c:pt idx="5823">
                  <c:v>72845.395984517207</c:v>
                </c:pt>
                <c:pt idx="5824">
                  <c:v>72859.346598048971</c:v>
                </c:pt>
                <c:pt idx="5825">
                  <c:v>72873.297459253678</c:v>
                </c:pt>
                <c:pt idx="5826">
                  <c:v>72887.248568088864</c:v>
                </c:pt>
                <c:pt idx="5827">
                  <c:v>72901.199924511995</c:v>
                </c:pt>
                <c:pt idx="5828">
                  <c:v>72915.151528480637</c:v>
                </c:pt>
                <c:pt idx="5829">
                  <c:v>72929.103379952212</c:v>
                </c:pt>
                <c:pt idx="5830">
                  <c:v>72943.055478884417</c:v>
                </c:pt>
                <c:pt idx="5831">
                  <c:v>72957.007825234701</c:v>
                </c:pt>
                <c:pt idx="5832">
                  <c:v>72970.960418960691</c:v>
                </c:pt>
                <c:pt idx="5833">
                  <c:v>72984.913260019937</c:v>
                </c:pt>
                <c:pt idx="5834">
                  <c:v>72998.866348370109</c:v>
                </c:pt>
                <c:pt idx="5835">
                  <c:v>73012.819683968817</c:v>
                </c:pt>
                <c:pt idx="5836">
                  <c:v>73026.773266773642</c:v>
                </c:pt>
                <c:pt idx="5837">
                  <c:v>73040.727096742237</c:v>
                </c:pt>
                <c:pt idx="5838">
                  <c:v>73054.68117383233</c:v>
                </c:pt>
                <c:pt idx="5839">
                  <c:v>73068.635498001517</c:v>
                </c:pt>
                <c:pt idx="5840">
                  <c:v>73082.590069207508</c:v>
                </c:pt>
                <c:pt idx="5841">
                  <c:v>73096.544887408047</c:v>
                </c:pt>
                <c:pt idx="5842">
                  <c:v>73110.499952560858</c:v>
                </c:pt>
                <c:pt idx="5843">
                  <c:v>73124.455264623641</c:v>
                </c:pt>
                <c:pt idx="5844">
                  <c:v>73138.41082355415</c:v>
                </c:pt>
                <c:pt idx="5845">
                  <c:v>73152.366629310171</c:v>
                </c:pt>
                <c:pt idx="5846">
                  <c:v>73166.322681849459</c:v>
                </c:pt>
                <c:pt idx="5847">
                  <c:v>73180.278981129828</c:v>
                </c:pt>
                <c:pt idx="5848">
                  <c:v>73194.235527109078</c:v>
                </c:pt>
                <c:pt idx="5849">
                  <c:v>73208.192319745067</c:v>
                </c:pt>
                <c:pt idx="5850">
                  <c:v>73222.149358995564</c:v>
                </c:pt>
                <c:pt idx="5851">
                  <c:v>73236.106644818428</c:v>
                </c:pt>
                <c:pt idx="5852">
                  <c:v>73250.064177171531</c:v>
                </c:pt>
                <c:pt idx="5853">
                  <c:v>73264.021956012832</c:v>
                </c:pt>
                <c:pt idx="5854">
                  <c:v>73277.979981300115</c:v>
                </c:pt>
                <c:pt idx="5855">
                  <c:v>73291.938252991386</c:v>
                </c:pt>
                <c:pt idx="5856">
                  <c:v>73305.896771044427</c:v>
                </c:pt>
                <c:pt idx="5857">
                  <c:v>73319.85553541733</c:v>
                </c:pt>
                <c:pt idx="5858">
                  <c:v>73333.814546067952</c:v>
                </c:pt>
                <c:pt idx="5859">
                  <c:v>73347.773802954325</c:v>
                </c:pt>
                <c:pt idx="5860">
                  <c:v>73361.733306034352</c:v>
                </c:pt>
                <c:pt idx="5861">
                  <c:v>73375.693055266078</c:v>
                </c:pt>
                <c:pt idx="5862">
                  <c:v>73389.653050607536</c:v>
                </c:pt>
                <c:pt idx="5863">
                  <c:v>73403.613292016656</c:v>
                </c:pt>
                <c:pt idx="5864">
                  <c:v>73417.573779451588</c:v>
                </c:pt>
                <c:pt idx="5865">
                  <c:v>73431.534512870305</c:v>
                </c:pt>
                <c:pt idx="5866">
                  <c:v>73445.495492230897</c:v>
                </c:pt>
                <c:pt idx="5867">
                  <c:v>73459.456717491441</c:v>
                </c:pt>
                <c:pt idx="5868">
                  <c:v>73473.418188610041</c:v>
                </c:pt>
                <c:pt idx="5869">
                  <c:v>73487.379905544847</c:v>
                </c:pt>
                <c:pt idx="5870">
                  <c:v>73501.341868253876</c:v>
                </c:pt>
                <c:pt idx="5871">
                  <c:v>73515.304076695378</c:v>
                </c:pt>
                <c:pt idx="5872">
                  <c:v>73529.266530827372</c:v>
                </c:pt>
                <c:pt idx="5873">
                  <c:v>73543.22923060818</c:v>
                </c:pt>
                <c:pt idx="5874">
                  <c:v>73557.192175995893</c:v>
                </c:pt>
                <c:pt idx="5875">
                  <c:v>73571.155366948733</c:v>
                </c:pt>
                <c:pt idx="5876">
                  <c:v>73585.118803424848</c:v>
                </c:pt>
                <c:pt idx="5877">
                  <c:v>73599.082485382532</c:v>
                </c:pt>
                <c:pt idx="5878">
                  <c:v>73613.046412780022</c:v>
                </c:pt>
                <c:pt idx="5879">
                  <c:v>73627.010585575495</c:v>
                </c:pt>
                <c:pt idx="5880">
                  <c:v>73640.975003727333</c:v>
                </c:pt>
                <c:pt idx="5881">
                  <c:v>73654.939667193714</c:v>
                </c:pt>
                <c:pt idx="5882">
                  <c:v>73668.90457593296</c:v>
                </c:pt>
                <c:pt idx="5883">
                  <c:v>73682.869729903425</c:v>
                </c:pt>
                <c:pt idx="5884">
                  <c:v>73696.835129063387</c:v>
                </c:pt>
                <c:pt idx="5885">
                  <c:v>73710.800773371171</c:v>
                </c:pt>
                <c:pt idx="5886">
                  <c:v>73724.766662785158</c:v>
                </c:pt>
                <c:pt idx="5887">
                  <c:v>73738.732797263685</c:v>
                </c:pt>
                <c:pt idx="5888">
                  <c:v>73752.699176765178</c:v>
                </c:pt>
                <c:pt idx="5889">
                  <c:v>73766.665801247975</c:v>
                </c:pt>
                <c:pt idx="5890">
                  <c:v>73780.632670670515</c:v>
                </c:pt>
                <c:pt idx="5891">
                  <c:v>73794.599784991238</c:v>
                </c:pt>
                <c:pt idx="5892">
                  <c:v>73808.567144168512</c:v>
                </c:pt>
                <c:pt idx="5893">
                  <c:v>73822.534748160862</c:v>
                </c:pt>
                <c:pt idx="5894">
                  <c:v>73836.502596926686</c:v>
                </c:pt>
                <c:pt idx="5895">
                  <c:v>73850.47069042451</c:v>
                </c:pt>
                <c:pt idx="5896">
                  <c:v>73864.439028612833</c:v>
                </c:pt>
                <c:pt idx="5897">
                  <c:v>73878.407611450108</c:v>
                </c:pt>
                <c:pt idx="5898">
                  <c:v>73892.376438894935</c:v>
                </c:pt>
                <c:pt idx="5899">
                  <c:v>73906.345510905754</c:v>
                </c:pt>
                <c:pt idx="5900">
                  <c:v>73920.314827441151</c:v>
                </c:pt>
                <c:pt idx="5901">
                  <c:v>73934.28438845971</c:v>
                </c:pt>
                <c:pt idx="5902">
                  <c:v>73948.254193919973</c:v>
                </c:pt>
                <c:pt idx="5903">
                  <c:v>73962.224243780569</c:v>
                </c:pt>
                <c:pt idx="5904">
                  <c:v>73976.194538000069</c:v>
                </c:pt>
                <c:pt idx="5905">
                  <c:v>73990.165076537145</c:v>
                </c:pt>
                <c:pt idx="5906">
                  <c:v>74004.135859350354</c:v>
                </c:pt>
                <c:pt idx="5907">
                  <c:v>74018.106886398382</c:v>
                </c:pt>
                <c:pt idx="5908">
                  <c:v>74032.078157639888</c:v>
                </c:pt>
                <c:pt idx="5909">
                  <c:v>74046.049673033514</c:v>
                </c:pt>
                <c:pt idx="5910">
                  <c:v>74060.021432538037</c:v>
                </c:pt>
                <c:pt idx="5911">
                  <c:v>74073.993436112025</c:v>
                </c:pt>
                <c:pt idx="5912">
                  <c:v>74087.965683714312</c:v>
                </c:pt>
                <c:pt idx="5913">
                  <c:v>74101.938175303585</c:v>
                </c:pt>
                <c:pt idx="5914">
                  <c:v>74115.910910838604</c:v>
                </c:pt>
                <c:pt idx="5915">
                  <c:v>74129.88389027807</c:v>
                </c:pt>
                <c:pt idx="5916">
                  <c:v>74143.857113580845</c:v>
                </c:pt>
                <c:pt idx="5917">
                  <c:v>74157.830580705631</c:v>
                </c:pt>
                <c:pt idx="5918">
                  <c:v>74171.804291611275</c:v>
                </c:pt>
                <c:pt idx="5919">
                  <c:v>74185.778246256552</c:v>
                </c:pt>
                <c:pt idx="5920">
                  <c:v>74199.752444600352</c:v>
                </c:pt>
                <c:pt idx="5921">
                  <c:v>74213.726886601478</c:v>
                </c:pt>
                <c:pt idx="5922">
                  <c:v>74227.701572218779</c:v>
                </c:pt>
                <c:pt idx="5923">
                  <c:v>74241.676501411144</c:v>
                </c:pt>
                <c:pt idx="5924">
                  <c:v>74255.651674137436</c:v>
                </c:pt>
                <c:pt idx="5925">
                  <c:v>74269.62709035656</c:v>
                </c:pt>
                <c:pt idx="5926">
                  <c:v>74283.602750027407</c:v>
                </c:pt>
                <c:pt idx="5927">
                  <c:v>74297.578653109013</c:v>
                </c:pt>
                <c:pt idx="5928">
                  <c:v>74311.554799560152</c:v>
                </c:pt>
                <c:pt idx="5929">
                  <c:v>74325.531189339861</c:v>
                </c:pt>
                <c:pt idx="5930">
                  <c:v>74339.507822407133</c:v>
                </c:pt>
                <c:pt idx="5931">
                  <c:v>74353.484698720873</c:v>
                </c:pt>
                <c:pt idx="5932">
                  <c:v>74367.461818240146</c:v>
                </c:pt>
                <c:pt idx="5933">
                  <c:v>74381.439180923917</c:v>
                </c:pt>
                <c:pt idx="5934">
                  <c:v>74395.416786731221</c:v>
                </c:pt>
                <c:pt idx="5935">
                  <c:v>74409.394635621065</c:v>
                </c:pt>
                <c:pt idx="5936">
                  <c:v>74423.372727552589</c:v>
                </c:pt>
                <c:pt idx="5937">
                  <c:v>74437.351062484799</c:v>
                </c:pt>
                <c:pt idx="5938">
                  <c:v>74451.329640376702</c:v>
                </c:pt>
                <c:pt idx="5939">
                  <c:v>74465.30846118748</c:v>
                </c:pt>
                <c:pt idx="5940">
                  <c:v>74479.287524876228</c:v>
                </c:pt>
                <c:pt idx="5941">
                  <c:v>74493.266831402012</c:v>
                </c:pt>
                <c:pt idx="5942">
                  <c:v>74507.246380724027</c:v>
                </c:pt>
                <c:pt idx="5943">
                  <c:v>74521.226172801413</c:v>
                </c:pt>
                <c:pt idx="5944">
                  <c:v>74535.206207593292</c:v>
                </c:pt>
                <c:pt idx="5945">
                  <c:v>74549.186485058846</c:v>
                </c:pt>
                <c:pt idx="5946">
                  <c:v>74563.167005157273</c:v>
                </c:pt>
                <c:pt idx="5947">
                  <c:v>74577.147767847782</c:v>
                </c:pt>
                <c:pt idx="5948">
                  <c:v>74591.128773089571</c:v>
                </c:pt>
                <c:pt idx="5949">
                  <c:v>74605.110020841908</c:v>
                </c:pt>
                <c:pt idx="5950">
                  <c:v>74619.091511063933</c:v>
                </c:pt>
                <c:pt idx="5951">
                  <c:v>74633.073243715015</c:v>
                </c:pt>
                <c:pt idx="5952">
                  <c:v>74647.055218754365</c:v>
                </c:pt>
                <c:pt idx="5953">
                  <c:v>74661.037436141283</c:v>
                </c:pt>
                <c:pt idx="5954">
                  <c:v>74675.019895835052</c:v>
                </c:pt>
                <c:pt idx="5955">
                  <c:v>74689.00259779497</c:v>
                </c:pt>
                <c:pt idx="5956">
                  <c:v>74702.985541980408</c:v>
                </c:pt>
                <c:pt idx="5957">
                  <c:v>74716.968728350723</c:v>
                </c:pt>
                <c:pt idx="5958">
                  <c:v>74730.952156865183</c:v>
                </c:pt>
                <c:pt idx="5959">
                  <c:v>74744.935827483176</c:v>
                </c:pt>
                <c:pt idx="5960">
                  <c:v>74758.919740164099</c:v>
                </c:pt>
                <c:pt idx="5961">
                  <c:v>74772.903894867341</c:v>
                </c:pt>
                <c:pt idx="5962">
                  <c:v>74786.888291552328</c:v>
                </c:pt>
                <c:pt idx="5963">
                  <c:v>74800.872930178448</c:v>
                </c:pt>
                <c:pt idx="5964">
                  <c:v>74814.857810705173</c:v>
                </c:pt>
                <c:pt idx="5965">
                  <c:v>74828.842933091859</c:v>
                </c:pt>
                <c:pt idx="5966">
                  <c:v>74842.828297298096</c:v>
                </c:pt>
                <c:pt idx="5967">
                  <c:v>74856.813903283241</c:v>
                </c:pt>
                <c:pt idx="5968">
                  <c:v>74870.799751006867</c:v>
                </c:pt>
                <c:pt idx="5969">
                  <c:v>74884.785840428449</c:v>
                </c:pt>
                <c:pt idx="5970">
                  <c:v>74898.772171507459</c:v>
                </c:pt>
                <c:pt idx="5971">
                  <c:v>74912.758744203471</c:v>
                </c:pt>
                <c:pt idx="5972">
                  <c:v>74926.745558476017</c:v>
                </c:pt>
                <c:pt idx="5973">
                  <c:v>74940.732614284672</c:v>
                </c:pt>
                <c:pt idx="5974">
                  <c:v>74954.719911588967</c:v>
                </c:pt>
                <c:pt idx="5975">
                  <c:v>74968.707450348476</c:v>
                </c:pt>
                <c:pt idx="5976">
                  <c:v>74982.695230522819</c:v>
                </c:pt>
                <c:pt idx="5977">
                  <c:v>74996.683252071642</c:v>
                </c:pt>
                <c:pt idx="5978">
                  <c:v>75010.671514954534</c:v>
                </c:pt>
                <c:pt idx="5979">
                  <c:v>75024.660019131115</c:v>
                </c:pt>
                <c:pt idx="5980">
                  <c:v>75038.648764561047</c:v>
                </c:pt>
                <c:pt idx="5981">
                  <c:v>75052.637751203962</c:v>
                </c:pt>
                <c:pt idx="5982">
                  <c:v>75066.626979019566</c:v>
                </c:pt>
                <c:pt idx="5983">
                  <c:v>75080.616447967608</c:v>
                </c:pt>
                <c:pt idx="5984">
                  <c:v>75094.606158007722</c:v>
                </c:pt>
                <c:pt idx="5985">
                  <c:v>75108.596109099613</c:v>
                </c:pt>
                <c:pt idx="5986">
                  <c:v>75122.586301203075</c:v>
                </c:pt>
                <c:pt idx="5987">
                  <c:v>75136.576734277813</c:v>
                </c:pt>
                <c:pt idx="5988">
                  <c:v>75150.567408283561</c:v>
                </c:pt>
                <c:pt idx="5989">
                  <c:v>75164.558323180143</c:v>
                </c:pt>
                <c:pt idx="5990">
                  <c:v>75178.549478927293</c:v>
                </c:pt>
                <c:pt idx="5991">
                  <c:v>75192.540875484818</c:v>
                </c:pt>
                <c:pt idx="5992">
                  <c:v>75206.532512812584</c:v>
                </c:pt>
                <c:pt idx="5993">
                  <c:v>75220.524390870385</c:v>
                </c:pt>
                <c:pt idx="5994">
                  <c:v>75234.516509617984</c:v>
                </c:pt>
                <c:pt idx="5995">
                  <c:v>75248.508869015364</c:v>
                </c:pt>
                <c:pt idx="5996">
                  <c:v>75262.501469022332</c:v>
                </c:pt>
                <c:pt idx="5997">
                  <c:v>75276.494309598711</c:v>
                </c:pt>
                <c:pt idx="5998">
                  <c:v>75290.487390704438</c:v>
                </c:pt>
                <c:pt idx="5999">
                  <c:v>75304.480712299439</c:v>
                </c:pt>
                <c:pt idx="6000">
                  <c:v>75318.474274343636</c:v>
                </c:pt>
                <c:pt idx="6001">
                  <c:v>75332.468076796911</c:v>
                </c:pt>
                <c:pt idx="6002">
                  <c:v>75346.462119619246</c:v>
                </c:pt>
                <c:pt idx="6003">
                  <c:v>75360.456402770607</c:v>
                </c:pt>
                <c:pt idx="6004">
                  <c:v>75374.45092621095</c:v>
                </c:pt>
                <c:pt idx="6005">
                  <c:v>75388.44568990024</c:v>
                </c:pt>
                <c:pt idx="6006">
                  <c:v>75402.44069379849</c:v>
                </c:pt>
                <c:pt idx="6007">
                  <c:v>75416.435937865739</c:v>
                </c:pt>
                <c:pt idx="6008">
                  <c:v>75430.431422062</c:v>
                </c:pt>
                <c:pt idx="6009">
                  <c:v>75444.427146347283</c:v>
                </c:pt>
                <c:pt idx="6010">
                  <c:v>75458.423110681673</c:v>
                </c:pt>
                <c:pt idx="6011">
                  <c:v>75472.419315025181</c:v>
                </c:pt>
                <c:pt idx="6012">
                  <c:v>75486.415759337964</c:v>
                </c:pt>
                <c:pt idx="6013">
                  <c:v>75500.412443580048</c:v>
                </c:pt>
                <c:pt idx="6014">
                  <c:v>75514.409367711589</c:v>
                </c:pt>
                <c:pt idx="6015">
                  <c:v>75528.406531692643</c:v>
                </c:pt>
                <c:pt idx="6016">
                  <c:v>75542.403935483395</c:v>
                </c:pt>
                <c:pt idx="6017">
                  <c:v>75556.401579044017</c:v>
                </c:pt>
                <c:pt idx="6018">
                  <c:v>75570.399462334608</c:v>
                </c:pt>
                <c:pt idx="6019">
                  <c:v>75584.397585315339</c:v>
                </c:pt>
                <c:pt idx="6020">
                  <c:v>75598.39594794641</c:v>
                </c:pt>
                <c:pt idx="6021">
                  <c:v>75612.394550188023</c:v>
                </c:pt>
                <c:pt idx="6022">
                  <c:v>75626.393392000362</c:v>
                </c:pt>
                <c:pt idx="6023">
                  <c:v>75640.392473343687</c:v>
                </c:pt>
                <c:pt idx="6024">
                  <c:v>75654.391794178257</c:v>
                </c:pt>
                <c:pt idx="6025">
                  <c:v>75668.391354464227</c:v>
                </c:pt>
                <c:pt idx="6026">
                  <c:v>75682.391154161975</c:v>
                </c:pt>
                <c:pt idx="6027">
                  <c:v>75696.391193231684</c:v>
                </c:pt>
                <c:pt idx="6028">
                  <c:v>75710.391471633702</c:v>
                </c:pt>
                <c:pt idx="6029">
                  <c:v>75724.391989328316</c:v>
                </c:pt>
                <c:pt idx="6030">
                  <c:v>75738.392746275829</c:v>
                </c:pt>
                <c:pt idx="6031">
                  <c:v>75752.393742436572</c:v>
                </c:pt>
                <c:pt idx="6032">
                  <c:v>75766.39497777092</c:v>
                </c:pt>
                <c:pt idx="6033">
                  <c:v>75780.39645223922</c:v>
                </c:pt>
                <c:pt idx="6034">
                  <c:v>75794.398165801787</c:v>
                </c:pt>
                <c:pt idx="6035">
                  <c:v>75808.400118419071</c:v>
                </c:pt>
                <c:pt idx="6036">
                  <c:v>75822.402310051417</c:v>
                </c:pt>
                <c:pt idx="6037">
                  <c:v>75836.404740659273</c:v>
                </c:pt>
                <c:pt idx="6038">
                  <c:v>75850.407410203043</c:v>
                </c:pt>
                <c:pt idx="6039">
                  <c:v>75864.410318643146</c:v>
                </c:pt>
                <c:pt idx="6040">
                  <c:v>75878.413465940059</c:v>
                </c:pt>
                <c:pt idx="6041">
                  <c:v>75892.416852054215</c:v>
                </c:pt>
                <c:pt idx="6042">
                  <c:v>75906.420476946121</c:v>
                </c:pt>
                <c:pt idx="6043">
                  <c:v>75920.42434057621</c:v>
                </c:pt>
                <c:pt idx="6044">
                  <c:v>75934.428442905075</c:v>
                </c:pt>
                <c:pt idx="6045">
                  <c:v>75948.43278389312</c:v>
                </c:pt>
                <c:pt idx="6046">
                  <c:v>75962.437363500911</c:v>
                </c:pt>
                <c:pt idx="6047">
                  <c:v>75976.442181689024</c:v>
                </c:pt>
                <c:pt idx="6048">
                  <c:v>75990.447238417968</c:v>
                </c:pt>
                <c:pt idx="6049">
                  <c:v>76004.452533648378</c:v>
                </c:pt>
                <c:pt idx="6050">
                  <c:v>76018.458067340747</c:v>
                </c:pt>
                <c:pt idx="6051">
                  <c:v>76032.463839455653</c:v>
                </c:pt>
                <c:pt idx="6052">
                  <c:v>76046.469849953821</c:v>
                </c:pt>
                <c:pt idx="6053">
                  <c:v>76060.476098795785</c:v>
                </c:pt>
                <c:pt idx="6054">
                  <c:v>76074.482585942125</c:v>
                </c:pt>
                <c:pt idx="6055">
                  <c:v>76088.48931135358</c:v>
                </c:pt>
                <c:pt idx="6056">
                  <c:v>76102.496274990757</c:v>
                </c:pt>
                <c:pt idx="6057">
                  <c:v>76116.503476814367</c:v>
                </c:pt>
                <c:pt idx="6058">
                  <c:v>76130.510916785061</c:v>
                </c:pt>
                <c:pt idx="6059">
                  <c:v>76144.51859486349</c:v>
                </c:pt>
                <c:pt idx="6060">
                  <c:v>76158.526511010423</c:v>
                </c:pt>
                <c:pt idx="6061">
                  <c:v>76172.534665186613</c:v>
                </c:pt>
                <c:pt idx="6062">
                  <c:v>76186.543057352697</c:v>
                </c:pt>
                <c:pt idx="6063">
                  <c:v>76200.551687469473</c:v>
                </c:pt>
                <c:pt idx="6064">
                  <c:v>76214.560555497737</c:v>
                </c:pt>
                <c:pt idx="6065">
                  <c:v>76228.569661398244</c:v>
                </c:pt>
                <c:pt idx="6066">
                  <c:v>76242.579005131716</c:v>
                </c:pt>
                <c:pt idx="6067">
                  <c:v>76256.588586659011</c:v>
                </c:pt>
                <c:pt idx="6068">
                  <c:v>76270.598405940924</c:v>
                </c:pt>
                <c:pt idx="6069">
                  <c:v>76284.608462938311</c:v>
                </c:pt>
                <c:pt idx="6070">
                  <c:v>76298.618757611926</c:v>
                </c:pt>
                <c:pt idx="6071">
                  <c:v>76312.629289922712</c:v>
                </c:pt>
                <c:pt idx="6072">
                  <c:v>76326.640059831494</c:v>
                </c:pt>
                <c:pt idx="6073">
                  <c:v>76340.651067299157</c:v>
                </c:pt>
                <c:pt idx="6074">
                  <c:v>76354.662312286571</c:v>
                </c:pt>
                <c:pt idx="6075">
                  <c:v>76368.673794754679</c:v>
                </c:pt>
                <c:pt idx="6076">
                  <c:v>76382.685514664336</c:v>
                </c:pt>
                <c:pt idx="6077">
                  <c:v>76396.697471976498</c:v>
                </c:pt>
                <c:pt idx="6078">
                  <c:v>76410.709666652125</c:v>
                </c:pt>
                <c:pt idx="6079">
                  <c:v>76424.722098652142</c:v>
                </c:pt>
                <c:pt idx="6080">
                  <c:v>76438.734767937567</c:v>
                </c:pt>
                <c:pt idx="6081">
                  <c:v>76452.747674469298</c:v>
                </c:pt>
                <c:pt idx="6082">
                  <c:v>76466.760818208408</c:v>
                </c:pt>
                <c:pt idx="6083">
                  <c:v>76480.774199115855</c:v>
                </c:pt>
                <c:pt idx="6084">
                  <c:v>76494.787817152624</c:v>
                </c:pt>
                <c:pt idx="6085">
                  <c:v>76508.80167227982</c:v>
                </c:pt>
                <c:pt idx="6086">
                  <c:v>76522.815764458457</c:v>
                </c:pt>
                <c:pt idx="6087">
                  <c:v>76536.83009364958</c:v>
                </c:pt>
                <c:pt idx="6088">
                  <c:v>76550.844659814291</c:v>
                </c:pt>
                <c:pt idx="6089">
                  <c:v>76564.859462913606</c:v>
                </c:pt>
                <c:pt idx="6090">
                  <c:v>76578.874502908686</c:v>
                </c:pt>
                <c:pt idx="6091">
                  <c:v>76592.88977976059</c:v>
                </c:pt>
                <c:pt idx="6092">
                  <c:v>76606.905293430449</c:v>
                </c:pt>
                <c:pt idx="6093">
                  <c:v>76620.921043879425</c:v>
                </c:pt>
                <c:pt idx="6094">
                  <c:v>76634.937031068635</c:v>
                </c:pt>
                <c:pt idx="6095">
                  <c:v>76648.95325495927</c:v>
                </c:pt>
                <c:pt idx="6096">
                  <c:v>76662.969715512489</c:v>
                </c:pt>
                <c:pt idx="6097">
                  <c:v>76676.986412689439</c:v>
                </c:pt>
                <c:pt idx="6098">
                  <c:v>76691.003346451354</c:v>
                </c:pt>
                <c:pt idx="6099">
                  <c:v>76705.02051675941</c:v>
                </c:pt>
                <c:pt idx="6100">
                  <c:v>76719.037923574899</c:v>
                </c:pt>
                <c:pt idx="6101">
                  <c:v>76733.05556685898</c:v>
                </c:pt>
                <c:pt idx="6102">
                  <c:v>76747.073446572904</c:v>
                </c:pt>
                <c:pt idx="6103">
                  <c:v>76761.091562677975</c:v>
                </c:pt>
                <c:pt idx="6104">
                  <c:v>76775.109915135457</c:v>
                </c:pt>
                <c:pt idx="6105">
                  <c:v>76789.128503906599</c:v>
                </c:pt>
                <c:pt idx="6106">
                  <c:v>76803.147328952735</c:v>
                </c:pt>
                <c:pt idx="6107">
                  <c:v>76817.166390235187</c:v>
                </c:pt>
                <c:pt idx="6108">
                  <c:v>76831.185687715231</c:v>
                </c:pt>
                <c:pt idx="6109">
                  <c:v>76845.205221354234</c:v>
                </c:pt>
                <c:pt idx="6110">
                  <c:v>76859.22499111353</c:v>
                </c:pt>
                <c:pt idx="6111">
                  <c:v>76873.244996954498</c:v>
                </c:pt>
                <c:pt idx="6112">
                  <c:v>76887.265238838503</c:v>
                </c:pt>
                <c:pt idx="6113">
                  <c:v>76901.285716726954</c:v>
                </c:pt>
                <c:pt idx="6114">
                  <c:v>76915.306430581186</c:v>
                </c:pt>
                <c:pt idx="6115">
                  <c:v>76929.327380362665</c:v>
                </c:pt>
                <c:pt idx="6116">
                  <c:v>76943.348566032844</c:v>
                </c:pt>
                <c:pt idx="6117">
                  <c:v>76957.369987553073</c:v>
                </c:pt>
                <c:pt idx="6118">
                  <c:v>76971.39164488489</c:v>
                </c:pt>
                <c:pt idx="6119">
                  <c:v>76985.413537989647</c:v>
                </c:pt>
                <c:pt idx="6120">
                  <c:v>76999.435666828984</c:v>
                </c:pt>
                <c:pt idx="6121">
                  <c:v>77013.458031364236</c:v>
                </c:pt>
                <c:pt idx="6122">
                  <c:v>77027.480631556973</c:v>
                </c:pt>
                <c:pt idx="6123">
                  <c:v>77041.503467368704</c:v>
                </c:pt>
                <c:pt idx="6124">
                  <c:v>77055.52653876094</c:v>
                </c:pt>
                <c:pt idx="6125">
                  <c:v>77069.549845695234</c:v>
                </c:pt>
                <c:pt idx="6126">
                  <c:v>77083.573388133096</c:v>
                </c:pt>
                <c:pt idx="6127">
                  <c:v>77097.597166036154</c:v>
                </c:pt>
                <c:pt idx="6128">
                  <c:v>77111.621179365917</c:v>
                </c:pt>
                <c:pt idx="6129">
                  <c:v>77125.645428084041</c:v>
                </c:pt>
                <c:pt idx="6130">
                  <c:v>77139.669912152065</c:v>
                </c:pt>
                <c:pt idx="6131">
                  <c:v>77153.694631531616</c:v>
                </c:pt>
                <c:pt idx="6132">
                  <c:v>77167.71958618435</c:v>
                </c:pt>
                <c:pt idx="6133">
                  <c:v>77181.744776071908</c:v>
                </c:pt>
                <c:pt idx="6134">
                  <c:v>77195.770201155872</c:v>
                </c:pt>
                <c:pt idx="6135">
                  <c:v>77209.795861398001</c:v>
                </c:pt>
                <c:pt idx="6136">
                  <c:v>77223.82175675992</c:v>
                </c:pt>
                <c:pt idx="6137">
                  <c:v>77237.847887203257</c:v>
                </c:pt>
                <c:pt idx="6138">
                  <c:v>77251.874252689857</c:v>
                </c:pt>
                <c:pt idx="6139">
                  <c:v>77265.900853181316</c:v>
                </c:pt>
                <c:pt idx="6140">
                  <c:v>77279.927688639393</c:v>
                </c:pt>
                <c:pt idx="6141">
                  <c:v>77293.954759025815</c:v>
                </c:pt>
                <c:pt idx="6142">
                  <c:v>77307.98206430237</c:v>
                </c:pt>
                <c:pt idx="6143">
                  <c:v>77322.009604430787</c:v>
                </c:pt>
                <c:pt idx="6144">
                  <c:v>77336.037379372821</c:v>
                </c:pt>
                <c:pt idx="6145">
                  <c:v>77350.065389090363</c:v>
                </c:pt>
                <c:pt idx="6146">
                  <c:v>77364.093633545068</c:v>
                </c:pt>
                <c:pt idx="6147">
                  <c:v>77378.122112698897</c:v>
                </c:pt>
                <c:pt idx="6148">
                  <c:v>77392.15082651352</c:v>
                </c:pt>
                <c:pt idx="6149">
                  <c:v>77406.179774950928</c:v>
                </c:pt>
                <c:pt idx="6150">
                  <c:v>77420.208957972791</c:v>
                </c:pt>
                <c:pt idx="6151">
                  <c:v>77434.238375541143</c:v>
                </c:pt>
                <c:pt idx="6152">
                  <c:v>77448.268027617814</c:v>
                </c:pt>
                <c:pt idx="6153">
                  <c:v>77462.297914164636</c:v>
                </c:pt>
                <c:pt idx="6154">
                  <c:v>77476.328035143539</c:v>
                </c:pt>
                <c:pt idx="6155">
                  <c:v>77490.358390516441</c:v>
                </c:pt>
                <c:pt idx="6156">
                  <c:v>77504.388980245305</c:v>
                </c:pt>
                <c:pt idx="6157">
                  <c:v>77518.419804291989</c:v>
                </c:pt>
                <c:pt idx="6158">
                  <c:v>77532.450862618469</c:v>
                </c:pt>
                <c:pt idx="6159">
                  <c:v>77546.482155186735</c:v>
                </c:pt>
                <c:pt idx="6160">
                  <c:v>77560.51368195875</c:v>
                </c:pt>
                <c:pt idx="6161">
                  <c:v>77574.545442896473</c:v>
                </c:pt>
                <c:pt idx="6162">
                  <c:v>77588.577437961954</c:v>
                </c:pt>
                <c:pt idx="6163">
                  <c:v>77602.609667117154</c:v>
                </c:pt>
                <c:pt idx="6164">
                  <c:v>77616.642130324079</c:v>
                </c:pt>
                <c:pt idx="6165">
                  <c:v>77630.674827544877</c:v>
                </c:pt>
                <c:pt idx="6166">
                  <c:v>77644.707758741453</c:v>
                </c:pt>
                <c:pt idx="6167">
                  <c:v>77658.740923875943</c:v>
                </c:pt>
                <c:pt idx="6168">
                  <c:v>77672.774322910424</c:v>
                </c:pt>
                <c:pt idx="6169">
                  <c:v>77686.807955806944</c:v>
                </c:pt>
                <c:pt idx="6170">
                  <c:v>77700.841822527611</c:v>
                </c:pt>
                <c:pt idx="6171">
                  <c:v>77714.87592303459</c:v>
                </c:pt>
                <c:pt idx="6172">
                  <c:v>77728.910257289914</c:v>
                </c:pt>
                <c:pt idx="6173">
                  <c:v>77742.944825255778</c:v>
                </c:pt>
                <c:pt idx="6174">
                  <c:v>77756.979626894346</c:v>
                </c:pt>
                <c:pt idx="6175">
                  <c:v>77771.014662167669</c:v>
                </c:pt>
                <c:pt idx="6176">
                  <c:v>77785.049931038011</c:v>
                </c:pt>
                <c:pt idx="6177">
                  <c:v>77799.085433467539</c:v>
                </c:pt>
                <c:pt idx="6178">
                  <c:v>77813.121169418475</c:v>
                </c:pt>
                <c:pt idx="6179">
                  <c:v>77827.157138852956</c:v>
                </c:pt>
                <c:pt idx="6180">
                  <c:v>77841.193341733233</c:v>
                </c:pt>
                <c:pt idx="6181">
                  <c:v>77855.22977802153</c:v>
                </c:pt>
                <c:pt idx="6182">
                  <c:v>77869.266447680129</c:v>
                </c:pt>
                <c:pt idx="6183">
                  <c:v>77883.303350671267</c:v>
                </c:pt>
                <c:pt idx="6184">
                  <c:v>77897.340486957197</c:v>
                </c:pt>
                <c:pt idx="6185">
                  <c:v>77911.377856500214</c:v>
                </c:pt>
                <c:pt idx="6186">
                  <c:v>77925.415459262556</c:v>
                </c:pt>
                <c:pt idx="6187">
                  <c:v>77939.453295206607</c:v>
                </c:pt>
                <c:pt idx="6188">
                  <c:v>77953.491364294692</c:v>
                </c:pt>
                <c:pt idx="6189">
                  <c:v>77967.529666489092</c:v>
                </c:pt>
                <c:pt idx="6190">
                  <c:v>77981.568201752118</c:v>
                </c:pt>
                <c:pt idx="6191">
                  <c:v>77995.606970046181</c:v>
                </c:pt>
                <c:pt idx="6192">
                  <c:v>78009.645971333637</c:v>
                </c:pt>
                <c:pt idx="6193">
                  <c:v>78023.685205576869</c:v>
                </c:pt>
                <c:pt idx="6194">
                  <c:v>78037.724672738244</c:v>
                </c:pt>
                <c:pt idx="6195">
                  <c:v>78051.764372780162</c:v>
                </c:pt>
                <c:pt idx="6196">
                  <c:v>78065.804305665093</c:v>
                </c:pt>
                <c:pt idx="6197">
                  <c:v>78079.844471355362</c:v>
                </c:pt>
                <c:pt idx="6198">
                  <c:v>78093.884869813512</c:v>
                </c:pt>
                <c:pt idx="6199">
                  <c:v>78107.925501001911</c:v>
                </c:pt>
                <c:pt idx="6200">
                  <c:v>78121.966364883105</c:v>
                </c:pt>
                <c:pt idx="6201">
                  <c:v>78136.007461419475</c:v>
                </c:pt>
                <c:pt idx="6202">
                  <c:v>78150.048790573579</c:v>
                </c:pt>
                <c:pt idx="6203">
                  <c:v>78164.090352307932</c:v>
                </c:pt>
                <c:pt idx="6204">
                  <c:v>78178.132146584961</c:v>
                </c:pt>
                <c:pt idx="6205">
                  <c:v>78192.174173367253</c:v>
                </c:pt>
                <c:pt idx="6206">
                  <c:v>78206.216432617279</c:v>
                </c:pt>
                <c:pt idx="6207">
                  <c:v>78220.258924297697</c:v>
                </c:pt>
                <c:pt idx="6208">
                  <c:v>78234.301648370965</c:v>
                </c:pt>
                <c:pt idx="6209">
                  <c:v>78248.344604799713</c:v>
                </c:pt>
                <c:pt idx="6210">
                  <c:v>78262.387793546499</c:v>
                </c:pt>
                <c:pt idx="6211">
                  <c:v>78276.43121457391</c:v>
                </c:pt>
                <c:pt idx="6212">
                  <c:v>78290.47486784459</c:v>
                </c:pt>
                <c:pt idx="6213">
                  <c:v>78304.518753321114</c:v>
                </c:pt>
                <c:pt idx="6214">
                  <c:v>78318.562870966125</c:v>
                </c:pt>
                <c:pt idx="6215">
                  <c:v>78332.607220742328</c:v>
                </c:pt>
                <c:pt idx="6216">
                  <c:v>78346.651802612294</c:v>
                </c:pt>
                <c:pt idx="6217">
                  <c:v>78360.696616538757</c:v>
                </c:pt>
                <c:pt idx="6218">
                  <c:v>78374.741662484332</c:v>
                </c:pt>
                <c:pt idx="6219">
                  <c:v>78388.786940411723</c:v>
                </c:pt>
                <c:pt idx="6220">
                  <c:v>78402.832450283706</c:v>
                </c:pt>
                <c:pt idx="6221">
                  <c:v>78416.878192062926</c:v>
                </c:pt>
                <c:pt idx="6222">
                  <c:v>78430.924165712131</c:v>
                </c:pt>
                <c:pt idx="6223">
                  <c:v>78444.970371194053</c:v>
                </c:pt>
                <c:pt idx="6224">
                  <c:v>78459.016808471453</c:v>
                </c:pt>
                <c:pt idx="6225">
                  <c:v>78473.063477507108</c:v>
                </c:pt>
                <c:pt idx="6226">
                  <c:v>78487.110378263766</c:v>
                </c:pt>
                <c:pt idx="6227">
                  <c:v>78501.157510704259</c:v>
                </c:pt>
                <c:pt idx="6228">
                  <c:v>78515.204874791321</c:v>
                </c:pt>
                <c:pt idx="6229">
                  <c:v>78529.252470487801</c:v>
                </c:pt>
                <c:pt idx="6230">
                  <c:v>78543.300297756519</c:v>
                </c:pt>
                <c:pt idx="6231">
                  <c:v>78557.348356560324</c:v>
                </c:pt>
                <c:pt idx="6232">
                  <c:v>78571.396646862049</c:v>
                </c:pt>
                <c:pt idx="6233">
                  <c:v>78585.445168624559</c:v>
                </c:pt>
                <c:pt idx="6234">
                  <c:v>78599.493921810688</c:v>
                </c:pt>
                <c:pt idx="6235">
                  <c:v>78613.542906383373</c:v>
                </c:pt>
                <c:pt idx="6236">
                  <c:v>78627.592122305505</c:v>
                </c:pt>
                <c:pt idx="6237">
                  <c:v>78641.641569539963</c:v>
                </c:pt>
                <c:pt idx="6238">
                  <c:v>78655.691248049669</c:v>
                </c:pt>
                <c:pt idx="6239">
                  <c:v>78669.741157797573</c:v>
                </c:pt>
                <c:pt idx="6240">
                  <c:v>78683.791298746582</c:v>
                </c:pt>
                <c:pt idx="6241">
                  <c:v>78697.841670859692</c:v>
                </c:pt>
                <c:pt idx="6242">
                  <c:v>78711.892274099853</c:v>
                </c:pt>
                <c:pt idx="6243">
                  <c:v>78725.943108430074</c:v>
                </c:pt>
                <c:pt idx="6244">
                  <c:v>78739.994173813247</c:v>
                </c:pt>
                <c:pt idx="6245">
                  <c:v>78754.045470212484</c:v>
                </c:pt>
                <c:pt idx="6246">
                  <c:v>78768.09699759075</c:v>
                </c:pt>
                <c:pt idx="6247">
                  <c:v>78782.148755911083</c:v>
                </c:pt>
                <c:pt idx="6248">
                  <c:v>78796.200745136506</c:v>
                </c:pt>
                <c:pt idx="6249">
                  <c:v>78810.252965230073</c:v>
                </c:pt>
                <c:pt idx="6250">
                  <c:v>78824.305416154864</c:v>
                </c:pt>
                <c:pt idx="6251">
                  <c:v>78838.358097873905</c:v>
                </c:pt>
                <c:pt idx="6252">
                  <c:v>78852.411010350334</c:v>
                </c:pt>
                <c:pt idx="6253">
                  <c:v>78866.464153547204</c:v>
                </c:pt>
                <c:pt idx="6254">
                  <c:v>78880.517527427626</c:v>
                </c:pt>
                <c:pt idx="6255">
                  <c:v>78894.571131954785</c:v>
                </c:pt>
                <c:pt idx="6256">
                  <c:v>78908.624967091775</c:v>
                </c:pt>
                <c:pt idx="6257">
                  <c:v>78922.679032801709</c:v>
                </c:pt>
                <c:pt idx="6258">
                  <c:v>78936.73332904774</c:v>
                </c:pt>
                <c:pt idx="6259">
                  <c:v>78950.787855793067</c:v>
                </c:pt>
                <c:pt idx="6260">
                  <c:v>78964.842613000874</c:v>
                </c:pt>
                <c:pt idx="6261">
                  <c:v>78978.897600634373</c:v>
                </c:pt>
                <c:pt idx="6262">
                  <c:v>78992.95281865666</c:v>
                </c:pt>
                <c:pt idx="6263">
                  <c:v>79007.008267031095</c:v>
                </c:pt>
                <c:pt idx="6264">
                  <c:v>79021.063945720758</c:v>
                </c:pt>
                <c:pt idx="6265">
                  <c:v>79035.119854689023</c:v>
                </c:pt>
                <c:pt idx="6266">
                  <c:v>79049.175993899073</c:v>
                </c:pt>
                <c:pt idx="6267">
                  <c:v>79063.23236331412</c:v>
                </c:pt>
                <c:pt idx="6268">
                  <c:v>79077.288962897554</c:v>
                </c:pt>
                <c:pt idx="6269">
                  <c:v>79091.345792612541</c:v>
                </c:pt>
                <c:pt idx="6270">
                  <c:v>79105.402852422412</c:v>
                </c:pt>
                <c:pt idx="6271">
                  <c:v>79119.460142290569</c:v>
                </c:pt>
                <c:pt idx="6272">
                  <c:v>79133.517662180253</c:v>
                </c:pt>
                <c:pt idx="6273">
                  <c:v>79147.575412054779</c:v>
                </c:pt>
                <c:pt idx="6274">
                  <c:v>79161.633391877476</c:v>
                </c:pt>
                <c:pt idx="6275">
                  <c:v>79175.69160161179</c:v>
                </c:pt>
                <c:pt idx="6276">
                  <c:v>79189.750041220992</c:v>
                </c:pt>
                <c:pt idx="6277">
                  <c:v>79203.808710668527</c:v>
                </c:pt>
                <c:pt idx="6278">
                  <c:v>79217.867609917739</c:v>
                </c:pt>
                <c:pt idx="6279">
                  <c:v>79231.926738932045</c:v>
                </c:pt>
                <c:pt idx="6280">
                  <c:v>79245.986097674861</c:v>
                </c:pt>
                <c:pt idx="6281">
                  <c:v>79260.045686109632</c:v>
                </c:pt>
                <c:pt idx="6282">
                  <c:v>79274.105504199761</c:v>
                </c:pt>
                <c:pt idx="6283">
                  <c:v>79288.165551908736</c:v>
                </c:pt>
                <c:pt idx="6284">
                  <c:v>79302.225829199961</c:v>
                </c:pt>
                <c:pt idx="6285">
                  <c:v>79316.286336036937</c:v>
                </c:pt>
                <c:pt idx="6286">
                  <c:v>79330.347072383141</c:v>
                </c:pt>
                <c:pt idx="6287">
                  <c:v>79344.408038202106</c:v>
                </c:pt>
                <c:pt idx="6288">
                  <c:v>79358.46923345729</c:v>
                </c:pt>
                <c:pt idx="6289">
                  <c:v>79372.530658112242</c:v>
                </c:pt>
                <c:pt idx="6290">
                  <c:v>79386.592312130451</c:v>
                </c:pt>
                <c:pt idx="6291">
                  <c:v>79400.654195475523</c:v>
                </c:pt>
                <c:pt idx="6292">
                  <c:v>79414.716308110903</c:v>
                </c:pt>
                <c:pt idx="6293">
                  <c:v>79428.778650000284</c:v>
                </c:pt>
                <c:pt idx="6294">
                  <c:v>79442.841221107141</c:v>
                </c:pt>
                <c:pt idx="6295">
                  <c:v>79456.904021395152</c:v>
                </c:pt>
                <c:pt idx="6296">
                  <c:v>79470.967050827807</c:v>
                </c:pt>
                <c:pt idx="6297">
                  <c:v>79485.030309368813</c:v>
                </c:pt>
                <c:pt idx="6298">
                  <c:v>79499.093796981761</c:v>
                </c:pt>
                <c:pt idx="6299">
                  <c:v>79513.157513630256</c:v>
                </c:pt>
                <c:pt idx="6300">
                  <c:v>79527.221459277964</c:v>
                </c:pt>
                <c:pt idx="6301">
                  <c:v>79541.285633888532</c:v>
                </c:pt>
                <c:pt idx="6302">
                  <c:v>79555.35003742564</c:v>
                </c:pt>
                <c:pt idx="6303">
                  <c:v>79569.41466985298</c:v>
                </c:pt>
                <c:pt idx="6304">
                  <c:v>79583.479531134246</c:v>
                </c:pt>
                <c:pt idx="6305">
                  <c:v>79597.544621233115</c:v>
                </c:pt>
                <c:pt idx="6306">
                  <c:v>79611.609940113296</c:v>
                </c:pt>
                <c:pt idx="6307">
                  <c:v>79625.675487738568</c:v>
                </c:pt>
                <c:pt idx="6308">
                  <c:v>79639.741264072552</c:v>
                </c:pt>
                <c:pt idx="6309">
                  <c:v>79653.80726907913</c:v>
                </c:pt>
                <c:pt idx="6310">
                  <c:v>79667.87350272201</c:v>
                </c:pt>
                <c:pt idx="6311">
                  <c:v>79681.939964964957</c:v>
                </c:pt>
                <c:pt idx="6312">
                  <c:v>79696.006655771736</c:v>
                </c:pt>
                <c:pt idx="6313">
                  <c:v>79710.073575106158</c:v>
                </c:pt>
                <c:pt idx="6314">
                  <c:v>79724.140722932105</c:v>
                </c:pt>
                <c:pt idx="6315">
                  <c:v>79738.20809921324</c:v>
                </c:pt>
                <c:pt idx="6316">
                  <c:v>79752.275703913532</c:v>
                </c:pt>
                <c:pt idx="6317">
                  <c:v>79766.343536996748</c:v>
                </c:pt>
                <c:pt idx="6318">
                  <c:v>79780.411598426756</c:v>
                </c:pt>
                <c:pt idx="6319">
                  <c:v>79794.479888167407</c:v>
                </c:pt>
                <c:pt idx="6320">
                  <c:v>79808.548406182614</c:v>
                </c:pt>
                <c:pt idx="6321">
                  <c:v>79822.617152436258</c:v>
                </c:pt>
                <c:pt idx="6322">
                  <c:v>79836.686126892208</c:v>
                </c:pt>
                <c:pt idx="6323">
                  <c:v>79850.755329514344</c:v>
                </c:pt>
                <c:pt idx="6324">
                  <c:v>79864.824760266652</c:v>
                </c:pt>
                <c:pt idx="6325">
                  <c:v>79878.894419113043</c:v>
                </c:pt>
                <c:pt idx="6326">
                  <c:v>79892.964306017428</c:v>
                </c:pt>
                <c:pt idx="6327">
                  <c:v>79907.034420943848</c:v>
                </c:pt>
                <c:pt idx="6328">
                  <c:v>79921.104763856172</c:v>
                </c:pt>
                <c:pt idx="6329">
                  <c:v>79935.175334718428</c:v>
                </c:pt>
                <c:pt idx="6330">
                  <c:v>79949.246133494555</c:v>
                </c:pt>
                <c:pt idx="6331">
                  <c:v>79963.317160148654</c:v>
                </c:pt>
                <c:pt idx="6332">
                  <c:v>79977.388414644651</c:v>
                </c:pt>
                <c:pt idx="6333">
                  <c:v>79991.459896946559</c:v>
                </c:pt>
                <c:pt idx="6334">
                  <c:v>80005.531607018478</c:v>
                </c:pt>
                <c:pt idx="6335">
                  <c:v>80019.603544824393</c:v>
                </c:pt>
                <c:pt idx="6336">
                  <c:v>80033.675710328447</c:v>
                </c:pt>
                <c:pt idx="6337">
                  <c:v>80047.748103494581</c:v>
                </c:pt>
                <c:pt idx="6338">
                  <c:v>80061.820724287027</c:v>
                </c:pt>
                <c:pt idx="6339">
                  <c:v>80075.893572669695</c:v>
                </c:pt>
                <c:pt idx="6340">
                  <c:v>80089.96664860686</c:v>
                </c:pt>
                <c:pt idx="6341">
                  <c:v>80104.039952062536</c:v>
                </c:pt>
                <c:pt idx="6342">
                  <c:v>80118.113483000881</c:v>
                </c:pt>
                <c:pt idx="6343">
                  <c:v>80132.18724138604</c:v>
                </c:pt>
                <c:pt idx="6344">
                  <c:v>80146.261227182142</c:v>
                </c:pt>
                <c:pt idx="6345">
                  <c:v>80160.335440353345</c:v>
                </c:pt>
                <c:pt idx="6346">
                  <c:v>80174.409880863808</c:v>
                </c:pt>
                <c:pt idx="6347">
                  <c:v>80188.484548677719</c:v>
                </c:pt>
                <c:pt idx="6348">
                  <c:v>80202.559443759324</c:v>
                </c:pt>
                <c:pt idx="6349">
                  <c:v>80216.634566072738</c:v>
                </c:pt>
                <c:pt idx="6350">
                  <c:v>80230.709915582265</c:v>
                </c:pt>
                <c:pt idx="6351">
                  <c:v>80244.785492252093</c:v>
                </c:pt>
                <c:pt idx="6352">
                  <c:v>80258.861296046394</c:v>
                </c:pt>
                <c:pt idx="6353">
                  <c:v>80272.937326929532</c:v>
                </c:pt>
                <c:pt idx="6354">
                  <c:v>80287.013584865679</c:v>
                </c:pt>
                <c:pt idx="6355">
                  <c:v>80301.090069819169</c:v>
                </c:pt>
                <c:pt idx="6356">
                  <c:v>80315.166781754277</c:v>
                </c:pt>
                <c:pt idx="6357">
                  <c:v>80329.243720635277</c:v>
                </c:pt>
                <c:pt idx="6358">
                  <c:v>80343.320886426416</c:v>
                </c:pt>
                <c:pt idx="6359">
                  <c:v>80357.3982790921</c:v>
                </c:pt>
                <c:pt idx="6360">
                  <c:v>80371.475898596662</c:v>
                </c:pt>
                <c:pt idx="6361">
                  <c:v>80385.553744904406</c:v>
                </c:pt>
                <c:pt idx="6362">
                  <c:v>80399.631817979622</c:v>
                </c:pt>
                <c:pt idx="6363">
                  <c:v>80413.710117786788</c:v>
                </c:pt>
                <c:pt idx="6364">
                  <c:v>80427.788644290224</c:v>
                </c:pt>
                <c:pt idx="6365">
                  <c:v>80441.867397454262</c:v>
                </c:pt>
                <c:pt idx="6366">
                  <c:v>80455.946377243366</c:v>
                </c:pt>
                <c:pt idx="6367">
                  <c:v>80470.025583621959</c:v>
                </c:pt>
                <c:pt idx="6368">
                  <c:v>80484.105016554415</c:v>
                </c:pt>
                <c:pt idx="6369">
                  <c:v>80498.184676005127</c:v>
                </c:pt>
                <c:pt idx="6370">
                  <c:v>80512.264561938602</c:v>
                </c:pt>
                <c:pt idx="6371">
                  <c:v>80526.344674319247</c:v>
                </c:pt>
                <c:pt idx="6372">
                  <c:v>80540.425013111599</c:v>
                </c:pt>
                <c:pt idx="6373">
                  <c:v>80554.505578280034</c:v>
                </c:pt>
                <c:pt idx="6374">
                  <c:v>80568.586369789089</c:v>
                </c:pt>
                <c:pt idx="6375">
                  <c:v>80582.667387603244</c:v>
                </c:pt>
                <c:pt idx="6376">
                  <c:v>80596.748631687005</c:v>
                </c:pt>
                <c:pt idx="6377">
                  <c:v>80610.830102004926</c:v>
                </c:pt>
                <c:pt idx="6378">
                  <c:v>80624.911798521469</c:v>
                </c:pt>
                <c:pt idx="6379">
                  <c:v>80638.993721201245</c:v>
                </c:pt>
                <c:pt idx="6380">
                  <c:v>80653.075870008746</c:v>
                </c:pt>
                <c:pt idx="6381">
                  <c:v>80667.158244908584</c:v>
                </c:pt>
                <c:pt idx="6382">
                  <c:v>80681.240845865279</c:v>
                </c:pt>
                <c:pt idx="6383">
                  <c:v>80695.323672843442</c:v>
                </c:pt>
                <c:pt idx="6384">
                  <c:v>80709.406725807712</c:v>
                </c:pt>
                <c:pt idx="6385">
                  <c:v>80723.490004722596</c:v>
                </c:pt>
                <c:pt idx="6386">
                  <c:v>80737.573509552822</c:v>
                </c:pt>
                <c:pt idx="6387">
                  <c:v>80751.657240262939</c:v>
                </c:pt>
                <c:pt idx="6388">
                  <c:v>80765.741196817646</c:v>
                </c:pt>
                <c:pt idx="6389">
                  <c:v>80779.825379181551</c:v>
                </c:pt>
                <c:pt idx="6390">
                  <c:v>80793.90978731931</c:v>
                </c:pt>
                <c:pt idx="6391">
                  <c:v>80807.994421195632</c:v>
                </c:pt>
                <c:pt idx="6392">
                  <c:v>80822.079280775186</c:v>
                </c:pt>
                <c:pt idx="6393">
                  <c:v>80836.16436602264</c:v>
                </c:pt>
                <c:pt idx="6394">
                  <c:v>80850.249676902749</c:v>
                </c:pt>
                <c:pt idx="6395">
                  <c:v>80864.335213380225</c:v>
                </c:pt>
                <c:pt idx="6396">
                  <c:v>80878.420975419707</c:v>
                </c:pt>
                <c:pt idx="6397">
                  <c:v>80892.506962986095</c:v>
                </c:pt>
                <c:pt idx="6398">
                  <c:v>80906.593176044</c:v>
                </c:pt>
                <c:pt idx="6399">
                  <c:v>80920.679614558263</c:v>
                </c:pt>
                <c:pt idx="6400">
                  <c:v>80934.766278493567</c:v>
                </c:pt>
                <c:pt idx="6401">
                  <c:v>80948.853167814828</c:v>
                </c:pt>
                <c:pt idx="6402">
                  <c:v>80962.940282486699</c:v>
                </c:pt>
                <c:pt idx="6403">
                  <c:v>80977.027622474125</c:v>
                </c:pt>
                <c:pt idx="6404">
                  <c:v>80991.115187741816</c:v>
                </c:pt>
                <c:pt idx="6405">
                  <c:v>81005.202978254616</c:v>
                </c:pt>
                <c:pt idx="6406">
                  <c:v>81019.290993977396</c:v>
                </c:pt>
                <c:pt idx="6407">
                  <c:v>81033.379234875028</c:v>
                </c:pt>
                <c:pt idx="6408">
                  <c:v>81047.467700912268</c:v>
                </c:pt>
                <c:pt idx="6409">
                  <c:v>81061.556392054117</c:v>
                </c:pt>
                <c:pt idx="6410">
                  <c:v>81075.64530826539</c:v>
                </c:pt>
                <c:pt idx="6411">
                  <c:v>81089.734449510943</c:v>
                </c:pt>
                <c:pt idx="6412">
                  <c:v>81103.823815755793</c:v>
                </c:pt>
                <c:pt idx="6413">
                  <c:v>81117.913406964712</c:v>
                </c:pt>
                <c:pt idx="6414">
                  <c:v>81132.003223102714</c:v>
                </c:pt>
                <c:pt idx="6415">
                  <c:v>81146.093264134775</c:v>
                </c:pt>
                <c:pt idx="6416">
                  <c:v>81160.183530025737</c:v>
                </c:pt>
                <c:pt idx="6417">
                  <c:v>81174.27402074066</c:v>
                </c:pt>
                <c:pt idx="6418">
                  <c:v>81188.364736244417</c:v>
                </c:pt>
                <c:pt idx="6419">
                  <c:v>81202.455676502039</c:v>
                </c:pt>
                <c:pt idx="6420">
                  <c:v>81216.546841478514</c:v>
                </c:pt>
                <c:pt idx="6421">
                  <c:v>81230.638231138902</c:v>
                </c:pt>
                <c:pt idx="6422">
                  <c:v>81244.729845448121</c:v>
                </c:pt>
                <c:pt idx="6423">
                  <c:v>81258.821684371258</c:v>
                </c:pt>
                <c:pt idx="6424">
                  <c:v>81272.913747873259</c:v>
                </c:pt>
                <c:pt idx="6425">
                  <c:v>81287.006035919258</c:v>
                </c:pt>
                <c:pt idx="6426">
                  <c:v>81301.098548474343</c:v>
                </c:pt>
                <c:pt idx="6427">
                  <c:v>81315.19128550349</c:v>
                </c:pt>
                <c:pt idx="6428">
                  <c:v>81329.284246971845</c:v>
                </c:pt>
                <c:pt idx="6429">
                  <c:v>81343.377432844456</c:v>
                </c:pt>
                <c:pt idx="6430">
                  <c:v>81357.470843086398</c:v>
                </c:pt>
                <c:pt idx="6431">
                  <c:v>81371.564477662861</c:v>
                </c:pt>
                <c:pt idx="6432">
                  <c:v>81385.658336538967</c:v>
                </c:pt>
                <c:pt idx="6433">
                  <c:v>81399.752419679702</c:v>
                </c:pt>
                <c:pt idx="6434">
                  <c:v>81413.84672705039</c:v>
                </c:pt>
                <c:pt idx="6435">
                  <c:v>81427.941258616091</c:v>
                </c:pt>
                <c:pt idx="6436">
                  <c:v>81442.036014342011</c:v>
                </c:pt>
                <c:pt idx="6437">
                  <c:v>81456.130994193285</c:v>
                </c:pt>
                <c:pt idx="6438">
                  <c:v>81470.226198135177</c:v>
                </c:pt>
                <c:pt idx="6439">
                  <c:v>81484.321626132762</c:v>
                </c:pt>
                <c:pt idx="6440">
                  <c:v>81498.417278151319</c:v>
                </c:pt>
                <c:pt idx="6441">
                  <c:v>81512.513154156099</c:v>
                </c:pt>
                <c:pt idx="6442">
                  <c:v>81526.609254112293</c:v>
                </c:pt>
                <c:pt idx="6443">
                  <c:v>81540.705577985136</c:v>
                </c:pt>
                <c:pt idx="6444">
                  <c:v>81554.802125739894</c:v>
                </c:pt>
                <c:pt idx="6445">
                  <c:v>81568.898897341831</c:v>
                </c:pt>
                <c:pt idx="6446">
                  <c:v>81582.995892756211</c:v>
                </c:pt>
                <c:pt idx="6447">
                  <c:v>81597.093111948358</c:v>
                </c:pt>
                <c:pt idx="6448">
                  <c:v>81611.190554883477</c:v>
                </c:pt>
                <c:pt idx="6449">
                  <c:v>81625.288221526949</c:v>
                </c:pt>
                <c:pt idx="6450">
                  <c:v>81639.386111844113</c:v>
                </c:pt>
                <c:pt idx="6451">
                  <c:v>81653.484225800203</c:v>
                </c:pt>
                <c:pt idx="6452">
                  <c:v>81667.582563360629</c:v>
                </c:pt>
                <c:pt idx="6453">
                  <c:v>81681.681124490759</c:v>
                </c:pt>
                <c:pt idx="6454">
                  <c:v>81695.779909155855</c:v>
                </c:pt>
                <c:pt idx="6455">
                  <c:v>81709.878917321374</c:v>
                </c:pt>
                <c:pt idx="6456">
                  <c:v>81723.978148952636</c:v>
                </c:pt>
                <c:pt idx="6457">
                  <c:v>81738.077604015081</c:v>
                </c:pt>
                <c:pt idx="6458">
                  <c:v>81752.17728247412</c:v>
                </c:pt>
                <c:pt idx="6459">
                  <c:v>81766.277184295148</c:v>
                </c:pt>
                <c:pt idx="6460">
                  <c:v>81780.377309443531</c:v>
                </c:pt>
                <c:pt idx="6461">
                  <c:v>81794.477657884781</c:v>
                </c:pt>
                <c:pt idx="6462">
                  <c:v>81808.578229584338</c:v>
                </c:pt>
                <c:pt idx="6463">
                  <c:v>81822.679024507641</c:v>
                </c:pt>
                <c:pt idx="6464">
                  <c:v>81836.780042620099</c:v>
                </c:pt>
                <c:pt idx="6465">
                  <c:v>81850.881283887284</c:v>
                </c:pt>
                <c:pt idx="6466">
                  <c:v>81864.982748274619</c:v>
                </c:pt>
                <c:pt idx="6467">
                  <c:v>81879.084435747645</c:v>
                </c:pt>
                <c:pt idx="6468">
                  <c:v>81893.186346271861</c:v>
                </c:pt>
                <c:pt idx="6469">
                  <c:v>81907.288479812749</c:v>
                </c:pt>
                <c:pt idx="6470">
                  <c:v>81921.390836335922</c:v>
                </c:pt>
                <c:pt idx="6471">
                  <c:v>81935.493415806792</c:v>
                </c:pt>
                <c:pt idx="6472">
                  <c:v>81949.596218191058</c:v>
                </c:pt>
                <c:pt idx="6473">
                  <c:v>81963.699243454175</c:v>
                </c:pt>
                <c:pt idx="6474">
                  <c:v>81977.802491561772</c:v>
                </c:pt>
                <c:pt idx="6475">
                  <c:v>81991.905962479403</c:v>
                </c:pt>
                <c:pt idx="6476">
                  <c:v>82006.009656172682</c:v>
                </c:pt>
                <c:pt idx="6477">
                  <c:v>82020.11357260721</c:v>
                </c:pt>
                <c:pt idx="6478">
                  <c:v>82034.217711748614</c:v>
                </c:pt>
                <c:pt idx="6479">
                  <c:v>82048.322073562464</c:v>
                </c:pt>
                <c:pt idx="6480">
                  <c:v>82062.426658014461</c:v>
                </c:pt>
                <c:pt idx="6481">
                  <c:v>82076.531465070264</c:v>
                </c:pt>
                <c:pt idx="6482">
                  <c:v>82090.636494695456</c:v>
                </c:pt>
                <c:pt idx="6483">
                  <c:v>82104.741746855754</c:v>
                </c:pt>
                <c:pt idx="6484">
                  <c:v>82118.847221516815</c:v>
                </c:pt>
                <c:pt idx="6485">
                  <c:v>82132.952918644383</c:v>
                </c:pt>
                <c:pt idx="6486">
                  <c:v>82147.058838204088</c:v>
                </c:pt>
                <c:pt idx="6487">
                  <c:v>82161.164980161673</c:v>
                </c:pt>
                <c:pt idx="6488">
                  <c:v>82175.271344482884</c:v>
                </c:pt>
                <c:pt idx="6489">
                  <c:v>82189.377931133393</c:v>
                </c:pt>
                <c:pt idx="6490">
                  <c:v>82203.484740078988</c:v>
                </c:pt>
                <c:pt idx="6491">
                  <c:v>82217.591771285428</c:v>
                </c:pt>
                <c:pt idx="6492">
                  <c:v>82231.699024718488</c:v>
                </c:pt>
                <c:pt idx="6493">
                  <c:v>82245.806500343839</c:v>
                </c:pt>
                <c:pt idx="6494">
                  <c:v>82259.914198127401</c:v>
                </c:pt>
                <c:pt idx="6495">
                  <c:v>82274.022118034918</c:v>
                </c:pt>
                <c:pt idx="6496">
                  <c:v>82288.130260032151</c:v>
                </c:pt>
                <c:pt idx="6497">
                  <c:v>82302.238624085003</c:v>
                </c:pt>
                <c:pt idx="6498">
                  <c:v>82316.347210159191</c:v>
                </c:pt>
                <c:pt idx="6499">
                  <c:v>82330.456018220648</c:v>
                </c:pt>
                <c:pt idx="6500">
                  <c:v>82344.565048235236</c:v>
                </c:pt>
                <c:pt idx="6501">
                  <c:v>82358.674300168714</c:v>
                </c:pt>
                <c:pt idx="6502">
                  <c:v>82372.783773987001</c:v>
                </c:pt>
                <c:pt idx="6503">
                  <c:v>82386.893469656003</c:v>
                </c:pt>
                <c:pt idx="6504">
                  <c:v>82401.003387141536</c:v>
                </c:pt>
                <c:pt idx="6505">
                  <c:v>82415.113526409608</c:v>
                </c:pt>
                <c:pt idx="6506">
                  <c:v>82429.223887426022</c:v>
                </c:pt>
                <c:pt idx="6507">
                  <c:v>82443.334470156828</c:v>
                </c:pt>
                <c:pt idx="6508">
                  <c:v>82457.445274567814</c:v>
                </c:pt>
                <c:pt idx="6509">
                  <c:v>82471.556300625016</c:v>
                </c:pt>
                <c:pt idx="6510">
                  <c:v>82485.667548294354</c:v>
                </c:pt>
                <c:pt idx="6511">
                  <c:v>82499.779017541819</c:v>
                </c:pt>
                <c:pt idx="6512">
                  <c:v>82513.890708333347</c:v>
                </c:pt>
                <c:pt idx="6513">
                  <c:v>82528.002620634928</c:v>
                </c:pt>
                <c:pt idx="6514">
                  <c:v>82542.114754412542</c:v>
                </c:pt>
                <c:pt idx="6515">
                  <c:v>82556.22710963228</c:v>
                </c:pt>
                <c:pt idx="6516">
                  <c:v>82570.339686260064</c:v>
                </c:pt>
                <c:pt idx="6517">
                  <c:v>82584.452484261958</c:v>
                </c:pt>
                <c:pt idx="6518">
                  <c:v>82598.565503603983</c:v>
                </c:pt>
                <c:pt idx="6519">
                  <c:v>82612.678744252247</c:v>
                </c:pt>
                <c:pt idx="6520">
                  <c:v>82626.792206172671</c:v>
                </c:pt>
                <c:pt idx="6521">
                  <c:v>82640.905889331465</c:v>
                </c:pt>
                <c:pt idx="6522">
                  <c:v>82655.019793694693</c:v>
                </c:pt>
                <c:pt idx="6523">
                  <c:v>82669.133919228334</c:v>
                </c:pt>
                <c:pt idx="6524">
                  <c:v>82683.248265898568</c:v>
                </c:pt>
                <c:pt idx="6525">
                  <c:v>82697.362833671461</c:v>
                </c:pt>
                <c:pt idx="6526">
                  <c:v>82711.477622513237</c:v>
                </c:pt>
                <c:pt idx="6527">
                  <c:v>82725.592632389918</c:v>
                </c:pt>
                <c:pt idx="6528">
                  <c:v>82739.707863267657</c:v>
                </c:pt>
                <c:pt idx="6529">
                  <c:v>82753.823315112662</c:v>
                </c:pt>
                <c:pt idx="6530">
                  <c:v>82767.938987891044</c:v>
                </c:pt>
                <c:pt idx="6531">
                  <c:v>82782.054881568969</c:v>
                </c:pt>
                <c:pt idx="6532">
                  <c:v>82796.170996112691</c:v>
                </c:pt>
                <c:pt idx="6533">
                  <c:v>82810.287331488333</c:v>
                </c:pt>
                <c:pt idx="6534">
                  <c:v>82824.403887662047</c:v>
                </c:pt>
                <c:pt idx="6535">
                  <c:v>82838.520664600204</c:v>
                </c:pt>
                <c:pt idx="6536">
                  <c:v>82852.637662268884</c:v>
                </c:pt>
                <c:pt idx="6537">
                  <c:v>82866.754880634384</c:v>
                </c:pt>
                <c:pt idx="6538">
                  <c:v>82880.872319662958</c:v>
                </c:pt>
                <c:pt idx="6539">
                  <c:v>82894.989979320802</c:v>
                </c:pt>
                <c:pt idx="6540">
                  <c:v>82909.107859574244</c:v>
                </c:pt>
                <c:pt idx="6541">
                  <c:v>82923.225960389536</c:v>
                </c:pt>
                <c:pt idx="6542">
                  <c:v>82937.344281732949</c:v>
                </c:pt>
                <c:pt idx="6543">
                  <c:v>82951.462823570793</c:v>
                </c:pt>
                <c:pt idx="6544">
                  <c:v>82965.581585869382</c:v>
                </c:pt>
                <c:pt idx="6545">
                  <c:v>82979.700568595028</c:v>
                </c:pt>
                <c:pt idx="6546">
                  <c:v>82993.819771714043</c:v>
                </c:pt>
                <c:pt idx="6547">
                  <c:v>83007.939195192739</c:v>
                </c:pt>
                <c:pt idx="6548">
                  <c:v>83022.058838997546</c:v>
                </c:pt>
                <c:pt idx="6549">
                  <c:v>83036.17870309476</c:v>
                </c:pt>
                <c:pt idx="6550">
                  <c:v>83050.298787450738</c:v>
                </c:pt>
                <c:pt idx="6551">
                  <c:v>83064.419092031894</c:v>
                </c:pt>
                <c:pt idx="6552">
                  <c:v>83078.539616804614</c:v>
                </c:pt>
                <c:pt idx="6553">
                  <c:v>83092.660361735267</c:v>
                </c:pt>
                <c:pt idx="6554">
                  <c:v>83106.781326790282</c:v>
                </c:pt>
                <c:pt idx="6555">
                  <c:v>83120.90251193603</c:v>
                </c:pt>
                <c:pt idx="6556">
                  <c:v>83135.023917139042</c:v>
                </c:pt>
                <c:pt idx="6557">
                  <c:v>83149.145542365703</c:v>
                </c:pt>
                <c:pt idx="6558">
                  <c:v>83163.267387582426</c:v>
                </c:pt>
                <c:pt idx="6559">
                  <c:v>83177.389452755757</c:v>
                </c:pt>
                <c:pt idx="6560">
                  <c:v>83191.511737852037</c:v>
                </c:pt>
                <c:pt idx="6561">
                  <c:v>83205.634242837885</c:v>
                </c:pt>
                <c:pt idx="6562">
                  <c:v>83219.756967679685</c:v>
                </c:pt>
                <c:pt idx="6563">
                  <c:v>83233.87991234404</c:v>
                </c:pt>
                <c:pt idx="6564">
                  <c:v>83248.003076797337</c:v>
                </c:pt>
                <c:pt idx="6565">
                  <c:v>83262.126461006177</c:v>
                </c:pt>
                <c:pt idx="6566">
                  <c:v>83276.250064937121</c:v>
                </c:pt>
                <c:pt idx="6567">
                  <c:v>83290.373888556613</c:v>
                </c:pt>
                <c:pt idx="6568">
                  <c:v>83304.497931831298</c:v>
                </c:pt>
                <c:pt idx="6569">
                  <c:v>83318.622194727694</c:v>
                </c:pt>
                <c:pt idx="6570">
                  <c:v>83332.746677212315</c:v>
                </c:pt>
                <c:pt idx="6571">
                  <c:v>83346.871379251897</c:v>
                </c:pt>
                <c:pt idx="6572">
                  <c:v>83360.996300812883</c:v>
                </c:pt>
                <c:pt idx="6573">
                  <c:v>83375.121441861978</c:v>
                </c:pt>
                <c:pt idx="6574">
                  <c:v>83389.246802365684</c:v>
                </c:pt>
                <c:pt idx="6575">
                  <c:v>83403.372382290763</c:v>
                </c:pt>
                <c:pt idx="6576">
                  <c:v>83417.498181603718</c:v>
                </c:pt>
                <c:pt idx="6577">
                  <c:v>83431.624200271282</c:v>
                </c:pt>
                <c:pt idx="6578">
                  <c:v>83445.75043826006</c:v>
                </c:pt>
                <c:pt idx="6579">
                  <c:v>83459.876895536741</c:v>
                </c:pt>
                <c:pt idx="6580">
                  <c:v>83474.003572067944</c:v>
                </c:pt>
                <c:pt idx="6581">
                  <c:v>83488.130467820461</c:v>
                </c:pt>
                <c:pt idx="6582">
                  <c:v>83502.257582760882</c:v>
                </c:pt>
                <c:pt idx="6583">
                  <c:v>83516.384916855997</c:v>
                </c:pt>
                <c:pt idx="6584">
                  <c:v>83530.512470072412</c:v>
                </c:pt>
                <c:pt idx="6585">
                  <c:v>83544.640242376947</c:v>
                </c:pt>
                <c:pt idx="6586">
                  <c:v>83558.768233736308</c:v>
                </c:pt>
                <c:pt idx="6587">
                  <c:v>83572.896444117228</c:v>
                </c:pt>
                <c:pt idx="6588">
                  <c:v>83587.024873486444</c:v>
                </c:pt>
                <c:pt idx="6589">
                  <c:v>83601.153521810775</c:v>
                </c:pt>
                <c:pt idx="6590">
                  <c:v>83615.282389056927</c:v>
                </c:pt>
                <c:pt idx="6591">
                  <c:v>83629.41147519178</c:v>
                </c:pt>
                <c:pt idx="6592">
                  <c:v>83643.54078018204</c:v>
                </c:pt>
                <c:pt idx="6593">
                  <c:v>83657.670303994542</c:v>
                </c:pt>
                <c:pt idx="6594">
                  <c:v>83671.800046596094</c:v>
                </c:pt>
                <c:pt idx="6595">
                  <c:v>83685.930007953517</c:v>
                </c:pt>
                <c:pt idx="6596">
                  <c:v>83700.060188033691</c:v>
                </c:pt>
                <c:pt idx="6597">
                  <c:v>83714.190586803408</c:v>
                </c:pt>
                <c:pt idx="6598">
                  <c:v>83728.321204229549</c:v>
                </c:pt>
                <c:pt idx="6599">
                  <c:v>83742.452040278979</c:v>
                </c:pt>
                <c:pt idx="6600">
                  <c:v>83756.583094918547</c:v>
                </c:pt>
                <c:pt idx="6601">
                  <c:v>83770.714368115194</c:v>
                </c:pt>
                <c:pt idx="6602">
                  <c:v>83784.845859835754</c:v>
                </c:pt>
                <c:pt idx="6603">
                  <c:v>83798.977570047136</c:v>
                </c:pt>
                <c:pt idx="6604">
                  <c:v>83813.109498716338</c:v>
                </c:pt>
                <c:pt idx="6605">
                  <c:v>83827.241645810165</c:v>
                </c:pt>
                <c:pt idx="6606">
                  <c:v>83841.374011295658</c:v>
                </c:pt>
                <c:pt idx="6607">
                  <c:v>83855.506595139668</c:v>
                </c:pt>
                <c:pt idx="6608">
                  <c:v>83869.639397309264</c:v>
                </c:pt>
                <c:pt idx="6609">
                  <c:v>83883.772417771324</c:v>
                </c:pt>
                <c:pt idx="6610">
                  <c:v>83897.905656492832</c:v>
                </c:pt>
                <c:pt idx="6611">
                  <c:v>83912.039113440784</c:v>
                </c:pt>
                <c:pt idx="6612">
                  <c:v>83926.172788582204</c:v>
                </c:pt>
                <c:pt idx="6613">
                  <c:v>83940.306681884031</c:v>
                </c:pt>
                <c:pt idx="6614">
                  <c:v>83954.440793313348</c:v>
                </c:pt>
                <c:pt idx="6615">
                  <c:v>83968.575122837181</c:v>
                </c:pt>
                <c:pt idx="6616">
                  <c:v>83982.709670422453</c:v>
                </c:pt>
                <c:pt idx="6617">
                  <c:v>83996.844436036394</c:v>
                </c:pt>
                <c:pt idx="6618">
                  <c:v>84010.979419645941</c:v>
                </c:pt>
                <c:pt idx="6619">
                  <c:v>84025.114621218134</c:v>
                </c:pt>
                <c:pt idx="6620">
                  <c:v>84039.250040720101</c:v>
                </c:pt>
                <c:pt idx="6621">
                  <c:v>84053.385678118953</c:v>
                </c:pt>
                <c:pt idx="6622">
                  <c:v>84067.521533381703</c:v>
                </c:pt>
                <c:pt idx="6623">
                  <c:v>84081.657606475521</c:v>
                </c:pt>
                <c:pt idx="6624">
                  <c:v>84095.793897367505</c:v>
                </c:pt>
                <c:pt idx="6625">
                  <c:v>84109.930406024781</c:v>
                </c:pt>
                <c:pt idx="6626">
                  <c:v>84124.067132414479</c:v>
                </c:pt>
                <c:pt idx="6627">
                  <c:v>84138.204076503767</c:v>
                </c:pt>
                <c:pt idx="6628">
                  <c:v>84152.34123825976</c:v>
                </c:pt>
                <c:pt idx="6629">
                  <c:v>84166.478617649671</c:v>
                </c:pt>
                <c:pt idx="6630">
                  <c:v>84180.616214640628</c:v>
                </c:pt>
                <c:pt idx="6631">
                  <c:v>84194.754029199816</c:v>
                </c:pt>
                <c:pt idx="6632">
                  <c:v>84208.892061294449</c:v>
                </c:pt>
                <c:pt idx="6633">
                  <c:v>84223.030310891743</c:v>
                </c:pt>
                <c:pt idx="6634">
                  <c:v>84237.168777958883</c:v>
                </c:pt>
                <c:pt idx="6635">
                  <c:v>84251.307462463126</c:v>
                </c:pt>
                <c:pt idx="6636">
                  <c:v>84265.44636437163</c:v>
                </c:pt>
                <c:pt idx="6637">
                  <c:v>84279.585483651754</c:v>
                </c:pt>
                <c:pt idx="6638">
                  <c:v>84293.724820270669</c:v>
                </c:pt>
                <c:pt idx="6639">
                  <c:v>84307.864374195662</c:v>
                </c:pt>
                <c:pt idx="6640">
                  <c:v>84322.004145394007</c:v>
                </c:pt>
                <c:pt idx="6641">
                  <c:v>84336.144133833004</c:v>
                </c:pt>
                <c:pt idx="6642">
                  <c:v>84350.284339479884</c:v>
                </c:pt>
                <c:pt idx="6643">
                  <c:v>84364.42476230202</c:v>
                </c:pt>
                <c:pt idx="6644">
                  <c:v>84378.5654022667</c:v>
                </c:pt>
                <c:pt idx="6645">
                  <c:v>84392.706259341212</c:v>
                </c:pt>
                <c:pt idx="6646">
                  <c:v>84406.847333492959</c:v>
                </c:pt>
                <c:pt idx="6647">
                  <c:v>84420.988624689257</c:v>
                </c:pt>
                <c:pt idx="6648">
                  <c:v>84435.130132897422</c:v>
                </c:pt>
                <c:pt idx="6649">
                  <c:v>84449.27185808486</c:v>
                </c:pt>
                <c:pt idx="6650">
                  <c:v>84463.413800218856</c:v>
                </c:pt>
                <c:pt idx="6651">
                  <c:v>84477.555959266916</c:v>
                </c:pt>
                <c:pt idx="6652">
                  <c:v>84491.698335196343</c:v>
                </c:pt>
                <c:pt idx="6653">
                  <c:v>84505.840927974583</c:v>
                </c:pt>
                <c:pt idx="6654">
                  <c:v>84519.983737569026</c:v>
                </c:pt>
                <c:pt idx="6655">
                  <c:v>84534.126763947148</c:v>
                </c:pt>
                <c:pt idx="6656">
                  <c:v>84548.270007076222</c:v>
                </c:pt>
                <c:pt idx="6657">
                  <c:v>84562.41346692387</c:v>
                </c:pt>
                <c:pt idx="6658">
                  <c:v>84576.557143457438</c:v>
                </c:pt>
                <c:pt idx="6659">
                  <c:v>84590.701036644445</c:v>
                </c:pt>
                <c:pt idx="6660">
                  <c:v>84604.845146452295</c:v>
                </c:pt>
                <c:pt idx="6661">
                  <c:v>84618.989472848552</c:v>
                </c:pt>
                <c:pt idx="6662">
                  <c:v>84633.134015800591</c:v>
                </c:pt>
                <c:pt idx="6663">
                  <c:v>84647.278775276005</c:v>
                </c:pt>
                <c:pt idx="6664">
                  <c:v>84661.42375124227</c:v>
                </c:pt>
                <c:pt idx="6665">
                  <c:v>84675.568943666905</c:v>
                </c:pt>
                <c:pt idx="6666">
                  <c:v>84689.714352517432</c:v>
                </c:pt>
                <c:pt idx="6667">
                  <c:v>84703.859977761414</c:v>
                </c:pt>
                <c:pt idx="6668">
                  <c:v>84718.005819366372</c:v>
                </c:pt>
                <c:pt idx="6669">
                  <c:v>84732.151877299882</c:v>
                </c:pt>
                <c:pt idx="6670">
                  <c:v>84746.298151529496</c:v>
                </c:pt>
                <c:pt idx="6671">
                  <c:v>84760.444642022761</c:v>
                </c:pt>
                <c:pt idx="6672">
                  <c:v>84774.591348747388</c:v>
                </c:pt>
                <c:pt idx="6673">
                  <c:v>84788.738271670765</c:v>
                </c:pt>
                <c:pt idx="6674">
                  <c:v>84802.885410760719</c:v>
                </c:pt>
                <c:pt idx="6675">
                  <c:v>84817.032765984724</c:v>
                </c:pt>
                <c:pt idx="6676">
                  <c:v>84831.180337310419</c:v>
                </c:pt>
                <c:pt idx="6677">
                  <c:v>84845.328124705527</c:v>
                </c:pt>
                <c:pt idx="6678">
                  <c:v>84859.476128137554</c:v>
                </c:pt>
                <c:pt idx="6679">
                  <c:v>84873.624347574252</c:v>
                </c:pt>
                <c:pt idx="6680">
                  <c:v>84887.772782983287</c:v>
                </c:pt>
                <c:pt idx="6681">
                  <c:v>84901.921434332282</c:v>
                </c:pt>
                <c:pt idx="6682">
                  <c:v>84916.070301588974</c:v>
                </c:pt>
                <c:pt idx="6683">
                  <c:v>84930.219384720971</c:v>
                </c:pt>
                <c:pt idx="6684">
                  <c:v>84944.36868369607</c:v>
                </c:pt>
                <c:pt idx="6685">
                  <c:v>84958.518198481965</c:v>
                </c:pt>
                <c:pt idx="6686">
                  <c:v>84972.667929046336</c:v>
                </c:pt>
                <c:pt idx="6687">
                  <c:v>84986.817875356923</c:v>
                </c:pt>
                <c:pt idx="6688">
                  <c:v>85000.968037381506</c:v>
                </c:pt>
                <c:pt idx="6689">
                  <c:v>85015.118415087854</c:v>
                </c:pt>
                <c:pt idx="6690">
                  <c:v>85029.269008443633</c:v>
                </c:pt>
                <c:pt idx="6691">
                  <c:v>85043.419817416638</c:v>
                </c:pt>
                <c:pt idx="6692">
                  <c:v>85057.570841974739</c:v>
                </c:pt>
                <c:pt idx="6693">
                  <c:v>85071.722082085631</c:v>
                </c:pt>
                <c:pt idx="6694">
                  <c:v>85085.873537717169</c:v>
                </c:pt>
                <c:pt idx="6695">
                  <c:v>85100.025208837105</c:v>
                </c:pt>
                <c:pt idx="6696">
                  <c:v>85114.177095413324</c:v>
                </c:pt>
                <c:pt idx="6697">
                  <c:v>85128.329197413594</c:v>
                </c:pt>
                <c:pt idx="6698">
                  <c:v>85142.481514805782</c:v>
                </c:pt>
                <c:pt idx="6699">
                  <c:v>85156.634047557716</c:v>
                </c:pt>
                <c:pt idx="6700">
                  <c:v>85170.786795637323</c:v>
                </c:pt>
                <c:pt idx="6701">
                  <c:v>85184.939759012341</c:v>
                </c:pt>
                <c:pt idx="6702">
                  <c:v>85199.092937650756</c:v>
                </c:pt>
                <c:pt idx="6703">
                  <c:v>85213.246331520393</c:v>
                </c:pt>
                <c:pt idx="6704">
                  <c:v>85227.399940589283</c:v>
                </c:pt>
                <c:pt idx="6705">
                  <c:v>85241.553764825148</c:v>
                </c:pt>
                <c:pt idx="6706">
                  <c:v>85255.707804195932</c:v>
                </c:pt>
                <c:pt idx="6707">
                  <c:v>85269.86205866962</c:v>
                </c:pt>
                <c:pt idx="6708">
                  <c:v>85284.016528214139</c:v>
                </c:pt>
                <c:pt idx="6709">
                  <c:v>85298.171212797446</c:v>
                </c:pt>
                <c:pt idx="6710">
                  <c:v>85312.326112387425</c:v>
                </c:pt>
                <c:pt idx="6711">
                  <c:v>85326.481226952106</c:v>
                </c:pt>
                <c:pt idx="6712">
                  <c:v>85340.636556459387</c:v>
                </c:pt>
                <c:pt idx="6713">
                  <c:v>85354.792100877341</c:v>
                </c:pt>
                <c:pt idx="6714">
                  <c:v>85368.947860173896</c:v>
                </c:pt>
                <c:pt idx="6715">
                  <c:v>85383.10383431708</c:v>
                </c:pt>
                <c:pt idx="6716">
                  <c:v>85397.260023274881</c:v>
                </c:pt>
                <c:pt idx="6717">
                  <c:v>85411.416427015341</c:v>
                </c:pt>
                <c:pt idx="6718">
                  <c:v>85425.573045506491</c:v>
                </c:pt>
                <c:pt idx="6719">
                  <c:v>85439.729878716331</c:v>
                </c:pt>
                <c:pt idx="6720">
                  <c:v>85453.886926612962</c:v>
                </c:pt>
                <c:pt idx="6721">
                  <c:v>85468.044189164371</c:v>
                </c:pt>
                <c:pt idx="6722">
                  <c:v>85482.201666338718</c:v>
                </c:pt>
                <c:pt idx="6723">
                  <c:v>85496.359358104019</c:v>
                </c:pt>
                <c:pt idx="6724">
                  <c:v>85510.517264428316</c:v>
                </c:pt>
                <c:pt idx="6725">
                  <c:v>85524.675385279799</c:v>
                </c:pt>
                <c:pt idx="6726">
                  <c:v>85538.833720626528</c:v>
                </c:pt>
                <c:pt idx="6727">
                  <c:v>85552.992270436574</c:v>
                </c:pt>
                <c:pt idx="6728">
                  <c:v>85567.151034678187</c:v>
                </c:pt>
                <c:pt idx="6729">
                  <c:v>85581.31001331938</c:v>
                </c:pt>
                <c:pt idx="6730">
                  <c:v>85595.469206328344</c:v>
                </c:pt>
                <c:pt idx="6731">
                  <c:v>85609.628613673223</c:v>
                </c:pt>
                <c:pt idx="6732">
                  <c:v>85623.788235322136</c:v>
                </c:pt>
                <c:pt idx="6733">
                  <c:v>85637.948071243358</c:v>
                </c:pt>
                <c:pt idx="6734">
                  <c:v>85652.108121405021</c:v>
                </c:pt>
                <c:pt idx="6735">
                  <c:v>85666.268385775242</c:v>
                </c:pt>
                <c:pt idx="6736">
                  <c:v>85680.428864322312</c:v>
                </c:pt>
                <c:pt idx="6737">
                  <c:v>85694.589557014391</c:v>
                </c:pt>
                <c:pt idx="6738">
                  <c:v>85708.750463819742</c:v>
                </c:pt>
                <c:pt idx="6739">
                  <c:v>85722.911584706526</c:v>
                </c:pt>
                <c:pt idx="6740">
                  <c:v>85737.072919643062</c:v>
                </c:pt>
                <c:pt idx="6741">
                  <c:v>85751.234468597555</c:v>
                </c:pt>
                <c:pt idx="6742">
                  <c:v>85765.396231538209</c:v>
                </c:pt>
                <c:pt idx="6743">
                  <c:v>85779.558208433387</c:v>
                </c:pt>
                <c:pt idx="6744">
                  <c:v>85793.720399251324</c:v>
                </c:pt>
                <c:pt idx="6745">
                  <c:v>85807.882803960267</c:v>
                </c:pt>
                <c:pt idx="6746">
                  <c:v>85822.045422528594</c:v>
                </c:pt>
                <c:pt idx="6747">
                  <c:v>85836.208254924481</c:v>
                </c:pt>
                <c:pt idx="6748">
                  <c:v>85850.371301116364</c:v>
                </c:pt>
                <c:pt idx="6749">
                  <c:v>85864.534561072462</c:v>
                </c:pt>
                <c:pt idx="6750">
                  <c:v>85878.698034761226</c:v>
                </c:pt>
                <c:pt idx="6751">
                  <c:v>85892.861722150948</c:v>
                </c:pt>
                <c:pt idx="6752">
                  <c:v>85907.025623209891</c:v>
                </c:pt>
                <c:pt idx="6753">
                  <c:v>85921.189737906505</c:v>
                </c:pt>
                <c:pt idx="6754">
                  <c:v>85935.354066209125</c:v>
                </c:pt>
                <c:pt idx="6755">
                  <c:v>85949.51860808616</c:v>
                </c:pt>
                <c:pt idx="6756">
                  <c:v>85963.683363505988</c:v>
                </c:pt>
                <c:pt idx="6757">
                  <c:v>85977.848332436988</c:v>
                </c:pt>
                <c:pt idx="6758">
                  <c:v>85992.013514847538</c:v>
                </c:pt>
                <c:pt idx="6759">
                  <c:v>86006.178910706149</c:v>
                </c:pt>
                <c:pt idx="6760">
                  <c:v>86020.344519981154</c:v>
                </c:pt>
                <c:pt idx="6761">
                  <c:v>86034.510342641021</c:v>
                </c:pt>
                <c:pt idx="6762">
                  <c:v>86048.676378654214</c:v>
                </c:pt>
                <c:pt idx="6763">
                  <c:v>86062.842627989128</c:v>
                </c:pt>
                <c:pt idx="6764">
                  <c:v>86077.009090614287</c:v>
                </c:pt>
                <c:pt idx="6765">
                  <c:v>86091.175766498156</c:v>
                </c:pt>
                <c:pt idx="6766">
                  <c:v>86105.342655609129</c:v>
                </c:pt>
                <c:pt idx="6767">
                  <c:v>86119.509757915832</c:v>
                </c:pt>
                <c:pt idx="6768">
                  <c:v>86133.677073386658</c:v>
                </c:pt>
                <c:pt idx="6769">
                  <c:v>86147.844601990175</c:v>
                </c:pt>
                <c:pt idx="6770">
                  <c:v>86162.012343694849</c:v>
                </c:pt>
                <c:pt idx="6771">
                  <c:v>86176.180298469291</c:v>
                </c:pt>
                <c:pt idx="6772">
                  <c:v>86190.348466281997</c:v>
                </c:pt>
                <c:pt idx="6773">
                  <c:v>86204.516847101404</c:v>
                </c:pt>
                <c:pt idx="6774">
                  <c:v>86218.685440896268</c:v>
                </c:pt>
                <c:pt idx="6775">
                  <c:v>86232.854247634983</c:v>
                </c:pt>
                <c:pt idx="6776">
                  <c:v>86247.023267286204</c:v>
                </c:pt>
                <c:pt idx="6777">
                  <c:v>86261.192499818528</c:v>
                </c:pt>
                <c:pt idx="6778">
                  <c:v>86275.361945200479</c:v>
                </c:pt>
                <c:pt idx="6779">
                  <c:v>86289.531603400741</c:v>
                </c:pt>
                <c:pt idx="6780">
                  <c:v>86303.701474387854</c:v>
                </c:pt>
                <c:pt idx="6781">
                  <c:v>86317.871558130486</c:v>
                </c:pt>
                <c:pt idx="6782">
                  <c:v>86332.041854597235</c:v>
                </c:pt>
                <c:pt idx="6783">
                  <c:v>86346.212363756727</c:v>
                </c:pt>
                <c:pt idx="6784">
                  <c:v>86360.383085577676</c:v>
                </c:pt>
                <c:pt idx="6785">
                  <c:v>86374.554020028692</c:v>
                </c:pt>
                <c:pt idx="6786">
                  <c:v>86388.725167078432</c:v>
                </c:pt>
                <c:pt idx="6787">
                  <c:v>86402.896526695593</c:v>
                </c:pt>
                <c:pt idx="6788">
                  <c:v>86417.068098848875</c:v>
                </c:pt>
                <c:pt idx="6789">
                  <c:v>86431.239883506918</c:v>
                </c:pt>
                <c:pt idx="6790">
                  <c:v>86445.411880638479</c:v>
                </c:pt>
                <c:pt idx="6791">
                  <c:v>86459.584090212244</c:v>
                </c:pt>
                <c:pt idx="6792">
                  <c:v>86473.756512196938</c:v>
                </c:pt>
                <c:pt idx="6793">
                  <c:v>86487.929146561306</c:v>
                </c:pt>
                <c:pt idx="6794">
                  <c:v>86502.10199327406</c:v>
                </c:pt>
                <c:pt idx="6795">
                  <c:v>86516.275052303987</c:v>
                </c:pt>
                <c:pt idx="6796">
                  <c:v>86530.448323619756</c:v>
                </c:pt>
                <c:pt idx="6797">
                  <c:v>86544.621807190284</c:v>
                </c:pt>
                <c:pt idx="6798">
                  <c:v>86558.795502984256</c:v>
                </c:pt>
                <c:pt idx="6799">
                  <c:v>86572.969410970443</c:v>
                </c:pt>
                <c:pt idx="6800">
                  <c:v>86587.143531117646</c:v>
                </c:pt>
                <c:pt idx="6801">
                  <c:v>86601.317863394739</c:v>
                </c:pt>
                <c:pt idx="6802">
                  <c:v>86615.492407770464</c:v>
                </c:pt>
                <c:pt idx="6803">
                  <c:v>86629.667164213664</c:v>
                </c:pt>
                <c:pt idx="6804">
                  <c:v>86643.842132693171</c:v>
                </c:pt>
                <c:pt idx="6805">
                  <c:v>86658.017313177828</c:v>
                </c:pt>
                <c:pt idx="6806">
                  <c:v>86672.192705636509</c:v>
                </c:pt>
                <c:pt idx="6807">
                  <c:v>86686.368310038059</c:v>
                </c:pt>
                <c:pt idx="6808">
                  <c:v>86700.544126351306</c:v>
                </c:pt>
                <c:pt idx="6809">
                  <c:v>86714.720154545168</c:v>
                </c:pt>
                <c:pt idx="6810">
                  <c:v>86728.89639458849</c:v>
                </c:pt>
                <c:pt idx="6811">
                  <c:v>86743.072846450232</c:v>
                </c:pt>
                <c:pt idx="6812">
                  <c:v>86757.249510099253</c:v>
                </c:pt>
                <c:pt idx="6813">
                  <c:v>86771.426385504485</c:v>
                </c:pt>
                <c:pt idx="6814">
                  <c:v>86785.603472634903</c:v>
                </c:pt>
                <c:pt idx="6815">
                  <c:v>86799.780771459307</c:v>
                </c:pt>
                <c:pt idx="6816">
                  <c:v>86813.958281946732</c:v>
                </c:pt>
                <c:pt idx="6817">
                  <c:v>86828.136004066138</c:v>
                </c:pt>
                <c:pt idx="6818">
                  <c:v>86842.313937786457</c:v>
                </c:pt>
                <c:pt idx="6819">
                  <c:v>86856.49208307665</c:v>
                </c:pt>
                <c:pt idx="6820">
                  <c:v>86870.670439905749</c:v>
                </c:pt>
                <c:pt idx="6821">
                  <c:v>86884.849008242643</c:v>
                </c:pt>
                <c:pt idx="6822">
                  <c:v>86899.027788056395</c:v>
                </c:pt>
                <c:pt idx="6823">
                  <c:v>86913.206779315995</c:v>
                </c:pt>
                <c:pt idx="6824">
                  <c:v>86927.385981990476</c:v>
                </c:pt>
                <c:pt idx="6825">
                  <c:v>86941.565396048856</c:v>
                </c:pt>
                <c:pt idx="6826">
                  <c:v>86955.745021460141</c:v>
                </c:pt>
                <c:pt idx="6827">
                  <c:v>86969.924858193408</c:v>
                </c:pt>
                <c:pt idx="6828">
                  <c:v>86984.104906217661</c:v>
                </c:pt>
                <c:pt idx="6829">
                  <c:v>86998.285165502006</c:v>
                </c:pt>
                <c:pt idx="6830">
                  <c:v>87012.465636015477</c:v>
                </c:pt>
                <c:pt idx="6831">
                  <c:v>87026.64631772718</c:v>
                </c:pt>
                <c:pt idx="6832">
                  <c:v>87040.827210606192</c:v>
                </c:pt>
                <c:pt idx="6833">
                  <c:v>87055.008314621606</c:v>
                </c:pt>
                <c:pt idx="6834">
                  <c:v>87069.189629742556</c:v>
                </c:pt>
                <c:pt idx="6835">
                  <c:v>87083.371155938119</c:v>
                </c:pt>
                <c:pt idx="6836">
                  <c:v>87097.552893177359</c:v>
                </c:pt>
                <c:pt idx="6837">
                  <c:v>87111.734841429541</c:v>
                </c:pt>
                <c:pt idx="6838">
                  <c:v>87125.917000663729</c:v>
                </c:pt>
                <c:pt idx="6839">
                  <c:v>87140.099370849101</c:v>
                </c:pt>
                <c:pt idx="6840">
                  <c:v>87154.281951954792</c:v>
                </c:pt>
                <c:pt idx="6841">
                  <c:v>87168.464743949968</c:v>
                </c:pt>
                <c:pt idx="6842">
                  <c:v>87182.647746803836</c:v>
                </c:pt>
                <c:pt idx="6843">
                  <c:v>87196.83096048556</c:v>
                </c:pt>
                <c:pt idx="6844">
                  <c:v>87211.014384964321</c:v>
                </c:pt>
                <c:pt idx="6845">
                  <c:v>87225.198020209355</c:v>
                </c:pt>
                <c:pt idx="6846">
                  <c:v>87239.381866189884</c:v>
                </c:pt>
                <c:pt idx="6847">
                  <c:v>87253.565922875059</c:v>
                </c:pt>
                <c:pt idx="6848">
                  <c:v>87267.750190234205</c:v>
                </c:pt>
                <c:pt idx="6849">
                  <c:v>87281.93466823647</c:v>
                </c:pt>
                <c:pt idx="6850">
                  <c:v>87296.119356851195</c:v>
                </c:pt>
                <c:pt idx="6851">
                  <c:v>87310.304256047559</c:v>
                </c:pt>
                <c:pt idx="6852">
                  <c:v>87324.489365794885</c:v>
                </c:pt>
                <c:pt idx="6853">
                  <c:v>87338.674686062412</c:v>
                </c:pt>
                <c:pt idx="6854">
                  <c:v>87352.860216819478</c:v>
                </c:pt>
                <c:pt idx="6855">
                  <c:v>87367.04595803532</c:v>
                </c:pt>
                <c:pt idx="6856">
                  <c:v>87381.23190967922</c:v>
                </c:pt>
                <c:pt idx="6857">
                  <c:v>87395.41807172056</c:v>
                </c:pt>
                <c:pt idx="6858">
                  <c:v>87409.60444412865</c:v>
                </c:pt>
                <c:pt idx="6859">
                  <c:v>87423.791026872801</c:v>
                </c:pt>
                <c:pt idx="6860">
                  <c:v>87437.977819922322</c:v>
                </c:pt>
                <c:pt idx="6861">
                  <c:v>87452.16482324661</c:v>
                </c:pt>
                <c:pt idx="6862">
                  <c:v>87466.35203681502</c:v>
                </c:pt>
                <c:pt idx="6863">
                  <c:v>87480.53946059689</c:v>
                </c:pt>
                <c:pt idx="6864">
                  <c:v>87494.727094561589</c:v>
                </c:pt>
                <c:pt idx="6865">
                  <c:v>87508.914938678499</c:v>
                </c:pt>
                <c:pt idx="6866">
                  <c:v>87523.102992917091</c:v>
                </c:pt>
                <c:pt idx="6867">
                  <c:v>87537.291257246645</c:v>
                </c:pt>
                <c:pt idx="6868">
                  <c:v>87551.479731636675</c:v>
                </c:pt>
                <c:pt idx="6869">
                  <c:v>87565.668416056535</c:v>
                </c:pt>
                <c:pt idx="6870">
                  <c:v>87579.857310475665</c:v>
                </c:pt>
                <c:pt idx="6871">
                  <c:v>87594.046414863507</c:v>
                </c:pt>
                <c:pt idx="6872">
                  <c:v>87608.235729189546</c:v>
                </c:pt>
                <c:pt idx="6873">
                  <c:v>87622.425253423149</c:v>
                </c:pt>
                <c:pt idx="6874">
                  <c:v>87636.614987533903</c:v>
                </c:pt>
                <c:pt idx="6875">
                  <c:v>87650.804931491162</c:v>
                </c:pt>
                <c:pt idx="6876">
                  <c:v>87664.995085264425</c:v>
                </c:pt>
                <c:pt idx="6877">
                  <c:v>87679.185448823278</c:v>
                </c:pt>
                <c:pt idx="6878">
                  <c:v>87693.376022137149</c:v>
                </c:pt>
                <c:pt idx="6879">
                  <c:v>87707.566805175447</c:v>
                </c:pt>
                <c:pt idx="6880">
                  <c:v>87721.757797907907</c:v>
                </c:pt>
                <c:pt idx="6881">
                  <c:v>87735.94900030391</c:v>
                </c:pt>
                <c:pt idx="6882">
                  <c:v>87750.140412333043</c:v>
                </c:pt>
                <c:pt idx="6883">
                  <c:v>87764.332033964747</c:v>
                </c:pt>
                <c:pt idx="6884">
                  <c:v>87778.52386516871</c:v>
                </c:pt>
                <c:pt idx="6885">
                  <c:v>87792.715905914432</c:v>
                </c:pt>
                <c:pt idx="6886">
                  <c:v>87806.90815617147</c:v>
                </c:pt>
                <c:pt idx="6887">
                  <c:v>87821.100615909469</c:v>
                </c:pt>
                <c:pt idx="6888">
                  <c:v>87835.293285097927</c:v>
                </c:pt>
                <c:pt idx="6889">
                  <c:v>87849.486163706475</c:v>
                </c:pt>
                <c:pt idx="6890">
                  <c:v>87863.679251704787</c:v>
                </c:pt>
                <c:pt idx="6891">
                  <c:v>87877.872549062333</c:v>
                </c:pt>
                <c:pt idx="6892">
                  <c:v>87892.066055748874</c:v>
                </c:pt>
                <c:pt idx="6893">
                  <c:v>87906.259771733952</c:v>
                </c:pt>
                <c:pt idx="6894">
                  <c:v>87920.453696987257</c:v>
                </c:pt>
                <c:pt idx="6895">
                  <c:v>87934.647831478404</c:v>
                </c:pt>
                <c:pt idx="6896">
                  <c:v>87948.842175177066</c:v>
                </c:pt>
                <c:pt idx="6897">
                  <c:v>87963.036728052975</c:v>
                </c:pt>
                <c:pt idx="6898">
                  <c:v>87977.231490075705</c:v>
                </c:pt>
                <c:pt idx="6899">
                  <c:v>87991.426461214971</c:v>
                </c:pt>
                <c:pt idx="6900">
                  <c:v>88005.621641440492</c:v>
                </c:pt>
                <c:pt idx="6901">
                  <c:v>88019.817030721912</c:v>
                </c:pt>
                <c:pt idx="6902">
                  <c:v>88034.012629029006</c:v>
                </c:pt>
                <c:pt idx="6903">
                  <c:v>88048.208436331523</c:v>
                </c:pt>
                <c:pt idx="6904">
                  <c:v>88062.404452599076</c:v>
                </c:pt>
                <c:pt idx="6905">
                  <c:v>88076.6006778015</c:v>
                </c:pt>
                <c:pt idx="6906">
                  <c:v>88090.797111908469</c:v>
                </c:pt>
                <c:pt idx="6907">
                  <c:v>88104.993754889816</c:v>
                </c:pt>
                <c:pt idx="6908">
                  <c:v>88119.190606715259</c:v>
                </c:pt>
                <c:pt idx="6909">
                  <c:v>88133.387667354531</c:v>
                </c:pt>
                <c:pt idx="6910">
                  <c:v>88147.584936777508</c:v>
                </c:pt>
                <c:pt idx="6911">
                  <c:v>88161.782414953923</c:v>
                </c:pt>
                <c:pt idx="6912">
                  <c:v>88175.980101853522</c:v>
                </c:pt>
                <c:pt idx="6913">
                  <c:v>88190.177997446226</c:v>
                </c:pt>
                <c:pt idx="6914">
                  <c:v>88204.376101701782</c:v>
                </c:pt>
                <c:pt idx="6915">
                  <c:v>88218.574414590039</c:v>
                </c:pt>
                <c:pt idx="6916">
                  <c:v>88232.772936080772</c:v>
                </c:pt>
                <c:pt idx="6917">
                  <c:v>88246.971666143945</c:v>
                </c:pt>
                <c:pt idx="6918">
                  <c:v>88261.170604749292</c:v>
                </c:pt>
                <c:pt idx="6919">
                  <c:v>88275.369751866689</c:v>
                </c:pt>
                <c:pt idx="6920">
                  <c:v>88289.569107466043</c:v>
                </c:pt>
                <c:pt idx="6921">
                  <c:v>88303.768671517231</c:v>
                </c:pt>
                <c:pt idx="6922">
                  <c:v>88317.968443990132</c:v>
                </c:pt>
                <c:pt idx="6923">
                  <c:v>88332.168424854637</c:v>
                </c:pt>
                <c:pt idx="6924">
                  <c:v>88346.368614080595</c:v>
                </c:pt>
                <c:pt idx="6925">
                  <c:v>88360.569011638014</c:v>
                </c:pt>
                <c:pt idx="6926">
                  <c:v>88374.769617496742</c:v>
                </c:pt>
                <c:pt idx="6927">
                  <c:v>88388.970431626745</c:v>
                </c:pt>
                <c:pt idx="6928">
                  <c:v>88403.171453997988</c:v>
                </c:pt>
                <c:pt idx="6929">
                  <c:v>88417.372684580347</c:v>
                </c:pt>
                <c:pt idx="6930">
                  <c:v>88431.574123343788</c:v>
                </c:pt>
                <c:pt idx="6931">
                  <c:v>88445.775770258319</c:v>
                </c:pt>
                <c:pt idx="6932">
                  <c:v>88459.977625293861</c:v>
                </c:pt>
                <c:pt idx="6933">
                  <c:v>88474.179688420452</c:v>
                </c:pt>
                <c:pt idx="6934">
                  <c:v>88488.381959608072</c:v>
                </c:pt>
                <c:pt idx="6935">
                  <c:v>88502.584438826641</c:v>
                </c:pt>
                <c:pt idx="6936">
                  <c:v>88516.787126046285</c:v>
                </c:pt>
                <c:pt idx="6937">
                  <c:v>88530.99002123691</c:v>
                </c:pt>
                <c:pt idx="6938">
                  <c:v>88545.193124368627</c:v>
                </c:pt>
                <c:pt idx="6939">
                  <c:v>88559.396435411414</c:v>
                </c:pt>
                <c:pt idx="6940">
                  <c:v>88573.599954335397</c:v>
                </c:pt>
                <c:pt idx="6941">
                  <c:v>88587.803681110454</c:v>
                </c:pt>
                <c:pt idx="6942">
                  <c:v>88602.007615706811</c:v>
                </c:pt>
                <c:pt idx="6943">
                  <c:v>88616.211758094461</c:v>
                </c:pt>
                <c:pt idx="6944">
                  <c:v>88630.416108243488</c:v>
                </c:pt>
                <c:pt idx="6945">
                  <c:v>88644.620666124014</c:v>
                </c:pt>
                <c:pt idx="6946">
                  <c:v>88658.825431706093</c:v>
                </c:pt>
                <c:pt idx="6947">
                  <c:v>88673.03040495982</c:v>
                </c:pt>
                <c:pt idx="6948">
                  <c:v>88687.235585855306</c:v>
                </c:pt>
                <c:pt idx="6949">
                  <c:v>88701.440974362704</c:v>
                </c:pt>
                <c:pt idx="6950">
                  <c:v>88715.646570452096</c:v>
                </c:pt>
                <c:pt idx="6951">
                  <c:v>88729.852374093709</c:v>
                </c:pt>
                <c:pt idx="6952">
                  <c:v>88744.058385257609</c:v>
                </c:pt>
                <c:pt idx="6953">
                  <c:v>88758.264603913907</c:v>
                </c:pt>
                <c:pt idx="6954">
                  <c:v>88772.471030032873</c:v>
                </c:pt>
                <c:pt idx="6955">
                  <c:v>88786.677663584647</c:v>
                </c:pt>
                <c:pt idx="6956">
                  <c:v>88800.884504539354</c:v>
                </c:pt>
                <c:pt idx="6957">
                  <c:v>88815.091552867205</c:v>
                </c:pt>
                <c:pt idx="6958">
                  <c:v>88829.298808538413</c:v>
                </c:pt>
                <c:pt idx="6959">
                  <c:v>88843.506271523162</c:v>
                </c:pt>
                <c:pt idx="6960">
                  <c:v>88857.713941791735</c:v>
                </c:pt>
                <c:pt idx="6961">
                  <c:v>88871.921819314288</c:v>
                </c:pt>
                <c:pt idx="6962">
                  <c:v>88886.129904061061</c:v>
                </c:pt>
                <c:pt idx="6963">
                  <c:v>88900.338196002267</c:v>
                </c:pt>
                <c:pt idx="6964">
                  <c:v>88914.546695108191</c:v>
                </c:pt>
                <c:pt idx="6965">
                  <c:v>88928.755401349117</c:v>
                </c:pt>
                <c:pt idx="6966">
                  <c:v>88942.964314695259</c:v>
                </c:pt>
                <c:pt idx="6967">
                  <c:v>88957.173435116871</c:v>
                </c:pt>
                <c:pt idx="6968">
                  <c:v>88971.382762584341</c:v>
                </c:pt>
                <c:pt idx="6969">
                  <c:v>88985.592297067793</c:v>
                </c:pt>
                <c:pt idx="6970">
                  <c:v>88999.802038537702</c:v>
                </c:pt>
                <c:pt idx="6971">
                  <c:v>89014.01198696428</c:v>
                </c:pt>
                <c:pt idx="6972">
                  <c:v>89028.222142317842</c:v>
                </c:pt>
                <c:pt idx="6973">
                  <c:v>89042.432504568715</c:v>
                </c:pt>
                <c:pt idx="6974">
                  <c:v>89056.643073687272</c:v>
                </c:pt>
                <c:pt idx="6975">
                  <c:v>89070.853849643841</c:v>
                </c:pt>
                <c:pt idx="6976">
                  <c:v>89085.064832408738</c:v>
                </c:pt>
                <c:pt idx="6977">
                  <c:v>89099.276021952362</c:v>
                </c:pt>
                <c:pt idx="6978">
                  <c:v>89113.487418245059</c:v>
                </c:pt>
                <c:pt idx="6979">
                  <c:v>89127.699021257184</c:v>
                </c:pt>
                <c:pt idx="6980">
                  <c:v>89141.910830959125</c:v>
                </c:pt>
                <c:pt idx="6981">
                  <c:v>89156.122847321312</c:v>
                </c:pt>
                <c:pt idx="6982">
                  <c:v>89170.335070314162</c:v>
                </c:pt>
                <c:pt idx="6983">
                  <c:v>89184.547499908032</c:v>
                </c:pt>
                <c:pt idx="6984">
                  <c:v>89198.76013607331</c:v>
                </c:pt>
                <c:pt idx="6985">
                  <c:v>89212.972978780512</c:v>
                </c:pt>
                <c:pt idx="6986">
                  <c:v>89227.186028000055</c:v>
                </c:pt>
                <c:pt idx="6987">
                  <c:v>89241.399283702311</c:v>
                </c:pt>
                <c:pt idx="6988">
                  <c:v>89255.612745857798</c:v>
                </c:pt>
                <c:pt idx="6989">
                  <c:v>89269.826414436975</c:v>
                </c:pt>
                <c:pt idx="6990">
                  <c:v>89284.040289410244</c:v>
                </c:pt>
                <c:pt idx="6991">
                  <c:v>89298.254370748196</c:v>
                </c:pt>
                <c:pt idx="6992">
                  <c:v>89312.468658421232</c:v>
                </c:pt>
                <c:pt idx="6993">
                  <c:v>89326.683152399855</c:v>
                </c:pt>
                <c:pt idx="6994">
                  <c:v>89340.89785265454</c:v>
                </c:pt>
                <c:pt idx="6995">
                  <c:v>89355.112759155891</c:v>
                </c:pt>
                <c:pt idx="6996">
                  <c:v>89369.327871874339</c:v>
                </c:pt>
                <c:pt idx="6997">
                  <c:v>89383.543190780489</c:v>
                </c:pt>
                <c:pt idx="6998">
                  <c:v>89397.758715844786</c:v>
                </c:pt>
                <c:pt idx="6999">
                  <c:v>89411.974447037835</c:v>
                </c:pt>
                <c:pt idx="7000">
                  <c:v>89426.190384330184</c:v>
                </c:pt>
                <c:pt idx="7001">
                  <c:v>89440.406527692379</c:v>
                </c:pt>
                <c:pt idx="7002">
                  <c:v>89454.622877095011</c:v>
                </c:pt>
                <c:pt idx="7003">
                  <c:v>89468.839432508656</c:v>
                </c:pt>
                <c:pt idx="7004">
                  <c:v>89483.05619390386</c:v>
                </c:pt>
                <c:pt idx="7005">
                  <c:v>89497.273161251273</c:v>
                </c:pt>
                <c:pt idx="7006">
                  <c:v>89511.490334521426</c:v>
                </c:pt>
                <c:pt idx="7007">
                  <c:v>89525.707713685042</c:v>
                </c:pt>
                <c:pt idx="7008">
                  <c:v>89539.925298712638</c:v>
                </c:pt>
                <c:pt idx="7009">
                  <c:v>89554.143089574878</c:v>
                </c:pt>
                <c:pt idx="7010">
                  <c:v>89568.36108624241</c:v>
                </c:pt>
                <c:pt idx="7011">
                  <c:v>89582.579288685898</c:v>
                </c:pt>
                <c:pt idx="7012">
                  <c:v>89596.797696875932</c:v>
                </c:pt>
                <c:pt idx="7013">
                  <c:v>89611.016310783234</c:v>
                </c:pt>
                <c:pt idx="7014">
                  <c:v>89625.235130378438</c:v>
                </c:pt>
                <c:pt idx="7015">
                  <c:v>89639.454155632237</c:v>
                </c:pt>
                <c:pt idx="7016">
                  <c:v>89653.673386515351</c:v>
                </c:pt>
                <c:pt idx="7017">
                  <c:v>89667.892822998401</c:v>
                </c:pt>
                <c:pt idx="7018">
                  <c:v>89682.112465052152</c:v>
                </c:pt>
                <c:pt idx="7019">
                  <c:v>89696.332312647326</c:v>
                </c:pt>
                <c:pt idx="7020">
                  <c:v>89710.552365754542</c:v>
                </c:pt>
                <c:pt idx="7021">
                  <c:v>89724.772624344667</c:v>
                </c:pt>
                <c:pt idx="7022">
                  <c:v>89738.99308838835</c:v>
                </c:pt>
                <c:pt idx="7023">
                  <c:v>89753.213757856371</c:v>
                </c:pt>
                <c:pt idx="7024">
                  <c:v>89767.434632719422</c:v>
                </c:pt>
                <c:pt idx="7025">
                  <c:v>89781.655712948414</c:v>
                </c:pt>
                <c:pt idx="7026">
                  <c:v>89795.876998513922</c:v>
                </c:pt>
                <c:pt idx="7027">
                  <c:v>89810.098489386859</c:v>
                </c:pt>
                <c:pt idx="7028">
                  <c:v>89824.320185538003</c:v>
                </c:pt>
                <c:pt idx="7029">
                  <c:v>89838.542086938076</c:v>
                </c:pt>
                <c:pt idx="7030">
                  <c:v>89852.76419355796</c:v>
                </c:pt>
                <c:pt idx="7031">
                  <c:v>89866.986505368375</c:v>
                </c:pt>
                <c:pt idx="7032">
                  <c:v>89881.209022340321</c:v>
                </c:pt>
                <c:pt idx="7033">
                  <c:v>89895.431744444402</c:v>
                </c:pt>
                <c:pt idx="7034">
                  <c:v>89909.654671651602</c:v>
                </c:pt>
                <c:pt idx="7035">
                  <c:v>89923.87780393273</c:v>
                </c:pt>
                <c:pt idx="7036">
                  <c:v>89938.101141258623</c:v>
                </c:pt>
                <c:pt idx="7037">
                  <c:v>89952.324683600164</c:v>
                </c:pt>
                <c:pt idx="7038">
                  <c:v>89966.548430928175</c:v>
                </c:pt>
                <c:pt idx="7039">
                  <c:v>89980.772383213596</c:v>
                </c:pt>
                <c:pt idx="7040">
                  <c:v>89994.996540427295</c:v>
                </c:pt>
                <c:pt idx="7041">
                  <c:v>90009.220902540183</c:v>
                </c:pt>
                <c:pt idx="7042">
                  <c:v>90023.445469523111</c:v>
                </c:pt>
                <c:pt idx="7043">
                  <c:v>90037.670241347034</c:v>
                </c:pt>
                <c:pt idx="7044">
                  <c:v>90051.895217982863</c:v>
                </c:pt>
                <c:pt idx="7045">
                  <c:v>90066.120399401523</c:v>
                </c:pt>
                <c:pt idx="7046">
                  <c:v>90080.34578557394</c:v>
                </c:pt>
                <c:pt idx="7047">
                  <c:v>90094.571376471082</c:v>
                </c:pt>
                <c:pt idx="7048">
                  <c:v>90108.79717206386</c:v>
                </c:pt>
                <c:pt idx="7049">
                  <c:v>90123.023172323316</c:v>
                </c:pt>
                <c:pt idx="7050">
                  <c:v>90137.249377220316</c:v>
                </c:pt>
                <c:pt idx="7051">
                  <c:v>90151.475786725947</c:v>
                </c:pt>
                <c:pt idx="7052">
                  <c:v>90165.702400811075</c:v>
                </c:pt>
                <c:pt idx="7053">
                  <c:v>90179.9292194468</c:v>
                </c:pt>
                <c:pt idx="7054">
                  <c:v>90194.156242604047</c:v>
                </c:pt>
                <c:pt idx="7055">
                  <c:v>90208.383470253859</c:v>
                </c:pt>
                <c:pt idx="7056">
                  <c:v>90222.610902367276</c:v>
                </c:pt>
                <c:pt idx="7057">
                  <c:v>90236.838538915283</c:v>
                </c:pt>
                <c:pt idx="7058">
                  <c:v>90251.066379868949</c:v>
                </c:pt>
                <c:pt idx="7059">
                  <c:v>90265.294425199303</c:v>
                </c:pt>
                <c:pt idx="7060">
                  <c:v>90279.522674877386</c:v>
                </c:pt>
                <c:pt idx="7061">
                  <c:v>90293.751128874312</c:v>
                </c:pt>
                <c:pt idx="7062">
                  <c:v>90307.979787161064</c:v>
                </c:pt>
                <c:pt idx="7063">
                  <c:v>90322.208649708758</c:v>
                </c:pt>
                <c:pt idx="7064">
                  <c:v>90336.437716488494</c:v>
                </c:pt>
                <c:pt idx="7065">
                  <c:v>90350.666987471341</c:v>
                </c:pt>
                <c:pt idx="7066">
                  <c:v>90364.896462628429</c:v>
                </c:pt>
                <c:pt idx="7067">
                  <c:v>90379.126141930858</c:v>
                </c:pt>
                <c:pt idx="7068">
                  <c:v>90393.356025349669</c:v>
                </c:pt>
                <c:pt idx="7069">
                  <c:v>90407.586112856123</c:v>
                </c:pt>
                <c:pt idx="7070">
                  <c:v>90421.816404421246</c:v>
                </c:pt>
                <c:pt idx="7071">
                  <c:v>90436.046900016168</c:v>
                </c:pt>
                <c:pt idx="7072">
                  <c:v>90450.277599612178</c:v>
                </c:pt>
                <c:pt idx="7073">
                  <c:v>90464.508503180303</c:v>
                </c:pt>
                <c:pt idx="7074">
                  <c:v>90478.739610691759</c:v>
                </c:pt>
                <c:pt idx="7075">
                  <c:v>90492.970922117689</c:v>
                </c:pt>
                <c:pt idx="7076">
                  <c:v>90507.202437429267</c:v>
                </c:pt>
                <c:pt idx="7077">
                  <c:v>90521.434156597781</c:v>
                </c:pt>
                <c:pt idx="7078">
                  <c:v>90535.666079594332</c:v>
                </c:pt>
                <c:pt idx="7079">
                  <c:v>90549.898206390164</c:v>
                </c:pt>
                <c:pt idx="7080">
                  <c:v>90564.130536956436</c:v>
                </c:pt>
                <c:pt idx="7081">
                  <c:v>90578.363071264437</c:v>
                </c:pt>
                <c:pt idx="7082">
                  <c:v>90592.595809285442</c:v>
                </c:pt>
                <c:pt idx="7083">
                  <c:v>90606.828750990608</c:v>
                </c:pt>
                <c:pt idx="7084">
                  <c:v>90621.061896351122</c:v>
                </c:pt>
                <c:pt idx="7085">
                  <c:v>90635.295245338362</c:v>
                </c:pt>
                <c:pt idx="7086">
                  <c:v>90649.528797923558</c:v>
                </c:pt>
                <c:pt idx="7087">
                  <c:v>90663.762554077955</c:v>
                </c:pt>
                <c:pt idx="7088">
                  <c:v>90677.996513772843</c:v>
                </c:pt>
                <c:pt idx="7089">
                  <c:v>90692.230676979554</c:v>
                </c:pt>
                <c:pt idx="7090">
                  <c:v>90706.465043669319</c:v>
                </c:pt>
                <c:pt idx="7091">
                  <c:v>90720.6996138135</c:v>
                </c:pt>
                <c:pt idx="7092">
                  <c:v>90734.934387383342</c:v>
                </c:pt>
                <c:pt idx="7093">
                  <c:v>90749.169364350237</c:v>
                </c:pt>
                <c:pt idx="7094">
                  <c:v>90763.404544685443</c:v>
                </c:pt>
                <c:pt idx="7095">
                  <c:v>90777.639928360368</c:v>
                </c:pt>
                <c:pt idx="7096">
                  <c:v>90791.875515346284</c:v>
                </c:pt>
                <c:pt idx="7097">
                  <c:v>90806.11130561457</c:v>
                </c:pt>
                <c:pt idx="7098">
                  <c:v>90820.347299136629</c:v>
                </c:pt>
                <c:pt idx="7099">
                  <c:v>90834.58349588378</c:v>
                </c:pt>
                <c:pt idx="7100">
                  <c:v>90848.819895827415</c:v>
                </c:pt>
                <c:pt idx="7101">
                  <c:v>90863.056498938968</c:v>
                </c:pt>
                <c:pt idx="7102">
                  <c:v>90877.293305189698</c:v>
                </c:pt>
                <c:pt idx="7103">
                  <c:v>90891.530314551157</c:v>
                </c:pt>
                <c:pt idx="7104">
                  <c:v>90905.767526994692</c:v>
                </c:pt>
                <c:pt idx="7105">
                  <c:v>90920.004942491651</c:v>
                </c:pt>
                <c:pt idx="7106">
                  <c:v>90934.24256101354</c:v>
                </c:pt>
                <c:pt idx="7107">
                  <c:v>90948.480382531852</c:v>
                </c:pt>
                <c:pt idx="7108">
                  <c:v>90962.718407017892</c:v>
                </c:pt>
                <c:pt idx="7109">
                  <c:v>90976.95663444321</c:v>
                </c:pt>
                <c:pt idx="7110">
                  <c:v>90991.195064779182</c:v>
                </c:pt>
                <c:pt idx="7111">
                  <c:v>91005.43369799733</c:v>
                </c:pt>
                <c:pt idx="7112">
                  <c:v>91019.67253406909</c:v>
                </c:pt>
                <c:pt idx="7113">
                  <c:v>91033.911572965997</c:v>
                </c:pt>
                <c:pt idx="7114">
                  <c:v>91048.150814659515</c:v>
                </c:pt>
                <c:pt idx="7115">
                  <c:v>91062.390259121108</c:v>
                </c:pt>
                <c:pt idx="7116">
                  <c:v>91076.629906322327</c:v>
                </c:pt>
                <c:pt idx="7117">
                  <c:v>91090.869756234664</c:v>
                </c:pt>
                <c:pt idx="7118">
                  <c:v>91105.109808829628</c:v>
                </c:pt>
                <c:pt idx="7119">
                  <c:v>91119.350064078782</c:v>
                </c:pt>
                <c:pt idx="7120">
                  <c:v>91133.590521953607</c:v>
                </c:pt>
                <c:pt idx="7121">
                  <c:v>91147.831182425754</c:v>
                </c:pt>
                <c:pt idx="7122">
                  <c:v>91162.07204546663</c:v>
                </c:pt>
                <c:pt idx="7123">
                  <c:v>91176.313111047944</c:v>
                </c:pt>
                <c:pt idx="7124">
                  <c:v>91190.554379141162</c:v>
                </c:pt>
                <c:pt idx="7125">
                  <c:v>91204.795849717877</c:v>
                </c:pt>
                <c:pt idx="7126">
                  <c:v>91219.037522749742</c:v>
                </c:pt>
                <c:pt idx="7127">
                  <c:v>91233.27939820828</c:v>
                </c:pt>
                <c:pt idx="7128">
                  <c:v>91247.521476065085</c:v>
                </c:pt>
                <c:pt idx="7129">
                  <c:v>91261.763756291824</c:v>
                </c:pt>
                <c:pt idx="7130">
                  <c:v>91276.006238860049</c:v>
                </c:pt>
                <c:pt idx="7131">
                  <c:v>91290.24892374147</c:v>
                </c:pt>
                <c:pt idx="7132">
                  <c:v>91304.491810907639</c:v>
                </c:pt>
                <c:pt idx="7133">
                  <c:v>91318.734900330222</c:v>
                </c:pt>
                <c:pt idx="7134">
                  <c:v>91332.978191980903</c:v>
                </c:pt>
                <c:pt idx="7135">
                  <c:v>91347.221685831319</c:v>
                </c:pt>
                <c:pt idx="7136">
                  <c:v>91361.46538185305</c:v>
                </c:pt>
                <c:pt idx="7137">
                  <c:v>91375.709280017909</c:v>
                </c:pt>
                <c:pt idx="7138">
                  <c:v>91389.953380297491</c:v>
                </c:pt>
                <c:pt idx="7139">
                  <c:v>91404.197682663522</c:v>
                </c:pt>
                <c:pt idx="7140">
                  <c:v>91418.442187087683</c:v>
                </c:pt>
                <c:pt idx="7141">
                  <c:v>91432.686893541671</c:v>
                </c:pt>
                <c:pt idx="7142">
                  <c:v>91446.931801997212</c:v>
                </c:pt>
                <c:pt idx="7143">
                  <c:v>91461.176912426032</c:v>
                </c:pt>
                <c:pt idx="7144">
                  <c:v>91475.422224799811</c:v>
                </c:pt>
                <c:pt idx="7145">
                  <c:v>91489.667739090335</c:v>
                </c:pt>
                <c:pt idx="7146">
                  <c:v>91503.913455269329</c:v>
                </c:pt>
                <c:pt idx="7147">
                  <c:v>91518.15937330859</c:v>
                </c:pt>
                <c:pt idx="7148">
                  <c:v>91532.405493179787</c:v>
                </c:pt>
                <c:pt idx="7149">
                  <c:v>91546.651814854777</c:v>
                </c:pt>
                <c:pt idx="7150">
                  <c:v>91560.898338305284</c:v>
                </c:pt>
                <c:pt idx="7151">
                  <c:v>91575.145063503107</c:v>
                </c:pt>
                <c:pt idx="7152">
                  <c:v>91589.39199042003</c:v>
                </c:pt>
                <c:pt idx="7153">
                  <c:v>91603.639119027852</c:v>
                </c:pt>
                <c:pt idx="7154">
                  <c:v>91617.886449298385</c:v>
                </c:pt>
                <c:pt idx="7155">
                  <c:v>91632.133981203457</c:v>
                </c:pt>
                <c:pt idx="7156">
                  <c:v>91646.381714714895</c:v>
                </c:pt>
                <c:pt idx="7157">
                  <c:v>91660.629649804483</c:v>
                </c:pt>
                <c:pt idx="7158">
                  <c:v>91674.877786444122</c:v>
                </c:pt>
                <c:pt idx="7159">
                  <c:v>91689.126124605595</c:v>
                </c:pt>
                <c:pt idx="7160">
                  <c:v>91703.374664260831</c:v>
                </c:pt>
                <c:pt idx="7161">
                  <c:v>91717.623405381615</c:v>
                </c:pt>
                <c:pt idx="7162">
                  <c:v>91731.872347939847</c:v>
                </c:pt>
                <c:pt idx="7163">
                  <c:v>91746.121491907426</c:v>
                </c:pt>
                <c:pt idx="7164">
                  <c:v>91760.370837256211</c:v>
                </c:pt>
                <c:pt idx="7165">
                  <c:v>91774.620383958158</c:v>
                </c:pt>
                <c:pt idx="7166">
                  <c:v>91788.870131985081</c:v>
                </c:pt>
                <c:pt idx="7167">
                  <c:v>91803.120081308924</c:v>
                </c:pt>
                <c:pt idx="7168">
                  <c:v>91817.370231901572</c:v>
                </c:pt>
                <c:pt idx="7169">
                  <c:v>91831.620583735057</c:v>
                </c:pt>
                <c:pt idx="7170">
                  <c:v>91845.871136781221</c:v>
                </c:pt>
                <c:pt idx="7171">
                  <c:v>91860.121891011993</c:v>
                </c:pt>
                <c:pt idx="7172">
                  <c:v>91874.372846399376</c:v>
                </c:pt>
                <c:pt idx="7173">
                  <c:v>91888.624002915298</c:v>
                </c:pt>
                <c:pt idx="7174">
                  <c:v>91902.875360531762</c:v>
                </c:pt>
                <c:pt idx="7175">
                  <c:v>91917.126919220609</c:v>
                </c:pt>
                <c:pt idx="7176">
                  <c:v>91931.378678954003</c:v>
                </c:pt>
                <c:pt idx="7177">
                  <c:v>91945.630639703813</c:v>
                </c:pt>
                <c:pt idx="7178">
                  <c:v>91959.882801442058</c:v>
                </c:pt>
                <c:pt idx="7179">
                  <c:v>91974.135164140796</c:v>
                </c:pt>
                <c:pt idx="7180">
                  <c:v>91988.387727771958</c:v>
                </c:pt>
                <c:pt idx="7181">
                  <c:v>92002.640492307575</c:v>
                </c:pt>
                <c:pt idx="7182">
                  <c:v>92016.893457719707</c:v>
                </c:pt>
                <c:pt idx="7183">
                  <c:v>92031.146623980414</c:v>
                </c:pt>
                <c:pt idx="7184">
                  <c:v>92045.399991061669</c:v>
                </c:pt>
                <c:pt idx="7185">
                  <c:v>92059.653558935577</c:v>
                </c:pt>
                <c:pt idx="7186">
                  <c:v>92073.90732757411</c:v>
                </c:pt>
                <c:pt idx="7187">
                  <c:v>92088.161296949474</c:v>
                </c:pt>
                <c:pt idx="7188">
                  <c:v>92102.415467033628</c:v>
                </c:pt>
                <c:pt idx="7189">
                  <c:v>92116.66983779869</c:v>
                </c:pt>
                <c:pt idx="7190">
                  <c:v>92130.92440921675</c:v>
                </c:pt>
                <c:pt idx="7191">
                  <c:v>92145.179181259926</c:v>
                </c:pt>
                <c:pt idx="7192">
                  <c:v>92159.434153900263</c:v>
                </c:pt>
                <c:pt idx="7193">
                  <c:v>92173.689327109925</c:v>
                </c:pt>
                <c:pt idx="7194">
                  <c:v>92187.94470086103</c:v>
                </c:pt>
                <c:pt idx="7195">
                  <c:v>92202.200275125637</c:v>
                </c:pt>
                <c:pt idx="7196">
                  <c:v>92216.456049875997</c:v>
                </c:pt>
                <c:pt idx="7197">
                  <c:v>92230.712025084198</c:v>
                </c:pt>
                <c:pt idx="7198">
                  <c:v>92244.968200722346</c:v>
                </c:pt>
                <c:pt idx="7199">
                  <c:v>92259.224576762659</c:v>
                </c:pt>
                <c:pt idx="7200">
                  <c:v>92273.481153177301</c:v>
                </c:pt>
                <c:pt idx="7201">
                  <c:v>92287.737929938405</c:v>
                </c:pt>
                <c:pt idx="7202">
                  <c:v>92301.994907018161</c:v>
                </c:pt>
                <c:pt idx="7203">
                  <c:v>92316.25208438882</c:v>
                </c:pt>
                <c:pt idx="7204">
                  <c:v>92330.509462022514</c:v>
                </c:pt>
                <c:pt idx="7205">
                  <c:v>92344.767039891449</c:v>
                </c:pt>
                <c:pt idx="7206">
                  <c:v>92359.024817967875</c:v>
                </c:pt>
                <c:pt idx="7207">
                  <c:v>92373.282796223983</c:v>
                </c:pt>
                <c:pt idx="7208">
                  <c:v>92387.540974631993</c:v>
                </c:pt>
                <c:pt idx="7209">
                  <c:v>92401.799353164213</c:v>
                </c:pt>
                <c:pt idx="7210">
                  <c:v>92416.057931792791</c:v>
                </c:pt>
                <c:pt idx="7211">
                  <c:v>92430.316710490064</c:v>
                </c:pt>
                <c:pt idx="7212">
                  <c:v>92444.575689228222</c:v>
                </c:pt>
                <c:pt idx="7213">
                  <c:v>92458.834867979531</c:v>
                </c:pt>
                <c:pt idx="7214">
                  <c:v>92473.094246716311</c:v>
                </c:pt>
                <c:pt idx="7215">
                  <c:v>92487.353825410828</c:v>
                </c:pt>
                <c:pt idx="7216">
                  <c:v>92501.613604035389</c:v>
                </c:pt>
                <c:pt idx="7217">
                  <c:v>92515.873582562228</c:v>
                </c:pt>
                <c:pt idx="7218">
                  <c:v>92530.133760963712</c:v>
                </c:pt>
                <c:pt idx="7219">
                  <c:v>92544.394139212149</c:v>
                </c:pt>
                <c:pt idx="7220">
                  <c:v>92558.654717279816</c:v>
                </c:pt>
                <c:pt idx="7221">
                  <c:v>92572.915495139066</c:v>
                </c:pt>
                <c:pt idx="7222">
                  <c:v>92587.176472762265</c:v>
                </c:pt>
                <c:pt idx="7223">
                  <c:v>92601.437650121719</c:v>
                </c:pt>
                <c:pt idx="7224">
                  <c:v>92615.699027189796</c:v>
                </c:pt>
                <c:pt idx="7225">
                  <c:v>92629.960603938831</c:v>
                </c:pt>
                <c:pt idx="7226">
                  <c:v>92644.222380341234</c:v>
                </c:pt>
                <c:pt idx="7227">
                  <c:v>92658.484356369328</c:v>
                </c:pt>
                <c:pt idx="7228">
                  <c:v>92672.746531995494</c:v>
                </c:pt>
                <c:pt idx="7229">
                  <c:v>92687.008907192212</c:v>
                </c:pt>
                <c:pt idx="7230">
                  <c:v>92701.271481931792</c:v>
                </c:pt>
                <c:pt idx="7231">
                  <c:v>92715.534256186642</c:v>
                </c:pt>
                <c:pt idx="7232">
                  <c:v>92729.797229929201</c:v>
                </c:pt>
                <c:pt idx="7233">
                  <c:v>92744.060403131865</c:v>
                </c:pt>
                <c:pt idx="7234">
                  <c:v>92758.323775767101</c:v>
                </c:pt>
                <c:pt idx="7235">
                  <c:v>92772.587347807304</c:v>
                </c:pt>
                <c:pt idx="7236">
                  <c:v>92786.851119224943</c:v>
                </c:pt>
                <c:pt idx="7237">
                  <c:v>92801.115089992411</c:v>
                </c:pt>
                <c:pt idx="7238">
                  <c:v>92815.379260082278</c:v>
                </c:pt>
                <c:pt idx="7239">
                  <c:v>92829.643629466911</c:v>
                </c:pt>
                <c:pt idx="7240">
                  <c:v>92843.908198118821</c:v>
                </c:pt>
                <c:pt idx="7241">
                  <c:v>92858.17296601049</c:v>
                </c:pt>
                <c:pt idx="7242">
                  <c:v>92872.437933114357</c:v>
                </c:pt>
                <c:pt idx="7243">
                  <c:v>92886.703099403021</c:v>
                </c:pt>
                <c:pt idx="7244">
                  <c:v>92900.968464848906</c:v>
                </c:pt>
                <c:pt idx="7245">
                  <c:v>92915.234029424508</c:v>
                </c:pt>
                <c:pt idx="7246">
                  <c:v>92929.499793102397</c:v>
                </c:pt>
                <c:pt idx="7247">
                  <c:v>92943.765755855129</c:v>
                </c:pt>
                <c:pt idx="7248">
                  <c:v>92958.031917655157</c:v>
                </c:pt>
                <c:pt idx="7249">
                  <c:v>92972.29827847502</c:v>
                </c:pt>
                <c:pt idx="7250">
                  <c:v>92986.564838287362</c:v>
                </c:pt>
                <c:pt idx="7251">
                  <c:v>93000.831597064622</c:v>
                </c:pt>
                <c:pt idx="7252">
                  <c:v>93015.098554779455</c:v>
                </c:pt>
                <c:pt idx="7253">
                  <c:v>93029.365711404404</c:v>
                </c:pt>
                <c:pt idx="7254">
                  <c:v>93043.633066912051</c:v>
                </c:pt>
                <c:pt idx="7255">
                  <c:v>93057.900621274952</c:v>
                </c:pt>
                <c:pt idx="7256">
                  <c:v>93072.168374465735</c:v>
                </c:pt>
                <c:pt idx="7257">
                  <c:v>93086.436326457013</c:v>
                </c:pt>
                <c:pt idx="7258">
                  <c:v>93100.70447722137</c:v>
                </c:pt>
                <c:pt idx="7259">
                  <c:v>93114.972826731406</c:v>
                </c:pt>
                <c:pt idx="7260">
                  <c:v>93129.241374959762</c:v>
                </c:pt>
                <c:pt idx="7261">
                  <c:v>93143.51012187911</c:v>
                </c:pt>
                <c:pt idx="7262">
                  <c:v>93157.779067462034</c:v>
                </c:pt>
                <c:pt idx="7263">
                  <c:v>93172.04821168122</c:v>
                </c:pt>
                <c:pt idx="7264">
                  <c:v>93186.317554509267</c:v>
                </c:pt>
                <c:pt idx="7265">
                  <c:v>93200.587095918905</c:v>
                </c:pt>
                <c:pt idx="7266">
                  <c:v>93214.856835882776</c:v>
                </c:pt>
                <c:pt idx="7267">
                  <c:v>93229.126774373522</c:v>
                </c:pt>
                <c:pt idx="7268">
                  <c:v>93243.396911363918</c:v>
                </c:pt>
                <c:pt idx="7269">
                  <c:v>93257.667246826561</c:v>
                </c:pt>
                <c:pt idx="7270">
                  <c:v>93271.937780734224</c:v>
                </c:pt>
                <c:pt idx="7271">
                  <c:v>93286.208513059522</c:v>
                </c:pt>
                <c:pt idx="7272">
                  <c:v>93300.479443775286</c:v>
                </c:pt>
                <c:pt idx="7273">
                  <c:v>93314.750572854158</c:v>
                </c:pt>
                <c:pt idx="7274">
                  <c:v>93329.021900268883</c:v>
                </c:pt>
                <c:pt idx="7275">
                  <c:v>93343.293425992233</c:v>
                </c:pt>
                <c:pt idx="7276">
                  <c:v>93357.565149996895</c:v>
                </c:pt>
                <c:pt idx="7277">
                  <c:v>93371.837072255643</c:v>
                </c:pt>
                <c:pt idx="7278">
                  <c:v>93386.109192741322</c:v>
                </c:pt>
                <c:pt idx="7279">
                  <c:v>93400.381511426487</c:v>
                </c:pt>
                <c:pt idx="7280">
                  <c:v>93414.654028284189</c:v>
                </c:pt>
                <c:pt idx="7281">
                  <c:v>93428.926743286953</c:v>
                </c:pt>
                <c:pt idx="7282">
                  <c:v>93443.199656407756</c:v>
                </c:pt>
                <c:pt idx="7283">
                  <c:v>93457.4727676193</c:v>
                </c:pt>
                <c:pt idx="7284">
                  <c:v>93471.746076894386</c:v>
                </c:pt>
                <c:pt idx="7285">
                  <c:v>93486.019584205933</c:v>
                </c:pt>
                <c:pt idx="7286">
                  <c:v>93500.293289526599</c:v>
                </c:pt>
                <c:pt idx="7287">
                  <c:v>93514.567192829345</c:v>
                </c:pt>
                <c:pt idx="7288">
                  <c:v>93528.841294086946</c:v>
                </c:pt>
                <c:pt idx="7289">
                  <c:v>93543.115593272218</c:v>
                </c:pt>
                <c:pt idx="7290">
                  <c:v>93557.390090358094</c:v>
                </c:pt>
                <c:pt idx="7291">
                  <c:v>93571.664785317364</c:v>
                </c:pt>
                <c:pt idx="7292">
                  <c:v>93585.939678122901</c:v>
                </c:pt>
                <c:pt idx="7293">
                  <c:v>93600.214768747595</c:v>
                </c:pt>
                <c:pt idx="7294">
                  <c:v>93614.490057164308</c:v>
                </c:pt>
                <c:pt idx="7295">
                  <c:v>93628.765543345959</c:v>
                </c:pt>
                <c:pt idx="7296">
                  <c:v>93643.041227265392</c:v>
                </c:pt>
                <c:pt idx="7297">
                  <c:v>93657.317108895557</c:v>
                </c:pt>
                <c:pt idx="7298">
                  <c:v>93671.593188209328</c:v>
                </c:pt>
                <c:pt idx="7299">
                  <c:v>93685.86946517961</c:v>
                </c:pt>
                <c:pt idx="7300">
                  <c:v>93700.145939779366</c:v>
                </c:pt>
                <c:pt idx="7301">
                  <c:v>93714.422611981514</c:v>
                </c:pt>
                <c:pt idx="7302">
                  <c:v>93728.699481759002</c:v>
                </c:pt>
                <c:pt idx="7303">
                  <c:v>93742.976549084749</c:v>
                </c:pt>
                <c:pt idx="7304">
                  <c:v>93757.253813931762</c:v>
                </c:pt>
                <c:pt idx="7305">
                  <c:v>93771.531276272886</c:v>
                </c:pt>
                <c:pt idx="7306">
                  <c:v>93785.808936081245</c:v>
                </c:pt>
                <c:pt idx="7307">
                  <c:v>93800.086793329654</c:v>
                </c:pt>
                <c:pt idx="7308">
                  <c:v>93814.364847991266</c:v>
                </c:pt>
                <c:pt idx="7309">
                  <c:v>93828.643100038957</c:v>
                </c:pt>
                <c:pt idx="7310">
                  <c:v>93842.921549445717</c:v>
                </c:pt>
                <c:pt idx="7311">
                  <c:v>93857.200196184625</c:v>
                </c:pt>
                <c:pt idx="7312">
                  <c:v>93871.479040228616</c:v>
                </c:pt>
                <c:pt idx="7313">
                  <c:v>93885.758081550768</c:v>
                </c:pt>
                <c:pt idx="7314">
                  <c:v>93900.037320124073</c:v>
                </c:pt>
                <c:pt idx="7315">
                  <c:v>93914.316755921609</c:v>
                </c:pt>
                <c:pt idx="7316">
                  <c:v>93928.596388916369</c:v>
                </c:pt>
                <c:pt idx="7317">
                  <c:v>93942.87621908146</c:v>
                </c:pt>
                <c:pt idx="7318">
                  <c:v>93957.156246389859</c:v>
                </c:pt>
                <c:pt idx="7319">
                  <c:v>93971.43647081466</c:v>
                </c:pt>
                <c:pt idx="7320">
                  <c:v>93985.716892328972</c:v>
                </c:pt>
                <c:pt idx="7321">
                  <c:v>93999.997510905872</c:v>
                </c:pt>
                <c:pt idx="7322">
                  <c:v>94014.278326518426</c:v>
                </c:pt>
                <c:pt idx="7323">
                  <c:v>94028.559339139698</c:v>
                </c:pt>
                <c:pt idx="7324">
                  <c:v>94042.84054874281</c:v>
                </c:pt>
                <c:pt idx="7325">
                  <c:v>94057.121955300929</c:v>
                </c:pt>
                <c:pt idx="7326">
                  <c:v>94071.40355878706</c:v>
                </c:pt>
                <c:pt idx="7327">
                  <c:v>94085.6853591744</c:v>
                </c:pt>
                <c:pt idx="7328">
                  <c:v>94099.967356436071</c:v>
                </c:pt>
                <c:pt idx="7329">
                  <c:v>94114.249550545195</c:v>
                </c:pt>
                <c:pt idx="7330">
                  <c:v>94128.531941474939</c:v>
                </c:pt>
                <c:pt idx="7331">
                  <c:v>94142.81452919844</c:v>
                </c:pt>
                <c:pt idx="7332">
                  <c:v>94157.097313688864</c:v>
                </c:pt>
                <c:pt idx="7333">
                  <c:v>94171.380294919363</c:v>
                </c:pt>
                <c:pt idx="7334">
                  <c:v>94185.663472863132</c:v>
                </c:pt>
                <c:pt idx="7335">
                  <c:v>94199.946847493295</c:v>
                </c:pt>
                <c:pt idx="7336">
                  <c:v>94214.230418783176</c:v>
                </c:pt>
                <c:pt idx="7337">
                  <c:v>94228.514186705826</c:v>
                </c:pt>
                <c:pt idx="7338">
                  <c:v>94242.7981512345</c:v>
                </c:pt>
                <c:pt idx="7339">
                  <c:v>94257.08231234242</c:v>
                </c:pt>
                <c:pt idx="7340">
                  <c:v>94271.366670002797</c:v>
                </c:pt>
                <c:pt idx="7341">
                  <c:v>94285.6512241889</c:v>
                </c:pt>
                <c:pt idx="7342">
                  <c:v>94299.93597487385</c:v>
                </c:pt>
                <c:pt idx="7343">
                  <c:v>94314.220922031018</c:v>
                </c:pt>
                <c:pt idx="7344">
                  <c:v>94328.50606563357</c:v>
                </c:pt>
                <c:pt idx="7345">
                  <c:v>94342.79140565476</c:v>
                </c:pt>
                <c:pt idx="7346">
                  <c:v>94357.07694206787</c:v>
                </c:pt>
                <c:pt idx="7347">
                  <c:v>94371.362674846183</c:v>
                </c:pt>
                <c:pt idx="7348">
                  <c:v>94385.648603962967</c:v>
                </c:pt>
                <c:pt idx="7349">
                  <c:v>94399.934729391505</c:v>
                </c:pt>
                <c:pt idx="7350">
                  <c:v>94414.221051105065</c:v>
                </c:pt>
                <c:pt idx="7351">
                  <c:v>94428.507569076959</c:v>
                </c:pt>
                <c:pt idx="7352">
                  <c:v>94442.794283280498</c:v>
                </c:pt>
                <c:pt idx="7353">
                  <c:v>94457.081193689053</c:v>
                </c:pt>
                <c:pt idx="7354">
                  <c:v>94471.368300275833</c:v>
                </c:pt>
                <c:pt idx="7355">
                  <c:v>94485.655603014224</c:v>
                </c:pt>
                <c:pt idx="7356">
                  <c:v>94499.943101877521</c:v>
                </c:pt>
                <c:pt idx="7357">
                  <c:v>94514.230796839154</c:v>
                </c:pt>
                <c:pt idx="7358">
                  <c:v>94528.518687872362</c:v>
                </c:pt>
                <c:pt idx="7359">
                  <c:v>94542.806774950601</c:v>
                </c:pt>
                <c:pt idx="7360">
                  <c:v>94557.095058047184</c:v>
                </c:pt>
                <c:pt idx="7361">
                  <c:v>94571.383537135451</c:v>
                </c:pt>
                <c:pt idx="7362">
                  <c:v>94585.67221218886</c:v>
                </c:pt>
                <c:pt idx="7363">
                  <c:v>94599.961083180708</c:v>
                </c:pt>
                <c:pt idx="7364">
                  <c:v>94614.250150084437</c:v>
                </c:pt>
                <c:pt idx="7365">
                  <c:v>94628.539412873492</c:v>
                </c:pt>
                <c:pt idx="7366">
                  <c:v>94642.828871521153</c:v>
                </c:pt>
                <c:pt idx="7367">
                  <c:v>94657.118526000952</c:v>
                </c:pt>
                <c:pt idx="7368">
                  <c:v>94671.408376286272</c:v>
                </c:pt>
                <c:pt idx="7369">
                  <c:v>94685.698422350542</c:v>
                </c:pt>
                <c:pt idx="7370">
                  <c:v>94699.988664167162</c:v>
                </c:pt>
                <c:pt idx="7371">
                  <c:v>94714.279101709617</c:v>
                </c:pt>
                <c:pt idx="7372">
                  <c:v>94728.569734951365</c:v>
                </c:pt>
                <c:pt idx="7373">
                  <c:v>94742.860563865834</c:v>
                </c:pt>
                <c:pt idx="7374">
                  <c:v>94757.151588426466</c:v>
                </c:pt>
                <c:pt idx="7375">
                  <c:v>94771.442808606778</c:v>
                </c:pt>
                <c:pt idx="7376">
                  <c:v>94785.734224380285</c:v>
                </c:pt>
                <c:pt idx="7377">
                  <c:v>94800.025835720371</c:v>
                </c:pt>
                <c:pt idx="7378">
                  <c:v>94814.31764260061</c:v>
                </c:pt>
                <c:pt idx="7379">
                  <c:v>94828.60964499446</c:v>
                </c:pt>
                <c:pt idx="7380">
                  <c:v>94842.901842875435</c:v>
                </c:pt>
                <c:pt idx="7381">
                  <c:v>94857.194236217067</c:v>
                </c:pt>
                <c:pt idx="7382">
                  <c:v>94871.486824992899</c:v>
                </c:pt>
                <c:pt idx="7383">
                  <c:v>94885.779609176388</c:v>
                </c:pt>
                <c:pt idx="7384">
                  <c:v>94900.072588741154</c:v>
                </c:pt>
                <c:pt idx="7385">
                  <c:v>94914.36576366068</c:v>
                </c:pt>
                <c:pt idx="7386">
                  <c:v>94928.659133908543</c:v>
                </c:pt>
                <c:pt idx="7387">
                  <c:v>94942.952699458241</c:v>
                </c:pt>
                <c:pt idx="7388">
                  <c:v>94957.246460283437</c:v>
                </c:pt>
                <c:pt idx="7389">
                  <c:v>94971.540416357675</c:v>
                </c:pt>
                <c:pt idx="7390">
                  <c:v>94985.83456765447</c:v>
                </c:pt>
                <c:pt idx="7391">
                  <c:v>95000.128914147514</c:v>
                </c:pt>
                <c:pt idx="7392">
                  <c:v>95014.423455810291</c:v>
                </c:pt>
                <c:pt idx="7393">
                  <c:v>95028.718192616478</c:v>
                </c:pt>
                <c:pt idx="7394">
                  <c:v>95043.013124539662</c:v>
                </c:pt>
                <c:pt idx="7395">
                  <c:v>95057.308251553419</c:v>
                </c:pt>
                <c:pt idx="7396">
                  <c:v>95071.603573631437</c:v>
                </c:pt>
                <c:pt idx="7397">
                  <c:v>95085.899090747334</c:v>
                </c:pt>
                <c:pt idx="7398">
                  <c:v>95100.19480287467</c:v>
                </c:pt>
                <c:pt idx="7399">
                  <c:v>95114.490709987193</c:v>
                </c:pt>
                <c:pt idx="7400">
                  <c:v>95128.786812058475</c:v>
                </c:pt>
                <c:pt idx="7401">
                  <c:v>95143.083109062209</c:v>
                </c:pt>
                <c:pt idx="7402">
                  <c:v>95157.379600972083</c:v>
                </c:pt>
                <c:pt idx="7403">
                  <c:v>95171.676287761744</c:v>
                </c:pt>
                <c:pt idx="7404">
                  <c:v>95185.973169404824</c:v>
                </c:pt>
                <c:pt idx="7405">
                  <c:v>95200.270245875072</c:v>
                </c:pt>
                <c:pt idx="7406">
                  <c:v>95214.567517146192</c:v>
                </c:pt>
                <c:pt idx="7407">
                  <c:v>95228.864983191845</c:v>
                </c:pt>
                <c:pt idx="7408">
                  <c:v>95243.162643985721</c:v>
                </c:pt>
                <c:pt idx="7409">
                  <c:v>95257.460499501569</c:v>
                </c:pt>
                <c:pt idx="7410">
                  <c:v>95271.758549713122</c:v>
                </c:pt>
                <c:pt idx="7411">
                  <c:v>95286.056794594086</c:v>
                </c:pt>
                <c:pt idx="7412">
                  <c:v>95300.355234118222</c:v>
                </c:pt>
                <c:pt idx="7413">
                  <c:v>95314.653868259236</c:v>
                </c:pt>
                <c:pt idx="7414">
                  <c:v>95328.952696990891</c:v>
                </c:pt>
                <c:pt idx="7415">
                  <c:v>95343.251720286949</c:v>
                </c:pt>
                <c:pt idx="7416">
                  <c:v>95357.550938121174</c:v>
                </c:pt>
                <c:pt idx="7417">
                  <c:v>95371.850350467343</c:v>
                </c:pt>
                <c:pt idx="7418">
                  <c:v>95386.149957299232</c:v>
                </c:pt>
                <c:pt idx="7419">
                  <c:v>95400.449758590592</c:v>
                </c:pt>
                <c:pt idx="7420">
                  <c:v>95414.749754315286</c:v>
                </c:pt>
                <c:pt idx="7421">
                  <c:v>95429.049944447033</c:v>
                </c:pt>
                <c:pt idx="7422">
                  <c:v>95443.350328959728</c:v>
                </c:pt>
                <c:pt idx="7423">
                  <c:v>95457.65090782709</c:v>
                </c:pt>
                <c:pt idx="7424">
                  <c:v>95471.951681022998</c:v>
                </c:pt>
                <c:pt idx="7425">
                  <c:v>95486.252648521302</c:v>
                </c:pt>
                <c:pt idx="7426">
                  <c:v>95500.55381029578</c:v>
                </c:pt>
                <c:pt idx="7427">
                  <c:v>95514.85516632034</c:v>
                </c:pt>
                <c:pt idx="7428">
                  <c:v>95529.156716568745</c:v>
                </c:pt>
                <c:pt idx="7429">
                  <c:v>95543.458461014874</c:v>
                </c:pt>
                <c:pt idx="7430">
                  <c:v>95557.760399632636</c:v>
                </c:pt>
                <c:pt idx="7431">
                  <c:v>95572.062532395881</c:v>
                </c:pt>
                <c:pt idx="7432">
                  <c:v>95586.364859278474</c:v>
                </c:pt>
                <c:pt idx="7433">
                  <c:v>95600.667380254323</c:v>
                </c:pt>
                <c:pt idx="7434">
                  <c:v>95614.970095297293</c:v>
                </c:pt>
                <c:pt idx="7435">
                  <c:v>95629.273004381277</c:v>
                </c:pt>
                <c:pt idx="7436">
                  <c:v>95643.576107480185</c:v>
                </c:pt>
                <c:pt idx="7437">
                  <c:v>95657.879404567997</c:v>
                </c:pt>
                <c:pt idx="7438">
                  <c:v>95672.182895618491</c:v>
                </c:pt>
                <c:pt idx="7439">
                  <c:v>95686.486580605721</c:v>
                </c:pt>
                <c:pt idx="7440">
                  <c:v>95700.790459503565</c:v>
                </c:pt>
                <c:pt idx="7441">
                  <c:v>95715.094532285992</c:v>
                </c:pt>
                <c:pt idx="7442">
                  <c:v>95729.398798926937</c:v>
                </c:pt>
                <c:pt idx="7443">
                  <c:v>95743.703259400339</c:v>
                </c:pt>
                <c:pt idx="7444">
                  <c:v>95758.007913680151</c:v>
                </c:pt>
                <c:pt idx="7445">
                  <c:v>95772.312761740381</c:v>
                </c:pt>
                <c:pt idx="7446">
                  <c:v>95786.617803554938</c:v>
                </c:pt>
                <c:pt idx="7447">
                  <c:v>95800.923039097892</c:v>
                </c:pt>
                <c:pt idx="7448">
                  <c:v>95815.228468343208</c:v>
                </c:pt>
                <c:pt idx="7449">
                  <c:v>95829.534091264781</c:v>
                </c:pt>
                <c:pt idx="7450">
                  <c:v>95843.839907836766</c:v>
                </c:pt>
                <c:pt idx="7451">
                  <c:v>95858.145918033086</c:v>
                </c:pt>
                <c:pt idx="7452">
                  <c:v>95872.452121827751</c:v>
                </c:pt>
                <c:pt idx="7453">
                  <c:v>95886.758519194846</c:v>
                </c:pt>
                <c:pt idx="7454">
                  <c:v>95901.065110108379</c:v>
                </c:pt>
                <c:pt idx="7455">
                  <c:v>95915.371894542332</c:v>
                </c:pt>
                <c:pt idx="7456">
                  <c:v>95929.678872470788</c:v>
                </c:pt>
                <c:pt idx="7457">
                  <c:v>95943.986043867815</c:v>
                </c:pt>
                <c:pt idx="7458">
                  <c:v>95958.293408707468</c:v>
                </c:pt>
                <c:pt idx="7459">
                  <c:v>95972.60096696383</c:v>
                </c:pt>
                <c:pt idx="7460">
                  <c:v>95986.908718610881</c:v>
                </c:pt>
                <c:pt idx="7461">
                  <c:v>96001.216663622792</c:v>
                </c:pt>
                <c:pt idx="7462">
                  <c:v>96015.524801973646</c:v>
                </c:pt>
                <c:pt idx="7463">
                  <c:v>96029.833133637512</c:v>
                </c:pt>
                <c:pt idx="7464">
                  <c:v>96044.141658588531</c:v>
                </c:pt>
                <c:pt idx="7465">
                  <c:v>96058.450376800713</c:v>
                </c:pt>
                <c:pt idx="7466">
                  <c:v>96072.759288248286</c:v>
                </c:pt>
                <c:pt idx="7467">
                  <c:v>96087.06839290529</c:v>
                </c:pt>
                <c:pt idx="7468">
                  <c:v>96101.377690745896</c:v>
                </c:pt>
                <c:pt idx="7469">
                  <c:v>96115.68718174423</c:v>
                </c:pt>
                <c:pt idx="7470">
                  <c:v>96129.996865874375</c:v>
                </c:pt>
                <c:pt idx="7471">
                  <c:v>96144.306743110588</c:v>
                </c:pt>
                <c:pt idx="7472">
                  <c:v>96158.616813426954</c:v>
                </c:pt>
                <c:pt idx="7473">
                  <c:v>96172.9270767977</c:v>
                </c:pt>
                <c:pt idx="7474">
                  <c:v>96187.237533196894</c:v>
                </c:pt>
                <c:pt idx="7475">
                  <c:v>96201.548182598824</c:v>
                </c:pt>
                <c:pt idx="7476">
                  <c:v>96215.859024977573</c:v>
                </c:pt>
                <c:pt idx="7477">
                  <c:v>96230.170060307428</c:v>
                </c:pt>
                <c:pt idx="7478">
                  <c:v>96244.481288562427</c:v>
                </c:pt>
                <c:pt idx="7479">
                  <c:v>96258.792709716989</c:v>
                </c:pt>
                <c:pt idx="7480">
                  <c:v>96273.10432374521</c:v>
                </c:pt>
                <c:pt idx="7481">
                  <c:v>96287.416130621277</c:v>
                </c:pt>
                <c:pt idx="7482">
                  <c:v>96301.728130319476</c:v>
                </c:pt>
                <c:pt idx="7483">
                  <c:v>96316.04032281402</c:v>
                </c:pt>
                <c:pt idx="7484">
                  <c:v>96330.352708079168</c:v>
                </c:pt>
                <c:pt idx="7485">
                  <c:v>96344.665286089134</c:v>
                </c:pt>
                <c:pt idx="7486">
                  <c:v>96358.978056818174</c:v>
                </c:pt>
                <c:pt idx="7487">
                  <c:v>96373.291020240547</c:v>
                </c:pt>
                <c:pt idx="7488">
                  <c:v>96387.604176330555</c:v>
                </c:pt>
                <c:pt idx="7489">
                  <c:v>96401.917525062367</c:v>
                </c:pt>
                <c:pt idx="7490">
                  <c:v>96416.23106641043</c:v>
                </c:pt>
                <c:pt idx="7491">
                  <c:v>96430.544800348871</c:v>
                </c:pt>
                <c:pt idx="7492">
                  <c:v>96444.858726852137</c:v>
                </c:pt>
                <c:pt idx="7493">
                  <c:v>96459.172845894383</c:v>
                </c:pt>
                <c:pt idx="7494">
                  <c:v>96473.487157449999</c:v>
                </c:pt>
                <c:pt idx="7495">
                  <c:v>96487.801661493286</c:v>
                </c:pt>
                <c:pt idx="7496">
                  <c:v>96502.11635799853</c:v>
                </c:pt>
                <c:pt idx="7497">
                  <c:v>96516.43124694009</c:v>
                </c:pt>
                <c:pt idx="7498">
                  <c:v>96530.746328292313</c:v>
                </c:pt>
                <c:pt idx="7499">
                  <c:v>96545.061602029527</c:v>
                </c:pt>
                <c:pt idx="7500">
                  <c:v>96559.377068126123</c:v>
                </c:pt>
                <c:pt idx="7501">
                  <c:v>96573.692726556357</c:v>
                </c:pt>
                <c:pt idx="7502">
                  <c:v>96588.008577294648</c:v>
                </c:pt>
                <c:pt idx="7503">
                  <c:v>96602.324620315398</c:v>
                </c:pt>
                <c:pt idx="7504">
                  <c:v>96616.640855592908</c:v>
                </c:pt>
                <c:pt idx="7505">
                  <c:v>96630.957283101627</c:v>
                </c:pt>
                <c:pt idx="7506">
                  <c:v>96645.273902815956</c:v>
                </c:pt>
                <c:pt idx="7507">
                  <c:v>96659.590714710197</c:v>
                </c:pt>
                <c:pt idx="7508">
                  <c:v>96673.907718758855</c:v>
                </c:pt>
                <c:pt idx="7509">
                  <c:v>96688.224914936291</c:v>
                </c:pt>
                <c:pt idx="7510">
                  <c:v>96702.542303216876</c:v>
                </c:pt>
                <c:pt idx="7511">
                  <c:v>96716.859883575162</c:v>
                </c:pt>
                <c:pt idx="7512">
                  <c:v>96731.177655985477</c:v>
                </c:pt>
                <c:pt idx="7513">
                  <c:v>96745.495620422269</c:v>
                </c:pt>
                <c:pt idx="7514">
                  <c:v>96759.813776859999</c:v>
                </c:pt>
                <c:pt idx="7515">
                  <c:v>96774.132125273143</c:v>
                </c:pt>
                <c:pt idx="7516">
                  <c:v>96788.450665636134</c:v>
                </c:pt>
                <c:pt idx="7517">
                  <c:v>96802.769397923388</c:v>
                </c:pt>
                <c:pt idx="7518">
                  <c:v>96817.08832210947</c:v>
                </c:pt>
                <c:pt idx="7519">
                  <c:v>96831.407438168811</c:v>
                </c:pt>
                <c:pt idx="7520">
                  <c:v>96845.726746075874</c:v>
                </c:pt>
                <c:pt idx="7521">
                  <c:v>96860.046245805162</c:v>
                </c:pt>
                <c:pt idx="7522">
                  <c:v>96874.365937331255</c:v>
                </c:pt>
                <c:pt idx="7523">
                  <c:v>96888.685820628554</c:v>
                </c:pt>
                <c:pt idx="7524">
                  <c:v>96903.005895671551</c:v>
                </c:pt>
                <c:pt idx="7525">
                  <c:v>96917.326162434896</c:v>
                </c:pt>
                <c:pt idx="7526">
                  <c:v>96931.646620892992</c:v>
                </c:pt>
                <c:pt idx="7527">
                  <c:v>96945.967271020389</c:v>
                </c:pt>
                <c:pt idx="7528">
                  <c:v>96960.28811279175</c:v>
                </c:pt>
                <c:pt idx="7529">
                  <c:v>96974.609146181479</c:v>
                </c:pt>
                <c:pt idx="7530">
                  <c:v>96988.930371164126</c:v>
                </c:pt>
                <c:pt idx="7531">
                  <c:v>97003.251787714355</c:v>
                </c:pt>
                <c:pt idx="7532">
                  <c:v>97017.57339580667</c:v>
                </c:pt>
                <c:pt idx="7533">
                  <c:v>97031.895195415651</c:v>
                </c:pt>
                <c:pt idx="7534">
                  <c:v>97046.217186515889</c:v>
                </c:pt>
                <c:pt idx="7535">
                  <c:v>97060.539369081947</c:v>
                </c:pt>
                <c:pt idx="7536">
                  <c:v>97074.861743088433</c:v>
                </c:pt>
                <c:pt idx="7537">
                  <c:v>97089.184308509924</c:v>
                </c:pt>
                <c:pt idx="7538">
                  <c:v>97103.507065321071</c:v>
                </c:pt>
                <c:pt idx="7539">
                  <c:v>97117.830013496423</c:v>
                </c:pt>
                <c:pt idx="7540">
                  <c:v>97132.153153010688</c:v>
                </c:pt>
                <c:pt idx="7541">
                  <c:v>97146.476483838429</c:v>
                </c:pt>
                <c:pt idx="7542">
                  <c:v>97160.800005954297</c:v>
                </c:pt>
                <c:pt idx="7543">
                  <c:v>97175.123719332943</c:v>
                </c:pt>
                <c:pt idx="7544">
                  <c:v>97189.447623948974</c:v>
                </c:pt>
                <c:pt idx="7545">
                  <c:v>97203.771719777113</c:v>
                </c:pt>
                <c:pt idx="7546">
                  <c:v>97218.096006791922</c:v>
                </c:pt>
                <c:pt idx="7547">
                  <c:v>97232.420484968185</c:v>
                </c:pt>
                <c:pt idx="7548">
                  <c:v>97246.745154280463</c:v>
                </c:pt>
                <c:pt idx="7549">
                  <c:v>97261.070014703524</c:v>
                </c:pt>
                <c:pt idx="7550">
                  <c:v>97275.395066212004</c:v>
                </c:pt>
                <c:pt idx="7551">
                  <c:v>97289.720308780656</c:v>
                </c:pt>
                <c:pt idx="7552">
                  <c:v>97304.045742384085</c:v>
                </c:pt>
                <c:pt idx="7553">
                  <c:v>97318.371366997104</c:v>
                </c:pt>
                <c:pt idx="7554">
                  <c:v>97332.697182594318</c:v>
                </c:pt>
                <c:pt idx="7555">
                  <c:v>97347.02318915051</c:v>
                </c:pt>
                <c:pt idx="7556">
                  <c:v>97361.349386640461</c:v>
                </c:pt>
                <c:pt idx="7557">
                  <c:v>97375.675775038806</c:v>
                </c:pt>
                <c:pt idx="7558">
                  <c:v>97390.002354320342</c:v>
                </c:pt>
                <c:pt idx="7559">
                  <c:v>97404.329124459808</c:v>
                </c:pt>
                <c:pt idx="7560">
                  <c:v>97418.656085431896</c:v>
                </c:pt>
                <c:pt idx="7561">
                  <c:v>97432.983237211447</c:v>
                </c:pt>
                <c:pt idx="7562">
                  <c:v>97447.310579773228</c:v>
                </c:pt>
                <c:pt idx="7563">
                  <c:v>97461.638113092005</c:v>
                </c:pt>
                <c:pt idx="7564">
                  <c:v>97475.965837142503</c:v>
                </c:pt>
                <c:pt idx="7565">
                  <c:v>97490.293751899575</c:v>
                </c:pt>
                <c:pt idx="7566">
                  <c:v>97504.621857338017</c:v>
                </c:pt>
                <c:pt idx="7567">
                  <c:v>97518.950153432539</c:v>
                </c:pt>
                <c:pt idx="7568">
                  <c:v>97533.278640158052</c:v>
                </c:pt>
                <c:pt idx="7569">
                  <c:v>97547.607317489354</c:v>
                </c:pt>
                <c:pt idx="7570">
                  <c:v>97561.93618540118</c:v>
                </c:pt>
                <c:pt idx="7571">
                  <c:v>97576.265243868445</c:v>
                </c:pt>
                <c:pt idx="7572">
                  <c:v>97590.594492866003</c:v>
                </c:pt>
                <c:pt idx="7573">
                  <c:v>97604.923932368591</c:v>
                </c:pt>
                <c:pt idx="7574">
                  <c:v>97619.25356235115</c:v>
                </c:pt>
                <c:pt idx="7575">
                  <c:v>97633.583382788493</c:v>
                </c:pt>
                <c:pt idx="7576">
                  <c:v>97647.913393655457</c:v>
                </c:pt>
                <c:pt idx="7577">
                  <c:v>97662.243594926986</c:v>
                </c:pt>
                <c:pt idx="7578">
                  <c:v>97676.573986577903</c:v>
                </c:pt>
                <c:pt idx="7579">
                  <c:v>97690.904568583093</c:v>
                </c:pt>
                <c:pt idx="7580">
                  <c:v>97705.23534091741</c:v>
                </c:pt>
                <c:pt idx="7581">
                  <c:v>97719.56630355581</c:v>
                </c:pt>
                <c:pt idx="7582">
                  <c:v>97733.897456473176</c:v>
                </c:pt>
                <c:pt idx="7583">
                  <c:v>97748.228799644407</c:v>
                </c:pt>
                <c:pt idx="7584">
                  <c:v>97762.560333044399</c:v>
                </c:pt>
                <c:pt idx="7585">
                  <c:v>97776.892056648081</c:v>
                </c:pt>
                <c:pt idx="7586">
                  <c:v>97791.223970430408</c:v>
                </c:pt>
                <c:pt idx="7587">
                  <c:v>97805.556074366279</c:v>
                </c:pt>
                <c:pt idx="7588">
                  <c:v>97819.888368430678</c:v>
                </c:pt>
                <c:pt idx="7589">
                  <c:v>97834.220852598475</c:v>
                </c:pt>
                <c:pt idx="7590">
                  <c:v>97848.553526844684</c:v>
                </c:pt>
                <c:pt idx="7591">
                  <c:v>97862.88639114426</c:v>
                </c:pt>
                <c:pt idx="7592">
                  <c:v>97877.219445472147</c:v>
                </c:pt>
                <c:pt idx="7593">
                  <c:v>97891.552689803342</c:v>
                </c:pt>
                <c:pt idx="7594">
                  <c:v>97905.886124112862</c:v>
                </c:pt>
                <c:pt idx="7595">
                  <c:v>97920.219748375588</c:v>
                </c:pt>
                <c:pt idx="7596">
                  <c:v>97934.55356256658</c:v>
                </c:pt>
                <c:pt idx="7597">
                  <c:v>97948.887566660851</c:v>
                </c:pt>
                <c:pt idx="7598">
                  <c:v>97963.221760633387</c:v>
                </c:pt>
                <c:pt idx="7599">
                  <c:v>97977.556144459159</c:v>
                </c:pt>
                <c:pt idx="7600">
                  <c:v>97991.890718113253</c:v>
                </c:pt>
                <c:pt idx="7601">
                  <c:v>98006.225481570669</c:v>
                </c:pt>
                <c:pt idx="7602">
                  <c:v>98020.560434806408</c:v>
                </c:pt>
                <c:pt idx="7603">
                  <c:v>98034.8955777956</c:v>
                </c:pt>
                <c:pt idx="7604">
                  <c:v>98049.230910513201</c:v>
                </c:pt>
                <c:pt idx="7605">
                  <c:v>98063.566432934284</c:v>
                </c:pt>
                <c:pt idx="7606">
                  <c:v>98077.902145033906</c:v>
                </c:pt>
                <c:pt idx="7607">
                  <c:v>98092.238046787184</c:v>
                </c:pt>
                <c:pt idx="7608">
                  <c:v>98106.574138169104</c:v>
                </c:pt>
                <c:pt idx="7609">
                  <c:v>98120.91041915481</c:v>
                </c:pt>
                <c:pt idx="7610">
                  <c:v>98135.246889719347</c:v>
                </c:pt>
                <c:pt idx="7611">
                  <c:v>98149.583549837858</c:v>
                </c:pt>
                <c:pt idx="7612">
                  <c:v>98163.920399485403</c:v>
                </c:pt>
                <c:pt idx="7613">
                  <c:v>98178.257438637083</c:v>
                </c:pt>
                <c:pt idx="7614">
                  <c:v>98192.594667268</c:v>
                </c:pt>
                <c:pt idx="7615">
                  <c:v>98206.932085353284</c:v>
                </c:pt>
                <c:pt idx="7616">
                  <c:v>98221.269692868096</c:v>
                </c:pt>
                <c:pt idx="7617">
                  <c:v>98235.607489787522</c:v>
                </c:pt>
                <c:pt idx="7618">
                  <c:v>98249.945476086708</c:v>
                </c:pt>
                <c:pt idx="7619">
                  <c:v>98264.283651740814</c:v>
                </c:pt>
                <c:pt idx="7620">
                  <c:v>98278.622016724985</c:v>
                </c:pt>
                <c:pt idx="7621">
                  <c:v>98292.960571014308</c:v>
                </c:pt>
                <c:pt idx="7622">
                  <c:v>98307.299314584103</c:v>
                </c:pt>
                <c:pt idx="7623">
                  <c:v>98321.638247409399</c:v>
                </c:pt>
                <c:pt idx="7624">
                  <c:v>98335.977369465429</c:v>
                </c:pt>
                <c:pt idx="7625">
                  <c:v>98350.316680727337</c:v>
                </c:pt>
                <c:pt idx="7626">
                  <c:v>98364.656181170372</c:v>
                </c:pt>
                <c:pt idx="7627">
                  <c:v>98378.995870769693</c:v>
                </c:pt>
                <c:pt idx="7628">
                  <c:v>98393.335749500533</c:v>
                </c:pt>
                <c:pt idx="7629">
                  <c:v>98407.675817338051</c:v>
                </c:pt>
                <c:pt idx="7630">
                  <c:v>98422.016074257452</c:v>
                </c:pt>
                <c:pt idx="7631">
                  <c:v>98436.356520234054</c:v>
                </c:pt>
                <c:pt idx="7632">
                  <c:v>98450.697155243033</c:v>
                </c:pt>
                <c:pt idx="7633">
                  <c:v>98465.037979259534</c:v>
                </c:pt>
                <c:pt idx="7634">
                  <c:v>98479.378992259008</c:v>
                </c:pt>
                <c:pt idx="7635">
                  <c:v>98493.720194216468</c:v>
                </c:pt>
                <c:pt idx="7636">
                  <c:v>98508.061585107309</c:v>
                </c:pt>
                <c:pt idx="7637">
                  <c:v>98522.403164906777</c:v>
                </c:pt>
                <c:pt idx="7638">
                  <c:v>98536.744933590075</c:v>
                </c:pt>
                <c:pt idx="7639">
                  <c:v>98551.086891132538</c:v>
                </c:pt>
                <c:pt idx="7640">
                  <c:v>98565.429037509457</c:v>
                </c:pt>
                <c:pt idx="7641">
                  <c:v>98579.771372696094</c:v>
                </c:pt>
                <c:pt idx="7642">
                  <c:v>98594.113896667739</c:v>
                </c:pt>
                <c:pt idx="7643">
                  <c:v>98608.456609399655</c:v>
                </c:pt>
                <c:pt idx="7644">
                  <c:v>98622.799510867262</c:v>
                </c:pt>
                <c:pt idx="7645">
                  <c:v>98637.142601045722</c:v>
                </c:pt>
                <c:pt idx="7646">
                  <c:v>98651.485879910455</c:v>
                </c:pt>
                <c:pt idx="7647">
                  <c:v>98665.829347436767</c:v>
                </c:pt>
                <c:pt idx="7648">
                  <c:v>98680.173003599994</c:v>
                </c:pt>
                <c:pt idx="7649">
                  <c:v>98694.516848375395</c:v>
                </c:pt>
                <c:pt idx="7650">
                  <c:v>98708.860881738467</c:v>
                </c:pt>
                <c:pt idx="7651">
                  <c:v>98723.205103664441</c:v>
                </c:pt>
                <c:pt idx="7652">
                  <c:v>98737.549514128739</c:v>
                </c:pt>
                <c:pt idx="7653">
                  <c:v>98751.894113106639</c:v>
                </c:pt>
                <c:pt idx="7654">
                  <c:v>98766.238900573648</c:v>
                </c:pt>
                <c:pt idx="7655">
                  <c:v>98780.583876505028</c:v>
                </c:pt>
                <c:pt idx="7656">
                  <c:v>98794.929040876188</c:v>
                </c:pt>
                <c:pt idx="7657">
                  <c:v>98809.274393662519</c:v>
                </c:pt>
                <c:pt idx="7658">
                  <c:v>98823.619934839458</c:v>
                </c:pt>
                <c:pt idx="7659">
                  <c:v>98837.965664382384</c:v>
                </c:pt>
                <c:pt idx="7660">
                  <c:v>98852.311582266644</c:v>
                </c:pt>
                <c:pt idx="7661">
                  <c:v>98866.657688467792</c:v>
                </c:pt>
                <c:pt idx="7662">
                  <c:v>98881.003982961091</c:v>
                </c:pt>
                <c:pt idx="7663">
                  <c:v>98895.350465722076</c:v>
                </c:pt>
                <c:pt idx="7664">
                  <c:v>98909.697136726172</c:v>
                </c:pt>
                <c:pt idx="7665">
                  <c:v>98924.04399594877</c:v>
                </c:pt>
                <c:pt idx="7666">
                  <c:v>98938.391043365365</c:v>
                </c:pt>
                <c:pt idx="7667">
                  <c:v>98952.738278951365</c:v>
                </c:pt>
                <c:pt idx="7668">
                  <c:v>98967.085702682321</c:v>
                </c:pt>
                <c:pt idx="7669">
                  <c:v>98981.43331453357</c:v>
                </c:pt>
                <c:pt idx="7670">
                  <c:v>98995.781114480706</c:v>
                </c:pt>
                <c:pt idx="7671">
                  <c:v>99010.129102499137</c:v>
                </c:pt>
                <c:pt idx="7672">
                  <c:v>99024.477278564329</c:v>
                </c:pt>
                <c:pt idx="7673">
                  <c:v>99038.825642651849</c:v>
                </c:pt>
                <c:pt idx="7674">
                  <c:v>99053.174194737163</c:v>
                </c:pt>
                <c:pt idx="7675">
                  <c:v>99067.522934795736</c:v>
                </c:pt>
                <c:pt idx="7676">
                  <c:v>99081.871862803178</c:v>
                </c:pt>
                <c:pt idx="7677">
                  <c:v>99096.220978734884</c:v>
                </c:pt>
                <c:pt idx="7678">
                  <c:v>99110.570282566448</c:v>
                </c:pt>
                <c:pt idx="7679">
                  <c:v>99124.919774273396</c:v>
                </c:pt>
                <c:pt idx="7680">
                  <c:v>99139.269453831337</c:v>
                </c:pt>
                <c:pt idx="7681">
                  <c:v>99153.619321215636</c:v>
                </c:pt>
                <c:pt idx="7682">
                  <c:v>99167.96937640199</c:v>
                </c:pt>
                <c:pt idx="7683">
                  <c:v>99182.319619365924</c:v>
                </c:pt>
                <c:pt idx="7684">
                  <c:v>99196.670050082976</c:v>
                </c:pt>
                <c:pt idx="7685">
                  <c:v>99211.020668528712</c:v>
                </c:pt>
                <c:pt idx="7686">
                  <c:v>99225.37147467873</c:v>
                </c:pt>
                <c:pt idx="7687">
                  <c:v>99239.722468508597</c:v>
                </c:pt>
                <c:pt idx="7688">
                  <c:v>99254.073649993923</c:v>
                </c:pt>
                <c:pt idx="7689">
                  <c:v>99268.425019110276</c:v>
                </c:pt>
                <c:pt idx="7690">
                  <c:v>99282.776575833239</c:v>
                </c:pt>
                <c:pt idx="7691">
                  <c:v>99297.128320138509</c:v>
                </c:pt>
                <c:pt idx="7692">
                  <c:v>99311.480252001566</c:v>
                </c:pt>
                <c:pt idx="7693">
                  <c:v>99325.832371398137</c:v>
                </c:pt>
                <c:pt idx="7694">
                  <c:v>99340.184678303835</c:v>
                </c:pt>
                <c:pt idx="7695">
                  <c:v>99354.537172694254</c:v>
                </c:pt>
                <c:pt idx="7696">
                  <c:v>99368.88985454505</c:v>
                </c:pt>
                <c:pt idx="7697">
                  <c:v>99383.242723831834</c:v>
                </c:pt>
                <c:pt idx="7698">
                  <c:v>99397.595780530348</c:v>
                </c:pt>
                <c:pt idx="7699">
                  <c:v>99411.949024616129</c:v>
                </c:pt>
                <c:pt idx="7700">
                  <c:v>99426.302456064921</c:v>
                </c:pt>
                <c:pt idx="7701">
                  <c:v>99440.656074852392</c:v>
                </c:pt>
                <c:pt idx="7702">
                  <c:v>99455.009880954181</c:v>
                </c:pt>
                <c:pt idx="7703">
                  <c:v>99469.363874345989</c:v>
                </c:pt>
                <c:pt idx="7704">
                  <c:v>99483.718055003526</c:v>
                </c:pt>
                <c:pt idx="7705">
                  <c:v>99498.072422902493</c:v>
                </c:pt>
                <c:pt idx="7706">
                  <c:v>99512.426978018528</c:v>
                </c:pt>
                <c:pt idx="7707">
                  <c:v>99526.781720327417</c:v>
                </c:pt>
                <c:pt idx="7708">
                  <c:v>99541.13664980483</c:v>
                </c:pt>
                <c:pt idx="7709">
                  <c:v>99555.491766426479</c:v>
                </c:pt>
                <c:pt idx="7710">
                  <c:v>99569.847070168107</c:v>
                </c:pt>
                <c:pt idx="7711">
                  <c:v>99584.202561005455</c:v>
                </c:pt>
                <c:pt idx="7712">
                  <c:v>99598.558238914266</c:v>
                </c:pt>
                <c:pt idx="7713">
                  <c:v>99612.914103870266</c:v>
                </c:pt>
                <c:pt idx="7714">
                  <c:v>99627.270155849226</c:v>
                </c:pt>
                <c:pt idx="7715">
                  <c:v>99641.626394826875</c:v>
                </c:pt>
                <c:pt idx="7716">
                  <c:v>99655.982820778998</c:v>
                </c:pt>
                <c:pt idx="7717">
                  <c:v>99670.339433681424</c:v>
                </c:pt>
                <c:pt idx="7718">
                  <c:v>99684.696233509792</c:v>
                </c:pt>
                <c:pt idx="7719">
                  <c:v>99699.053220240021</c:v>
                </c:pt>
                <c:pt idx="7720">
                  <c:v>99713.410393847807</c:v>
                </c:pt>
                <c:pt idx="7721">
                  <c:v>99727.76775430901</c:v>
                </c:pt>
                <c:pt idx="7722">
                  <c:v>99742.12530159943</c:v>
                </c:pt>
                <c:pt idx="7723">
                  <c:v>99756.483035694808</c:v>
                </c:pt>
                <c:pt idx="7724">
                  <c:v>99770.840956571046</c:v>
                </c:pt>
                <c:pt idx="7725">
                  <c:v>99785.199064203931</c:v>
                </c:pt>
                <c:pt idx="7726">
                  <c:v>99799.557358569233</c:v>
                </c:pt>
                <c:pt idx="7727">
                  <c:v>99813.915839642825</c:v>
                </c:pt>
                <c:pt idx="7728">
                  <c:v>99828.274507400638</c:v>
                </c:pt>
                <c:pt idx="7729">
                  <c:v>99842.6333618184</c:v>
                </c:pt>
                <c:pt idx="7730">
                  <c:v>99856.992402871969</c:v>
                </c:pt>
                <c:pt idx="7731">
                  <c:v>99871.351630537305</c:v>
                </c:pt>
                <c:pt idx="7732">
                  <c:v>99885.711044790136</c:v>
                </c:pt>
                <c:pt idx="7733">
                  <c:v>99900.070645606422</c:v>
                </c:pt>
                <c:pt idx="7734">
                  <c:v>99914.430432962035</c:v>
                </c:pt>
                <c:pt idx="7735">
                  <c:v>99928.79040683285</c:v>
                </c:pt>
                <c:pt idx="7736">
                  <c:v>99943.150567194753</c:v>
                </c:pt>
                <c:pt idx="7737">
                  <c:v>99957.510914023602</c:v>
                </c:pt>
                <c:pt idx="7738">
                  <c:v>99971.871447295402</c:v>
                </c:pt>
                <c:pt idx="7739">
                  <c:v>99986.232166985938</c:v>
                </c:pt>
                <c:pt idx="7740">
                  <c:v>100000.59307307116</c:v>
                </c:pt>
                <c:pt idx="7741">
                  <c:v>100014.95416552707</c:v>
                </c:pt>
                <c:pt idx="7742">
                  <c:v>100029.31544432951</c:v>
                </c:pt>
                <c:pt idx="7743">
                  <c:v>100043.67690945447</c:v>
                </c:pt>
                <c:pt idx="7744">
                  <c:v>100058.03856087783</c:v>
                </c:pt>
                <c:pt idx="7745">
                  <c:v>100072.40039857557</c:v>
                </c:pt>
                <c:pt idx="7746">
                  <c:v>100086.76242252364</c:v>
                </c:pt>
                <c:pt idx="7747">
                  <c:v>100101.12463269803</c:v>
                </c:pt>
                <c:pt idx="7748">
                  <c:v>100115.4870290746</c:v>
                </c:pt>
                <c:pt idx="7749">
                  <c:v>100129.84961162946</c:v>
                </c:pt>
                <c:pt idx="7750">
                  <c:v>100144.21238033847</c:v>
                </c:pt>
                <c:pt idx="7751">
                  <c:v>100158.57533517771</c:v>
                </c:pt>
                <c:pt idx="7752">
                  <c:v>100172.93847612308</c:v>
                </c:pt>
                <c:pt idx="7753">
                  <c:v>100187.30180315064</c:v>
                </c:pt>
                <c:pt idx="7754">
                  <c:v>100201.66531623639</c:v>
                </c:pt>
                <c:pt idx="7755">
                  <c:v>100216.02901535628</c:v>
                </c:pt>
                <c:pt idx="7756">
                  <c:v>100230.39290048637</c:v>
                </c:pt>
                <c:pt idx="7757">
                  <c:v>100244.75697160265</c:v>
                </c:pt>
                <c:pt idx="7758">
                  <c:v>100259.12122868128</c:v>
                </c:pt>
                <c:pt idx="7759">
                  <c:v>100273.48567169804</c:v>
                </c:pt>
                <c:pt idx="7760">
                  <c:v>100287.85030062917</c:v>
                </c:pt>
                <c:pt idx="7761">
                  <c:v>100302.21511545066</c:v>
                </c:pt>
                <c:pt idx="7762">
                  <c:v>100316.58011613855</c:v>
                </c:pt>
                <c:pt idx="7763">
                  <c:v>100330.9453026689</c:v>
                </c:pt>
                <c:pt idx="7764">
                  <c:v>100345.31067501772</c:v>
                </c:pt>
                <c:pt idx="7765">
                  <c:v>100359.67623316123</c:v>
                </c:pt>
                <c:pt idx="7766">
                  <c:v>100374.04197707537</c:v>
                </c:pt>
                <c:pt idx="7767">
                  <c:v>100388.40790673629</c:v>
                </c:pt>
                <c:pt idx="7768">
                  <c:v>100402.77402212005</c:v>
                </c:pt>
                <c:pt idx="7769">
                  <c:v>100417.14032320271</c:v>
                </c:pt>
                <c:pt idx="7770">
                  <c:v>100431.50680996043</c:v>
                </c:pt>
                <c:pt idx="7771">
                  <c:v>100445.87348236929</c:v>
                </c:pt>
                <c:pt idx="7772">
                  <c:v>100460.24034040541</c:v>
                </c:pt>
                <c:pt idx="7773">
                  <c:v>100474.60738404492</c:v>
                </c:pt>
                <c:pt idx="7774">
                  <c:v>100488.97461326391</c:v>
                </c:pt>
                <c:pt idx="7775">
                  <c:v>100503.34202803855</c:v>
                </c:pt>
                <c:pt idx="7776">
                  <c:v>100517.70962834496</c:v>
                </c:pt>
                <c:pt idx="7777">
                  <c:v>100532.07741415928</c:v>
                </c:pt>
                <c:pt idx="7778">
                  <c:v>100546.44538545763</c:v>
                </c:pt>
                <c:pt idx="7779">
                  <c:v>100560.81354221624</c:v>
                </c:pt>
                <c:pt idx="7780">
                  <c:v>100575.18188441126</c:v>
                </c:pt>
                <c:pt idx="7781">
                  <c:v>100589.55041201878</c:v>
                </c:pt>
                <c:pt idx="7782">
                  <c:v>100603.91912501503</c:v>
                </c:pt>
                <c:pt idx="7783">
                  <c:v>100618.28802337617</c:v>
                </c:pt>
                <c:pt idx="7784">
                  <c:v>100632.65710707841</c:v>
                </c:pt>
                <c:pt idx="7785">
                  <c:v>100647.02637609796</c:v>
                </c:pt>
                <c:pt idx="7786">
                  <c:v>100661.39583041097</c:v>
                </c:pt>
                <c:pt idx="7787">
                  <c:v>100675.76546999368</c:v>
                </c:pt>
                <c:pt idx="7788">
                  <c:v>100690.13529482226</c:v>
                </c:pt>
                <c:pt idx="7789">
                  <c:v>100704.50530487296</c:v>
                </c:pt>
                <c:pt idx="7790">
                  <c:v>100718.875500122</c:v>
                </c:pt>
                <c:pt idx="7791">
                  <c:v>100733.24588054563</c:v>
                </c:pt>
                <c:pt idx="7792">
                  <c:v>100747.61644612001</c:v>
                </c:pt>
                <c:pt idx="7793">
                  <c:v>100761.98719682149</c:v>
                </c:pt>
                <c:pt idx="7794">
                  <c:v>100776.35813262622</c:v>
                </c:pt>
                <c:pt idx="7795">
                  <c:v>100790.72925351051</c:v>
                </c:pt>
                <c:pt idx="7796">
                  <c:v>100805.1005594506</c:v>
                </c:pt>
                <c:pt idx="7797">
                  <c:v>100819.47205042276</c:v>
                </c:pt>
                <c:pt idx="7798">
                  <c:v>100833.84372640328</c:v>
                </c:pt>
                <c:pt idx="7799">
                  <c:v>100848.21558736837</c:v>
                </c:pt>
                <c:pt idx="7800">
                  <c:v>100862.5876332944</c:v>
                </c:pt>
                <c:pt idx="7801">
                  <c:v>100876.95986415763</c:v>
                </c:pt>
                <c:pt idx="7802">
                  <c:v>100891.33227993434</c:v>
                </c:pt>
                <c:pt idx="7803">
                  <c:v>100905.70488060084</c:v>
                </c:pt>
                <c:pt idx="7804">
                  <c:v>100920.07766613345</c:v>
                </c:pt>
                <c:pt idx="7805">
                  <c:v>100934.45063650844</c:v>
                </c:pt>
                <c:pt idx="7806">
                  <c:v>100948.82379170222</c:v>
                </c:pt>
                <c:pt idx="7807">
                  <c:v>100963.19713169102</c:v>
                </c:pt>
                <c:pt idx="7808">
                  <c:v>100977.57065645124</c:v>
                </c:pt>
                <c:pt idx="7809">
                  <c:v>100991.94436595915</c:v>
                </c:pt>
                <c:pt idx="7810">
                  <c:v>101006.31826019118</c:v>
                </c:pt>
                <c:pt idx="7811">
                  <c:v>101020.69233912359</c:v>
                </c:pt>
                <c:pt idx="7812">
                  <c:v>101035.06660273284</c:v>
                </c:pt>
                <c:pt idx="7813">
                  <c:v>101049.44105099523</c:v>
                </c:pt>
                <c:pt idx="7814">
                  <c:v>101063.81568388712</c:v>
                </c:pt>
                <c:pt idx="7815">
                  <c:v>101078.1905013849</c:v>
                </c:pt>
                <c:pt idx="7816">
                  <c:v>101092.56550346494</c:v>
                </c:pt>
                <c:pt idx="7817">
                  <c:v>101106.94069010366</c:v>
                </c:pt>
                <c:pt idx="7818">
                  <c:v>101121.31606127742</c:v>
                </c:pt>
                <c:pt idx="7819">
                  <c:v>101135.69161696266</c:v>
                </c:pt>
                <c:pt idx="7820">
                  <c:v>101150.06735713575</c:v>
                </c:pt>
                <c:pt idx="7821">
                  <c:v>101164.44328177307</c:v>
                </c:pt>
                <c:pt idx="7822">
                  <c:v>101178.81939085115</c:v>
                </c:pt>
                <c:pt idx="7823">
                  <c:v>101193.19568434628</c:v>
                </c:pt>
                <c:pt idx="7824">
                  <c:v>101207.572162235</c:v>
                </c:pt>
                <c:pt idx="7825">
                  <c:v>101221.94882449361</c:v>
                </c:pt>
                <c:pt idx="7826">
                  <c:v>101236.32567109869</c:v>
                </c:pt>
                <c:pt idx="7827">
                  <c:v>101250.70270202661</c:v>
                </c:pt>
                <c:pt idx="7828">
                  <c:v>101265.07991725388</c:v>
                </c:pt>
                <c:pt idx="7829">
                  <c:v>101279.45731675689</c:v>
                </c:pt>
                <c:pt idx="7830">
                  <c:v>101293.83490051216</c:v>
                </c:pt>
                <c:pt idx="7831">
                  <c:v>101308.21266849614</c:v>
                </c:pt>
                <c:pt idx="7832">
                  <c:v>101322.59062068535</c:v>
                </c:pt>
                <c:pt idx="7833">
                  <c:v>101336.96875705614</c:v>
                </c:pt>
                <c:pt idx="7834">
                  <c:v>101351.34707758516</c:v>
                </c:pt>
                <c:pt idx="7835">
                  <c:v>101365.72558224882</c:v>
                </c:pt>
                <c:pt idx="7836">
                  <c:v>101380.10427102362</c:v>
                </c:pt>
                <c:pt idx="7837">
                  <c:v>101394.48314388611</c:v>
                </c:pt>
                <c:pt idx="7838">
                  <c:v>101408.86220081279</c:v>
                </c:pt>
                <c:pt idx="7839">
                  <c:v>101423.24144178016</c:v>
                </c:pt>
                <c:pt idx="7840">
                  <c:v>101437.62086676477</c:v>
                </c:pt>
                <c:pt idx="7841">
                  <c:v>101452.00047574309</c:v>
                </c:pt>
                <c:pt idx="7842">
                  <c:v>101466.38026869175</c:v>
                </c:pt>
                <c:pt idx="7843">
                  <c:v>101480.76024558723</c:v>
                </c:pt>
                <c:pt idx="7844">
                  <c:v>101495.14040640608</c:v>
                </c:pt>
                <c:pt idx="7845">
                  <c:v>101509.52075112489</c:v>
                </c:pt>
                <c:pt idx="7846">
                  <c:v>101523.90127972017</c:v>
                </c:pt>
                <c:pt idx="7847">
                  <c:v>101538.2819921686</c:v>
                </c:pt>
                <c:pt idx="7848">
                  <c:v>101552.66288844659</c:v>
                </c:pt>
                <c:pt idx="7849">
                  <c:v>101567.04396853085</c:v>
                </c:pt>
                <c:pt idx="7850">
                  <c:v>101581.42523239792</c:v>
                </c:pt>
                <c:pt idx="7851">
                  <c:v>101595.80668002437</c:v>
                </c:pt>
                <c:pt idx="7852">
                  <c:v>101610.18831138682</c:v>
                </c:pt>
                <c:pt idx="7853">
                  <c:v>101624.57012646193</c:v>
                </c:pt>
                <c:pt idx="7854">
                  <c:v>101638.95212522612</c:v>
                </c:pt>
                <c:pt idx="7855">
                  <c:v>101653.33430765623</c:v>
                </c:pt>
                <c:pt idx="7856">
                  <c:v>101667.71667372872</c:v>
                </c:pt>
                <c:pt idx="7857">
                  <c:v>101682.09922342037</c:v>
                </c:pt>
                <c:pt idx="7858">
                  <c:v>101696.48195670768</c:v>
                </c:pt>
                <c:pt idx="7859">
                  <c:v>101710.86487356731</c:v>
                </c:pt>
                <c:pt idx="7860">
                  <c:v>101725.24797397594</c:v>
                </c:pt>
                <c:pt idx="7861">
                  <c:v>101739.63125791025</c:v>
                </c:pt>
                <c:pt idx="7862">
                  <c:v>101754.01472534679</c:v>
                </c:pt>
                <c:pt idx="7863">
                  <c:v>101768.39837626231</c:v>
                </c:pt>
                <c:pt idx="7864">
                  <c:v>101782.78221063348</c:v>
                </c:pt>
                <c:pt idx="7865">
                  <c:v>101797.16622843695</c:v>
                </c:pt>
                <c:pt idx="7866">
                  <c:v>101811.55042964939</c:v>
                </c:pt>
                <c:pt idx="7867">
                  <c:v>101825.93481424746</c:v>
                </c:pt>
                <c:pt idx="7868">
                  <c:v>101840.31938220793</c:v>
                </c:pt>
                <c:pt idx="7869">
                  <c:v>101854.70413350745</c:v>
                </c:pt>
                <c:pt idx="7870">
                  <c:v>101869.08906812273</c:v>
                </c:pt>
                <c:pt idx="7871">
                  <c:v>101883.47418603049</c:v>
                </c:pt>
                <c:pt idx="7872">
                  <c:v>101897.85948720745</c:v>
                </c:pt>
                <c:pt idx="7873">
                  <c:v>101912.24497163027</c:v>
                </c:pt>
                <c:pt idx="7874">
                  <c:v>101926.63063927577</c:v>
                </c:pt>
                <c:pt idx="7875">
                  <c:v>101941.01649012063</c:v>
                </c:pt>
                <c:pt idx="7876">
                  <c:v>101955.40252414161</c:v>
                </c:pt>
                <c:pt idx="7877">
                  <c:v>101969.78874131544</c:v>
                </c:pt>
                <c:pt idx="7878">
                  <c:v>101984.17514161888</c:v>
                </c:pt>
                <c:pt idx="7879">
                  <c:v>101998.56172502866</c:v>
                </c:pt>
                <c:pt idx="7880">
                  <c:v>102012.94849152157</c:v>
                </c:pt>
                <c:pt idx="7881">
                  <c:v>102027.33544107441</c:v>
                </c:pt>
                <c:pt idx="7882">
                  <c:v>102041.72257366386</c:v>
                </c:pt>
                <c:pt idx="7883">
                  <c:v>102056.10988926684</c:v>
                </c:pt>
                <c:pt idx="7884">
                  <c:v>102070.49738786001</c:v>
                </c:pt>
                <c:pt idx="7885">
                  <c:v>102084.88506942027</c:v>
                </c:pt>
                <c:pt idx="7886">
                  <c:v>102099.27293392427</c:v>
                </c:pt>
                <c:pt idx="7887">
                  <c:v>102113.66098134896</c:v>
                </c:pt>
                <c:pt idx="7888">
                  <c:v>102128.04921167111</c:v>
                </c:pt>
                <c:pt idx="7889">
                  <c:v>102142.43762486747</c:v>
                </c:pt>
                <c:pt idx="7890">
                  <c:v>102156.82622091495</c:v>
                </c:pt>
                <c:pt idx="7891">
                  <c:v>102171.21499979032</c:v>
                </c:pt>
                <c:pt idx="7892">
                  <c:v>102185.60396147044</c:v>
                </c:pt>
                <c:pt idx="7893">
                  <c:v>102199.99310593217</c:v>
                </c:pt>
                <c:pt idx="7894">
                  <c:v>102214.38243315231</c:v>
                </c:pt>
                <c:pt idx="7895">
                  <c:v>102228.77194310773</c:v>
                </c:pt>
                <c:pt idx="7896">
                  <c:v>102243.16163577528</c:v>
                </c:pt>
                <c:pt idx="7897">
                  <c:v>102257.55151113185</c:v>
                </c:pt>
                <c:pt idx="7898">
                  <c:v>102271.94156915427</c:v>
                </c:pt>
                <c:pt idx="7899">
                  <c:v>102286.33180981943</c:v>
                </c:pt>
                <c:pt idx="7900">
                  <c:v>102300.72223310424</c:v>
                </c:pt>
                <c:pt idx="7901">
                  <c:v>102315.11283898556</c:v>
                </c:pt>
                <c:pt idx="7902">
                  <c:v>102329.50362744028</c:v>
                </c:pt>
                <c:pt idx="7903">
                  <c:v>102343.8945984453</c:v>
                </c:pt>
                <c:pt idx="7904">
                  <c:v>102358.28575197753</c:v>
                </c:pt>
                <c:pt idx="7905">
                  <c:v>102372.67708801388</c:v>
                </c:pt>
                <c:pt idx="7906">
                  <c:v>102387.06860653126</c:v>
                </c:pt>
                <c:pt idx="7907">
                  <c:v>102401.46030750655</c:v>
                </c:pt>
                <c:pt idx="7908">
                  <c:v>102415.85219091679</c:v>
                </c:pt>
                <c:pt idx="7909">
                  <c:v>102430.24425673882</c:v>
                </c:pt>
                <c:pt idx="7910">
                  <c:v>102444.63650494961</c:v>
                </c:pt>
                <c:pt idx="7911">
                  <c:v>102459.02893552606</c:v>
                </c:pt>
                <c:pt idx="7912">
                  <c:v>102473.42154844523</c:v>
                </c:pt>
                <c:pt idx="7913">
                  <c:v>102487.81434368396</c:v>
                </c:pt>
                <c:pt idx="7914">
                  <c:v>102502.20732121923</c:v>
                </c:pt>
                <c:pt idx="7915">
                  <c:v>102516.6004810281</c:v>
                </c:pt>
                <c:pt idx="7916">
                  <c:v>102530.99382308745</c:v>
                </c:pt>
                <c:pt idx="7917">
                  <c:v>102545.38734737432</c:v>
                </c:pt>
                <c:pt idx="7918">
                  <c:v>102559.78105386563</c:v>
                </c:pt>
                <c:pt idx="7919">
                  <c:v>102574.17494253843</c:v>
                </c:pt>
                <c:pt idx="7920">
                  <c:v>102588.56901336966</c:v>
                </c:pt>
                <c:pt idx="7921">
                  <c:v>102602.96326633639</c:v>
                </c:pt>
                <c:pt idx="7922">
                  <c:v>102617.3577014156</c:v>
                </c:pt>
                <c:pt idx="7923">
                  <c:v>102631.75231858432</c:v>
                </c:pt>
                <c:pt idx="7924">
                  <c:v>102646.14711781951</c:v>
                </c:pt>
                <c:pt idx="7925">
                  <c:v>102660.54209909824</c:v>
                </c:pt>
                <c:pt idx="7926">
                  <c:v>102674.93726239757</c:v>
                </c:pt>
                <c:pt idx="7927">
                  <c:v>102689.33260769448</c:v>
                </c:pt>
                <c:pt idx="7928">
                  <c:v>102703.72813496605</c:v>
                </c:pt>
                <c:pt idx="7929">
                  <c:v>102718.12384418935</c:v>
                </c:pt>
                <c:pt idx="7930">
                  <c:v>102732.51973534138</c:v>
                </c:pt>
                <c:pt idx="7931">
                  <c:v>102746.91580839921</c:v>
                </c:pt>
                <c:pt idx="7932">
                  <c:v>102761.31206333994</c:v>
                </c:pt>
                <c:pt idx="7933">
                  <c:v>102775.70850014064</c:v>
                </c:pt>
                <c:pt idx="7934">
                  <c:v>102790.10511877842</c:v>
                </c:pt>
                <c:pt idx="7935">
                  <c:v>102804.50191923026</c:v>
                </c:pt>
                <c:pt idx="7936">
                  <c:v>102818.89890147331</c:v>
                </c:pt>
                <c:pt idx="7937">
                  <c:v>102833.29606548467</c:v>
                </c:pt>
                <c:pt idx="7938">
                  <c:v>102847.69341124145</c:v>
                </c:pt>
                <c:pt idx="7939">
                  <c:v>102862.09093872074</c:v>
                </c:pt>
                <c:pt idx="7940">
                  <c:v>102876.48864789965</c:v>
                </c:pt>
                <c:pt idx="7941">
                  <c:v>102890.88653875532</c:v>
                </c:pt>
                <c:pt idx="7942">
                  <c:v>102905.28461126484</c:v>
                </c:pt>
                <c:pt idx="7943">
                  <c:v>102919.6828654054</c:v>
                </c:pt>
                <c:pt idx="7944">
                  <c:v>102934.08130115409</c:v>
                </c:pt>
                <c:pt idx="7945">
                  <c:v>102948.47991848807</c:v>
                </c:pt>
                <c:pt idx="7946">
                  <c:v>102962.87871738443</c:v>
                </c:pt>
                <c:pt idx="7947">
                  <c:v>102977.27769782039</c:v>
                </c:pt>
                <c:pt idx="7948">
                  <c:v>102991.67685977307</c:v>
                </c:pt>
                <c:pt idx="7949">
                  <c:v>103006.07620321967</c:v>
                </c:pt>
                <c:pt idx="7950">
                  <c:v>103020.4757281374</c:v>
                </c:pt>
                <c:pt idx="7951">
                  <c:v>103034.87543450334</c:v>
                </c:pt>
                <c:pt idx="7952">
                  <c:v>103049.27532229468</c:v>
                </c:pt>
                <c:pt idx="7953">
                  <c:v>103063.67539148866</c:v>
                </c:pt>
                <c:pt idx="7954">
                  <c:v>103078.07564206244</c:v>
                </c:pt>
                <c:pt idx="7955">
                  <c:v>103092.47607399327</c:v>
                </c:pt>
                <c:pt idx="7956">
                  <c:v>103106.87668725829</c:v>
                </c:pt>
                <c:pt idx="7957">
                  <c:v>103121.27748183478</c:v>
                </c:pt>
                <c:pt idx="7958">
                  <c:v>103135.67845769989</c:v>
                </c:pt>
                <c:pt idx="7959">
                  <c:v>103150.07961483087</c:v>
                </c:pt>
                <c:pt idx="7960">
                  <c:v>103164.48095320494</c:v>
                </c:pt>
                <c:pt idx="7961">
                  <c:v>103178.88247279933</c:v>
                </c:pt>
                <c:pt idx="7962">
                  <c:v>103193.28417359132</c:v>
                </c:pt>
                <c:pt idx="7963">
                  <c:v>103207.68605555808</c:v>
                </c:pt>
                <c:pt idx="7964">
                  <c:v>103222.08811867695</c:v>
                </c:pt>
                <c:pt idx="7965">
                  <c:v>103236.49036292512</c:v>
                </c:pt>
                <c:pt idx="7966">
                  <c:v>103250.89278827985</c:v>
                </c:pt>
                <c:pt idx="7967">
                  <c:v>103265.29539471847</c:v>
                </c:pt>
                <c:pt idx="7968">
                  <c:v>103279.69818221823</c:v>
                </c:pt>
                <c:pt idx="7969">
                  <c:v>103294.10115075637</c:v>
                </c:pt>
                <c:pt idx="7970">
                  <c:v>103308.50430031016</c:v>
                </c:pt>
                <c:pt idx="7971">
                  <c:v>103322.90763085696</c:v>
                </c:pt>
                <c:pt idx="7972">
                  <c:v>103337.31114237406</c:v>
                </c:pt>
                <c:pt idx="7973">
                  <c:v>103351.71483483873</c:v>
                </c:pt>
                <c:pt idx="7974">
                  <c:v>103366.11870822827</c:v>
                </c:pt>
                <c:pt idx="7975">
                  <c:v>103380.52276252002</c:v>
                </c:pt>
                <c:pt idx="7976">
                  <c:v>103394.92699769128</c:v>
                </c:pt>
                <c:pt idx="7977">
                  <c:v>103409.33141371938</c:v>
                </c:pt>
                <c:pt idx="7978">
                  <c:v>103423.73601058168</c:v>
                </c:pt>
                <c:pt idx="7979">
                  <c:v>103438.14078825548</c:v>
                </c:pt>
                <c:pt idx="7980">
                  <c:v>103452.54574671813</c:v>
                </c:pt>
                <c:pt idx="7981">
                  <c:v>103466.95088594695</c:v>
                </c:pt>
                <c:pt idx="7982">
                  <c:v>103481.35620591936</c:v>
                </c:pt>
                <c:pt idx="7983">
                  <c:v>103495.76170661267</c:v>
                </c:pt>
                <c:pt idx="7984">
                  <c:v>103510.16738800428</c:v>
                </c:pt>
                <c:pt idx="7985">
                  <c:v>103524.57325007151</c:v>
                </c:pt>
                <c:pt idx="7986">
                  <c:v>103538.97929279179</c:v>
                </c:pt>
                <c:pt idx="7987">
                  <c:v>103553.38551614244</c:v>
                </c:pt>
                <c:pt idx="7988">
                  <c:v>103567.79192010092</c:v>
                </c:pt>
                <c:pt idx="7989">
                  <c:v>103582.19850464455</c:v>
                </c:pt>
                <c:pt idx="7990">
                  <c:v>103596.60526975083</c:v>
                </c:pt>
                <c:pt idx="7991">
                  <c:v>103611.012215397</c:v>
                </c:pt>
                <c:pt idx="7992">
                  <c:v>103625.41934156061</c:v>
                </c:pt>
                <c:pt idx="7993">
                  <c:v>103639.82664821904</c:v>
                </c:pt>
                <c:pt idx="7994">
                  <c:v>103654.2341353497</c:v>
                </c:pt>
                <c:pt idx="7995">
                  <c:v>103668.64180293005</c:v>
                </c:pt>
                <c:pt idx="7996">
                  <c:v>103683.04965093746</c:v>
                </c:pt>
                <c:pt idx="7997">
                  <c:v>103697.45767934939</c:v>
                </c:pt>
                <c:pt idx="7998">
                  <c:v>103711.86588814335</c:v>
                </c:pt>
                <c:pt idx="7999">
                  <c:v>103726.27427729669</c:v>
                </c:pt>
                <c:pt idx="8000">
                  <c:v>103740.68284678693</c:v>
                </c:pt>
                <c:pt idx="8001">
                  <c:v>103755.09159659152</c:v>
                </c:pt>
                <c:pt idx="8002">
                  <c:v>103769.5005266879</c:v>
                </c:pt>
                <c:pt idx="8003">
                  <c:v>103783.90963705354</c:v>
                </c:pt>
                <c:pt idx="8004">
                  <c:v>103798.31892766598</c:v>
                </c:pt>
                <c:pt idx="8005">
                  <c:v>103812.72839850264</c:v>
                </c:pt>
                <c:pt idx="8006">
                  <c:v>103827.13804954104</c:v>
                </c:pt>
                <c:pt idx="8007">
                  <c:v>103841.54788075863</c:v>
                </c:pt>
                <c:pt idx="8008">
                  <c:v>103855.95789213297</c:v>
                </c:pt>
                <c:pt idx="8009">
                  <c:v>103870.36808364154</c:v>
                </c:pt>
                <c:pt idx="8010">
                  <c:v>103884.77845526185</c:v>
                </c:pt>
                <c:pt idx="8011">
                  <c:v>103899.18900697143</c:v>
                </c:pt>
                <c:pt idx="8012">
                  <c:v>103913.59973874778</c:v>
                </c:pt>
                <c:pt idx="8013">
                  <c:v>103928.01065056841</c:v>
                </c:pt>
                <c:pt idx="8014">
                  <c:v>103942.42174241092</c:v>
                </c:pt>
                <c:pt idx="8015">
                  <c:v>103956.83301425277</c:v>
                </c:pt>
                <c:pt idx="8016">
                  <c:v>103971.24446607157</c:v>
                </c:pt>
                <c:pt idx="8017">
                  <c:v>103985.65609784488</c:v>
                </c:pt>
                <c:pt idx="8018">
                  <c:v>104000.0679095502</c:v>
                </c:pt>
                <c:pt idx="8019">
                  <c:v>104014.4799011651</c:v>
                </c:pt>
                <c:pt idx="8020">
                  <c:v>104028.89207266718</c:v>
                </c:pt>
                <c:pt idx="8021">
                  <c:v>104043.30442403402</c:v>
                </c:pt>
                <c:pt idx="8022">
                  <c:v>104057.7169552431</c:v>
                </c:pt>
                <c:pt idx="8023">
                  <c:v>104072.12966627216</c:v>
                </c:pt>
                <c:pt idx="8024">
                  <c:v>104086.54255709864</c:v>
                </c:pt>
                <c:pt idx="8025">
                  <c:v>104100.95562770027</c:v>
                </c:pt>
                <c:pt idx="8026">
                  <c:v>104115.36887805451</c:v>
                </c:pt>
                <c:pt idx="8027">
                  <c:v>104129.78230813907</c:v>
                </c:pt>
                <c:pt idx="8028">
                  <c:v>104144.19591793157</c:v>
                </c:pt>
                <c:pt idx="8029">
                  <c:v>104158.60970740955</c:v>
                </c:pt>
                <c:pt idx="8030">
                  <c:v>104173.02367655069</c:v>
                </c:pt>
                <c:pt idx="8031">
                  <c:v>104187.43782533258</c:v>
                </c:pt>
                <c:pt idx="8032">
                  <c:v>104201.85215373292</c:v>
                </c:pt>
                <c:pt idx="8033">
                  <c:v>104216.26666172926</c:v>
                </c:pt>
                <c:pt idx="8034">
                  <c:v>104230.68134929935</c:v>
                </c:pt>
                <c:pt idx="8035">
                  <c:v>104245.09621642072</c:v>
                </c:pt>
                <c:pt idx="8036">
                  <c:v>104259.51126307114</c:v>
                </c:pt>
                <c:pt idx="8037">
                  <c:v>104273.92648922818</c:v>
                </c:pt>
                <c:pt idx="8038">
                  <c:v>104288.34189486958</c:v>
                </c:pt>
                <c:pt idx="8039">
                  <c:v>104302.75747997296</c:v>
                </c:pt>
                <c:pt idx="8040">
                  <c:v>104317.17324451606</c:v>
                </c:pt>
                <c:pt idx="8041">
                  <c:v>104331.5891884765</c:v>
                </c:pt>
                <c:pt idx="8042">
                  <c:v>104346.00531183202</c:v>
                </c:pt>
                <c:pt idx="8043">
                  <c:v>104360.42161456025</c:v>
                </c:pt>
                <c:pt idx="8044">
                  <c:v>104374.83809663897</c:v>
                </c:pt>
                <c:pt idx="8045">
                  <c:v>104389.25475804583</c:v>
                </c:pt>
                <c:pt idx="8046">
                  <c:v>104403.67159875858</c:v>
                </c:pt>
                <c:pt idx="8047">
                  <c:v>104418.08861875489</c:v>
                </c:pt>
                <c:pt idx="8048">
                  <c:v>104432.50581801251</c:v>
                </c:pt>
                <c:pt idx="8049">
                  <c:v>104446.9231965092</c:v>
                </c:pt>
                <c:pt idx="8050">
                  <c:v>104461.34075422265</c:v>
                </c:pt>
                <c:pt idx="8051">
                  <c:v>104475.75849113063</c:v>
                </c:pt>
                <c:pt idx="8052">
                  <c:v>104490.17640721086</c:v>
                </c:pt>
                <c:pt idx="8053">
                  <c:v>104504.59450244112</c:v>
                </c:pt>
                <c:pt idx="8054">
                  <c:v>104519.01277679911</c:v>
                </c:pt>
                <c:pt idx="8055">
                  <c:v>104533.43123026263</c:v>
                </c:pt>
                <c:pt idx="8056">
                  <c:v>104547.8498628095</c:v>
                </c:pt>
                <c:pt idx="8057">
                  <c:v>104562.2686744174</c:v>
                </c:pt>
                <c:pt idx="8058">
                  <c:v>104576.68766506418</c:v>
                </c:pt>
                <c:pt idx="8059">
                  <c:v>104591.10683472754</c:v>
                </c:pt>
                <c:pt idx="8060">
                  <c:v>104605.52618338539</c:v>
                </c:pt>
                <c:pt idx="8061">
                  <c:v>104619.9457110154</c:v>
                </c:pt>
                <c:pt idx="8062">
                  <c:v>104634.36541759547</c:v>
                </c:pt>
                <c:pt idx="8063">
                  <c:v>104648.78530310332</c:v>
                </c:pt>
                <c:pt idx="8064">
                  <c:v>104663.20536751684</c:v>
                </c:pt>
                <c:pt idx="8065">
                  <c:v>104677.6256108138</c:v>
                </c:pt>
                <c:pt idx="8066">
                  <c:v>104692.04603297202</c:v>
                </c:pt>
                <c:pt idx="8067">
                  <c:v>104706.46663396935</c:v>
                </c:pt>
                <c:pt idx="8068">
                  <c:v>104720.88741378365</c:v>
                </c:pt>
                <c:pt idx="8069">
                  <c:v>104735.3083723927</c:v>
                </c:pt>
                <c:pt idx="8070">
                  <c:v>104749.72950977436</c:v>
                </c:pt>
                <c:pt idx="8071">
                  <c:v>104764.15082590652</c:v>
                </c:pt>
                <c:pt idx="8072">
                  <c:v>104778.57232076698</c:v>
                </c:pt>
                <c:pt idx="8073">
                  <c:v>104792.99399433364</c:v>
                </c:pt>
                <c:pt idx="8074">
                  <c:v>104807.41584658435</c:v>
                </c:pt>
                <c:pt idx="8075">
                  <c:v>104821.83787749698</c:v>
                </c:pt>
                <c:pt idx="8076">
                  <c:v>104836.26008704939</c:v>
                </c:pt>
                <c:pt idx="8077">
                  <c:v>104850.6824752195</c:v>
                </c:pt>
                <c:pt idx="8078">
                  <c:v>104865.10504198525</c:v>
                </c:pt>
                <c:pt idx="8079">
                  <c:v>104879.52778732439</c:v>
                </c:pt>
                <c:pt idx="8080">
                  <c:v>104893.95071121491</c:v>
                </c:pt>
                <c:pt idx="8081">
                  <c:v>104908.37381363472</c:v>
                </c:pt>
                <c:pt idx="8082">
                  <c:v>104922.79709456171</c:v>
                </c:pt>
                <c:pt idx="8083">
                  <c:v>104937.22055397376</c:v>
                </c:pt>
                <c:pt idx="8084">
                  <c:v>104951.6441918489</c:v>
                </c:pt>
                <c:pt idx="8085">
                  <c:v>104966.06800816493</c:v>
                </c:pt>
                <c:pt idx="8086">
                  <c:v>104980.49200289985</c:v>
                </c:pt>
                <c:pt idx="8087">
                  <c:v>104994.91617603156</c:v>
                </c:pt>
                <c:pt idx="8088">
                  <c:v>105009.34052753808</c:v>
                </c:pt>
                <c:pt idx="8089">
                  <c:v>105023.76505739729</c:v>
                </c:pt>
                <c:pt idx="8090">
                  <c:v>105038.18976558717</c:v>
                </c:pt>
                <c:pt idx="8091">
                  <c:v>105052.61465208564</c:v>
                </c:pt>
                <c:pt idx="8092">
                  <c:v>105067.03971687071</c:v>
                </c:pt>
                <c:pt idx="8093">
                  <c:v>105081.46495992033</c:v>
                </c:pt>
                <c:pt idx="8094">
                  <c:v>105095.89038121245</c:v>
                </c:pt>
                <c:pt idx="8095">
                  <c:v>105110.31598072515</c:v>
                </c:pt>
                <c:pt idx="8096">
                  <c:v>105124.74175843631</c:v>
                </c:pt>
                <c:pt idx="8097">
                  <c:v>105139.16771432395</c:v>
                </c:pt>
                <c:pt idx="8098">
                  <c:v>105153.59384836607</c:v>
                </c:pt>
                <c:pt idx="8099">
                  <c:v>105168.02016054075</c:v>
                </c:pt>
                <c:pt idx="8100">
                  <c:v>105182.44665082585</c:v>
                </c:pt>
                <c:pt idx="8101">
                  <c:v>105196.87331919951</c:v>
                </c:pt>
                <c:pt idx="8102">
                  <c:v>105211.30016563971</c:v>
                </c:pt>
                <c:pt idx="8103">
                  <c:v>105225.72719012441</c:v>
                </c:pt>
                <c:pt idx="8104">
                  <c:v>105240.15439263177</c:v>
                </c:pt>
                <c:pt idx="8105">
                  <c:v>105254.5817731397</c:v>
                </c:pt>
                <c:pt idx="8106">
                  <c:v>105269.00933162631</c:v>
                </c:pt>
                <c:pt idx="8107">
                  <c:v>105283.43706806962</c:v>
                </c:pt>
                <c:pt idx="8108">
                  <c:v>105297.8649824477</c:v>
                </c:pt>
                <c:pt idx="8109">
                  <c:v>105312.29307473857</c:v>
                </c:pt>
                <c:pt idx="8110">
                  <c:v>105326.72134492038</c:v>
                </c:pt>
                <c:pt idx="8111">
                  <c:v>105341.14979297112</c:v>
                </c:pt>
                <c:pt idx="8112">
                  <c:v>105355.57841886887</c:v>
                </c:pt>
                <c:pt idx="8113">
                  <c:v>105370.00722259171</c:v>
                </c:pt>
                <c:pt idx="8114">
                  <c:v>105384.43620411772</c:v>
                </c:pt>
                <c:pt idx="8115">
                  <c:v>105398.86536342505</c:v>
                </c:pt>
                <c:pt idx="8116">
                  <c:v>105413.29470049172</c:v>
                </c:pt>
                <c:pt idx="8117">
                  <c:v>105427.72421529588</c:v>
                </c:pt>
                <c:pt idx="8118">
                  <c:v>105442.15390781559</c:v>
                </c:pt>
                <c:pt idx="8119">
                  <c:v>105456.58377802902</c:v>
                </c:pt>
                <c:pt idx="8120">
                  <c:v>105471.01382591424</c:v>
                </c:pt>
                <c:pt idx="8121">
                  <c:v>105485.44405144936</c:v>
                </c:pt>
                <c:pt idx="8122">
                  <c:v>105499.87445461258</c:v>
                </c:pt>
                <c:pt idx="8123">
                  <c:v>105514.30503538197</c:v>
                </c:pt>
                <c:pt idx="8124">
                  <c:v>105528.73579373566</c:v>
                </c:pt>
                <c:pt idx="8125">
                  <c:v>105543.16672965184</c:v>
                </c:pt>
                <c:pt idx="8126">
                  <c:v>105557.59784310858</c:v>
                </c:pt>
                <c:pt idx="8127">
                  <c:v>105572.02913408419</c:v>
                </c:pt>
                <c:pt idx="8128">
                  <c:v>105586.46060255665</c:v>
                </c:pt>
                <c:pt idx="8129">
                  <c:v>105600.89224850424</c:v>
                </c:pt>
                <c:pt idx="8130">
                  <c:v>105615.32407190508</c:v>
                </c:pt>
                <c:pt idx="8131">
                  <c:v>105629.75607273738</c:v>
                </c:pt>
                <c:pt idx="8132">
                  <c:v>105644.18825097928</c:v>
                </c:pt>
                <c:pt idx="8133">
                  <c:v>105658.62060660902</c:v>
                </c:pt>
                <c:pt idx="8134">
                  <c:v>105673.0531396047</c:v>
                </c:pt>
                <c:pt idx="8135">
                  <c:v>105687.48584994461</c:v>
                </c:pt>
                <c:pt idx="8136">
                  <c:v>105701.91873760692</c:v>
                </c:pt>
                <c:pt idx="8137">
                  <c:v>105716.35180256986</c:v>
                </c:pt>
                <c:pt idx="8138">
                  <c:v>105730.78504481159</c:v>
                </c:pt>
                <c:pt idx="8139">
                  <c:v>105745.2184643104</c:v>
                </c:pt>
                <c:pt idx="8140">
                  <c:v>105759.65206104443</c:v>
                </c:pt>
                <c:pt idx="8141">
                  <c:v>105774.085834992</c:v>
                </c:pt>
                <c:pt idx="8142">
                  <c:v>105788.51978613125</c:v>
                </c:pt>
                <c:pt idx="8143">
                  <c:v>105802.95391444047</c:v>
                </c:pt>
                <c:pt idx="8144">
                  <c:v>105817.38821989791</c:v>
                </c:pt>
                <c:pt idx="8145">
                  <c:v>105831.82270248183</c:v>
                </c:pt>
                <c:pt idx="8146">
                  <c:v>105846.25736217044</c:v>
                </c:pt>
                <c:pt idx="8147">
                  <c:v>105860.69219894208</c:v>
                </c:pt>
                <c:pt idx="8148">
                  <c:v>105875.12721277494</c:v>
                </c:pt>
                <c:pt idx="8149">
                  <c:v>105889.56240364729</c:v>
                </c:pt>
                <c:pt idx="8150">
                  <c:v>105903.99777153746</c:v>
                </c:pt>
                <c:pt idx="8151">
                  <c:v>105918.4333164237</c:v>
                </c:pt>
                <c:pt idx="8152">
                  <c:v>105932.86903828436</c:v>
                </c:pt>
                <c:pt idx="8153">
                  <c:v>105947.30493709761</c:v>
                </c:pt>
                <c:pt idx="8154">
                  <c:v>105961.74101284187</c:v>
                </c:pt>
                <c:pt idx="8155">
                  <c:v>105976.17726549537</c:v>
                </c:pt>
                <c:pt idx="8156">
                  <c:v>105990.61369503643</c:v>
                </c:pt>
                <c:pt idx="8157">
                  <c:v>106005.05030144339</c:v>
                </c:pt>
                <c:pt idx="8158">
                  <c:v>106019.48708469457</c:v>
                </c:pt>
                <c:pt idx="8159">
                  <c:v>106033.92404476828</c:v>
                </c:pt>
                <c:pt idx="8160">
                  <c:v>106048.36118164285</c:v>
                </c:pt>
                <c:pt idx="8161">
                  <c:v>106062.79849529661</c:v>
                </c:pt>
                <c:pt idx="8162">
                  <c:v>106077.23598570793</c:v>
                </c:pt>
                <c:pt idx="8163">
                  <c:v>106091.67365285514</c:v>
                </c:pt>
                <c:pt idx="8164">
                  <c:v>106106.11149671656</c:v>
                </c:pt>
                <c:pt idx="8165">
                  <c:v>106120.54951727057</c:v>
                </c:pt>
                <c:pt idx="8166">
                  <c:v>106134.98771449558</c:v>
                </c:pt>
                <c:pt idx="8167">
                  <c:v>106149.42608836987</c:v>
                </c:pt>
                <c:pt idx="8168">
                  <c:v>106163.86463887189</c:v>
                </c:pt>
                <c:pt idx="8169">
                  <c:v>106178.30336597997</c:v>
                </c:pt>
                <c:pt idx="8170">
                  <c:v>106192.7422696725</c:v>
                </c:pt>
                <c:pt idx="8171">
                  <c:v>106207.18134992795</c:v>
                </c:pt>
                <c:pt idx="8172">
                  <c:v>106221.62060672458</c:v>
                </c:pt>
                <c:pt idx="8173">
                  <c:v>106236.06004004086</c:v>
                </c:pt>
                <c:pt idx="8174">
                  <c:v>106250.49964985519</c:v>
                </c:pt>
                <c:pt idx="8175">
                  <c:v>106264.939436146</c:v>
                </c:pt>
                <c:pt idx="8176">
                  <c:v>106279.37939889169</c:v>
                </c:pt>
                <c:pt idx="8177">
                  <c:v>106293.81953807062</c:v>
                </c:pt>
                <c:pt idx="8178">
                  <c:v>106308.25985366129</c:v>
                </c:pt>
                <c:pt idx="8179">
                  <c:v>106322.70034564214</c:v>
                </c:pt>
                <c:pt idx="8180">
                  <c:v>106337.14101399158</c:v>
                </c:pt>
                <c:pt idx="8181">
                  <c:v>106351.58185868803</c:v>
                </c:pt>
                <c:pt idx="8182">
                  <c:v>106366.02287970991</c:v>
                </c:pt>
                <c:pt idx="8183">
                  <c:v>106380.46407703578</c:v>
                </c:pt>
                <c:pt idx="8184">
                  <c:v>106394.90545064403</c:v>
                </c:pt>
                <c:pt idx="8185">
                  <c:v>106409.34700051308</c:v>
                </c:pt>
                <c:pt idx="8186">
                  <c:v>106423.78872662151</c:v>
                </c:pt>
                <c:pt idx="8187">
                  <c:v>106438.23062894768</c:v>
                </c:pt>
                <c:pt idx="8188">
                  <c:v>106452.67270747015</c:v>
                </c:pt>
                <c:pt idx="8189">
                  <c:v>106467.11496216735</c:v>
                </c:pt>
                <c:pt idx="8190">
                  <c:v>106481.55739301781</c:v>
                </c:pt>
                <c:pt idx="8191">
                  <c:v>106496</c:v>
                </c:pt>
                <c:pt idx="8192">
                  <c:v>106510.44278309241</c:v>
                </c:pt>
                <c:pt idx="8193">
                  <c:v>106524.88574227359</c:v>
                </c:pt>
                <c:pt idx="8194">
                  <c:v>106539.328877522</c:v>
                </c:pt>
                <c:pt idx="8195">
                  <c:v>106553.77218881619</c:v>
                </c:pt>
                <c:pt idx="8196">
                  <c:v>106568.21567613466</c:v>
                </c:pt>
                <c:pt idx="8197">
                  <c:v>106582.65933945593</c:v>
                </c:pt>
                <c:pt idx="8198">
                  <c:v>106597.10317875855</c:v>
                </c:pt>
                <c:pt idx="8199">
                  <c:v>106611.54719402104</c:v>
                </c:pt>
                <c:pt idx="8200">
                  <c:v>106625.99138522195</c:v>
                </c:pt>
                <c:pt idx="8201">
                  <c:v>106640.43575233982</c:v>
                </c:pt>
                <c:pt idx="8202">
                  <c:v>106654.88029535323</c:v>
                </c:pt>
                <c:pt idx="8203">
                  <c:v>106669.32501424073</c:v>
                </c:pt>
                <c:pt idx="8204">
                  <c:v>106683.76990898083</c:v>
                </c:pt>
                <c:pt idx="8205">
                  <c:v>106698.21497955213</c:v>
                </c:pt>
                <c:pt idx="8206">
                  <c:v>106712.66022593326</c:v>
                </c:pt>
                <c:pt idx="8207">
                  <c:v>106727.1056481027</c:v>
                </c:pt>
                <c:pt idx="8208">
                  <c:v>106741.5512460391</c:v>
                </c:pt>
                <c:pt idx="8209">
                  <c:v>106755.99701972104</c:v>
                </c:pt>
                <c:pt idx="8210">
                  <c:v>106770.44296912706</c:v>
                </c:pt>
                <c:pt idx="8211">
                  <c:v>106784.88909423587</c:v>
                </c:pt>
                <c:pt idx="8212">
                  <c:v>106799.33539502593</c:v>
                </c:pt>
                <c:pt idx="8213">
                  <c:v>106813.78187147595</c:v>
                </c:pt>
                <c:pt idx="8214">
                  <c:v>106828.22852356454</c:v>
                </c:pt>
                <c:pt idx="8215">
                  <c:v>106842.67535127031</c:v>
                </c:pt>
                <c:pt idx="8216">
                  <c:v>106857.12235457182</c:v>
                </c:pt>
                <c:pt idx="8217">
                  <c:v>106871.56953344781</c:v>
                </c:pt>
                <c:pt idx="8218">
                  <c:v>106886.01688787679</c:v>
                </c:pt>
                <c:pt idx="8219">
                  <c:v>106900.46441783755</c:v>
                </c:pt>
                <c:pt idx="8220">
                  <c:v>106914.91212330862</c:v>
                </c:pt>
                <c:pt idx="8221">
                  <c:v>106929.3600042687</c:v>
                </c:pt>
                <c:pt idx="8222">
                  <c:v>106943.80806069642</c:v>
                </c:pt>
                <c:pt idx="8223">
                  <c:v>106958.25629257044</c:v>
                </c:pt>
                <c:pt idx="8224">
                  <c:v>106972.70469986944</c:v>
                </c:pt>
                <c:pt idx="8225">
                  <c:v>106987.15328257214</c:v>
                </c:pt>
                <c:pt idx="8226">
                  <c:v>107001.60204065713</c:v>
                </c:pt>
                <c:pt idx="8227">
                  <c:v>107016.05097410316</c:v>
                </c:pt>
                <c:pt idx="8228">
                  <c:v>107030.50008288889</c:v>
                </c:pt>
                <c:pt idx="8229">
                  <c:v>107044.94936699298</c:v>
                </c:pt>
                <c:pt idx="8230">
                  <c:v>107059.39882639419</c:v>
                </c:pt>
                <c:pt idx="8231">
                  <c:v>107073.84846107116</c:v>
                </c:pt>
                <c:pt idx="8232">
                  <c:v>107088.2982710026</c:v>
                </c:pt>
                <c:pt idx="8233">
                  <c:v>107102.74825616734</c:v>
                </c:pt>
                <c:pt idx="8234">
                  <c:v>107117.19841654398</c:v>
                </c:pt>
                <c:pt idx="8235">
                  <c:v>107131.64875211126</c:v>
                </c:pt>
                <c:pt idx="8236">
                  <c:v>107146.09926284791</c:v>
                </c:pt>
                <c:pt idx="8237">
                  <c:v>107160.5499487327</c:v>
                </c:pt>
                <c:pt idx="8238">
                  <c:v>107175.00080974436</c:v>
                </c:pt>
                <c:pt idx="8239">
                  <c:v>107189.45184586156</c:v>
                </c:pt>
                <c:pt idx="8240">
                  <c:v>107203.90305706316</c:v>
                </c:pt>
                <c:pt idx="8241">
                  <c:v>107218.35444332787</c:v>
                </c:pt>
                <c:pt idx="8242">
                  <c:v>107232.80600463443</c:v>
                </c:pt>
                <c:pt idx="8243">
                  <c:v>107247.25774096165</c:v>
                </c:pt>
                <c:pt idx="8244">
                  <c:v>107261.70965228823</c:v>
                </c:pt>
                <c:pt idx="8245">
                  <c:v>107276.16173859299</c:v>
                </c:pt>
                <c:pt idx="8246">
                  <c:v>107290.6139998547</c:v>
                </c:pt>
                <c:pt idx="8247">
                  <c:v>107305.06643605213</c:v>
                </c:pt>
                <c:pt idx="8248">
                  <c:v>107319.51904716414</c:v>
                </c:pt>
                <c:pt idx="8249">
                  <c:v>107333.97183316942</c:v>
                </c:pt>
                <c:pt idx="8250">
                  <c:v>107348.42479404689</c:v>
                </c:pt>
                <c:pt idx="8251">
                  <c:v>107362.87792977528</c:v>
                </c:pt>
                <c:pt idx="8252">
                  <c:v>107377.3312403334</c:v>
                </c:pt>
                <c:pt idx="8253">
                  <c:v>107391.78472570008</c:v>
                </c:pt>
                <c:pt idx="8254">
                  <c:v>107406.23838585413</c:v>
                </c:pt>
                <c:pt idx="8255">
                  <c:v>107420.69222077439</c:v>
                </c:pt>
                <c:pt idx="8256">
                  <c:v>107435.14623043968</c:v>
                </c:pt>
                <c:pt idx="8257">
                  <c:v>107449.60041482888</c:v>
                </c:pt>
                <c:pt idx="8258">
                  <c:v>107464.05477392077</c:v>
                </c:pt>
                <c:pt idx="8259">
                  <c:v>107478.50930769426</c:v>
                </c:pt>
                <c:pt idx="8260">
                  <c:v>107492.96401612813</c:v>
                </c:pt>
                <c:pt idx="8261">
                  <c:v>107507.41889920126</c:v>
                </c:pt>
                <c:pt idx="8262">
                  <c:v>107521.87395689258</c:v>
                </c:pt>
                <c:pt idx="8263">
                  <c:v>107536.32918918086</c:v>
                </c:pt>
                <c:pt idx="8264">
                  <c:v>107550.78459604505</c:v>
                </c:pt>
                <c:pt idx="8265">
                  <c:v>107565.24017746393</c:v>
                </c:pt>
                <c:pt idx="8266">
                  <c:v>107579.6959334165</c:v>
                </c:pt>
                <c:pt idx="8267">
                  <c:v>107594.15186388163</c:v>
                </c:pt>
                <c:pt idx="8268">
                  <c:v>107608.60796883814</c:v>
                </c:pt>
                <c:pt idx="8269">
                  <c:v>107623.06424826491</c:v>
                </c:pt>
                <c:pt idx="8270">
                  <c:v>107637.52070214099</c:v>
                </c:pt>
                <c:pt idx="8271">
                  <c:v>107651.97733044515</c:v>
                </c:pt>
                <c:pt idx="8272">
                  <c:v>107666.43413315633</c:v>
                </c:pt>
                <c:pt idx="8273">
                  <c:v>107680.89111025352</c:v>
                </c:pt>
                <c:pt idx="8274">
                  <c:v>107695.34826171557</c:v>
                </c:pt>
                <c:pt idx="8275">
                  <c:v>107709.80558752143</c:v>
                </c:pt>
                <c:pt idx="8276">
                  <c:v>107724.26308765003</c:v>
                </c:pt>
                <c:pt idx="8277">
                  <c:v>107738.72076208037</c:v>
                </c:pt>
                <c:pt idx="8278">
                  <c:v>107753.17861079131</c:v>
                </c:pt>
                <c:pt idx="8279">
                  <c:v>107767.63663376177</c:v>
                </c:pt>
                <c:pt idx="8280">
                  <c:v>107782.09483097079</c:v>
                </c:pt>
                <c:pt idx="8281">
                  <c:v>107796.55320239735</c:v>
                </c:pt>
                <c:pt idx="8282">
                  <c:v>107811.0117480203</c:v>
                </c:pt>
                <c:pt idx="8283">
                  <c:v>107825.47046781874</c:v>
                </c:pt>
                <c:pt idx="8284">
                  <c:v>107839.92936177153</c:v>
                </c:pt>
                <c:pt idx="8285">
                  <c:v>107854.38842985773</c:v>
                </c:pt>
                <c:pt idx="8286">
                  <c:v>107868.84767205625</c:v>
                </c:pt>
                <c:pt idx="8287">
                  <c:v>107883.30708834616</c:v>
                </c:pt>
                <c:pt idx="8288">
                  <c:v>107897.76667870639</c:v>
                </c:pt>
                <c:pt idx="8289">
                  <c:v>107912.226443116</c:v>
                </c:pt>
                <c:pt idx="8290">
                  <c:v>107926.68638155394</c:v>
                </c:pt>
                <c:pt idx="8291">
                  <c:v>107941.14649399927</c:v>
                </c:pt>
                <c:pt idx="8292">
                  <c:v>107955.60678043099</c:v>
                </c:pt>
                <c:pt idx="8293">
                  <c:v>107970.06724082804</c:v>
                </c:pt>
                <c:pt idx="8294">
                  <c:v>107984.52787516953</c:v>
                </c:pt>
                <c:pt idx="8295">
                  <c:v>107998.98868343454</c:v>
                </c:pt>
                <c:pt idx="8296">
                  <c:v>108013.44966560199</c:v>
                </c:pt>
                <c:pt idx="8297">
                  <c:v>108027.91082165095</c:v>
                </c:pt>
                <c:pt idx="8298">
                  <c:v>108042.3721515605</c:v>
                </c:pt>
                <c:pt idx="8299">
                  <c:v>108056.83365530969</c:v>
                </c:pt>
                <c:pt idx="8300">
                  <c:v>108071.29533287752</c:v>
                </c:pt>
                <c:pt idx="8301">
                  <c:v>108085.75718424316</c:v>
                </c:pt>
                <c:pt idx="8302">
                  <c:v>108100.21920938556</c:v>
                </c:pt>
                <c:pt idx="8303">
                  <c:v>108114.68140828387</c:v>
                </c:pt>
                <c:pt idx="8304">
                  <c:v>108129.14378091707</c:v>
                </c:pt>
                <c:pt idx="8305">
                  <c:v>108143.60632726435</c:v>
                </c:pt>
                <c:pt idx="8306">
                  <c:v>108158.06904730473</c:v>
                </c:pt>
                <c:pt idx="8307">
                  <c:v>108172.53194101734</c:v>
                </c:pt>
                <c:pt idx="8308">
                  <c:v>108186.99500838124</c:v>
                </c:pt>
                <c:pt idx="8309">
                  <c:v>108201.45824937553</c:v>
                </c:pt>
                <c:pt idx="8310">
                  <c:v>108215.92166397936</c:v>
                </c:pt>
                <c:pt idx="8311">
                  <c:v>108230.38525217182</c:v>
                </c:pt>
                <c:pt idx="8312">
                  <c:v>108244.84901393201</c:v>
                </c:pt>
                <c:pt idx="8313">
                  <c:v>108259.31294923903</c:v>
                </c:pt>
                <c:pt idx="8314">
                  <c:v>108273.77705807207</c:v>
                </c:pt>
                <c:pt idx="8315">
                  <c:v>108288.24134041023</c:v>
                </c:pt>
                <c:pt idx="8316">
                  <c:v>108302.70579623262</c:v>
                </c:pt>
                <c:pt idx="8317">
                  <c:v>108317.17042551842</c:v>
                </c:pt>
                <c:pt idx="8318">
                  <c:v>108331.63522824673</c:v>
                </c:pt>
                <c:pt idx="8319">
                  <c:v>108346.10020439675</c:v>
                </c:pt>
                <c:pt idx="8320">
                  <c:v>108360.56535394762</c:v>
                </c:pt>
                <c:pt idx="8321">
                  <c:v>108375.03067687846</c:v>
                </c:pt>
                <c:pt idx="8322">
                  <c:v>108389.4961731685</c:v>
                </c:pt>
                <c:pt idx="8323">
                  <c:v>108403.96184279694</c:v>
                </c:pt>
                <c:pt idx="8324">
                  <c:v>108418.42768574283</c:v>
                </c:pt>
                <c:pt idx="8325">
                  <c:v>108432.89370198545</c:v>
                </c:pt>
                <c:pt idx="8326">
                  <c:v>108447.35989150396</c:v>
                </c:pt>
                <c:pt idx="8327">
                  <c:v>108461.82625427755</c:v>
                </c:pt>
                <c:pt idx="8328">
                  <c:v>108476.2927902854</c:v>
                </c:pt>
                <c:pt idx="8329">
                  <c:v>108490.75949950676</c:v>
                </c:pt>
                <c:pt idx="8330">
                  <c:v>108505.22638192074</c:v>
                </c:pt>
                <c:pt idx="8331">
                  <c:v>108519.69343750665</c:v>
                </c:pt>
                <c:pt idx="8332">
                  <c:v>108534.16066624371</c:v>
                </c:pt>
                <c:pt idx="8333">
                  <c:v>108548.62806811107</c:v>
                </c:pt>
                <c:pt idx="8334">
                  <c:v>108563.09564308795</c:v>
                </c:pt>
                <c:pt idx="8335">
                  <c:v>108577.56339115363</c:v>
                </c:pt>
                <c:pt idx="8336">
                  <c:v>108592.03131228738</c:v>
                </c:pt>
                <c:pt idx="8337">
                  <c:v>108606.49940646836</c:v>
                </c:pt>
                <c:pt idx="8338">
                  <c:v>108620.96767367583</c:v>
                </c:pt>
                <c:pt idx="8339">
                  <c:v>108635.4361138891</c:v>
                </c:pt>
                <c:pt idx="8340">
                  <c:v>108649.90472708739</c:v>
                </c:pt>
                <c:pt idx="8341">
                  <c:v>108664.37351324991</c:v>
                </c:pt>
                <c:pt idx="8342">
                  <c:v>108678.842472356</c:v>
                </c:pt>
                <c:pt idx="8343">
                  <c:v>108693.31160438494</c:v>
                </c:pt>
                <c:pt idx="8344">
                  <c:v>108707.78090931593</c:v>
                </c:pt>
                <c:pt idx="8345">
                  <c:v>108722.2503871283</c:v>
                </c:pt>
                <c:pt idx="8346">
                  <c:v>108736.72003780135</c:v>
                </c:pt>
                <c:pt idx="8347">
                  <c:v>108751.18986131433</c:v>
                </c:pt>
                <c:pt idx="8348">
                  <c:v>108765.65985764652</c:v>
                </c:pt>
                <c:pt idx="8349">
                  <c:v>108780.1300267773</c:v>
                </c:pt>
                <c:pt idx="8350">
                  <c:v>108794.60036868593</c:v>
                </c:pt>
                <c:pt idx="8351">
                  <c:v>108809.07088335167</c:v>
                </c:pt>
                <c:pt idx="8352">
                  <c:v>108823.54157075394</c:v>
                </c:pt>
                <c:pt idx="8353">
                  <c:v>108838.01243087197</c:v>
                </c:pt>
                <c:pt idx="8354">
                  <c:v>108852.48346368516</c:v>
                </c:pt>
                <c:pt idx="8355">
                  <c:v>108866.95466917274</c:v>
                </c:pt>
                <c:pt idx="8356">
                  <c:v>108881.42604731416</c:v>
                </c:pt>
                <c:pt idx="8357">
                  <c:v>108895.8975980887</c:v>
                </c:pt>
                <c:pt idx="8358">
                  <c:v>108910.36932147569</c:v>
                </c:pt>
                <c:pt idx="8359">
                  <c:v>108924.84121745451</c:v>
                </c:pt>
                <c:pt idx="8360">
                  <c:v>108939.31328600452</c:v>
                </c:pt>
                <c:pt idx="8361">
                  <c:v>108953.78552710508</c:v>
                </c:pt>
                <c:pt idx="8362">
                  <c:v>108968.25794073555</c:v>
                </c:pt>
                <c:pt idx="8363">
                  <c:v>108982.73052687525</c:v>
                </c:pt>
                <c:pt idx="8364">
                  <c:v>108997.20328550359</c:v>
                </c:pt>
                <c:pt idx="8365">
                  <c:v>109011.67621660003</c:v>
                </c:pt>
                <c:pt idx="8366">
                  <c:v>109026.14932014383</c:v>
                </c:pt>
                <c:pt idx="8367">
                  <c:v>109040.62259611441</c:v>
                </c:pt>
                <c:pt idx="8368">
                  <c:v>109055.09604449119</c:v>
                </c:pt>
                <c:pt idx="8369">
                  <c:v>109069.5696652536</c:v>
                </c:pt>
                <c:pt idx="8370">
                  <c:v>109084.04345838101</c:v>
                </c:pt>
                <c:pt idx="8371">
                  <c:v>109098.5174238528</c:v>
                </c:pt>
                <c:pt idx="8372">
                  <c:v>109112.99156164844</c:v>
                </c:pt>
                <c:pt idx="8373">
                  <c:v>109127.46587174728</c:v>
                </c:pt>
                <c:pt idx="8374">
                  <c:v>109141.94035412882</c:v>
                </c:pt>
                <c:pt idx="8375">
                  <c:v>109156.41500877244</c:v>
                </c:pt>
                <c:pt idx="8376">
                  <c:v>109170.8898356576</c:v>
                </c:pt>
                <c:pt idx="8377">
                  <c:v>109185.36483476374</c:v>
                </c:pt>
                <c:pt idx="8378">
                  <c:v>109199.84000607027</c:v>
                </c:pt>
                <c:pt idx="8379">
                  <c:v>109214.31534955667</c:v>
                </c:pt>
                <c:pt idx="8380">
                  <c:v>109228.79086520238</c:v>
                </c:pt>
                <c:pt idx="8381">
                  <c:v>109243.26655298684</c:v>
                </c:pt>
                <c:pt idx="8382">
                  <c:v>109257.74241288957</c:v>
                </c:pt>
                <c:pt idx="8383">
                  <c:v>109272.21844488998</c:v>
                </c:pt>
                <c:pt idx="8384">
                  <c:v>109286.69464896758</c:v>
                </c:pt>
                <c:pt idx="8385">
                  <c:v>109301.17102510184</c:v>
                </c:pt>
                <c:pt idx="8386">
                  <c:v>109315.64757327219</c:v>
                </c:pt>
                <c:pt idx="8387">
                  <c:v>109330.12429345823</c:v>
                </c:pt>
                <c:pt idx="8388">
                  <c:v>109344.60118563937</c:v>
                </c:pt>
                <c:pt idx="8389">
                  <c:v>109359.0782497951</c:v>
                </c:pt>
                <c:pt idx="8390">
                  <c:v>109373.55548590497</c:v>
                </c:pt>
                <c:pt idx="8391">
                  <c:v>109388.0328939484</c:v>
                </c:pt>
                <c:pt idx="8392">
                  <c:v>109402.51047390506</c:v>
                </c:pt>
                <c:pt idx="8393">
                  <c:v>109416.98822575435</c:v>
                </c:pt>
                <c:pt idx="8394">
                  <c:v>109431.46614947576</c:v>
                </c:pt>
                <c:pt idx="8395">
                  <c:v>109445.94424504892</c:v>
                </c:pt>
                <c:pt idx="8396">
                  <c:v>109460.42251245333</c:v>
                </c:pt>
                <c:pt idx="8397">
                  <c:v>109474.90095166847</c:v>
                </c:pt>
                <c:pt idx="8398">
                  <c:v>109489.37956267397</c:v>
                </c:pt>
                <c:pt idx="8399">
                  <c:v>109503.85834544928</c:v>
                </c:pt>
                <c:pt idx="8400">
                  <c:v>109518.33729997401</c:v>
                </c:pt>
                <c:pt idx="8401">
                  <c:v>109532.81642622771</c:v>
                </c:pt>
                <c:pt idx="8402">
                  <c:v>109547.29572418997</c:v>
                </c:pt>
                <c:pt idx="8403">
                  <c:v>109561.77519384029</c:v>
                </c:pt>
                <c:pt idx="8404">
                  <c:v>109576.25483515827</c:v>
                </c:pt>
                <c:pt idx="8405">
                  <c:v>109590.73464812349</c:v>
                </c:pt>
                <c:pt idx="8406">
                  <c:v>109605.21463271554</c:v>
                </c:pt>
                <c:pt idx="8407">
                  <c:v>109619.69478891398</c:v>
                </c:pt>
                <c:pt idx="8408">
                  <c:v>109634.17511669846</c:v>
                </c:pt>
                <c:pt idx="8409">
                  <c:v>109648.65561604851</c:v>
                </c:pt>
                <c:pt idx="8410">
                  <c:v>109663.13628694373</c:v>
                </c:pt>
                <c:pt idx="8411">
                  <c:v>109677.61712936373</c:v>
                </c:pt>
                <c:pt idx="8412">
                  <c:v>109692.09814328818</c:v>
                </c:pt>
                <c:pt idx="8413">
                  <c:v>109706.57932869661</c:v>
                </c:pt>
                <c:pt idx="8414">
                  <c:v>109721.06068556866</c:v>
                </c:pt>
                <c:pt idx="8415">
                  <c:v>109735.54221388401</c:v>
                </c:pt>
                <c:pt idx="8416">
                  <c:v>109750.02391362224</c:v>
                </c:pt>
                <c:pt idx="8417">
                  <c:v>109764.50578476302</c:v>
                </c:pt>
                <c:pt idx="8418">
                  <c:v>109778.98782728595</c:v>
                </c:pt>
                <c:pt idx="8419">
                  <c:v>109793.47004117061</c:v>
                </c:pt>
                <c:pt idx="8420">
                  <c:v>109807.95242639683</c:v>
                </c:pt>
                <c:pt idx="8421">
                  <c:v>109822.43498294412</c:v>
                </c:pt>
                <c:pt idx="8422">
                  <c:v>109836.91771079217</c:v>
                </c:pt>
                <c:pt idx="8423">
                  <c:v>109851.40060992063</c:v>
                </c:pt>
                <c:pt idx="8424">
                  <c:v>109865.88368030921</c:v>
                </c:pt>
                <c:pt idx="8425">
                  <c:v>109880.36692193756</c:v>
                </c:pt>
                <c:pt idx="8426">
                  <c:v>109894.85033478537</c:v>
                </c:pt>
                <c:pt idx="8427">
                  <c:v>109909.33391883229</c:v>
                </c:pt>
                <c:pt idx="8428">
                  <c:v>109923.81767405798</c:v>
                </c:pt>
                <c:pt idx="8429">
                  <c:v>109938.30160044222</c:v>
                </c:pt>
                <c:pt idx="8430">
                  <c:v>109952.78569796466</c:v>
                </c:pt>
                <c:pt idx="8431">
                  <c:v>109967.26996660502</c:v>
                </c:pt>
                <c:pt idx="8432">
                  <c:v>109981.75440634295</c:v>
                </c:pt>
                <c:pt idx="8433">
                  <c:v>109996.23901715822</c:v>
                </c:pt>
                <c:pt idx="8434">
                  <c:v>110010.7237990305</c:v>
                </c:pt>
                <c:pt idx="8435">
                  <c:v>110025.20875193959</c:v>
                </c:pt>
                <c:pt idx="8436">
                  <c:v>110039.69387586514</c:v>
                </c:pt>
                <c:pt idx="8437">
                  <c:v>110054.1791707869</c:v>
                </c:pt>
                <c:pt idx="8438">
                  <c:v>110068.66463668458</c:v>
                </c:pt>
                <c:pt idx="8439">
                  <c:v>110083.15027353799</c:v>
                </c:pt>
                <c:pt idx="8440">
                  <c:v>110097.63608132678</c:v>
                </c:pt>
                <c:pt idx="8441">
                  <c:v>110112.12206003082</c:v>
                </c:pt>
                <c:pt idx="8442">
                  <c:v>110126.60820962975</c:v>
                </c:pt>
                <c:pt idx="8443">
                  <c:v>110141.09453010338</c:v>
                </c:pt>
                <c:pt idx="8444">
                  <c:v>110155.58102143148</c:v>
                </c:pt>
                <c:pt idx="8445">
                  <c:v>110170.06768359378</c:v>
                </c:pt>
                <c:pt idx="8446">
                  <c:v>110184.55451657012</c:v>
                </c:pt>
                <c:pt idx="8447">
                  <c:v>110199.04152034022</c:v>
                </c:pt>
                <c:pt idx="8448">
                  <c:v>110213.52869488389</c:v>
                </c:pt>
                <c:pt idx="8449">
                  <c:v>110228.01604018087</c:v>
                </c:pt>
                <c:pt idx="8450">
                  <c:v>110242.50355621104</c:v>
                </c:pt>
                <c:pt idx="8451">
                  <c:v>110256.99124295413</c:v>
                </c:pt>
                <c:pt idx="8452">
                  <c:v>110271.47910038996</c:v>
                </c:pt>
                <c:pt idx="8453">
                  <c:v>110285.96712849835</c:v>
                </c:pt>
                <c:pt idx="8454">
                  <c:v>110300.45532725907</c:v>
                </c:pt>
                <c:pt idx="8455">
                  <c:v>110314.94369665196</c:v>
                </c:pt>
                <c:pt idx="8456">
                  <c:v>110329.43223665685</c:v>
                </c:pt>
                <c:pt idx="8457">
                  <c:v>110343.9209472536</c:v>
                </c:pt>
                <c:pt idx="8458">
                  <c:v>110358.40982842198</c:v>
                </c:pt>
                <c:pt idx="8459">
                  <c:v>110372.89888014187</c:v>
                </c:pt>
                <c:pt idx="8460">
                  <c:v>110387.38810239307</c:v>
                </c:pt>
                <c:pt idx="8461">
                  <c:v>110401.87749515545</c:v>
                </c:pt>
                <c:pt idx="8462">
                  <c:v>110416.36705840885</c:v>
                </c:pt>
                <c:pt idx="8463">
                  <c:v>110430.85679213313</c:v>
                </c:pt>
                <c:pt idx="8464">
                  <c:v>110445.34669630814</c:v>
                </c:pt>
                <c:pt idx="8465">
                  <c:v>110459.83677091377</c:v>
                </c:pt>
                <c:pt idx="8466">
                  <c:v>110474.32701592984</c:v>
                </c:pt>
                <c:pt idx="8467">
                  <c:v>110488.81743133627</c:v>
                </c:pt>
                <c:pt idx="8468">
                  <c:v>110503.30801711293</c:v>
                </c:pt>
                <c:pt idx="8469">
                  <c:v>110517.79877323967</c:v>
                </c:pt>
                <c:pt idx="8470">
                  <c:v>110532.28969969644</c:v>
                </c:pt>
                <c:pt idx="8471">
                  <c:v>110546.78079646308</c:v>
                </c:pt>
                <c:pt idx="8472">
                  <c:v>110561.27206351949</c:v>
                </c:pt>
                <c:pt idx="8473">
                  <c:v>110575.7635008456</c:v>
                </c:pt>
                <c:pt idx="8474">
                  <c:v>110590.25510842132</c:v>
                </c:pt>
                <c:pt idx="8475">
                  <c:v>110604.74688622648</c:v>
                </c:pt>
                <c:pt idx="8476">
                  <c:v>110619.23883424113</c:v>
                </c:pt>
                <c:pt idx="8477">
                  <c:v>110633.73095244513</c:v>
                </c:pt>
                <c:pt idx="8478">
                  <c:v>110648.22324081835</c:v>
                </c:pt>
                <c:pt idx="8479">
                  <c:v>110662.71569934077</c:v>
                </c:pt>
                <c:pt idx="8480">
                  <c:v>110677.20832799235</c:v>
                </c:pt>
                <c:pt idx="8481">
                  <c:v>110691.70112675297</c:v>
                </c:pt>
                <c:pt idx="8482">
                  <c:v>110706.19409560261</c:v>
                </c:pt>
                <c:pt idx="8483">
                  <c:v>110720.68723452125</c:v>
                </c:pt>
                <c:pt idx="8484">
                  <c:v>110735.18054348878</c:v>
                </c:pt>
                <c:pt idx="8485">
                  <c:v>110749.67402248524</c:v>
                </c:pt>
                <c:pt idx="8486">
                  <c:v>110764.16767149045</c:v>
                </c:pt>
                <c:pt idx="8487">
                  <c:v>110778.66149048455</c:v>
                </c:pt>
                <c:pt idx="8488">
                  <c:v>110793.15547944739</c:v>
                </c:pt>
                <c:pt idx="8489">
                  <c:v>110807.64963835901</c:v>
                </c:pt>
                <c:pt idx="8490">
                  <c:v>110822.14396719936</c:v>
                </c:pt>
                <c:pt idx="8491">
                  <c:v>110836.63846594849</c:v>
                </c:pt>
                <c:pt idx="8492">
                  <c:v>110851.1331345863</c:v>
                </c:pt>
                <c:pt idx="8493">
                  <c:v>110865.62797309284</c:v>
                </c:pt>
                <c:pt idx="8494">
                  <c:v>110880.1229814481</c:v>
                </c:pt>
                <c:pt idx="8495">
                  <c:v>110894.61815963211</c:v>
                </c:pt>
                <c:pt idx="8496">
                  <c:v>110909.11350762482</c:v>
                </c:pt>
                <c:pt idx="8497">
                  <c:v>110923.60902540632</c:v>
                </c:pt>
                <c:pt idx="8498">
                  <c:v>110938.10471295658</c:v>
                </c:pt>
                <c:pt idx="8499">
                  <c:v>110952.60057025564</c:v>
                </c:pt>
                <c:pt idx="8500">
                  <c:v>110967.09659728351</c:v>
                </c:pt>
                <c:pt idx="8501">
                  <c:v>110981.59279402027</c:v>
                </c:pt>
                <c:pt idx="8502">
                  <c:v>110996.08916044595</c:v>
                </c:pt>
                <c:pt idx="8503">
                  <c:v>111010.58569654054</c:v>
                </c:pt>
                <c:pt idx="8504">
                  <c:v>111025.08240228413</c:v>
                </c:pt>
                <c:pt idx="8505">
                  <c:v>111039.57927765674</c:v>
                </c:pt>
                <c:pt idx="8506">
                  <c:v>111054.0763226385</c:v>
                </c:pt>
                <c:pt idx="8507">
                  <c:v>111068.57353720939</c:v>
                </c:pt>
                <c:pt idx="8508">
                  <c:v>111083.07092134956</c:v>
                </c:pt>
                <c:pt idx="8509">
                  <c:v>111097.56847503901</c:v>
                </c:pt>
                <c:pt idx="8510">
                  <c:v>111112.06619825783</c:v>
                </c:pt>
                <c:pt idx="8511">
                  <c:v>111126.56409098615</c:v>
                </c:pt>
                <c:pt idx="8512">
                  <c:v>111141.06215320397</c:v>
                </c:pt>
                <c:pt idx="8513">
                  <c:v>111155.56038489146</c:v>
                </c:pt>
                <c:pt idx="8514">
                  <c:v>111170.05878602869</c:v>
                </c:pt>
                <c:pt idx="8515">
                  <c:v>111184.55735659577</c:v>
                </c:pt>
                <c:pt idx="8516">
                  <c:v>111199.05609657272</c:v>
                </c:pt>
                <c:pt idx="8517">
                  <c:v>111213.55500593976</c:v>
                </c:pt>
                <c:pt idx="8518">
                  <c:v>111228.05408467699</c:v>
                </c:pt>
                <c:pt idx="8519">
                  <c:v>111242.55333276447</c:v>
                </c:pt>
                <c:pt idx="8520">
                  <c:v>111257.05275018235</c:v>
                </c:pt>
                <c:pt idx="8521">
                  <c:v>111271.5523369108</c:v>
                </c:pt>
                <c:pt idx="8522">
                  <c:v>111286.05209292987</c:v>
                </c:pt>
                <c:pt idx="8523">
                  <c:v>111300.55201821977</c:v>
                </c:pt>
                <c:pt idx="8524">
                  <c:v>111315.05211276059</c:v>
                </c:pt>
                <c:pt idx="8525">
                  <c:v>111329.55237653252</c:v>
                </c:pt>
                <c:pt idx="8526">
                  <c:v>111344.05280951566</c:v>
                </c:pt>
                <c:pt idx="8527">
                  <c:v>111358.55341169026</c:v>
                </c:pt>
                <c:pt idx="8528">
                  <c:v>111373.05418303638</c:v>
                </c:pt>
                <c:pt idx="8529">
                  <c:v>111387.55512353426</c:v>
                </c:pt>
                <c:pt idx="8530">
                  <c:v>111402.05623316392</c:v>
                </c:pt>
                <c:pt idx="8531">
                  <c:v>111416.55751190575</c:v>
                </c:pt>
                <c:pt idx="8532">
                  <c:v>111431.05895973982</c:v>
                </c:pt>
                <c:pt idx="8533">
                  <c:v>111445.5605766463</c:v>
                </c:pt>
                <c:pt idx="8534">
                  <c:v>111460.06236260539</c:v>
                </c:pt>
                <c:pt idx="8535">
                  <c:v>111474.56431759729</c:v>
                </c:pt>
                <c:pt idx="8536">
                  <c:v>111489.0664416022</c:v>
                </c:pt>
                <c:pt idx="8537">
                  <c:v>111503.56873460035</c:v>
                </c:pt>
                <c:pt idx="8538">
                  <c:v>111518.07119657191</c:v>
                </c:pt>
                <c:pt idx="8539">
                  <c:v>111532.57382749708</c:v>
                </c:pt>
                <c:pt idx="8540">
                  <c:v>111547.07662735609</c:v>
                </c:pt>
                <c:pt idx="8541">
                  <c:v>111561.57959612917</c:v>
                </c:pt>
                <c:pt idx="8542">
                  <c:v>111576.08273379655</c:v>
                </c:pt>
                <c:pt idx="8543">
                  <c:v>111590.58604033847</c:v>
                </c:pt>
                <c:pt idx="8544">
                  <c:v>111605.08951573513</c:v>
                </c:pt>
                <c:pt idx="8545">
                  <c:v>111619.59315996677</c:v>
                </c:pt>
                <c:pt idx="8546">
                  <c:v>111634.09697301364</c:v>
                </c:pt>
                <c:pt idx="8547">
                  <c:v>111648.60095485608</c:v>
                </c:pt>
                <c:pt idx="8548">
                  <c:v>111663.10510547421</c:v>
                </c:pt>
                <c:pt idx="8549">
                  <c:v>111677.60942484839</c:v>
                </c:pt>
                <c:pt idx="8550">
                  <c:v>111692.11391295872</c:v>
                </c:pt>
                <c:pt idx="8551">
                  <c:v>111706.61856978566</c:v>
                </c:pt>
                <c:pt idx="8552">
                  <c:v>111721.12339530936</c:v>
                </c:pt>
                <c:pt idx="8553">
                  <c:v>111735.62838951018</c:v>
                </c:pt>
                <c:pt idx="8554">
                  <c:v>111750.13355236832</c:v>
                </c:pt>
                <c:pt idx="8555">
                  <c:v>111764.63888386413</c:v>
                </c:pt>
                <c:pt idx="8556">
                  <c:v>111779.14438397784</c:v>
                </c:pt>
                <c:pt idx="8557">
                  <c:v>111793.65005268985</c:v>
                </c:pt>
                <c:pt idx="8558">
                  <c:v>111808.15588998033</c:v>
                </c:pt>
                <c:pt idx="8559">
                  <c:v>111822.66189582963</c:v>
                </c:pt>
                <c:pt idx="8560">
                  <c:v>111837.1680702181</c:v>
                </c:pt>
                <c:pt idx="8561">
                  <c:v>111851.67441312602</c:v>
                </c:pt>
                <c:pt idx="8562">
                  <c:v>111866.18092453376</c:v>
                </c:pt>
                <c:pt idx="8563">
                  <c:v>111880.6876044215</c:v>
                </c:pt>
                <c:pt idx="8564">
                  <c:v>111895.19445276972</c:v>
                </c:pt>
                <c:pt idx="8565">
                  <c:v>111909.70146955868</c:v>
                </c:pt>
                <c:pt idx="8566">
                  <c:v>111924.20865476872</c:v>
                </c:pt>
                <c:pt idx="8567">
                  <c:v>111938.7160083802</c:v>
                </c:pt>
                <c:pt idx="8568">
                  <c:v>111953.22353037341</c:v>
                </c:pt>
                <c:pt idx="8569">
                  <c:v>111967.73122072883</c:v>
                </c:pt>
                <c:pt idx="8570">
                  <c:v>111982.23907942665</c:v>
                </c:pt>
                <c:pt idx="8571">
                  <c:v>111996.74710644736</c:v>
                </c:pt>
                <c:pt idx="8572">
                  <c:v>112011.25530177128</c:v>
                </c:pt>
                <c:pt idx="8573">
                  <c:v>112025.76366537872</c:v>
                </c:pt>
                <c:pt idx="8574">
                  <c:v>112040.27219725015</c:v>
                </c:pt>
                <c:pt idx="8575">
                  <c:v>112054.78089736584</c:v>
                </c:pt>
                <c:pt idx="8576">
                  <c:v>112069.28976570629</c:v>
                </c:pt>
                <c:pt idx="8577">
                  <c:v>112083.7988022518</c:v>
                </c:pt>
                <c:pt idx="8578">
                  <c:v>112098.30800698281</c:v>
                </c:pt>
                <c:pt idx="8579">
                  <c:v>112112.81737987965</c:v>
                </c:pt>
                <c:pt idx="8580">
                  <c:v>112127.32692092282</c:v>
                </c:pt>
                <c:pt idx="8581">
                  <c:v>112141.83663009263</c:v>
                </c:pt>
                <c:pt idx="8582">
                  <c:v>112156.34650736954</c:v>
                </c:pt>
                <c:pt idx="8583">
                  <c:v>112170.85655273398</c:v>
                </c:pt>
                <c:pt idx="8584">
                  <c:v>112185.36676616632</c:v>
                </c:pt>
                <c:pt idx="8585">
                  <c:v>112199.87714764704</c:v>
                </c:pt>
                <c:pt idx="8586">
                  <c:v>112214.38769715646</c:v>
                </c:pt>
                <c:pt idx="8587">
                  <c:v>112228.89841467518</c:v>
                </c:pt>
                <c:pt idx="8588">
                  <c:v>112243.40930018347</c:v>
                </c:pt>
                <c:pt idx="8589">
                  <c:v>112257.92035366184</c:v>
                </c:pt>
                <c:pt idx="8590">
                  <c:v>112272.43157509074</c:v>
                </c:pt>
                <c:pt idx="8591">
                  <c:v>112286.94296445065</c:v>
                </c:pt>
                <c:pt idx="8592">
                  <c:v>112301.454521722</c:v>
                </c:pt>
                <c:pt idx="8593">
                  <c:v>112315.96624688523</c:v>
                </c:pt>
                <c:pt idx="8594">
                  <c:v>112330.47813992082</c:v>
                </c:pt>
                <c:pt idx="8595">
                  <c:v>112344.99020080922</c:v>
                </c:pt>
                <c:pt idx="8596">
                  <c:v>112359.50242953096</c:v>
                </c:pt>
                <c:pt idx="8597">
                  <c:v>112374.01482606641</c:v>
                </c:pt>
                <c:pt idx="8598">
                  <c:v>112388.52739039616</c:v>
                </c:pt>
                <c:pt idx="8599">
                  <c:v>112403.04012250068</c:v>
                </c:pt>
                <c:pt idx="8600">
                  <c:v>112417.5530223604</c:v>
                </c:pt>
                <c:pt idx="8601">
                  <c:v>112432.06608995587</c:v>
                </c:pt>
                <c:pt idx="8602">
                  <c:v>112446.57932526758</c:v>
                </c:pt>
                <c:pt idx="8603">
                  <c:v>112461.09272827601</c:v>
                </c:pt>
                <c:pt idx="8604">
                  <c:v>112475.60629896172</c:v>
                </c:pt>
                <c:pt idx="8605">
                  <c:v>112490.12003730515</c:v>
                </c:pt>
                <c:pt idx="8606">
                  <c:v>112504.6339432869</c:v>
                </c:pt>
                <c:pt idx="8607">
                  <c:v>112519.14801688743</c:v>
                </c:pt>
                <c:pt idx="8608">
                  <c:v>112533.66225808729</c:v>
                </c:pt>
                <c:pt idx="8609">
                  <c:v>112548.17666686703</c:v>
                </c:pt>
                <c:pt idx="8610">
                  <c:v>112562.69124320714</c:v>
                </c:pt>
                <c:pt idx="8611">
                  <c:v>112577.20598708822</c:v>
                </c:pt>
                <c:pt idx="8612">
                  <c:v>112591.72089849079</c:v>
                </c:pt>
                <c:pt idx="8613">
                  <c:v>112606.23597739536</c:v>
                </c:pt>
                <c:pt idx="8614">
                  <c:v>112620.75122378254</c:v>
                </c:pt>
                <c:pt idx="8615">
                  <c:v>112635.26663763289</c:v>
                </c:pt>
                <c:pt idx="8616">
                  <c:v>112649.78221892694</c:v>
                </c:pt>
                <c:pt idx="8617">
                  <c:v>112664.29796764528</c:v>
                </c:pt>
                <c:pt idx="8618">
                  <c:v>112678.81388376845</c:v>
                </c:pt>
                <c:pt idx="8619">
                  <c:v>112693.32996727711</c:v>
                </c:pt>
                <c:pt idx="8620">
                  <c:v>112707.84621815174</c:v>
                </c:pt>
                <c:pt idx="8621">
                  <c:v>112722.36263637296</c:v>
                </c:pt>
                <c:pt idx="8622">
                  <c:v>112736.87922192141</c:v>
                </c:pt>
                <c:pt idx="8623">
                  <c:v>112751.39597477761</c:v>
                </c:pt>
                <c:pt idx="8624">
                  <c:v>112765.91289492219</c:v>
                </c:pt>
                <c:pt idx="8625">
                  <c:v>112780.4299823358</c:v>
                </c:pt>
                <c:pt idx="8626">
                  <c:v>112794.94723699897</c:v>
                </c:pt>
                <c:pt idx="8627">
                  <c:v>112809.46465889241</c:v>
                </c:pt>
                <c:pt idx="8628">
                  <c:v>112823.98224799662</c:v>
                </c:pt>
                <c:pt idx="8629">
                  <c:v>112838.50000429232</c:v>
                </c:pt>
                <c:pt idx="8630">
                  <c:v>112853.01792776007</c:v>
                </c:pt>
                <c:pt idx="8631">
                  <c:v>112867.53601838058</c:v>
                </c:pt>
                <c:pt idx="8632">
                  <c:v>112882.05427613438</c:v>
                </c:pt>
                <c:pt idx="8633">
                  <c:v>112896.57270100218</c:v>
                </c:pt>
                <c:pt idx="8634">
                  <c:v>112911.09129296464</c:v>
                </c:pt>
                <c:pt idx="8635">
                  <c:v>112925.61005200235</c:v>
                </c:pt>
                <c:pt idx="8636">
                  <c:v>112940.12897809602</c:v>
                </c:pt>
                <c:pt idx="8637">
                  <c:v>112954.64807122624</c:v>
                </c:pt>
                <c:pt idx="8638">
                  <c:v>112969.16733137374</c:v>
                </c:pt>
                <c:pt idx="8639">
                  <c:v>112983.68675851918</c:v>
                </c:pt>
                <c:pt idx="8640">
                  <c:v>112998.2063526432</c:v>
                </c:pt>
                <c:pt idx="8641">
                  <c:v>113012.72611372646</c:v>
                </c:pt>
                <c:pt idx="8642">
                  <c:v>113027.24604174969</c:v>
                </c:pt>
                <c:pt idx="8643">
                  <c:v>113041.76613669358</c:v>
                </c:pt>
                <c:pt idx="8644">
                  <c:v>113056.28639853878</c:v>
                </c:pt>
                <c:pt idx="8645">
                  <c:v>113070.80682726597</c:v>
                </c:pt>
                <c:pt idx="8646">
                  <c:v>113085.32742285595</c:v>
                </c:pt>
                <c:pt idx="8647">
                  <c:v>113099.84818528926</c:v>
                </c:pt>
                <c:pt idx="8648">
                  <c:v>113114.36911454675</c:v>
                </c:pt>
                <c:pt idx="8649">
                  <c:v>113128.89021060904</c:v>
                </c:pt>
                <c:pt idx="8650">
                  <c:v>113143.41147345689</c:v>
                </c:pt>
                <c:pt idx="8651">
                  <c:v>113157.93290307102</c:v>
                </c:pt>
                <c:pt idx="8652">
                  <c:v>113172.45449943219</c:v>
                </c:pt>
                <c:pt idx="8653">
                  <c:v>113186.97626252104</c:v>
                </c:pt>
                <c:pt idx="8654">
                  <c:v>113201.49819231838</c:v>
                </c:pt>
                <c:pt idx="8655">
                  <c:v>113216.02028880495</c:v>
                </c:pt>
                <c:pt idx="8656">
                  <c:v>113230.54255196138</c:v>
                </c:pt>
                <c:pt idx="8657">
                  <c:v>113245.06498176855</c:v>
                </c:pt>
                <c:pt idx="8658">
                  <c:v>113259.58757820717</c:v>
                </c:pt>
                <c:pt idx="8659">
                  <c:v>113274.11034125797</c:v>
                </c:pt>
                <c:pt idx="8660">
                  <c:v>113288.63327090177</c:v>
                </c:pt>
                <c:pt idx="8661">
                  <c:v>113303.15636711929</c:v>
                </c:pt>
                <c:pt idx="8662">
                  <c:v>113317.67962989131</c:v>
                </c:pt>
                <c:pt idx="8663">
                  <c:v>113332.20305919854</c:v>
                </c:pt>
                <c:pt idx="8664">
                  <c:v>113346.72665502186</c:v>
                </c:pt>
                <c:pt idx="8665">
                  <c:v>113361.250417342</c:v>
                </c:pt>
                <c:pt idx="8666">
                  <c:v>113375.77434613979</c:v>
                </c:pt>
                <c:pt idx="8667">
                  <c:v>113390.29844139596</c:v>
                </c:pt>
                <c:pt idx="8668">
                  <c:v>113404.82270309135</c:v>
                </c:pt>
                <c:pt idx="8669">
                  <c:v>113419.34713120674</c:v>
                </c:pt>
                <c:pt idx="8670">
                  <c:v>113433.87172572296</c:v>
                </c:pt>
                <c:pt idx="8671">
                  <c:v>113448.39648662077</c:v>
                </c:pt>
                <c:pt idx="8672">
                  <c:v>113462.92141388106</c:v>
                </c:pt>
                <c:pt idx="8673">
                  <c:v>113477.44650748454</c:v>
                </c:pt>
                <c:pt idx="8674">
                  <c:v>113491.97176741215</c:v>
                </c:pt>
                <c:pt idx="8675">
                  <c:v>113506.49719364464</c:v>
                </c:pt>
                <c:pt idx="8676">
                  <c:v>113521.0227861629</c:v>
                </c:pt>
                <c:pt idx="8677">
                  <c:v>113535.54854494767</c:v>
                </c:pt>
                <c:pt idx="8678">
                  <c:v>113550.07446997993</c:v>
                </c:pt>
                <c:pt idx="8679">
                  <c:v>113564.6005612404</c:v>
                </c:pt>
                <c:pt idx="8680">
                  <c:v>113579.12681870998</c:v>
                </c:pt>
                <c:pt idx="8681">
                  <c:v>113593.6532423695</c:v>
                </c:pt>
                <c:pt idx="8682">
                  <c:v>113608.17983219988</c:v>
                </c:pt>
                <c:pt idx="8683">
                  <c:v>113622.7065881819</c:v>
                </c:pt>
                <c:pt idx="8684">
                  <c:v>113637.23351029649</c:v>
                </c:pt>
                <c:pt idx="8685">
                  <c:v>113651.7605985245</c:v>
                </c:pt>
                <c:pt idx="8686">
                  <c:v>113666.28785284681</c:v>
                </c:pt>
                <c:pt idx="8687">
                  <c:v>113680.8152732443</c:v>
                </c:pt>
                <c:pt idx="8688">
                  <c:v>113695.34285969783</c:v>
                </c:pt>
                <c:pt idx="8689">
                  <c:v>113709.87061218836</c:v>
                </c:pt>
                <c:pt idx="8690">
                  <c:v>113724.39853069665</c:v>
                </c:pt>
                <c:pt idx="8691">
                  <c:v>113738.92661520369</c:v>
                </c:pt>
                <c:pt idx="8692">
                  <c:v>113753.45486569041</c:v>
                </c:pt>
                <c:pt idx="8693">
                  <c:v>113767.98328213766</c:v>
                </c:pt>
                <c:pt idx="8694">
                  <c:v>113782.51186452639</c:v>
                </c:pt>
                <c:pt idx="8695">
                  <c:v>113797.04061283749</c:v>
                </c:pt>
                <c:pt idx="8696">
                  <c:v>113811.56952705188</c:v>
                </c:pt>
                <c:pt idx="8697">
                  <c:v>113826.09860715046</c:v>
                </c:pt>
                <c:pt idx="8698">
                  <c:v>113840.62785311422</c:v>
                </c:pt>
                <c:pt idx="8699">
                  <c:v>113855.15726492407</c:v>
                </c:pt>
                <c:pt idx="8700">
                  <c:v>113869.68684256087</c:v>
                </c:pt>
                <c:pt idx="8701">
                  <c:v>113884.21658600566</c:v>
                </c:pt>
                <c:pt idx="8702">
                  <c:v>113898.74649523939</c:v>
                </c:pt>
                <c:pt idx="8703">
                  <c:v>113913.27657024293</c:v>
                </c:pt>
                <c:pt idx="8704">
                  <c:v>113927.80681099732</c:v>
                </c:pt>
                <c:pt idx="8705">
                  <c:v>113942.33721748347</c:v>
                </c:pt>
                <c:pt idx="8706">
                  <c:v>113956.86778968235</c:v>
                </c:pt>
                <c:pt idx="8707">
                  <c:v>113971.39852757489</c:v>
                </c:pt>
                <c:pt idx="8708">
                  <c:v>113985.92943114214</c:v>
                </c:pt>
                <c:pt idx="8709">
                  <c:v>114000.46050036504</c:v>
                </c:pt>
                <c:pt idx="8710">
                  <c:v>114014.99173522455</c:v>
                </c:pt>
                <c:pt idx="8711">
                  <c:v>114029.52313570169</c:v>
                </c:pt>
                <c:pt idx="8712">
                  <c:v>114044.05470177741</c:v>
                </c:pt>
                <c:pt idx="8713">
                  <c:v>114058.58643343276</c:v>
                </c:pt>
                <c:pt idx="8714">
                  <c:v>114073.11833064872</c:v>
                </c:pt>
                <c:pt idx="8715">
                  <c:v>114087.65039340625</c:v>
                </c:pt>
                <c:pt idx="8716">
                  <c:v>114102.1826216864</c:v>
                </c:pt>
                <c:pt idx="8717">
                  <c:v>114116.71501547014</c:v>
                </c:pt>
                <c:pt idx="8718">
                  <c:v>114131.24757473855</c:v>
                </c:pt>
                <c:pt idx="8719">
                  <c:v>114145.78029947256</c:v>
                </c:pt>
                <c:pt idx="8720">
                  <c:v>114160.31318965333</c:v>
                </c:pt>
                <c:pt idx="8721">
                  <c:v>114174.84624526175</c:v>
                </c:pt>
                <c:pt idx="8722">
                  <c:v>114189.37946627899</c:v>
                </c:pt>
                <c:pt idx="8723">
                  <c:v>114203.9128526859</c:v>
                </c:pt>
                <c:pt idx="8724">
                  <c:v>114218.44640446368</c:v>
                </c:pt>
                <c:pt idx="8725">
                  <c:v>114232.98012159335</c:v>
                </c:pt>
                <c:pt idx="8726">
                  <c:v>114247.51400405592</c:v>
                </c:pt>
                <c:pt idx="8727">
                  <c:v>114262.04805183243</c:v>
                </c:pt>
                <c:pt idx="8728">
                  <c:v>114276.58226490402</c:v>
                </c:pt>
                <c:pt idx="8729">
                  <c:v>114291.11664325168</c:v>
                </c:pt>
                <c:pt idx="8730">
                  <c:v>114305.65118685653</c:v>
                </c:pt>
                <c:pt idx="8731">
                  <c:v>114320.18589569961</c:v>
                </c:pt>
                <c:pt idx="8732">
                  <c:v>114334.72076976197</c:v>
                </c:pt>
                <c:pt idx="8733">
                  <c:v>114349.25580902473</c:v>
                </c:pt>
                <c:pt idx="8734">
                  <c:v>114363.79101346899</c:v>
                </c:pt>
                <c:pt idx="8735">
                  <c:v>114378.32638307584</c:v>
                </c:pt>
                <c:pt idx="8736">
                  <c:v>114392.86191782633</c:v>
                </c:pt>
                <c:pt idx="8737">
                  <c:v>114407.39761770157</c:v>
                </c:pt>
                <c:pt idx="8738">
                  <c:v>114421.93348268267</c:v>
                </c:pt>
                <c:pt idx="8739">
                  <c:v>114436.46951275076</c:v>
                </c:pt>
                <c:pt idx="8740">
                  <c:v>114451.00570788696</c:v>
                </c:pt>
                <c:pt idx="8741">
                  <c:v>114465.5420680723</c:v>
                </c:pt>
                <c:pt idx="8742">
                  <c:v>114480.07859328802</c:v>
                </c:pt>
                <c:pt idx="8743">
                  <c:v>114494.61528351514</c:v>
                </c:pt>
                <c:pt idx="8744">
                  <c:v>114509.15213873485</c:v>
                </c:pt>
                <c:pt idx="8745">
                  <c:v>114523.68915892827</c:v>
                </c:pt>
                <c:pt idx="8746">
                  <c:v>114538.22634407647</c:v>
                </c:pt>
                <c:pt idx="8747">
                  <c:v>114552.76369416071</c:v>
                </c:pt>
                <c:pt idx="8748">
                  <c:v>114567.30120916208</c:v>
                </c:pt>
                <c:pt idx="8749">
                  <c:v>114581.83888906171</c:v>
                </c:pt>
                <c:pt idx="8750">
                  <c:v>114596.37673384082</c:v>
                </c:pt>
                <c:pt idx="8751">
                  <c:v>114610.91474348043</c:v>
                </c:pt>
                <c:pt idx="8752">
                  <c:v>114625.45291796187</c:v>
                </c:pt>
                <c:pt idx="8753">
                  <c:v>114639.9912572662</c:v>
                </c:pt>
                <c:pt idx="8754">
                  <c:v>114654.52976137468</c:v>
                </c:pt>
                <c:pt idx="8755">
                  <c:v>114669.06843026838</c:v>
                </c:pt>
                <c:pt idx="8756">
                  <c:v>114683.60726392853</c:v>
                </c:pt>
                <c:pt idx="8757">
                  <c:v>114698.14626233632</c:v>
                </c:pt>
                <c:pt idx="8758">
                  <c:v>114712.68542547297</c:v>
                </c:pt>
                <c:pt idx="8759">
                  <c:v>114727.22475331958</c:v>
                </c:pt>
                <c:pt idx="8760">
                  <c:v>114741.76424585741</c:v>
                </c:pt>
                <c:pt idx="8761">
                  <c:v>114756.30390306767</c:v>
                </c:pt>
                <c:pt idx="8762">
                  <c:v>114770.84372493159</c:v>
                </c:pt>
                <c:pt idx="8763">
                  <c:v>114785.38371143032</c:v>
                </c:pt>
                <c:pt idx="8764">
                  <c:v>114799.92386254508</c:v>
                </c:pt>
                <c:pt idx="8765">
                  <c:v>114814.46417825713</c:v>
                </c:pt>
                <c:pt idx="8766">
                  <c:v>114829.00465854768</c:v>
                </c:pt>
                <c:pt idx="8767">
                  <c:v>114843.5453033979</c:v>
                </c:pt>
                <c:pt idx="8768">
                  <c:v>114858.08611278911</c:v>
                </c:pt>
                <c:pt idx="8769">
                  <c:v>114872.62708670247</c:v>
                </c:pt>
                <c:pt idx="8770">
                  <c:v>114887.1682251193</c:v>
                </c:pt>
                <c:pt idx="8771">
                  <c:v>114901.70952802077</c:v>
                </c:pt>
                <c:pt idx="8772">
                  <c:v>114916.25099538815</c:v>
                </c:pt>
                <c:pt idx="8773">
                  <c:v>114930.79262720271</c:v>
                </c:pt>
                <c:pt idx="8774">
                  <c:v>114945.33442344575</c:v>
                </c:pt>
                <c:pt idx="8775">
                  <c:v>114959.87638409842</c:v>
                </c:pt>
                <c:pt idx="8776">
                  <c:v>114974.41850914205</c:v>
                </c:pt>
                <c:pt idx="8777">
                  <c:v>114988.96079855795</c:v>
                </c:pt>
                <c:pt idx="8778">
                  <c:v>115003.50325232733</c:v>
                </c:pt>
                <c:pt idx="8779">
                  <c:v>115018.04587043147</c:v>
                </c:pt>
                <c:pt idx="8780">
                  <c:v>115032.58865285173</c:v>
                </c:pt>
                <c:pt idx="8781">
                  <c:v>115047.13159956929</c:v>
                </c:pt>
                <c:pt idx="8782">
                  <c:v>115061.67471056554</c:v>
                </c:pt>
                <c:pt idx="8783">
                  <c:v>115076.21798582166</c:v>
                </c:pt>
                <c:pt idx="8784">
                  <c:v>115090.76142531907</c:v>
                </c:pt>
                <c:pt idx="8785">
                  <c:v>115105.30502903902</c:v>
                </c:pt>
                <c:pt idx="8786">
                  <c:v>115119.84879696279</c:v>
                </c:pt>
                <c:pt idx="8787">
                  <c:v>115134.39272907177</c:v>
                </c:pt>
                <c:pt idx="8788">
                  <c:v>115148.93682534721</c:v>
                </c:pt>
                <c:pt idx="8789">
                  <c:v>115163.48108577041</c:v>
                </c:pt>
                <c:pt idx="8790">
                  <c:v>115178.02551032283</c:v>
                </c:pt>
                <c:pt idx="8791">
                  <c:v>115192.57009898567</c:v>
                </c:pt>
                <c:pt idx="8792">
                  <c:v>115207.11485174026</c:v>
                </c:pt>
                <c:pt idx="8793">
                  <c:v>115221.65976856805</c:v>
                </c:pt>
                <c:pt idx="8794">
                  <c:v>115236.20484945024</c:v>
                </c:pt>
                <c:pt idx="8795">
                  <c:v>115250.75009436831</c:v>
                </c:pt>
                <c:pt idx="8796">
                  <c:v>115265.29550330351</c:v>
                </c:pt>
                <c:pt idx="8797">
                  <c:v>115279.84107623725</c:v>
                </c:pt>
                <c:pt idx="8798">
                  <c:v>115294.38681315091</c:v>
                </c:pt>
                <c:pt idx="8799">
                  <c:v>115308.93271402581</c:v>
                </c:pt>
                <c:pt idx="8800">
                  <c:v>115323.47877884332</c:v>
                </c:pt>
                <c:pt idx="8801">
                  <c:v>115338.0250075848</c:v>
                </c:pt>
                <c:pt idx="8802">
                  <c:v>115352.5714002317</c:v>
                </c:pt>
                <c:pt idx="8803">
                  <c:v>115367.11795676529</c:v>
                </c:pt>
                <c:pt idx="8804">
                  <c:v>115381.66467716701</c:v>
                </c:pt>
                <c:pt idx="8805">
                  <c:v>115396.21156141827</c:v>
                </c:pt>
                <c:pt idx="8806">
                  <c:v>115410.75860950047</c:v>
                </c:pt>
                <c:pt idx="8807">
                  <c:v>115425.30582139497</c:v>
                </c:pt>
                <c:pt idx="8808">
                  <c:v>115439.85319708318</c:v>
                </c:pt>
                <c:pt idx="8809">
                  <c:v>115454.40073654651</c:v>
                </c:pt>
                <c:pt idx="8810">
                  <c:v>115468.94843976638</c:v>
                </c:pt>
                <c:pt idx="8811">
                  <c:v>115483.49630672418</c:v>
                </c:pt>
                <c:pt idx="8812">
                  <c:v>115498.04433740136</c:v>
                </c:pt>
                <c:pt idx="8813">
                  <c:v>115512.59253177929</c:v>
                </c:pt>
                <c:pt idx="8814">
                  <c:v>115527.14088983949</c:v>
                </c:pt>
                <c:pt idx="8815">
                  <c:v>115541.68941156336</c:v>
                </c:pt>
                <c:pt idx="8816">
                  <c:v>115556.23809693224</c:v>
                </c:pt>
                <c:pt idx="8817">
                  <c:v>115570.78694592766</c:v>
                </c:pt>
                <c:pt idx="8818">
                  <c:v>115585.3359585311</c:v>
                </c:pt>
                <c:pt idx="8819">
                  <c:v>115599.88513472388</c:v>
                </c:pt>
                <c:pt idx="8820">
                  <c:v>115614.43447448756</c:v>
                </c:pt>
                <c:pt idx="8821">
                  <c:v>115628.98397780352</c:v>
                </c:pt>
                <c:pt idx="8822">
                  <c:v>115643.53364465333</c:v>
                </c:pt>
                <c:pt idx="8823">
                  <c:v>115658.08347501836</c:v>
                </c:pt>
                <c:pt idx="8824">
                  <c:v>115672.63346888014</c:v>
                </c:pt>
                <c:pt idx="8825">
                  <c:v>115687.18362622008</c:v>
                </c:pt>
                <c:pt idx="8826">
                  <c:v>115701.73394701963</c:v>
                </c:pt>
                <c:pt idx="8827">
                  <c:v>115716.28443126043</c:v>
                </c:pt>
                <c:pt idx="8828">
                  <c:v>115730.83507892383</c:v>
                </c:pt>
                <c:pt idx="8829">
                  <c:v>115745.3858899914</c:v>
                </c:pt>
                <c:pt idx="8830">
                  <c:v>115759.93686444451</c:v>
                </c:pt>
                <c:pt idx="8831">
                  <c:v>115774.4880022648</c:v>
                </c:pt>
                <c:pt idx="8832">
                  <c:v>115789.03930343369</c:v>
                </c:pt>
                <c:pt idx="8833">
                  <c:v>115803.59076793275</c:v>
                </c:pt>
                <c:pt idx="8834">
                  <c:v>115818.14239574337</c:v>
                </c:pt>
                <c:pt idx="8835">
                  <c:v>115832.69418684723</c:v>
                </c:pt>
                <c:pt idx="8836">
                  <c:v>115847.2461412257</c:v>
                </c:pt>
                <c:pt idx="8837">
                  <c:v>115861.79825886041</c:v>
                </c:pt>
                <c:pt idx="8838">
                  <c:v>115876.35053973287</c:v>
                </c:pt>
                <c:pt idx="8839">
                  <c:v>115890.90298382452</c:v>
                </c:pt>
                <c:pt idx="8840">
                  <c:v>115905.455591117</c:v>
                </c:pt>
                <c:pt idx="8841">
                  <c:v>115920.00836159187</c:v>
                </c:pt>
                <c:pt idx="8842">
                  <c:v>115934.56129523057</c:v>
                </c:pt>
                <c:pt idx="8843">
                  <c:v>115949.1143920147</c:v>
                </c:pt>
                <c:pt idx="8844">
                  <c:v>115963.66765192585</c:v>
                </c:pt>
                <c:pt idx="8845">
                  <c:v>115978.22107494551</c:v>
                </c:pt>
                <c:pt idx="8846">
                  <c:v>115992.77466105529</c:v>
                </c:pt>
                <c:pt idx="8847">
                  <c:v>116007.3284102367</c:v>
                </c:pt>
                <c:pt idx="8848">
                  <c:v>116021.88232247139</c:v>
                </c:pt>
                <c:pt idx="8849">
                  <c:v>116036.43639774084</c:v>
                </c:pt>
                <c:pt idx="8850">
                  <c:v>116050.99063602669</c:v>
                </c:pt>
                <c:pt idx="8851">
                  <c:v>116065.54503731053</c:v>
                </c:pt>
                <c:pt idx="8852">
                  <c:v>116080.09960157397</c:v>
                </c:pt>
                <c:pt idx="8853">
                  <c:v>116094.65432879854</c:v>
                </c:pt>
                <c:pt idx="8854">
                  <c:v>116109.2092189658</c:v>
                </c:pt>
                <c:pt idx="8855">
                  <c:v>116123.76427205739</c:v>
                </c:pt>
                <c:pt idx="8856">
                  <c:v>116138.31948805503</c:v>
                </c:pt>
                <c:pt idx="8857">
                  <c:v>116152.87486694017</c:v>
                </c:pt>
                <c:pt idx="8858">
                  <c:v>116167.43040869443</c:v>
                </c:pt>
                <c:pt idx="8859">
                  <c:v>116181.98611329946</c:v>
                </c:pt>
                <c:pt idx="8860">
                  <c:v>116196.54198073698</c:v>
                </c:pt>
                <c:pt idx="8861">
                  <c:v>116211.09801098848</c:v>
                </c:pt>
                <c:pt idx="8862">
                  <c:v>116225.6542040356</c:v>
                </c:pt>
                <c:pt idx="8863">
                  <c:v>116240.21055985999</c:v>
                </c:pt>
                <c:pt idx="8864">
                  <c:v>116254.76707844336</c:v>
                </c:pt>
                <c:pt idx="8865">
                  <c:v>116269.32375976726</c:v>
                </c:pt>
                <c:pt idx="8866">
                  <c:v>116283.88060381333</c:v>
                </c:pt>
                <c:pt idx="8867">
                  <c:v>116298.43761056327</c:v>
                </c:pt>
                <c:pt idx="8868">
                  <c:v>116312.99477999873</c:v>
                </c:pt>
                <c:pt idx="8869">
                  <c:v>116327.55211210136</c:v>
                </c:pt>
                <c:pt idx="8870">
                  <c:v>116342.10960685278</c:v>
                </c:pt>
                <c:pt idx="8871">
                  <c:v>116356.66726423468</c:v>
                </c:pt>
                <c:pt idx="8872">
                  <c:v>116371.22508422878</c:v>
                </c:pt>
                <c:pt idx="8873">
                  <c:v>116385.78306681669</c:v>
                </c:pt>
                <c:pt idx="8874">
                  <c:v>116400.34121198008</c:v>
                </c:pt>
                <c:pt idx="8875">
                  <c:v>116414.89951970067</c:v>
                </c:pt>
                <c:pt idx="8876">
                  <c:v>116429.45798996014</c:v>
                </c:pt>
                <c:pt idx="8877">
                  <c:v>116444.01662274018</c:v>
                </c:pt>
                <c:pt idx="8878">
                  <c:v>116458.57541802249</c:v>
                </c:pt>
                <c:pt idx="8879">
                  <c:v>116473.13437578872</c:v>
                </c:pt>
                <c:pt idx="8880">
                  <c:v>116487.69349602064</c:v>
                </c:pt>
                <c:pt idx="8881">
                  <c:v>116502.2527786999</c:v>
                </c:pt>
                <c:pt idx="8882">
                  <c:v>116516.81222380824</c:v>
                </c:pt>
                <c:pt idx="8883">
                  <c:v>116531.37183132737</c:v>
                </c:pt>
                <c:pt idx="8884">
                  <c:v>116545.931601239</c:v>
                </c:pt>
                <c:pt idx="8885">
                  <c:v>116560.49153352488</c:v>
                </c:pt>
                <c:pt idx="8886">
                  <c:v>116575.05162816672</c:v>
                </c:pt>
                <c:pt idx="8887">
                  <c:v>116589.61188514624</c:v>
                </c:pt>
                <c:pt idx="8888">
                  <c:v>116604.17230444521</c:v>
                </c:pt>
                <c:pt idx="8889">
                  <c:v>116618.73288604531</c:v>
                </c:pt>
                <c:pt idx="8890">
                  <c:v>116633.29362992833</c:v>
                </c:pt>
                <c:pt idx="8891">
                  <c:v>116647.85453607599</c:v>
                </c:pt>
                <c:pt idx="8892">
                  <c:v>116662.41560447006</c:v>
                </c:pt>
                <c:pt idx="8893">
                  <c:v>116676.97683509228</c:v>
                </c:pt>
                <c:pt idx="8894">
                  <c:v>116691.53822792447</c:v>
                </c:pt>
                <c:pt idx="8895">
                  <c:v>116706.09978294837</c:v>
                </c:pt>
                <c:pt idx="8896">
                  <c:v>116720.66150014565</c:v>
                </c:pt>
                <c:pt idx="8897">
                  <c:v>116735.22337949814</c:v>
                </c:pt>
                <c:pt idx="8898">
                  <c:v>116749.7854209877</c:v>
                </c:pt>
                <c:pt idx="8899">
                  <c:v>116764.347624596</c:v>
                </c:pt>
                <c:pt idx="8900">
                  <c:v>116778.90999030488</c:v>
                </c:pt>
                <c:pt idx="8901">
                  <c:v>116793.4725180961</c:v>
                </c:pt>
                <c:pt idx="8902">
                  <c:v>116808.0352079515</c:v>
                </c:pt>
                <c:pt idx="8903">
                  <c:v>116822.59805985281</c:v>
                </c:pt>
                <c:pt idx="8904">
                  <c:v>116837.16107378188</c:v>
                </c:pt>
                <c:pt idx="8905">
                  <c:v>116851.72424972047</c:v>
                </c:pt>
                <c:pt idx="8906">
                  <c:v>116866.28758765045</c:v>
                </c:pt>
                <c:pt idx="8907">
                  <c:v>116880.85108755364</c:v>
                </c:pt>
                <c:pt idx="8908">
                  <c:v>116895.41474941176</c:v>
                </c:pt>
                <c:pt idx="8909">
                  <c:v>116909.97857320672</c:v>
                </c:pt>
                <c:pt idx="8910">
                  <c:v>116924.54255892031</c:v>
                </c:pt>
                <c:pt idx="8911">
                  <c:v>116939.1067065344</c:v>
                </c:pt>
                <c:pt idx="8912">
                  <c:v>116953.67101603073</c:v>
                </c:pt>
                <c:pt idx="8913">
                  <c:v>116968.23548739121</c:v>
                </c:pt>
                <c:pt idx="8914">
                  <c:v>116982.80012059769</c:v>
                </c:pt>
                <c:pt idx="8915">
                  <c:v>116997.36491563196</c:v>
                </c:pt>
                <c:pt idx="8916">
                  <c:v>117011.9298724759</c:v>
                </c:pt>
                <c:pt idx="8917">
                  <c:v>117026.49499111139</c:v>
                </c:pt>
                <c:pt idx="8918">
                  <c:v>117041.06027152025</c:v>
                </c:pt>
                <c:pt idx="8919">
                  <c:v>117055.62571368441</c:v>
                </c:pt>
                <c:pt idx="8920">
                  <c:v>117070.19131758565</c:v>
                </c:pt>
                <c:pt idx="8921">
                  <c:v>117084.75708320584</c:v>
                </c:pt>
                <c:pt idx="8922">
                  <c:v>117099.3230105269</c:v>
                </c:pt>
                <c:pt idx="8923">
                  <c:v>117113.88909953073</c:v>
                </c:pt>
                <c:pt idx="8924">
                  <c:v>117128.45535019915</c:v>
                </c:pt>
                <c:pt idx="8925">
                  <c:v>117143.02176251406</c:v>
                </c:pt>
                <c:pt idx="8926">
                  <c:v>117157.58833645738</c:v>
                </c:pt>
                <c:pt idx="8927">
                  <c:v>117172.15507201101</c:v>
                </c:pt>
                <c:pt idx="8928">
                  <c:v>117186.72196915679</c:v>
                </c:pt>
                <c:pt idx="8929">
                  <c:v>117201.28902787667</c:v>
                </c:pt>
                <c:pt idx="8930">
                  <c:v>117215.85624815253</c:v>
                </c:pt>
                <c:pt idx="8931">
                  <c:v>117230.42362996633</c:v>
                </c:pt>
                <c:pt idx="8932">
                  <c:v>117244.99117329993</c:v>
                </c:pt>
                <c:pt idx="8933">
                  <c:v>117259.55887813531</c:v>
                </c:pt>
                <c:pt idx="8934">
                  <c:v>117274.1267444543</c:v>
                </c:pt>
                <c:pt idx="8935">
                  <c:v>117288.69477223893</c:v>
                </c:pt>
                <c:pt idx="8936">
                  <c:v>117303.26296147102</c:v>
                </c:pt>
                <c:pt idx="8937">
                  <c:v>117317.83131213262</c:v>
                </c:pt>
                <c:pt idx="8938">
                  <c:v>117332.39982420558</c:v>
                </c:pt>
                <c:pt idx="8939">
                  <c:v>117346.96849767187</c:v>
                </c:pt>
                <c:pt idx="8940">
                  <c:v>117361.53733251347</c:v>
                </c:pt>
                <c:pt idx="8941">
                  <c:v>117376.10632871233</c:v>
                </c:pt>
                <c:pt idx="8942">
                  <c:v>117390.67548625036</c:v>
                </c:pt>
                <c:pt idx="8943">
                  <c:v>117405.24480510947</c:v>
                </c:pt>
                <c:pt idx="8944">
                  <c:v>117419.81428527176</c:v>
                </c:pt>
                <c:pt idx="8945">
                  <c:v>117434.38392671915</c:v>
                </c:pt>
                <c:pt idx="8946">
                  <c:v>117448.95372943358</c:v>
                </c:pt>
                <c:pt idx="8947">
                  <c:v>117463.523693397</c:v>
                </c:pt>
                <c:pt idx="8948">
                  <c:v>117478.09381859144</c:v>
                </c:pt>
                <c:pt idx="8949">
                  <c:v>117492.6641049989</c:v>
                </c:pt>
                <c:pt idx="8950">
                  <c:v>117507.23455260132</c:v>
                </c:pt>
                <c:pt idx="8951">
                  <c:v>117521.80516138069</c:v>
                </c:pt>
                <c:pt idx="8952">
                  <c:v>117536.37593131904</c:v>
                </c:pt>
                <c:pt idx="8953">
                  <c:v>117550.94686239833</c:v>
                </c:pt>
                <c:pt idx="8954">
                  <c:v>117565.51795460061</c:v>
                </c:pt>
                <c:pt idx="8955">
                  <c:v>117580.08920790786</c:v>
                </c:pt>
                <c:pt idx="8956">
                  <c:v>117594.66062230212</c:v>
                </c:pt>
                <c:pt idx="8957">
                  <c:v>117609.23219776535</c:v>
                </c:pt>
                <c:pt idx="8958">
                  <c:v>117623.80393427955</c:v>
                </c:pt>
                <c:pt idx="8959">
                  <c:v>117638.37583182691</c:v>
                </c:pt>
                <c:pt idx="8960">
                  <c:v>117652.94789038926</c:v>
                </c:pt>
                <c:pt idx="8961">
                  <c:v>117667.52010994876</c:v>
                </c:pt>
                <c:pt idx="8962">
                  <c:v>117682.09249048738</c:v>
                </c:pt>
                <c:pt idx="8963">
                  <c:v>117696.66503198718</c:v>
                </c:pt>
                <c:pt idx="8964">
                  <c:v>117711.23773443018</c:v>
                </c:pt>
                <c:pt idx="8965">
                  <c:v>117725.81059779847</c:v>
                </c:pt>
                <c:pt idx="8966">
                  <c:v>117740.38362207409</c:v>
                </c:pt>
                <c:pt idx="8967">
                  <c:v>117754.95680723902</c:v>
                </c:pt>
                <c:pt idx="8968">
                  <c:v>117769.53015327551</c:v>
                </c:pt>
                <c:pt idx="8969">
                  <c:v>117784.10366016542</c:v>
                </c:pt>
                <c:pt idx="8970">
                  <c:v>117798.67732789094</c:v>
                </c:pt>
                <c:pt idx="8971">
                  <c:v>117813.25115643407</c:v>
                </c:pt>
                <c:pt idx="8972">
                  <c:v>117827.82514577689</c:v>
                </c:pt>
                <c:pt idx="8973">
                  <c:v>117842.39929590152</c:v>
                </c:pt>
                <c:pt idx="8974">
                  <c:v>117856.97360679008</c:v>
                </c:pt>
                <c:pt idx="8975">
                  <c:v>117871.54807842453</c:v>
                </c:pt>
                <c:pt idx="8976">
                  <c:v>117886.12271078709</c:v>
                </c:pt>
                <c:pt idx="8977">
                  <c:v>117900.69750385974</c:v>
                </c:pt>
                <c:pt idx="8978">
                  <c:v>117915.27245762471</c:v>
                </c:pt>
                <c:pt idx="8979">
                  <c:v>117929.847572064</c:v>
                </c:pt>
                <c:pt idx="8980">
                  <c:v>117944.42284715976</c:v>
                </c:pt>
                <c:pt idx="8981">
                  <c:v>117958.99828289413</c:v>
                </c:pt>
                <c:pt idx="8982">
                  <c:v>117973.57387924915</c:v>
                </c:pt>
                <c:pt idx="8983">
                  <c:v>117988.14963620702</c:v>
                </c:pt>
                <c:pt idx="8984">
                  <c:v>118002.72555374977</c:v>
                </c:pt>
                <c:pt idx="8985">
                  <c:v>118017.30163185961</c:v>
                </c:pt>
                <c:pt idx="8986">
                  <c:v>118031.87787051864</c:v>
                </c:pt>
                <c:pt idx="8987">
                  <c:v>118046.45426970901</c:v>
                </c:pt>
                <c:pt idx="8988">
                  <c:v>118061.03082941282</c:v>
                </c:pt>
                <c:pt idx="8989">
                  <c:v>118075.60754961226</c:v>
                </c:pt>
                <c:pt idx="8990">
                  <c:v>118090.18443028948</c:v>
                </c:pt>
                <c:pt idx="8991">
                  <c:v>118104.76147142655</c:v>
                </c:pt>
                <c:pt idx="8992">
                  <c:v>118119.33867300574</c:v>
                </c:pt>
                <c:pt idx="8993">
                  <c:v>118133.91603500911</c:v>
                </c:pt>
                <c:pt idx="8994">
                  <c:v>118148.4935574189</c:v>
                </c:pt>
                <c:pt idx="8995">
                  <c:v>118163.07124021725</c:v>
                </c:pt>
                <c:pt idx="8996">
                  <c:v>118177.64908338629</c:v>
                </c:pt>
                <c:pt idx="8997">
                  <c:v>118192.22708690827</c:v>
                </c:pt>
                <c:pt idx="8998">
                  <c:v>118206.8052507653</c:v>
                </c:pt>
                <c:pt idx="8999">
                  <c:v>118221.38357493961</c:v>
                </c:pt>
                <c:pt idx="9000">
                  <c:v>118235.96205941333</c:v>
                </c:pt>
                <c:pt idx="9001">
                  <c:v>118250.54070416873</c:v>
                </c:pt>
                <c:pt idx="9002">
                  <c:v>118265.11950918796</c:v>
                </c:pt>
                <c:pt idx="9003">
                  <c:v>118279.69847445322</c:v>
                </c:pt>
                <c:pt idx="9004">
                  <c:v>118294.2775999467</c:v>
                </c:pt>
                <c:pt idx="9005">
                  <c:v>118308.85688565065</c:v>
                </c:pt>
                <c:pt idx="9006">
                  <c:v>118323.43633154723</c:v>
                </c:pt>
                <c:pt idx="9007">
                  <c:v>118338.01593761871</c:v>
                </c:pt>
                <c:pt idx="9008">
                  <c:v>118352.59570384728</c:v>
                </c:pt>
                <c:pt idx="9009">
                  <c:v>118367.17563021515</c:v>
                </c:pt>
                <c:pt idx="9010">
                  <c:v>118381.75571670455</c:v>
                </c:pt>
                <c:pt idx="9011">
                  <c:v>118396.33596329768</c:v>
                </c:pt>
                <c:pt idx="9012">
                  <c:v>118410.91636997683</c:v>
                </c:pt>
                <c:pt idx="9013">
                  <c:v>118425.49693672422</c:v>
                </c:pt>
                <c:pt idx="9014">
                  <c:v>118440.07766352214</c:v>
                </c:pt>
                <c:pt idx="9015">
                  <c:v>118454.65855035276</c:v>
                </c:pt>
                <c:pt idx="9016">
                  <c:v>118469.23959719836</c:v>
                </c:pt>
                <c:pt idx="9017">
                  <c:v>118483.82080404117</c:v>
                </c:pt>
                <c:pt idx="9018">
                  <c:v>118498.40217086345</c:v>
                </c:pt>
                <c:pt idx="9019">
                  <c:v>118512.98369764753</c:v>
                </c:pt>
                <c:pt idx="9020">
                  <c:v>118527.56538437563</c:v>
                </c:pt>
                <c:pt idx="9021">
                  <c:v>118542.14723103</c:v>
                </c:pt>
                <c:pt idx="9022">
                  <c:v>118556.72923759294</c:v>
                </c:pt>
                <c:pt idx="9023">
                  <c:v>118571.31140404673</c:v>
                </c:pt>
                <c:pt idx="9024">
                  <c:v>118585.89373037359</c:v>
                </c:pt>
                <c:pt idx="9025">
                  <c:v>118600.47621655592</c:v>
                </c:pt>
                <c:pt idx="9026">
                  <c:v>118615.05886257591</c:v>
                </c:pt>
                <c:pt idx="9027">
                  <c:v>118629.64166841592</c:v>
                </c:pt>
                <c:pt idx="9028">
                  <c:v>118644.22463405818</c:v>
                </c:pt>
                <c:pt idx="9029">
                  <c:v>118658.80775948505</c:v>
                </c:pt>
                <c:pt idx="9030">
                  <c:v>118673.39104467878</c:v>
                </c:pt>
                <c:pt idx="9031">
                  <c:v>118687.97448962176</c:v>
                </c:pt>
                <c:pt idx="9032">
                  <c:v>118702.55809429623</c:v>
                </c:pt>
                <c:pt idx="9033">
                  <c:v>118717.14185868452</c:v>
                </c:pt>
                <c:pt idx="9034">
                  <c:v>118731.725782769</c:v>
                </c:pt>
                <c:pt idx="9035">
                  <c:v>118746.30986653196</c:v>
                </c:pt>
                <c:pt idx="9036">
                  <c:v>118760.89410995565</c:v>
                </c:pt>
                <c:pt idx="9037">
                  <c:v>118775.47851302252</c:v>
                </c:pt>
                <c:pt idx="9038">
                  <c:v>118790.06307571488</c:v>
                </c:pt>
                <c:pt idx="9039">
                  <c:v>118804.64779801505</c:v>
                </c:pt>
                <c:pt idx="9040">
                  <c:v>118819.23267990538</c:v>
                </c:pt>
                <c:pt idx="9041">
                  <c:v>118833.81772136825</c:v>
                </c:pt>
                <c:pt idx="9042">
                  <c:v>118848.40292238594</c:v>
                </c:pt>
                <c:pt idx="9043">
                  <c:v>118862.98828294082</c:v>
                </c:pt>
                <c:pt idx="9044">
                  <c:v>118877.57380301532</c:v>
                </c:pt>
                <c:pt idx="9045">
                  <c:v>118892.15948259179</c:v>
                </c:pt>
                <c:pt idx="9046">
                  <c:v>118906.74532165247</c:v>
                </c:pt>
                <c:pt idx="9047">
                  <c:v>118921.3313201799</c:v>
                </c:pt>
                <c:pt idx="9048">
                  <c:v>118935.91747815635</c:v>
                </c:pt>
                <c:pt idx="9049">
                  <c:v>118950.50379556428</c:v>
                </c:pt>
                <c:pt idx="9050">
                  <c:v>118965.09027238599</c:v>
                </c:pt>
                <c:pt idx="9051">
                  <c:v>118979.67690860393</c:v>
                </c:pt>
                <c:pt idx="9052">
                  <c:v>118994.26370420044</c:v>
                </c:pt>
                <c:pt idx="9053">
                  <c:v>119008.85065915795</c:v>
                </c:pt>
                <c:pt idx="9054">
                  <c:v>119023.43777345882</c:v>
                </c:pt>
                <c:pt idx="9055">
                  <c:v>119038.02504708555</c:v>
                </c:pt>
                <c:pt idx="9056">
                  <c:v>119052.6124800204</c:v>
                </c:pt>
                <c:pt idx="9057">
                  <c:v>119067.20007224592</c:v>
                </c:pt>
                <c:pt idx="9058">
                  <c:v>119081.78782374444</c:v>
                </c:pt>
                <c:pt idx="9059">
                  <c:v>119096.37573449842</c:v>
                </c:pt>
                <c:pt idx="9060">
                  <c:v>119110.96380449021</c:v>
                </c:pt>
                <c:pt idx="9061">
                  <c:v>119125.5520337023</c:v>
                </c:pt>
                <c:pt idx="9062">
                  <c:v>119140.14042211715</c:v>
                </c:pt>
                <c:pt idx="9063">
                  <c:v>119154.72896971718</c:v>
                </c:pt>
                <c:pt idx="9064">
                  <c:v>119169.31767648474</c:v>
                </c:pt>
                <c:pt idx="9065">
                  <c:v>119183.90654240234</c:v>
                </c:pt>
                <c:pt idx="9066">
                  <c:v>119198.49556745242</c:v>
                </c:pt>
                <c:pt idx="9067">
                  <c:v>119213.08475161744</c:v>
                </c:pt>
                <c:pt idx="9068">
                  <c:v>119227.67409487985</c:v>
                </c:pt>
                <c:pt idx="9069">
                  <c:v>119242.26359722205</c:v>
                </c:pt>
                <c:pt idx="9070">
                  <c:v>119256.85325862661</c:v>
                </c:pt>
                <c:pt idx="9071">
                  <c:v>119271.44307907589</c:v>
                </c:pt>
                <c:pt idx="9072">
                  <c:v>119286.03305855244</c:v>
                </c:pt>
                <c:pt idx="9073">
                  <c:v>119300.62319703866</c:v>
                </c:pt>
                <c:pt idx="9074">
                  <c:v>119315.21349451707</c:v>
                </c:pt>
                <c:pt idx="9075">
                  <c:v>119329.80395097015</c:v>
                </c:pt>
                <c:pt idx="9076">
                  <c:v>119344.39456638036</c:v>
                </c:pt>
                <c:pt idx="9077">
                  <c:v>119358.98534073021</c:v>
                </c:pt>
                <c:pt idx="9078">
                  <c:v>119373.57627400215</c:v>
                </c:pt>
                <c:pt idx="9079">
                  <c:v>119388.16736617878</c:v>
                </c:pt>
                <c:pt idx="9080">
                  <c:v>119402.75861724246</c:v>
                </c:pt>
                <c:pt idx="9081">
                  <c:v>119417.35002717582</c:v>
                </c:pt>
                <c:pt idx="9082">
                  <c:v>119431.94159596127</c:v>
                </c:pt>
                <c:pt idx="9083">
                  <c:v>119446.53332358137</c:v>
                </c:pt>
                <c:pt idx="9084">
                  <c:v>119461.12521001862</c:v>
                </c:pt>
                <c:pt idx="9085">
                  <c:v>119475.71725525554</c:v>
                </c:pt>
                <c:pt idx="9086">
                  <c:v>119490.30945927469</c:v>
                </c:pt>
                <c:pt idx="9087">
                  <c:v>119504.90182205854</c:v>
                </c:pt>
                <c:pt idx="9088">
                  <c:v>119519.49434358966</c:v>
                </c:pt>
                <c:pt idx="9089">
                  <c:v>119534.08702385056</c:v>
                </c:pt>
                <c:pt idx="9090">
                  <c:v>119548.6798628238</c:v>
                </c:pt>
                <c:pt idx="9091">
                  <c:v>119563.27286049188</c:v>
                </c:pt>
                <c:pt idx="9092">
                  <c:v>119577.86601683739</c:v>
                </c:pt>
                <c:pt idx="9093">
                  <c:v>119592.45933184284</c:v>
                </c:pt>
                <c:pt idx="9094">
                  <c:v>119607.05280549084</c:v>
                </c:pt>
                <c:pt idx="9095">
                  <c:v>119621.64643776388</c:v>
                </c:pt>
                <c:pt idx="9096">
                  <c:v>119636.24022864457</c:v>
                </c:pt>
                <c:pt idx="9097">
                  <c:v>119650.83417811546</c:v>
                </c:pt>
                <c:pt idx="9098">
                  <c:v>119665.42828615912</c:v>
                </c:pt>
                <c:pt idx="9099">
                  <c:v>119680.02255275815</c:v>
                </c:pt>
                <c:pt idx="9100">
                  <c:v>119694.61697789504</c:v>
                </c:pt>
                <c:pt idx="9101">
                  <c:v>119709.21156155245</c:v>
                </c:pt>
                <c:pt idx="9102">
                  <c:v>119723.80630371295</c:v>
                </c:pt>
                <c:pt idx="9103">
                  <c:v>119738.40120435911</c:v>
                </c:pt>
                <c:pt idx="9104">
                  <c:v>119752.99626347353</c:v>
                </c:pt>
                <c:pt idx="9105">
                  <c:v>119767.59148103883</c:v>
                </c:pt>
                <c:pt idx="9106">
                  <c:v>119782.18685703757</c:v>
                </c:pt>
                <c:pt idx="9107">
                  <c:v>119796.78239145235</c:v>
                </c:pt>
                <c:pt idx="9108">
                  <c:v>119811.37808426585</c:v>
                </c:pt>
                <c:pt idx="9109">
                  <c:v>119825.97393546054</c:v>
                </c:pt>
                <c:pt idx="9110">
                  <c:v>119840.56994501918</c:v>
                </c:pt>
                <c:pt idx="9111">
                  <c:v>119855.16611292434</c:v>
                </c:pt>
                <c:pt idx="9112">
                  <c:v>119869.76243915856</c:v>
                </c:pt>
                <c:pt idx="9113">
                  <c:v>119884.35892370463</c:v>
                </c:pt>
                <c:pt idx="9114">
                  <c:v>119898.95556654502</c:v>
                </c:pt>
                <c:pt idx="9115">
                  <c:v>119913.55236766244</c:v>
                </c:pt>
                <c:pt idx="9116">
                  <c:v>119928.14932703954</c:v>
                </c:pt>
                <c:pt idx="9117">
                  <c:v>119942.74644465894</c:v>
                </c:pt>
                <c:pt idx="9118">
                  <c:v>119957.34372050325</c:v>
                </c:pt>
                <c:pt idx="9119">
                  <c:v>119971.94115455521</c:v>
                </c:pt>
                <c:pt idx="9120">
                  <c:v>119986.53874679739</c:v>
                </c:pt>
                <c:pt idx="9121">
                  <c:v>120001.13649721243</c:v>
                </c:pt>
                <c:pt idx="9122">
                  <c:v>120015.73440578308</c:v>
                </c:pt>
                <c:pt idx="9123">
                  <c:v>120030.33247249195</c:v>
                </c:pt>
                <c:pt idx="9124">
                  <c:v>120044.93069732169</c:v>
                </c:pt>
                <c:pt idx="9125">
                  <c:v>120059.52908025503</c:v>
                </c:pt>
                <c:pt idx="9126">
                  <c:v>120074.12762127459</c:v>
                </c:pt>
                <c:pt idx="9127">
                  <c:v>120088.72632036309</c:v>
                </c:pt>
                <c:pt idx="9128">
                  <c:v>120103.32517750321</c:v>
                </c:pt>
                <c:pt idx="9129">
                  <c:v>120117.92419267757</c:v>
                </c:pt>
                <c:pt idx="9130">
                  <c:v>120132.52336586895</c:v>
                </c:pt>
                <c:pt idx="9131">
                  <c:v>120147.12269705997</c:v>
                </c:pt>
                <c:pt idx="9132">
                  <c:v>120161.7221862334</c:v>
                </c:pt>
                <c:pt idx="9133">
                  <c:v>120176.3218333719</c:v>
                </c:pt>
                <c:pt idx="9134">
                  <c:v>120190.92163845818</c:v>
                </c:pt>
                <c:pt idx="9135">
                  <c:v>120205.52160147495</c:v>
                </c:pt>
                <c:pt idx="9136">
                  <c:v>120220.12172240495</c:v>
                </c:pt>
                <c:pt idx="9137">
                  <c:v>120234.72200123081</c:v>
                </c:pt>
                <c:pt idx="9138">
                  <c:v>120249.32243793536</c:v>
                </c:pt>
                <c:pt idx="9139">
                  <c:v>120263.92303250125</c:v>
                </c:pt>
                <c:pt idx="9140">
                  <c:v>120278.52378491127</c:v>
                </c:pt>
                <c:pt idx="9141">
                  <c:v>120293.1246951481</c:v>
                </c:pt>
                <c:pt idx="9142">
                  <c:v>120307.72576319448</c:v>
                </c:pt>
                <c:pt idx="9143">
                  <c:v>120322.3269890332</c:v>
                </c:pt>
                <c:pt idx="9144">
                  <c:v>120336.92837264694</c:v>
                </c:pt>
                <c:pt idx="9145">
                  <c:v>120351.52991401849</c:v>
                </c:pt>
                <c:pt idx="9146">
                  <c:v>120366.13161313058</c:v>
                </c:pt>
                <c:pt idx="9147">
                  <c:v>120380.73346996598</c:v>
                </c:pt>
                <c:pt idx="9148">
                  <c:v>120395.33548450745</c:v>
                </c:pt>
                <c:pt idx="9149">
                  <c:v>120409.93765673773</c:v>
                </c:pt>
                <c:pt idx="9150">
                  <c:v>120424.5399866396</c:v>
                </c:pt>
                <c:pt idx="9151">
                  <c:v>120439.14247419583</c:v>
                </c:pt>
                <c:pt idx="9152">
                  <c:v>120453.74511938918</c:v>
                </c:pt>
                <c:pt idx="9153">
                  <c:v>120468.34792220245</c:v>
                </c:pt>
                <c:pt idx="9154">
                  <c:v>120482.95088261842</c:v>
                </c:pt>
                <c:pt idx="9155">
                  <c:v>120497.55400061987</c:v>
                </c:pt>
                <c:pt idx="9156">
                  <c:v>120512.15727618957</c:v>
                </c:pt>
                <c:pt idx="9157">
                  <c:v>120526.76070931034</c:v>
                </c:pt>
                <c:pt idx="9158">
                  <c:v>120541.36429996497</c:v>
                </c:pt>
                <c:pt idx="9159">
                  <c:v>120555.96804813626</c:v>
                </c:pt>
                <c:pt idx="9160">
                  <c:v>120570.57195380701</c:v>
                </c:pt>
                <c:pt idx="9161">
                  <c:v>120585.17601696002</c:v>
                </c:pt>
                <c:pt idx="9162">
                  <c:v>120599.78023757804</c:v>
                </c:pt>
                <c:pt idx="9163">
                  <c:v>120614.38461564406</c:v>
                </c:pt>
                <c:pt idx="9164">
                  <c:v>120628.98915114075</c:v>
                </c:pt>
                <c:pt idx="9165">
                  <c:v>120643.59384405093</c:v>
                </c:pt>
                <c:pt idx="9166">
                  <c:v>120658.19869435755</c:v>
                </c:pt>
                <c:pt idx="9167">
                  <c:v>120672.80370204333</c:v>
                </c:pt>
                <c:pt idx="9168">
                  <c:v>120687.4088670911</c:v>
                </c:pt>
                <c:pt idx="9169">
                  <c:v>120702.01418948379</c:v>
                </c:pt>
                <c:pt idx="9170">
                  <c:v>120716.61966920414</c:v>
                </c:pt>
                <c:pt idx="9171">
                  <c:v>120731.22530623506</c:v>
                </c:pt>
                <c:pt idx="9172">
                  <c:v>120745.83110055936</c:v>
                </c:pt>
                <c:pt idx="9173">
                  <c:v>120760.43705215989</c:v>
                </c:pt>
                <c:pt idx="9174">
                  <c:v>120775.04316101955</c:v>
                </c:pt>
                <c:pt idx="9175">
                  <c:v>120789.64942712123</c:v>
                </c:pt>
                <c:pt idx="9176">
                  <c:v>120804.25585044768</c:v>
                </c:pt>
                <c:pt idx="9177">
                  <c:v>120818.86243098184</c:v>
                </c:pt>
                <c:pt idx="9178">
                  <c:v>120833.46916870656</c:v>
                </c:pt>
                <c:pt idx="9179">
                  <c:v>120848.07606360475</c:v>
                </c:pt>
                <c:pt idx="9180">
                  <c:v>120862.68311565925</c:v>
                </c:pt>
                <c:pt idx="9181">
                  <c:v>120877.29032485295</c:v>
                </c:pt>
                <c:pt idx="9182">
                  <c:v>120891.89769116875</c:v>
                </c:pt>
                <c:pt idx="9183">
                  <c:v>120906.50521458952</c:v>
                </c:pt>
                <c:pt idx="9184">
                  <c:v>120921.11289509817</c:v>
                </c:pt>
                <c:pt idx="9185">
                  <c:v>120935.72073267761</c:v>
                </c:pt>
                <c:pt idx="9186">
                  <c:v>120950.32872731071</c:v>
                </c:pt>
                <c:pt idx="9187">
                  <c:v>120964.93687898037</c:v>
                </c:pt>
                <c:pt idx="9188">
                  <c:v>120979.54518766953</c:v>
                </c:pt>
                <c:pt idx="9189">
                  <c:v>120994.15365336109</c:v>
                </c:pt>
                <c:pt idx="9190">
                  <c:v>121008.76227603796</c:v>
                </c:pt>
                <c:pt idx="9191">
                  <c:v>121023.37105568311</c:v>
                </c:pt>
                <c:pt idx="9192">
                  <c:v>121037.97999227935</c:v>
                </c:pt>
                <c:pt idx="9193">
                  <c:v>121052.5890858097</c:v>
                </c:pt>
                <c:pt idx="9194">
                  <c:v>121067.19833625706</c:v>
                </c:pt>
                <c:pt idx="9195">
                  <c:v>121081.8077436044</c:v>
                </c:pt>
                <c:pt idx="9196">
                  <c:v>121096.41730783458</c:v>
                </c:pt>
                <c:pt idx="9197">
                  <c:v>121111.02702893066</c:v>
                </c:pt>
                <c:pt idx="9198">
                  <c:v>121125.63690687544</c:v>
                </c:pt>
                <c:pt idx="9199">
                  <c:v>121140.24694165197</c:v>
                </c:pt>
                <c:pt idx="9200">
                  <c:v>121154.8571332432</c:v>
                </c:pt>
                <c:pt idx="9201">
                  <c:v>121169.46748163206</c:v>
                </c:pt>
                <c:pt idx="9202">
                  <c:v>121184.07798680152</c:v>
                </c:pt>
                <c:pt idx="9203">
                  <c:v>121198.68864873455</c:v>
                </c:pt>
                <c:pt idx="9204">
                  <c:v>121213.29946741406</c:v>
                </c:pt>
                <c:pt idx="9205">
                  <c:v>121227.91044282308</c:v>
                </c:pt>
                <c:pt idx="9206">
                  <c:v>121242.52157494462</c:v>
                </c:pt>
                <c:pt idx="9207">
                  <c:v>121257.13286376157</c:v>
                </c:pt>
                <c:pt idx="9208">
                  <c:v>121271.74430925696</c:v>
                </c:pt>
                <c:pt idx="9209">
                  <c:v>121286.3559114138</c:v>
                </c:pt>
                <c:pt idx="9210">
                  <c:v>121300.96767021503</c:v>
                </c:pt>
                <c:pt idx="9211">
                  <c:v>121315.57958564369</c:v>
                </c:pt>
                <c:pt idx="9212">
                  <c:v>121330.19165768275</c:v>
                </c:pt>
                <c:pt idx="9213">
                  <c:v>121344.80388631519</c:v>
                </c:pt>
                <c:pt idx="9214">
                  <c:v>121359.41627152404</c:v>
                </c:pt>
                <c:pt idx="9215">
                  <c:v>121374.02881329235</c:v>
                </c:pt>
                <c:pt idx="9216">
                  <c:v>121388.64151160307</c:v>
                </c:pt>
                <c:pt idx="9217">
                  <c:v>121403.25436643926</c:v>
                </c:pt>
                <c:pt idx="9218">
                  <c:v>121417.86737778386</c:v>
                </c:pt>
                <c:pt idx="9219">
                  <c:v>121432.48054561998</c:v>
                </c:pt>
                <c:pt idx="9220">
                  <c:v>121447.09386993061</c:v>
                </c:pt>
                <c:pt idx="9221">
                  <c:v>121461.70735069882</c:v>
                </c:pt>
                <c:pt idx="9222">
                  <c:v>121476.32098790756</c:v>
                </c:pt>
                <c:pt idx="9223">
                  <c:v>121490.93478153994</c:v>
                </c:pt>
                <c:pt idx="9224">
                  <c:v>121505.54873157898</c:v>
                </c:pt>
                <c:pt idx="9225">
                  <c:v>121520.16283800773</c:v>
                </c:pt>
                <c:pt idx="9226">
                  <c:v>121534.77710080925</c:v>
                </c:pt>
                <c:pt idx="9227">
                  <c:v>121549.39151996656</c:v>
                </c:pt>
                <c:pt idx="9228">
                  <c:v>121564.00609546274</c:v>
                </c:pt>
                <c:pt idx="9229">
                  <c:v>121578.62082728087</c:v>
                </c:pt>
                <c:pt idx="9230">
                  <c:v>121593.23571540395</c:v>
                </c:pt>
                <c:pt idx="9231">
                  <c:v>121607.8507598151</c:v>
                </c:pt>
                <c:pt idx="9232">
                  <c:v>121622.46596049737</c:v>
                </c:pt>
                <c:pt idx="9233">
                  <c:v>121637.08131743385</c:v>
                </c:pt>
                <c:pt idx="9234">
                  <c:v>121651.6968306076</c:v>
                </c:pt>
                <c:pt idx="9235">
                  <c:v>121666.31250000172</c:v>
                </c:pt>
                <c:pt idx="9236">
                  <c:v>121680.92832559932</c:v>
                </c:pt>
                <c:pt idx="9237">
                  <c:v>121695.54430738339</c:v>
                </c:pt>
                <c:pt idx="9238">
                  <c:v>121710.16044533715</c:v>
                </c:pt>
                <c:pt idx="9239">
                  <c:v>121724.77673944358</c:v>
                </c:pt>
                <c:pt idx="9240">
                  <c:v>121739.39318968591</c:v>
                </c:pt>
                <c:pt idx="9241">
                  <c:v>121754.00979604713</c:v>
                </c:pt>
                <c:pt idx="9242">
                  <c:v>121768.62655851038</c:v>
                </c:pt>
                <c:pt idx="9243">
                  <c:v>121783.24347705877</c:v>
                </c:pt>
                <c:pt idx="9244">
                  <c:v>121797.86055167545</c:v>
                </c:pt>
                <c:pt idx="9245">
                  <c:v>121812.47778234351</c:v>
                </c:pt>
                <c:pt idx="9246">
                  <c:v>121827.09516904606</c:v>
                </c:pt>
                <c:pt idx="9247">
                  <c:v>121841.71271176627</c:v>
                </c:pt>
                <c:pt idx="9248">
                  <c:v>121856.33041048727</c:v>
                </c:pt>
                <c:pt idx="9249">
                  <c:v>121870.94826519208</c:v>
                </c:pt>
                <c:pt idx="9250">
                  <c:v>121885.56627586395</c:v>
                </c:pt>
                <c:pt idx="9251">
                  <c:v>121900.18444248606</c:v>
                </c:pt>
                <c:pt idx="9252">
                  <c:v>121914.8027650414</c:v>
                </c:pt>
                <c:pt idx="9253">
                  <c:v>121929.42124351325</c:v>
                </c:pt>
                <c:pt idx="9254">
                  <c:v>121944.0398778847</c:v>
                </c:pt>
                <c:pt idx="9255">
                  <c:v>121958.65866813895</c:v>
                </c:pt>
                <c:pt idx="9256">
                  <c:v>121973.27761425909</c:v>
                </c:pt>
                <c:pt idx="9257">
                  <c:v>121987.89671622835</c:v>
                </c:pt>
                <c:pt idx="9258">
                  <c:v>122002.51597402981</c:v>
                </c:pt>
                <c:pt idx="9259">
                  <c:v>122017.13538764676</c:v>
                </c:pt>
                <c:pt idx="9260">
                  <c:v>122031.75495706228</c:v>
                </c:pt>
                <c:pt idx="9261">
                  <c:v>122046.37468225961</c:v>
                </c:pt>
                <c:pt idx="9262">
                  <c:v>122060.99456322189</c:v>
                </c:pt>
                <c:pt idx="9263">
                  <c:v>122075.61459993229</c:v>
                </c:pt>
                <c:pt idx="9264">
                  <c:v>122090.23479237403</c:v>
                </c:pt>
                <c:pt idx="9265">
                  <c:v>122104.85514053033</c:v>
                </c:pt>
                <c:pt idx="9266">
                  <c:v>122119.47564438428</c:v>
                </c:pt>
                <c:pt idx="9267">
                  <c:v>122134.09630391916</c:v>
                </c:pt>
                <c:pt idx="9268">
                  <c:v>122148.7171191182</c:v>
                </c:pt>
                <c:pt idx="9269">
                  <c:v>122163.33808996453</c:v>
                </c:pt>
                <c:pt idx="9270">
                  <c:v>122177.95921644141</c:v>
                </c:pt>
                <c:pt idx="9271">
                  <c:v>122192.58049853203</c:v>
                </c:pt>
                <c:pt idx="9272">
                  <c:v>122207.20193621957</c:v>
                </c:pt>
                <c:pt idx="9273">
                  <c:v>122221.82352948737</c:v>
                </c:pt>
                <c:pt idx="9274">
                  <c:v>122236.44527831851</c:v>
                </c:pt>
                <c:pt idx="9275">
                  <c:v>122251.06718269635</c:v>
                </c:pt>
                <c:pt idx="9276">
                  <c:v>122265.68924260403</c:v>
                </c:pt>
                <c:pt idx="9277">
                  <c:v>122280.31145802478</c:v>
                </c:pt>
                <c:pt idx="9278">
                  <c:v>122294.93382894191</c:v>
                </c:pt>
                <c:pt idx="9279">
                  <c:v>122309.5563553386</c:v>
                </c:pt>
                <c:pt idx="9280">
                  <c:v>122324.17903719815</c:v>
                </c:pt>
                <c:pt idx="9281">
                  <c:v>122338.80187450374</c:v>
                </c:pt>
                <c:pt idx="9282">
                  <c:v>122353.42486723866</c:v>
                </c:pt>
                <c:pt idx="9283">
                  <c:v>122368.04801538617</c:v>
                </c:pt>
                <c:pt idx="9284">
                  <c:v>122382.67131892956</c:v>
                </c:pt>
                <c:pt idx="9285">
                  <c:v>122397.29477785202</c:v>
                </c:pt>
                <c:pt idx="9286">
                  <c:v>122411.91839213687</c:v>
                </c:pt>
                <c:pt idx="9287">
                  <c:v>122426.54216176737</c:v>
                </c:pt>
                <c:pt idx="9288">
                  <c:v>122441.16608672681</c:v>
                </c:pt>
                <c:pt idx="9289">
                  <c:v>122455.79016699846</c:v>
                </c:pt>
                <c:pt idx="9290">
                  <c:v>122470.41440256557</c:v>
                </c:pt>
                <c:pt idx="9291">
                  <c:v>122485.03879341144</c:v>
                </c:pt>
                <c:pt idx="9292">
                  <c:v>122499.66333951938</c:v>
                </c:pt>
                <c:pt idx="9293">
                  <c:v>122514.28804087266</c:v>
                </c:pt>
                <c:pt idx="9294">
                  <c:v>122528.9128974546</c:v>
                </c:pt>
                <c:pt idx="9295">
                  <c:v>122543.53790924851</c:v>
                </c:pt>
                <c:pt idx="9296">
                  <c:v>122558.16307623764</c:v>
                </c:pt>
                <c:pt idx="9297">
                  <c:v>122572.78839840535</c:v>
                </c:pt>
                <c:pt idx="9298">
                  <c:v>122587.41387573488</c:v>
                </c:pt>
                <c:pt idx="9299">
                  <c:v>122602.03950820964</c:v>
                </c:pt>
                <c:pt idx="9300">
                  <c:v>122616.66529581287</c:v>
                </c:pt>
                <c:pt idx="9301">
                  <c:v>122631.29123852793</c:v>
                </c:pt>
                <c:pt idx="9302">
                  <c:v>122645.91733633814</c:v>
                </c:pt>
                <c:pt idx="9303">
                  <c:v>122660.54358922679</c:v>
                </c:pt>
                <c:pt idx="9304">
                  <c:v>122675.16999717732</c:v>
                </c:pt>
                <c:pt idx="9305">
                  <c:v>122689.79656017292</c:v>
                </c:pt>
                <c:pt idx="9306">
                  <c:v>122704.42327819705</c:v>
                </c:pt>
                <c:pt idx="9307">
                  <c:v>122719.05015123299</c:v>
                </c:pt>
                <c:pt idx="9308">
                  <c:v>122733.67717926412</c:v>
                </c:pt>
                <c:pt idx="9309">
                  <c:v>122748.30436227372</c:v>
                </c:pt>
                <c:pt idx="9310">
                  <c:v>122762.93170024523</c:v>
                </c:pt>
                <c:pt idx="9311">
                  <c:v>122777.55919316196</c:v>
                </c:pt>
                <c:pt idx="9312">
                  <c:v>122792.18684100725</c:v>
                </c:pt>
                <c:pt idx="9313">
                  <c:v>122806.81464376453</c:v>
                </c:pt>
                <c:pt idx="9314">
                  <c:v>122821.44260141712</c:v>
                </c:pt>
                <c:pt idx="9315">
                  <c:v>122836.07071394844</c:v>
                </c:pt>
                <c:pt idx="9316">
                  <c:v>122850.6989813418</c:v>
                </c:pt>
                <c:pt idx="9317">
                  <c:v>122865.32740358062</c:v>
                </c:pt>
                <c:pt idx="9318">
                  <c:v>122879.95598064827</c:v>
                </c:pt>
                <c:pt idx="9319">
                  <c:v>122894.58471252813</c:v>
                </c:pt>
                <c:pt idx="9320">
                  <c:v>122909.21359920355</c:v>
                </c:pt>
                <c:pt idx="9321">
                  <c:v>122923.84264065804</c:v>
                </c:pt>
                <c:pt idx="9322">
                  <c:v>122938.47183687489</c:v>
                </c:pt>
                <c:pt idx="9323">
                  <c:v>122953.10118783757</c:v>
                </c:pt>
                <c:pt idx="9324">
                  <c:v>122967.73069352937</c:v>
                </c:pt>
                <c:pt idx="9325">
                  <c:v>122982.36035393385</c:v>
                </c:pt>
                <c:pt idx="9326">
                  <c:v>122996.99016903432</c:v>
                </c:pt>
                <c:pt idx="9327">
                  <c:v>123011.62013881424</c:v>
                </c:pt>
                <c:pt idx="9328">
                  <c:v>123026.25026325697</c:v>
                </c:pt>
                <c:pt idx="9329">
                  <c:v>123040.880542346</c:v>
                </c:pt>
                <c:pt idx="9330">
                  <c:v>123055.5109760647</c:v>
                </c:pt>
                <c:pt idx="9331">
                  <c:v>123070.14156439656</c:v>
                </c:pt>
                <c:pt idx="9332">
                  <c:v>123084.77230732494</c:v>
                </c:pt>
                <c:pt idx="9333">
                  <c:v>123099.40320483332</c:v>
                </c:pt>
                <c:pt idx="9334">
                  <c:v>123114.03425690516</c:v>
                </c:pt>
                <c:pt idx="9335">
                  <c:v>123128.66546352382</c:v>
                </c:pt>
                <c:pt idx="9336">
                  <c:v>123143.2968246728</c:v>
                </c:pt>
                <c:pt idx="9337">
                  <c:v>123157.92834033558</c:v>
                </c:pt>
                <c:pt idx="9338">
                  <c:v>123172.56001049555</c:v>
                </c:pt>
                <c:pt idx="9339">
                  <c:v>123187.19183513621</c:v>
                </c:pt>
                <c:pt idx="9340">
                  <c:v>123201.82381424103</c:v>
                </c:pt>
                <c:pt idx="9341">
                  <c:v>123216.45594779341</c:v>
                </c:pt>
                <c:pt idx="9342">
                  <c:v>123231.08823577687</c:v>
                </c:pt>
                <c:pt idx="9343">
                  <c:v>123245.72067817487</c:v>
                </c:pt>
                <c:pt idx="9344">
                  <c:v>123260.35327497091</c:v>
                </c:pt>
                <c:pt idx="9345">
                  <c:v>123274.98602614843</c:v>
                </c:pt>
                <c:pt idx="9346">
                  <c:v>123289.61893169091</c:v>
                </c:pt>
                <c:pt idx="9347">
                  <c:v>123304.25199158188</c:v>
                </c:pt>
                <c:pt idx="9348">
                  <c:v>123318.88520580476</c:v>
                </c:pt>
                <c:pt idx="9349">
                  <c:v>123333.51857434306</c:v>
                </c:pt>
                <c:pt idx="9350">
                  <c:v>123348.15209718035</c:v>
                </c:pt>
                <c:pt idx="9351">
                  <c:v>123362.78577430006</c:v>
                </c:pt>
                <c:pt idx="9352">
                  <c:v>123377.4196056857</c:v>
                </c:pt>
                <c:pt idx="9353">
                  <c:v>123392.05359132076</c:v>
                </c:pt>
                <c:pt idx="9354">
                  <c:v>123406.68773118882</c:v>
                </c:pt>
                <c:pt idx="9355">
                  <c:v>123421.3220252733</c:v>
                </c:pt>
                <c:pt idx="9356">
                  <c:v>123435.95647355777</c:v>
                </c:pt>
                <c:pt idx="9357">
                  <c:v>123450.59107602577</c:v>
                </c:pt>
                <c:pt idx="9358">
                  <c:v>123465.22583266081</c:v>
                </c:pt>
                <c:pt idx="9359">
                  <c:v>123479.86074344638</c:v>
                </c:pt>
                <c:pt idx="9360">
                  <c:v>123494.49580836602</c:v>
                </c:pt>
                <c:pt idx="9361">
                  <c:v>123509.13102740335</c:v>
                </c:pt>
                <c:pt idx="9362">
                  <c:v>123523.76640054176</c:v>
                </c:pt>
                <c:pt idx="9363">
                  <c:v>123538.40192776488</c:v>
                </c:pt>
                <c:pt idx="9364">
                  <c:v>123553.03760905626</c:v>
                </c:pt>
                <c:pt idx="9365">
                  <c:v>123567.67344439945</c:v>
                </c:pt>
                <c:pt idx="9366">
                  <c:v>123582.30943377796</c:v>
                </c:pt>
                <c:pt idx="9367">
                  <c:v>123596.94557717536</c:v>
                </c:pt>
                <c:pt idx="9368">
                  <c:v>123611.58187457526</c:v>
                </c:pt>
                <c:pt idx="9369">
                  <c:v>123626.21832596116</c:v>
                </c:pt>
                <c:pt idx="9370">
                  <c:v>123640.85493131664</c:v>
                </c:pt>
                <c:pt idx="9371">
                  <c:v>123655.49169062532</c:v>
                </c:pt>
                <c:pt idx="9372">
                  <c:v>123670.12860387069</c:v>
                </c:pt>
                <c:pt idx="9373">
                  <c:v>123684.76567103637</c:v>
                </c:pt>
                <c:pt idx="9374">
                  <c:v>123699.40289210594</c:v>
                </c:pt>
                <c:pt idx="9375">
                  <c:v>123714.04026706298</c:v>
                </c:pt>
                <c:pt idx="9376">
                  <c:v>123728.67779589113</c:v>
                </c:pt>
                <c:pt idx="9377">
                  <c:v>123743.31547857386</c:v>
                </c:pt>
                <c:pt idx="9378">
                  <c:v>123757.95331509486</c:v>
                </c:pt>
                <c:pt idx="9379">
                  <c:v>123772.5913054377</c:v>
                </c:pt>
                <c:pt idx="9380">
                  <c:v>123787.22944958597</c:v>
                </c:pt>
                <c:pt idx="9381">
                  <c:v>123801.8677475233</c:v>
                </c:pt>
                <c:pt idx="9382">
                  <c:v>123816.50619923328</c:v>
                </c:pt>
                <c:pt idx="9383">
                  <c:v>123831.14480469954</c:v>
                </c:pt>
                <c:pt idx="9384">
                  <c:v>123845.78356390566</c:v>
                </c:pt>
                <c:pt idx="9385">
                  <c:v>123860.42247683529</c:v>
                </c:pt>
                <c:pt idx="9386">
                  <c:v>123875.06154347199</c:v>
                </c:pt>
                <c:pt idx="9387">
                  <c:v>123889.70076379953</c:v>
                </c:pt>
                <c:pt idx="9388">
                  <c:v>123904.34013780141</c:v>
                </c:pt>
                <c:pt idx="9389">
                  <c:v>123918.97966546129</c:v>
                </c:pt>
                <c:pt idx="9390">
                  <c:v>123933.61934676282</c:v>
                </c:pt>
                <c:pt idx="9391">
                  <c:v>123948.25918168963</c:v>
                </c:pt>
                <c:pt idx="9392">
                  <c:v>123962.89917022537</c:v>
                </c:pt>
                <c:pt idx="9393">
                  <c:v>123977.53931235365</c:v>
                </c:pt>
                <c:pt idx="9394">
                  <c:v>123992.17960805823</c:v>
                </c:pt>
                <c:pt idx="9395">
                  <c:v>124006.82005732261</c:v>
                </c:pt>
                <c:pt idx="9396">
                  <c:v>124021.46066013056</c:v>
                </c:pt>
                <c:pt idx="9397">
                  <c:v>124036.1014164657</c:v>
                </c:pt>
                <c:pt idx="9398">
                  <c:v>124050.74232631168</c:v>
                </c:pt>
                <c:pt idx="9399">
                  <c:v>124065.3833896522</c:v>
                </c:pt>
                <c:pt idx="9400">
                  <c:v>124080.02460647092</c:v>
                </c:pt>
                <c:pt idx="9401">
                  <c:v>124094.66597675152</c:v>
                </c:pt>
                <c:pt idx="9402">
                  <c:v>124109.30750047765</c:v>
                </c:pt>
                <c:pt idx="9403">
                  <c:v>124123.94917763303</c:v>
                </c:pt>
                <c:pt idx="9404">
                  <c:v>124138.5910082013</c:v>
                </c:pt>
                <c:pt idx="9405">
                  <c:v>124153.23299216616</c:v>
                </c:pt>
                <c:pt idx="9406">
                  <c:v>124167.87512951138</c:v>
                </c:pt>
                <c:pt idx="9407">
                  <c:v>124182.51742022051</c:v>
                </c:pt>
                <c:pt idx="9408">
                  <c:v>124197.15986427739</c:v>
                </c:pt>
                <c:pt idx="9409">
                  <c:v>124211.80246166562</c:v>
                </c:pt>
                <c:pt idx="9410">
                  <c:v>124226.44521236896</c:v>
                </c:pt>
                <c:pt idx="9411">
                  <c:v>124241.08811637109</c:v>
                </c:pt>
                <c:pt idx="9412">
                  <c:v>124255.73117365575</c:v>
                </c:pt>
                <c:pt idx="9413">
                  <c:v>124270.37438420663</c:v>
                </c:pt>
                <c:pt idx="9414">
                  <c:v>124285.01774800746</c:v>
                </c:pt>
                <c:pt idx="9415">
                  <c:v>124299.66126504201</c:v>
                </c:pt>
                <c:pt idx="9416">
                  <c:v>124314.30493529393</c:v>
                </c:pt>
                <c:pt idx="9417">
                  <c:v>124328.94875874695</c:v>
                </c:pt>
                <c:pt idx="9418">
                  <c:v>124343.59273538487</c:v>
                </c:pt>
                <c:pt idx="9419">
                  <c:v>124358.23686519137</c:v>
                </c:pt>
                <c:pt idx="9420">
                  <c:v>124372.88114815023</c:v>
                </c:pt>
                <c:pt idx="9421">
                  <c:v>124387.52558424516</c:v>
                </c:pt>
                <c:pt idx="9422">
                  <c:v>124402.17017345992</c:v>
                </c:pt>
                <c:pt idx="9423">
                  <c:v>124416.81491577826</c:v>
                </c:pt>
                <c:pt idx="9424">
                  <c:v>124431.45981118396</c:v>
                </c:pt>
                <c:pt idx="9425">
                  <c:v>124446.1048596607</c:v>
                </c:pt>
                <c:pt idx="9426">
                  <c:v>124460.75006119233</c:v>
                </c:pt>
                <c:pt idx="9427">
                  <c:v>124475.39541576257</c:v>
                </c:pt>
                <c:pt idx="9428">
                  <c:v>124490.04092335522</c:v>
                </c:pt>
                <c:pt idx="9429">
                  <c:v>124504.686583954</c:v>
                </c:pt>
                <c:pt idx="9430">
                  <c:v>124519.3323975427</c:v>
                </c:pt>
                <c:pt idx="9431">
                  <c:v>124533.97836410515</c:v>
                </c:pt>
                <c:pt idx="9432">
                  <c:v>124548.62448362506</c:v>
                </c:pt>
                <c:pt idx="9433">
                  <c:v>124563.27075608623</c:v>
                </c:pt>
                <c:pt idx="9434">
                  <c:v>124577.91718147244</c:v>
                </c:pt>
                <c:pt idx="9435">
                  <c:v>124592.56375976757</c:v>
                </c:pt>
                <c:pt idx="9436">
                  <c:v>124607.21049095533</c:v>
                </c:pt>
                <c:pt idx="9437">
                  <c:v>124621.85737501949</c:v>
                </c:pt>
                <c:pt idx="9438">
                  <c:v>124636.50441194398</c:v>
                </c:pt>
                <c:pt idx="9439">
                  <c:v>124651.15160171251</c:v>
                </c:pt>
                <c:pt idx="9440">
                  <c:v>124665.79894430886</c:v>
                </c:pt>
                <c:pt idx="9441">
                  <c:v>124680.44643971689</c:v>
                </c:pt>
                <c:pt idx="9442">
                  <c:v>124695.09408792046</c:v>
                </c:pt>
                <c:pt idx="9443">
                  <c:v>124709.7418889033</c:v>
                </c:pt>
                <c:pt idx="9444">
                  <c:v>124724.38984264931</c:v>
                </c:pt>
                <c:pt idx="9445">
                  <c:v>124739.03794914225</c:v>
                </c:pt>
                <c:pt idx="9446">
                  <c:v>124753.68620836599</c:v>
                </c:pt>
                <c:pt idx="9447">
                  <c:v>124768.33462030438</c:v>
                </c:pt>
                <c:pt idx="9448">
                  <c:v>124782.9831849412</c:v>
                </c:pt>
                <c:pt idx="9449">
                  <c:v>124797.63190226031</c:v>
                </c:pt>
                <c:pt idx="9450">
                  <c:v>124812.28077224555</c:v>
                </c:pt>
                <c:pt idx="9451">
                  <c:v>124826.92979488084</c:v>
                </c:pt>
                <c:pt idx="9452">
                  <c:v>124841.5789701499</c:v>
                </c:pt>
                <c:pt idx="9453">
                  <c:v>124856.22829803667</c:v>
                </c:pt>
                <c:pt idx="9454">
                  <c:v>124870.87777852501</c:v>
                </c:pt>
                <c:pt idx="9455">
                  <c:v>124885.52741159877</c:v>
                </c:pt>
                <c:pt idx="9456">
                  <c:v>124900.17719724178</c:v>
                </c:pt>
                <c:pt idx="9457">
                  <c:v>124914.82713543792</c:v>
                </c:pt>
                <c:pt idx="9458">
                  <c:v>124929.47722617109</c:v>
                </c:pt>
                <c:pt idx="9459">
                  <c:v>124944.12746942516</c:v>
                </c:pt>
                <c:pt idx="9460">
                  <c:v>124958.77786518393</c:v>
                </c:pt>
                <c:pt idx="9461">
                  <c:v>124973.42841343141</c:v>
                </c:pt>
                <c:pt idx="9462">
                  <c:v>124988.07911415141</c:v>
                </c:pt>
                <c:pt idx="9463">
                  <c:v>125002.72996732776</c:v>
                </c:pt>
                <c:pt idx="9464">
                  <c:v>125017.38097294445</c:v>
                </c:pt>
                <c:pt idx="9465">
                  <c:v>125032.03213098536</c:v>
                </c:pt>
                <c:pt idx="9466">
                  <c:v>125046.68344143436</c:v>
                </c:pt>
                <c:pt idx="9467">
                  <c:v>125061.33490427535</c:v>
                </c:pt>
                <c:pt idx="9468">
                  <c:v>125075.9865194922</c:v>
                </c:pt>
                <c:pt idx="9469">
                  <c:v>125090.63828706894</c:v>
                </c:pt>
                <c:pt idx="9470">
                  <c:v>125105.29020698938</c:v>
                </c:pt>
                <c:pt idx="9471">
                  <c:v>125119.94227923738</c:v>
                </c:pt>
                <c:pt idx="9472">
                  <c:v>125134.59450379701</c:v>
                </c:pt>
                <c:pt idx="9473">
                  <c:v>125149.24688065209</c:v>
                </c:pt>
                <c:pt idx="9474">
                  <c:v>125163.89940978662</c:v>
                </c:pt>
                <c:pt idx="9475">
                  <c:v>125178.55209118444</c:v>
                </c:pt>
                <c:pt idx="9476">
                  <c:v>125193.20492482951</c:v>
                </c:pt>
                <c:pt idx="9477">
                  <c:v>125207.8579107058</c:v>
                </c:pt>
                <c:pt idx="9478">
                  <c:v>125222.51104879721</c:v>
                </c:pt>
                <c:pt idx="9479">
                  <c:v>125237.1643390877</c:v>
                </c:pt>
                <c:pt idx="9480">
                  <c:v>125251.81778156121</c:v>
                </c:pt>
                <c:pt idx="9481">
                  <c:v>125266.47137620169</c:v>
                </c:pt>
                <c:pt idx="9482">
                  <c:v>125281.12512299311</c:v>
                </c:pt>
                <c:pt idx="9483">
                  <c:v>125295.77902191938</c:v>
                </c:pt>
                <c:pt idx="9484">
                  <c:v>125310.43307296446</c:v>
                </c:pt>
                <c:pt idx="9485">
                  <c:v>125325.08727611238</c:v>
                </c:pt>
                <c:pt idx="9486">
                  <c:v>125339.74163134707</c:v>
                </c:pt>
                <c:pt idx="9487">
                  <c:v>125354.39613865249</c:v>
                </c:pt>
                <c:pt idx="9488">
                  <c:v>125369.05079801263</c:v>
                </c:pt>
                <c:pt idx="9489">
                  <c:v>125383.70560941141</c:v>
                </c:pt>
                <c:pt idx="9490">
                  <c:v>125398.36057283284</c:v>
                </c:pt>
                <c:pt idx="9491">
                  <c:v>125413.01568826094</c:v>
                </c:pt>
                <c:pt idx="9492">
                  <c:v>125427.67095567967</c:v>
                </c:pt>
                <c:pt idx="9493">
                  <c:v>125442.32637507303</c:v>
                </c:pt>
                <c:pt idx="9494">
                  <c:v>125456.98194642497</c:v>
                </c:pt>
                <c:pt idx="9495">
                  <c:v>125471.63766971954</c:v>
                </c:pt>
                <c:pt idx="9496">
                  <c:v>125486.29354494071</c:v>
                </c:pt>
                <c:pt idx="9497">
                  <c:v>125500.94957207244</c:v>
                </c:pt>
                <c:pt idx="9498">
                  <c:v>125515.60575109889</c:v>
                </c:pt>
                <c:pt idx="9499">
                  <c:v>125530.26208200387</c:v>
                </c:pt>
                <c:pt idx="9500">
                  <c:v>125544.91856477153</c:v>
                </c:pt>
                <c:pt idx="9501">
                  <c:v>125559.57519938586</c:v>
                </c:pt>
                <c:pt idx="9502">
                  <c:v>125574.23198583082</c:v>
                </c:pt>
                <c:pt idx="9503">
                  <c:v>125588.88892409048</c:v>
                </c:pt>
                <c:pt idx="9504">
                  <c:v>125603.54601414886</c:v>
                </c:pt>
                <c:pt idx="9505">
                  <c:v>125618.20325599001</c:v>
                </c:pt>
                <c:pt idx="9506">
                  <c:v>125632.86064959792</c:v>
                </c:pt>
                <c:pt idx="9507">
                  <c:v>125647.51819495668</c:v>
                </c:pt>
                <c:pt idx="9508">
                  <c:v>125662.17589205031</c:v>
                </c:pt>
                <c:pt idx="9509">
                  <c:v>125676.83374086277</c:v>
                </c:pt>
                <c:pt idx="9510">
                  <c:v>125691.49174137824</c:v>
                </c:pt>
                <c:pt idx="9511">
                  <c:v>125706.14989358069</c:v>
                </c:pt>
                <c:pt idx="9512">
                  <c:v>125720.8081974542</c:v>
                </c:pt>
                <c:pt idx="9513">
                  <c:v>125735.4666529828</c:v>
                </c:pt>
                <c:pt idx="9514">
                  <c:v>125750.12526015058</c:v>
                </c:pt>
                <c:pt idx="9515">
                  <c:v>125764.7840189416</c:v>
                </c:pt>
                <c:pt idx="9516">
                  <c:v>125779.44292933989</c:v>
                </c:pt>
                <c:pt idx="9517">
                  <c:v>125794.10199132955</c:v>
                </c:pt>
                <c:pt idx="9518">
                  <c:v>125808.76120489469</c:v>
                </c:pt>
                <c:pt idx="9519">
                  <c:v>125823.42057001931</c:v>
                </c:pt>
                <c:pt idx="9520">
                  <c:v>125838.08008668755</c:v>
                </c:pt>
                <c:pt idx="9521">
                  <c:v>125852.73975488349</c:v>
                </c:pt>
                <c:pt idx="9522">
                  <c:v>125867.39957459115</c:v>
                </c:pt>
                <c:pt idx="9523">
                  <c:v>125882.05954579468</c:v>
                </c:pt>
                <c:pt idx="9524">
                  <c:v>125896.71966847815</c:v>
                </c:pt>
                <c:pt idx="9525">
                  <c:v>125911.37994262569</c:v>
                </c:pt>
                <c:pt idx="9526">
                  <c:v>125926.04036822135</c:v>
                </c:pt>
                <c:pt idx="9527">
                  <c:v>125940.70094524928</c:v>
                </c:pt>
                <c:pt idx="9528">
                  <c:v>125955.36167369354</c:v>
                </c:pt>
                <c:pt idx="9529">
                  <c:v>125970.02255353832</c:v>
                </c:pt>
                <c:pt idx="9530">
                  <c:v>125984.68358476764</c:v>
                </c:pt>
                <c:pt idx="9531">
                  <c:v>125999.34476736566</c:v>
                </c:pt>
                <c:pt idx="9532">
                  <c:v>126014.00610131648</c:v>
                </c:pt>
                <c:pt idx="9533">
                  <c:v>126028.66758660432</c:v>
                </c:pt>
                <c:pt idx="9534">
                  <c:v>126043.32922321315</c:v>
                </c:pt>
                <c:pt idx="9535">
                  <c:v>126057.99101112716</c:v>
                </c:pt>
                <c:pt idx="9536">
                  <c:v>126072.65295033055</c:v>
                </c:pt>
                <c:pt idx="9537">
                  <c:v>126087.3150408074</c:v>
                </c:pt>
                <c:pt idx="9538">
                  <c:v>126101.97728254183</c:v>
                </c:pt>
                <c:pt idx="9539">
                  <c:v>126116.63967551802</c:v>
                </c:pt>
                <c:pt idx="9540">
                  <c:v>126131.30221972011</c:v>
                </c:pt>
                <c:pt idx="9541">
                  <c:v>126145.96491513221</c:v>
                </c:pt>
                <c:pt idx="9542">
                  <c:v>126160.62776173861</c:v>
                </c:pt>
                <c:pt idx="9543">
                  <c:v>126175.29075952324</c:v>
                </c:pt>
                <c:pt idx="9544">
                  <c:v>126189.95390847043</c:v>
                </c:pt>
                <c:pt idx="9545">
                  <c:v>126204.61720856435</c:v>
                </c:pt>
                <c:pt idx="9546">
                  <c:v>126219.28065978906</c:v>
                </c:pt>
                <c:pt idx="9547">
                  <c:v>126233.94426212879</c:v>
                </c:pt>
                <c:pt idx="9548">
                  <c:v>126248.60801556773</c:v>
                </c:pt>
                <c:pt idx="9549">
                  <c:v>126263.27192009005</c:v>
                </c:pt>
                <c:pt idx="9550">
                  <c:v>126277.93597567985</c:v>
                </c:pt>
                <c:pt idx="9551">
                  <c:v>126292.60018232142</c:v>
                </c:pt>
                <c:pt idx="9552">
                  <c:v>126307.26453999887</c:v>
                </c:pt>
                <c:pt idx="9553">
                  <c:v>126321.92904869649</c:v>
                </c:pt>
                <c:pt idx="9554">
                  <c:v>126336.59370839837</c:v>
                </c:pt>
                <c:pt idx="9555">
                  <c:v>126351.25851908872</c:v>
                </c:pt>
                <c:pt idx="9556">
                  <c:v>126365.92348075178</c:v>
                </c:pt>
                <c:pt idx="9557">
                  <c:v>126380.58859337174</c:v>
                </c:pt>
                <c:pt idx="9558">
                  <c:v>126395.25385693277</c:v>
                </c:pt>
                <c:pt idx="9559">
                  <c:v>126409.91927141912</c:v>
                </c:pt>
                <c:pt idx="9560">
                  <c:v>126424.58483681505</c:v>
                </c:pt>
                <c:pt idx="9561">
                  <c:v>126439.25055310463</c:v>
                </c:pt>
                <c:pt idx="9562">
                  <c:v>126453.91642027223</c:v>
                </c:pt>
                <c:pt idx="9563">
                  <c:v>126468.58243830201</c:v>
                </c:pt>
                <c:pt idx="9564">
                  <c:v>126483.24860717818</c:v>
                </c:pt>
                <c:pt idx="9565">
                  <c:v>126497.91492688502</c:v>
                </c:pt>
                <c:pt idx="9566">
                  <c:v>126512.58139740667</c:v>
                </c:pt>
                <c:pt idx="9567">
                  <c:v>126527.24801872745</c:v>
                </c:pt>
                <c:pt idx="9568">
                  <c:v>126541.91479083162</c:v>
                </c:pt>
                <c:pt idx="9569">
                  <c:v>126556.58171370333</c:v>
                </c:pt>
                <c:pt idx="9570">
                  <c:v>126571.24878732685</c:v>
                </c:pt>
                <c:pt idx="9571">
                  <c:v>126585.9160116865</c:v>
                </c:pt>
                <c:pt idx="9572">
                  <c:v>126600.58338676646</c:v>
                </c:pt>
                <c:pt idx="9573">
                  <c:v>126615.25091255106</c:v>
                </c:pt>
                <c:pt idx="9574">
                  <c:v>126629.91858902444</c:v>
                </c:pt>
                <c:pt idx="9575">
                  <c:v>126644.58641617099</c:v>
                </c:pt>
                <c:pt idx="9576">
                  <c:v>126659.25439397489</c:v>
                </c:pt>
                <c:pt idx="9577">
                  <c:v>126673.92252242041</c:v>
                </c:pt>
                <c:pt idx="9578">
                  <c:v>126688.5908014919</c:v>
                </c:pt>
                <c:pt idx="9579">
                  <c:v>126703.25923117352</c:v>
                </c:pt>
                <c:pt idx="9580">
                  <c:v>126717.92781144966</c:v>
                </c:pt>
                <c:pt idx="9581">
                  <c:v>126732.59654230454</c:v>
                </c:pt>
                <c:pt idx="9582">
                  <c:v>126747.26542372248</c:v>
                </c:pt>
                <c:pt idx="9583">
                  <c:v>126761.93445568772</c:v>
                </c:pt>
                <c:pt idx="9584">
                  <c:v>126776.60363818459</c:v>
                </c:pt>
                <c:pt idx="9585">
                  <c:v>126791.27297119737</c:v>
                </c:pt>
                <c:pt idx="9586">
                  <c:v>126805.94245471037</c:v>
                </c:pt>
                <c:pt idx="9587">
                  <c:v>126820.61208870789</c:v>
                </c:pt>
                <c:pt idx="9588">
                  <c:v>126835.2818731742</c:v>
                </c:pt>
                <c:pt idx="9589">
                  <c:v>126849.9518080937</c:v>
                </c:pt>
                <c:pt idx="9590">
                  <c:v>126864.62189345056</c:v>
                </c:pt>
                <c:pt idx="9591">
                  <c:v>126879.29212922923</c:v>
                </c:pt>
                <c:pt idx="9592">
                  <c:v>126893.96251541392</c:v>
                </c:pt>
                <c:pt idx="9593">
                  <c:v>126908.63305198908</c:v>
                </c:pt>
                <c:pt idx="9594">
                  <c:v>126923.30373893894</c:v>
                </c:pt>
                <c:pt idx="9595">
                  <c:v>126937.97457624781</c:v>
                </c:pt>
                <c:pt idx="9596">
                  <c:v>126952.64556390006</c:v>
                </c:pt>
                <c:pt idx="9597">
                  <c:v>126967.31670188005</c:v>
                </c:pt>
                <c:pt idx="9598">
                  <c:v>126981.98799017204</c:v>
                </c:pt>
                <c:pt idx="9599">
                  <c:v>126996.6594287605</c:v>
                </c:pt>
                <c:pt idx="9600">
                  <c:v>127011.33101762961</c:v>
                </c:pt>
                <c:pt idx="9601">
                  <c:v>127026.00275676385</c:v>
                </c:pt>
                <c:pt idx="9602">
                  <c:v>127040.67464614751</c:v>
                </c:pt>
                <c:pt idx="9603">
                  <c:v>127055.34668576492</c:v>
                </c:pt>
                <c:pt idx="9604">
                  <c:v>127070.01887560049</c:v>
                </c:pt>
                <c:pt idx="9605">
                  <c:v>127084.69121563862</c:v>
                </c:pt>
                <c:pt idx="9606">
                  <c:v>127099.36370586354</c:v>
                </c:pt>
                <c:pt idx="9607">
                  <c:v>127114.0363462597</c:v>
                </c:pt>
                <c:pt idx="9608">
                  <c:v>127128.70913681152</c:v>
                </c:pt>
                <c:pt idx="9609">
                  <c:v>127143.38207750327</c:v>
                </c:pt>
                <c:pt idx="9610">
                  <c:v>127158.05516831942</c:v>
                </c:pt>
                <c:pt idx="9611">
                  <c:v>127172.7284092443</c:v>
                </c:pt>
                <c:pt idx="9612">
                  <c:v>127187.40180026225</c:v>
                </c:pt>
                <c:pt idx="9613">
                  <c:v>127202.07534135773</c:v>
                </c:pt>
                <c:pt idx="9614">
                  <c:v>127216.7490325151</c:v>
                </c:pt>
                <c:pt idx="9615">
                  <c:v>127231.42287371875</c:v>
                </c:pt>
                <c:pt idx="9616">
                  <c:v>127246.09686495311</c:v>
                </c:pt>
                <c:pt idx="9617">
                  <c:v>127260.77100620253</c:v>
                </c:pt>
                <c:pt idx="9618">
                  <c:v>127275.44529745141</c:v>
                </c:pt>
                <c:pt idx="9619">
                  <c:v>127290.11973868427</c:v>
                </c:pt>
                <c:pt idx="9620">
                  <c:v>127304.79432988536</c:v>
                </c:pt>
                <c:pt idx="9621">
                  <c:v>127319.46907103912</c:v>
                </c:pt>
                <c:pt idx="9622">
                  <c:v>127334.14396213008</c:v>
                </c:pt>
                <c:pt idx="9623">
                  <c:v>127348.81900314256</c:v>
                </c:pt>
                <c:pt idx="9624">
                  <c:v>127363.49419406102</c:v>
                </c:pt>
                <c:pt idx="9625">
                  <c:v>127378.16953486987</c:v>
                </c:pt>
                <c:pt idx="9626">
                  <c:v>127392.84502555354</c:v>
                </c:pt>
                <c:pt idx="9627">
                  <c:v>127407.52066609645</c:v>
                </c:pt>
                <c:pt idx="9628">
                  <c:v>127422.1964564831</c:v>
                </c:pt>
                <c:pt idx="9629">
                  <c:v>127436.87239669783</c:v>
                </c:pt>
                <c:pt idx="9630">
                  <c:v>127451.54848672515</c:v>
                </c:pt>
                <c:pt idx="9631">
                  <c:v>127466.22472654948</c:v>
                </c:pt>
                <c:pt idx="9632">
                  <c:v>127480.90111615526</c:v>
                </c:pt>
                <c:pt idx="9633">
                  <c:v>127495.57765552694</c:v>
                </c:pt>
                <c:pt idx="9634">
                  <c:v>127510.254344649</c:v>
                </c:pt>
                <c:pt idx="9635">
                  <c:v>127524.93118350589</c:v>
                </c:pt>
                <c:pt idx="9636">
                  <c:v>127539.60817208209</c:v>
                </c:pt>
                <c:pt idx="9637">
                  <c:v>127554.28531036203</c:v>
                </c:pt>
                <c:pt idx="9638">
                  <c:v>127568.96259833017</c:v>
                </c:pt>
                <c:pt idx="9639">
                  <c:v>127583.640035971</c:v>
                </c:pt>
                <c:pt idx="9640">
                  <c:v>127598.31762326899</c:v>
                </c:pt>
                <c:pt idx="9641">
                  <c:v>127612.99536020865</c:v>
                </c:pt>
                <c:pt idx="9642">
                  <c:v>127627.6732467744</c:v>
                </c:pt>
                <c:pt idx="9643">
                  <c:v>127642.35128295078</c:v>
                </c:pt>
                <c:pt idx="9644">
                  <c:v>127657.02946872223</c:v>
                </c:pt>
                <c:pt idx="9645">
                  <c:v>127671.70780407324</c:v>
                </c:pt>
                <c:pt idx="9646">
                  <c:v>127686.38628898836</c:v>
                </c:pt>
                <c:pt idx="9647">
                  <c:v>127701.06492345201</c:v>
                </c:pt>
                <c:pt idx="9648">
                  <c:v>127715.74370744877</c:v>
                </c:pt>
                <c:pt idx="9649">
                  <c:v>127730.42264096306</c:v>
                </c:pt>
                <c:pt idx="9650">
                  <c:v>127745.10172397945</c:v>
                </c:pt>
                <c:pt idx="9651">
                  <c:v>127759.78095648244</c:v>
                </c:pt>
                <c:pt idx="9652">
                  <c:v>127774.4603384565</c:v>
                </c:pt>
                <c:pt idx="9653">
                  <c:v>127789.1398698862</c:v>
                </c:pt>
                <c:pt idx="9654">
                  <c:v>127803.81955075603</c:v>
                </c:pt>
                <c:pt idx="9655">
                  <c:v>127818.49938105048</c:v>
                </c:pt>
                <c:pt idx="9656">
                  <c:v>127833.17936075419</c:v>
                </c:pt>
                <c:pt idx="9657">
                  <c:v>127847.85948985153</c:v>
                </c:pt>
                <c:pt idx="9658">
                  <c:v>127862.53976832711</c:v>
                </c:pt>
                <c:pt idx="9659">
                  <c:v>127877.22019616552</c:v>
                </c:pt>
                <c:pt idx="9660">
                  <c:v>127891.90077335117</c:v>
                </c:pt>
                <c:pt idx="9661">
                  <c:v>127906.58149986874</c:v>
                </c:pt>
                <c:pt idx="9662">
                  <c:v>127921.26237570263</c:v>
                </c:pt>
                <c:pt idx="9663">
                  <c:v>127935.94340083754</c:v>
                </c:pt>
                <c:pt idx="9664">
                  <c:v>127950.62457525794</c:v>
                </c:pt>
                <c:pt idx="9665">
                  <c:v>127965.3058989484</c:v>
                </c:pt>
                <c:pt idx="9666">
                  <c:v>127979.98737189343</c:v>
                </c:pt>
                <c:pt idx="9667">
                  <c:v>127994.66899407764</c:v>
                </c:pt>
                <c:pt idx="9668">
                  <c:v>128009.35076548564</c:v>
                </c:pt>
                <c:pt idx="9669">
                  <c:v>128024.03268610184</c:v>
                </c:pt>
                <c:pt idx="9670">
                  <c:v>128038.71475591096</c:v>
                </c:pt>
                <c:pt idx="9671">
                  <c:v>128053.39697489751</c:v>
                </c:pt>
                <c:pt idx="9672">
                  <c:v>128068.07934304612</c:v>
                </c:pt>
                <c:pt idx="9673">
                  <c:v>128082.76186034128</c:v>
                </c:pt>
                <c:pt idx="9674">
                  <c:v>128097.44452676762</c:v>
                </c:pt>
                <c:pt idx="9675">
                  <c:v>128112.12734230976</c:v>
                </c:pt>
                <c:pt idx="9676">
                  <c:v>128126.81030695222</c:v>
                </c:pt>
                <c:pt idx="9677">
                  <c:v>128141.49342067966</c:v>
                </c:pt>
                <c:pt idx="9678">
                  <c:v>128156.17668347663</c:v>
                </c:pt>
                <c:pt idx="9679">
                  <c:v>128170.86009532772</c:v>
                </c:pt>
                <c:pt idx="9680">
                  <c:v>128185.5436562176</c:v>
                </c:pt>
                <c:pt idx="9681">
                  <c:v>128200.22736613081</c:v>
                </c:pt>
                <c:pt idx="9682">
                  <c:v>128214.91122505197</c:v>
                </c:pt>
                <c:pt idx="9683">
                  <c:v>128229.5952329657</c:v>
                </c:pt>
                <c:pt idx="9684">
                  <c:v>128244.27938985662</c:v>
                </c:pt>
                <c:pt idx="9685">
                  <c:v>128258.96369570932</c:v>
                </c:pt>
                <c:pt idx="9686">
                  <c:v>128273.64815050848</c:v>
                </c:pt>
                <c:pt idx="9687">
                  <c:v>128288.33275423865</c:v>
                </c:pt>
                <c:pt idx="9688">
                  <c:v>128303.01750688453</c:v>
                </c:pt>
                <c:pt idx="9689">
                  <c:v>128317.70240843068</c:v>
                </c:pt>
                <c:pt idx="9690">
                  <c:v>128332.38745886181</c:v>
                </c:pt>
                <c:pt idx="9691">
                  <c:v>128347.07265816243</c:v>
                </c:pt>
                <c:pt idx="9692">
                  <c:v>128361.75800631735</c:v>
                </c:pt>
                <c:pt idx="9693">
                  <c:v>128376.44350331105</c:v>
                </c:pt>
                <c:pt idx="9694">
                  <c:v>128391.12914912836</c:v>
                </c:pt>
                <c:pt idx="9695">
                  <c:v>128405.81494375371</c:v>
                </c:pt>
                <c:pt idx="9696">
                  <c:v>128420.50088717193</c:v>
                </c:pt>
                <c:pt idx="9697">
                  <c:v>128435.18697936759</c:v>
                </c:pt>
                <c:pt idx="9698">
                  <c:v>128449.8732203254</c:v>
                </c:pt>
                <c:pt idx="9699">
                  <c:v>128464.55961002999</c:v>
                </c:pt>
                <c:pt idx="9700">
                  <c:v>128479.24614846599</c:v>
                </c:pt>
                <c:pt idx="9701">
                  <c:v>128493.93283561809</c:v>
                </c:pt>
                <c:pt idx="9702">
                  <c:v>128508.61967147104</c:v>
                </c:pt>
                <c:pt idx="9703">
                  <c:v>128523.30665600942</c:v>
                </c:pt>
                <c:pt idx="9704">
                  <c:v>128537.99378921794</c:v>
                </c:pt>
                <c:pt idx="9705">
                  <c:v>128552.68107108132</c:v>
                </c:pt>
                <c:pt idx="9706">
                  <c:v>128567.36850158416</c:v>
                </c:pt>
                <c:pt idx="9707">
                  <c:v>128582.05608071122</c:v>
                </c:pt>
                <c:pt idx="9708">
                  <c:v>128596.74380844714</c:v>
                </c:pt>
                <c:pt idx="9709">
                  <c:v>128611.43168477663</c:v>
                </c:pt>
                <c:pt idx="9710">
                  <c:v>128626.11970968446</c:v>
                </c:pt>
                <c:pt idx="9711">
                  <c:v>128640.80788315517</c:v>
                </c:pt>
                <c:pt idx="9712">
                  <c:v>128655.49620517358</c:v>
                </c:pt>
                <c:pt idx="9713">
                  <c:v>128670.18467572443</c:v>
                </c:pt>
                <c:pt idx="9714">
                  <c:v>128684.87329479237</c:v>
                </c:pt>
                <c:pt idx="9715">
                  <c:v>128699.56206236205</c:v>
                </c:pt>
                <c:pt idx="9716">
                  <c:v>128714.25097841829</c:v>
                </c:pt>
                <c:pt idx="9717">
                  <c:v>128728.94004294579</c:v>
                </c:pt>
                <c:pt idx="9718">
                  <c:v>128743.62925592923</c:v>
                </c:pt>
                <c:pt idx="9719">
                  <c:v>128758.31861735336</c:v>
                </c:pt>
                <c:pt idx="9720">
                  <c:v>128773.00812720292</c:v>
                </c:pt>
                <c:pt idx="9721">
                  <c:v>128787.69778546257</c:v>
                </c:pt>
                <c:pt idx="9722">
                  <c:v>128802.38759211717</c:v>
                </c:pt>
                <c:pt idx="9723">
                  <c:v>128817.07754715136</c:v>
                </c:pt>
                <c:pt idx="9724">
                  <c:v>128831.76765054993</c:v>
                </c:pt>
                <c:pt idx="9725">
                  <c:v>128846.45790229757</c:v>
                </c:pt>
                <c:pt idx="9726">
                  <c:v>128861.14830237911</c:v>
                </c:pt>
                <c:pt idx="9727">
                  <c:v>128875.83885077921</c:v>
                </c:pt>
                <c:pt idx="9728">
                  <c:v>128890.52954748266</c:v>
                </c:pt>
                <c:pt idx="9729">
                  <c:v>128905.22039247425</c:v>
                </c:pt>
                <c:pt idx="9730">
                  <c:v>128919.91138573871</c:v>
                </c:pt>
                <c:pt idx="9731">
                  <c:v>128934.60252726078</c:v>
                </c:pt>
                <c:pt idx="9732">
                  <c:v>128949.29381702526</c:v>
                </c:pt>
                <c:pt idx="9733">
                  <c:v>128963.98525501693</c:v>
                </c:pt>
                <c:pt idx="9734">
                  <c:v>128978.67684122053</c:v>
                </c:pt>
                <c:pt idx="9735">
                  <c:v>128993.36857562086</c:v>
                </c:pt>
                <c:pt idx="9736">
                  <c:v>129008.06045820269</c:v>
                </c:pt>
                <c:pt idx="9737">
                  <c:v>129022.75248895076</c:v>
                </c:pt>
                <c:pt idx="9738">
                  <c:v>129037.44466784991</c:v>
                </c:pt>
                <c:pt idx="9739">
                  <c:v>129052.13699488493</c:v>
                </c:pt>
                <c:pt idx="9740">
                  <c:v>129066.82947004058</c:v>
                </c:pt>
                <c:pt idx="9741">
                  <c:v>129081.52209330164</c:v>
                </c:pt>
                <c:pt idx="9742">
                  <c:v>129096.21486465297</c:v>
                </c:pt>
                <c:pt idx="9743">
                  <c:v>129110.9077840793</c:v>
                </c:pt>
                <c:pt idx="9744">
                  <c:v>129125.6008515655</c:v>
                </c:pt>
                <c:pt idx="9745">
                  <c:v>129140.29406709631</c:v>
                </c:pt>
                <c:pt idx="9746">
                  <c:v>129154.98743065656</c:v>
                </c:pt>
                <c:pt idx="9747">
                  <c:v>129169.68094223116</c:v>
                </c:pt>
                <c:pt idx="9748">
                  <c:v>129184.37460180478</c:v>
                </c:pt>
                <c:pt idx="9749">
                  <c:v>129199.06840936227</c:v>
                </c:pt>
                <c:pt idx="9750">
                  <c:v>129213.76236488852</c:v>
                </c:pt>
                <c:pt idx="9751">
                  <c:v>129228.45646836834</c:v>
                </c:pt>
                <c:pt idx="9752">
                  <c:v>129243.15071978648</c:v>
                </c:pt>
                <c:pt idx="9753">
                  <c:v>129257.84511912786</c:v>
                </c:pt>
                <c:pt idx="9754">
                  <c:v>129272.53966637728</c:v>
                </c:pt>
                <c:pt idx="9755">
                  <c:v>129287.23436151954</c:v>
                </c:pt>
                <c:pt idx="9756">
                  <c:v>129301.9292045396</c:v>
                </c:pt>
                <c:pt idx="9757">
                  <c:v>129316.62419542219</c:v>
                </c:pt>
                <c:pt idx="9758">
                  <c:v>129331.31933415217</c:v>
                </c:pt>
                <c:pt idx="9759">
                  <c:v>129346.01462071444</c:v>
                </c:pt>
                <c:pt idx="9760">
                  <c:v>129360.71005509379</c:v>
                </c:pt>
                <c:pt idx="9761">
                  <c:v>129375.40563727514</c:v>
                </c:pt>
                <c:pt idx="9762">
                  <c:v>129390.10136724333</c:v>
                </c:pt>
                <c:pt idx="9763">
                  <c:v>129404.7972449832</c:v>
                </c:pt>
                <c:pt idx="9764">
                  <c:v>129419.49327047955</c:v>
                </c:pt>
                <c:pt idx="9765">
                  <c:v>129434.18944371746</c:v>
                </c:pt>
                <c:pt idx="9766">
                  <c:v>129448.88576468166</c:v>
                </c:pt>
                <c:pt idx="9767">
                  <c:v>129463.58223335692</c:v>
                </c:pt>
                <c:pt idx="9768">
                  <c:v>129478.27884972835</c:v>
                </c:pt>
                <c:pt idx="9769">
                  <c:v>129492.97561378065</c:v>
                </c:pt>
                <c:pt idx="9770">
                  <c:v>129507.67252549878</c:v>
                </c:pt>
                <c:pt idx="9771">
                  <c:v>129522.36958486763</c:v>
                </c:pt>
                <c:pt idx="9772">
                  <c:v>129537.06679187206</c:v>
                </c:pt>
                <c:pt idx="9773">
                  <c:v>129551.76414649699</c:v>
                </c:pt>
                <c:pt idx="9774">
                  <c:v>129566.4616487273</c:v>
                </c:pt>
                <c:pt idx="9775">
                  <c:v>129581.15929854794</c:v>
                </c:pt>
                <c:pt idx="9776">
                  <c:v>129595.85709594368</c:v>
                </c:pt>
                <c:pt idx="9777">
                  <c:v>129610.55504089958</c:v>
                </c:pt>
                <c:pt idx="9778">
                  <c:v>129625.25313340043</c:v>
                </c:pt>
                <c:pt idx="9779">
                  <c:v>129639.95137343125</c:v>
                </c:pt>
                <c:pt idx="9780">
                  <c:v>129654.64976097688</c:v>
                </c:pt>
                <c:pt idx="9781">
                  <c:v>129669.34829602226</c:v>
                </c:pt>
                <c:pt idx="9782">
                  <c:v>129684.0469785523</c:v>
                </c:pt>
                <c:pt idx="9783">
                  <c:v>129698.74580855196</c:v>
                </c:pt>
                <c:pt idx="9784">
                  <c:v>129713.44478600609</c:v>
                </c:pt>
                <c:pt idx="9785">
                  <c:v>129728.14391089974</c:v>
                </c:pt>
                <c:pt idx="9786">
                  <c:v>129742.84318321773</c:v>
                </c:pt>
                <c:pt idx="9787">
                  <c:v>129757.54260294508</c:v>
                </c:pt>
                <c:pt idx="9788">
                  <c:v>129772.24217006663</c:v>
                </c:pt>
                <c:pt idx="9789">
                  <c:v>129786.94188456742</c:v>
                </c:pt>
                <c:pt idx="9790">
                  <c:v>129801.64174643242</c:v>
                </c:pt>
                <c:pt idx="9791">
                  <c:v>129816.34175564646</c:v>
                </c:pt>
                <c:pt idx="9792">
                  <c:v>129831.04191219456</c:v>
                </c:pt>
                <c:pt idx="9793">
                  <c:v>129845.74221606164</c:v>
                </c:pt>
                <c:pt idx="9794">
                  <c:v>129860.44266723272</c:v>
                </c:pt>
                <c:pt idx="9795">
                  <c:v>129875.14326569274</c:v>
                </c:pt>
                <c:pt idx="9796">
                  <c:v>129889.84401142661</c:v>
                </c:pt>
                <c:pt idx="9797">
                  <c:v>129904.54490441937</c:v>
                </c:pt>
                <c:pt idx="9798">
                  <c:v>129919.24594465595</c:v>
                </c:pt>
                <c:pt idx="9799">
                  <c:v>129933.94713212135</c:v>
                </c:pt>
                <c:pt idx="9800">
                  <c:v>129948.64846680051</c:v>
                </c:pt>
                <c:pt idx="9801">
                  <c:v>129963.34994867843</c:v>
                </c:pt>
                <c:pt idx="9802">
                  <c:v>129978.0515777401</c:v>
                </c:pt>
                <c:pt idx="9803">
                  <c:v>129992.75335397049</c:v>
                </c:pt>
                <c:pt idx="9804">
                  <c:v>130007.4552773546</c:v>
                </c:pt>
                <c:pt idx="9805">
                  <c:v>130022.15734787741</c:v>
                </c:pt>
                <c:pt idx="9806">
                  <c:v>130036.85956552396</c:v>
                </c:pt>
                <c:pt idx="9807">
                  <c:v>130051.56193027917</c:v>
                </c:pt>
                <c:pt idx="9808">
                  <c:v>130066.26444212813</c:v>
                </c:pt>
                <c:pt idx="9809">
                  <c:v>130080.96710105574</c:v>
                </c:pt>
                <c:pt idx="9810">
                  <c:v>130095.66990704712</c:v>
                </c:pt>
                <c:pt idx="9811">
                  <c:v>130110.37286008721</c:v>
                </c:pt>
                <c:pt idx="9812">
                  <c:v>130125.07596016103</c:v>
                </c:pt>
                <c:pt idx="9813">
                  <c:v>130139.7792072536</c:v>
                </c:pt>
                <c:pt idx="9814">
                  <c:v>130154.48260134991</c:v>
                </c:pt>
                <c:pt idx="9815">
                  <c:v>130169.18614243508</c:v>
                </c:pt>
                <c:pt idx="9816">
                  <c:v>130183.88983049405</c:v>
                </c:pt>
                <c:pt idx="9817">
                  <c:v>130198.59366551189</c:v>
                </c:pt>
                <c:pt idx="9818">
                  <c:v>130213.29764747355</c:v>
                </c:pt>
                <c:pt idx="9819">
                  <c:v>130228.00177636421</c:v>
                </c:pt>
                <c:pt idx="9820">
                  <c:v>130242.70605216874</c:v>
                </c:pt>
                <c:pt idx="9821">
                  <c:v>130257.41047487233</c:v>
                </c:pt>
                <c:pt idx="9822">
                  <c:v>130272.11504445995</c:v>
                </c:pt>
                <c:pt idx="9823">
                  <c:v>130286.81976091665</c:v>
                </c:pt>
                <c:pt idx="9824">
                  <c:v>130301.52462422749</c:v>
                </c:pt>
                <c:pt idx="9825">
                  <c:v>130316.22963437748</c:v>
                </c:pt>
                <c:pt idx="9826">
                  <c:v>130330.9347913518</c:v>
                </c:pt>
                <c:pt idx="9827">
                  <c:v>130345.64009513537</c:v>
                </c:pt>
                <c:pt idx="9828">
                  <c:v>130360.34554571331</c:v>
                </c:pt>
                <c:pt idx="9829">
                  <c:v>130375.05114307067</c:v>
                </c:pt>
                <c:pt idx="9830">
                  <c:v>130389.75688719253</c:v>
                </c:pt>
                <c:pt idx="9831">
                  <c:v>130404.462778064</c:v>
                </c:pt>
                <c:pt idx="9832">
                  <c:v>130419.16881567011</c:v>
                </c:pt>
                <c:pt idx="9833">
                  <c:v>130433.87499999597</c:v>
                </c:pt>
                <c:pt idx="9834">
                  <c:v>130448.58133102655</c:v>
                </c:pt>
                <c:pt idx="9835">
                  <c:v>130463.28780874706</c:v>
                </c:pt>
                <c:pt idx="9836">
                  <c:v>130477.99443314254</c:v>
                </c:pt>
                <c:pt idx="9837">
                  <c:v>130492.70120419812</c:v>
                </c:pt>
                <c:pt idx="9838">
                  <c:v>130507.40812189881</c:v>
                </c:pt>
                <c:pt idx="9839">
                  <c:v>130522.11518622977</c:v>
                </c:pt>
                <c:pt idx="9840">
                  <c:v>130536.82239717606</c:v>
                </c:pt>
                <c:pt idx="9841">
                  <c:v>130551.52975472285</c:v>
                </c:pt>
                <c:pt idx="9842">
                  <c:v>130566.23725885515</c:v>
                </c:pt>
                <c:pt idx="9843">
                  <c:v>130580.94490955814</c:v>
                </c:pt>
                <c:pt idx="9844">
                  <c:v>130595.65270681688</c:v>
                </c:pt>
                <c:pt idx="9845">
                  <c:v>130610.36065061651</c:v>
                </c:pt>
                <c:pt idx="9846">
                  <c:v>130625.06874094218</c:v>
                </c:pt>
                <c:pt idx="9847">
                  <c:v>130639.77697777894</c:v>
                </c:pt>
                <c:pt idx="9848">
                  <c:v>130654.48536111196</c:v>
                </c:pt>
                <c:pt idx="9849">
                  <c:v>130669.19389092634</c:v>
                </c:pt>
                <c:pt idx="9850">
                  <c:v>130683.90256720722</c:v>
                </c:pt>
                <c:pt idx="9851">
                  <c:v>130698.61138993975</c:v>
                </c:pt>
                <c:pt idx="9852">
                  <c:v>130713.32035910907</c:v>
                </c:pt>
                <c:pt idx="9853">
                  <c:v>130728.02947470029</c:v>
                </c:pt>
                <c:pt idx="9854">
                  <c:v>130742.73873669852</c:v>
                </c:pt>
                <c:pt idx="9855">
                  <c:v>130757.44814508893</c:v>
                </c:pt>
                <c:pt idx="9856">
                  <c:v>130772.15769985673</c:v>
                </c:pt>
                <c:pt idx="9857">
                  <c:v>130786.867400987</c:v>
                </c:pt>
                <c:pt idx="9858">
                  <c:v>130801.57724846492</c:v>
                </c:pt>
                <c:pt idx="9859">
                  <c:v>130816.28724227559</c:v>
                </c:pt>
                <c:pt idx="9860">
                  <c:v>130830.99738240427</c:v>
                </c:pt>
                <c:pt idx="9861">
                  <c:v>130845.70766883605</c:v>
                </c:pt>
                <c:pt idx="9862">
                  <c:v>130860.41810155609</c:v>
                </c:pt>
                <c:pt idx="9863">
                  <c:v>130875.12868054962</c:v>
                </c:pt>
                <c:pt idx="9864">
                  <c:v>130889.83940580176</c:v>
                </c:pt>
                <c:pt idx="9865">
                  <c:v>130904.55027729766</c:v>
                </c:pt>
                <c:pt idx="9866">
                  <c:v>130919.26129502256</c:v>
                </c:pt>
                <c:pt idx="9867">
                  <c:v>130933.97245896162</c:v>
                </c:pt>
                <c:pt idx="9868">
                  <c:v>130948.68376910004</c:v>
                </c:pt>
                <c:pt idx="9869">
                  <c:v>130963.39522542291</c:v>
                </c:pt>
                <c:pt idx="9870">
                  <c:v>130978.10682791553</c:v>
                </c:pt>
                <c:pt idx="9871">
                  <c:v>130992.81857656303</c:v>
                </c:pt>
                <c:pt idx="9872">
                  <c:v>131007.53047135066</c:v>
                </c:pt>
                <c:pt idx="9873">
                  <c:v>131022.24251226359</c:v>
                </c:pt>
                <c:pt idx="9874">
                  <c:v>131036.95469928702</c:v>
                </c:pt>
                <c:pt idx="9875">
                  <c:v>131051.66703240611</c:v>
                </c:pt>
                <c:pt idx="9876">
                  <c:v>131066.37951160615</c:v>
                </c:pt>
                <c:pt idx="9877">
                  <c:v>131081.09213687226</c:v>
                </c:pt>
                <c:pt idx="9878">
                  <c:v>131095.80490818975</c:v>
                </c:pt>
                <c:pt idx="9879">
                  <c:v>131110.51782554379</c:v>
                </c:pt>
                <c:pt idx="9880">
                  <c:v>131125.23088891958</c:v>
                </c:pt>
                <c:pt idx="9881">
                  <c:v>131139.94409830228</c:v>
                </c:pt>
                <c:pt idx="9882">
                  <c:v>131154.6574536773</c:v>
                </c:pt>
                <c:pt idx="9883">
                  <c:v>131169.37095502971</c:v>
                </c:pt>
                <c:pt idx="9884">
                  <c:v>131184.08460234472</c:v>
                </c:pt>
                <c:pt idx="9885">
                  <c:v>131198.79839560782</c:v>
                </c:pt>
                <c:pt idx="9886">
                  <c:v>131213.51233480396</c:v>
                </c:pt>
                <c:pt idx="9887">
                  <c:v>131228.22641991844</c:v>
                </c:pt>
                <c:pt idx="9888">
                  <c:v>131242.94065093659</c:v>
                </c:pt>
                <c:pt idx="9889">
                  <c:v>131257.65502784363</c:v>
                </c:pt>
                <c:pt idx="9890">
                  <c:v>131272.36955062472</c:v>
                </c:pt>
                <c:pt idx="9891">
                  <c:v>131287.08421926526</c:v>
                </c:pt>
                <c:pt idx="9892">
                  <c:v>131301.7990337504</c:v>
                </c:pt>
                <c:pt idx="9893">
                  <c:v>131316.51399406546</c:v>
                </c:pt>
                <c:pt idx="9894">
                  <c:v>131331.2291001956</c:v>
                </c:pt>
                <c:pt idx="9895">
                  <c:v>131345.94435212613</c:v>
                </c:pt>
                <c:pt idx="9896">
                  <c:v>131360.65974984239</c:v>
                </c:pt>
                <c:pt idx="9897">
                  <c:v>131375.37529332956</c:v>
                </c:pt>
                <c:pt idx="9898">
                  <c:v>131390.09098257302</c:v>
                </c:pt>
                <c:pt idx="9899">
                  <c:v>131404.8068175579</c:v>
                </c:pt>
                <c:pt idx="9900">
                  <c:v>131419.52279826961</c:v>
                </c:pt>
                <c:pt idx="9901">
                  <c:v>131434.23892469335</c:v>
                </c:pt>
                <c:pt idx="9902">
                  <c:v>131448.95519681438</c:v>
                </c:pt>
                <c:pt idx="9903">
                  <c:v>131463.67161461807</c:v>
                </c:pt>
                <c:pt idx="9904">
                  <c:v>131478.38817808969</c:v>
                </c:pt>
                <c:pt idx="9905">
                  <c:v>131493.10488721452</c:v>
                </c:pt>
                <c:pt idx="9906">
                  <c:v>131507.82174197782</c:v>
                </c:pt>
                <c:pt idx="9907">
                  <c:v>131522.53874236497</c:v>
                </c:pt>
                <c:pt idx="9908">
                  <c:v>131537.25588836119</c:v>
                </c:pt>
                <c:pt idx="9909">
                  <c:v>131551.97317995186</c:v>
                </c:pt>
                <c:pt idx="9910">
                  <c:v>131566.69061712222</c:v>
                </c:pt>
                <c:pt idx="9911">
                  <c:v>131581.40819985766</c:v>
                </c:pt>
                <c:pt idx="9912">
                  <c:v>131596.12592814345</c:v>
                </c:pt>
                <c:pt idx="9913">
                  <c:v>131610.84380196483</c:v>
                </c:pt>
                <c:pt idx="9914">
                  <c:v>131625.56182130723</c:v>
                </c:pt>
                <c:pt idx="9915">
                  <c:v>131640.27998615598</c:v>
                </c:pt>
                <c:pt idx="9916">
                  <c:v>131654.99829649625</c:v>
                </c:pt>
                <c:pt idx="9917">
                  <c:v>131669.71675231363</c:v>
                </c:pt>
                <c:pt idx="9918">
                  <c:v>131684.4353535932</c:v>
                </c:pt>
                <c:pt idx="9919">
                  <c:v>131699.15410032045</c:v>
                </c:pt>
                <c:pt idx="9920">
                  <c:v>131713.87299248064</c:v>
                </c:pt>
                <c:pt idx="9921">
                  <c:v>131728.59203005914</c:v>
                </c:pt>
                <c:pt idx="9922">
                  <c:v>131743.31121304128</c:v>
                </c:pt>
                <c:pt idx="9923">
                  <c:v>131758.0305414125</c:v>
                </c:pt>
                <c:pt idx="9924">
                  <c:v>131772.750015158</c:v>
                </c:pt>
                <c:pt idx="9925">
                  <c:v>131787.46963426322</c:v>
                </c:pt>
                <c:pt idx="9926">
                  <c:v>131802.1893987135</c:v>
                </c:pt>
                <c:pt idx="9927">
                  <c:v>131816.90930849416</c:v>
                </c:pt>
                <c:pt idx="9928">
                  <c:v>131831.62936359065</c:v>
                </c:pt>
                <c:pt idx="9929">
                  <c:v>131846.34956398825</c:v>
                </c:pt>
                <c:pt idx="9930">
                  <c:v>131861.06990967237</c:v>
                </c:pt>
                <c:pt idx="9931">
                  <c:v>131875.79040062838</c:v>
                </c:pt>
                <c:pt idx="9932">
                  <c:v>131890.51103684161</c:v>
                </c:pt>
                <c:pt idx="9933">
                  <c:v>131905.23181829753</c:v>
                </c:pt>
                <c:pt idx="9934">
                  <c:v>131919.95274498145</c:v>
                </c:pt>
                <c:pt idx="9935">
                  <c:v>131934.6738168787</c:v>
                </c:pt>
                <c:pt idx="9936">
                  <c:v>131949.39503397472</c:v>
                </c:pt>
                <c:pt idx="9937">
                  <c:v>131964.11639625501</c:v>
                </c:pt>
                <c:pt idx="9938">
                  <c:v>131978.83790370479</c:v>
                </c:pt>
                <c:pt idx="9939">
                  <c:v>131993.55955630945</c:v>
                </c:pt>
                <c:pt idx="9940">
                  <c:v>132008.28135405458</c:v>
                </c:pt>
                <c:pt idx="9941">
                  <c:v>132023.0032969254</c:v>
                </c:pt>
                <c:pt idx="9942">
                  <c:v>132037.72538490742</c:v>
                </c:pt>
                <c:pt idx="9943">
                  <c:v>132052.44761798595</c:v>
                </c:pt>
                <c:pt idx="9944">
                  <c:v>132067.16999614637</c:v>
                </c:pt>
                <c:pt idx="9945">
                  <c:v>132081.89251937423</c:v>
                </c:pt>
                <c:pt idx="9946">
                  <c:v>132096.61518765491</c:v>
                </c:pt>
                <c:pt idx="9947">
                  <c:v>132111.33800097377</c:v>
                </c:pt>
                <c:pt idx="9948">
                  <c:v>132126.06095931632</c:v>
                </c:pt>
                <c:pt idx="9949">
                  <c:v>132140.78406266781</c:v>
                </c:pt>
                <c:pt idx="9950">
                  <c:v>132155.50731101388</c:v>
                </c:pt>
                <c:pt idx="9951">
                  <c:v>132170.23070433974</c:v>
                </c:pt>
                <c:pt idx="9952">
                  <c:v>132184.95424263098</c:v>
                </c:pt>
                <c:pt idx="9953">
                  <c:v>132199.67792587311</c:v>
                </c:pt>
                <c:pt idx="9954">
                  <c:v>132214.40175405127</c:v>
                </c:pt>
                <c:pt idx="9955">
                  <c:v>132229.1257271512</c:v>
                </c:pt>
                <c:pt idx="9956">
                  <c:v>132243.84984515823</c:v>
                </c:pt>
                <c:pt idx="9957">
                  <c:v>132258.57410805771</c:v>
                </c:pt>
                <c:pt idx="9958">
                  <c:v>132273.29851583528</c:v>
                </c:pt>
                <c:pt idx="9959">
                  <c:v>132288.02306847618</c:v>
                </c:pt>
                <c:pt idx="9960">
                  <c:v>132302.74776596614</c:v>
                </c:pt>
                <c:pt idx="9961">
                  <c:v>132317.47260829032</c:v>
                </c:pt>
                <c:pt idx="9962">
                  <c:v>132332.19759543435</c:v>
                </c:pt>
                <c:pt idx="9963">
                  <c:v>132346.9227273837</c:v>
                </c:pt>
                <c:pt idx="9964">
                  <c:v>132361.64800412377</c:v>
                </c:pt>
                <c:pt idx="9965">
                  <c:v>132376.37342564008</c:v>
                </c:pt>
                <c:pt idx="9966">
                  <c:v>132391.09899191812</c:v>
                </c:pt>
                <c:pt idx="9967">
                  <c:v>132405.82470294321</c:v>
                </c:pt>
                <c:pt idx="9968">
                  <c:v>132420.55055870104</c:v>
                </c:pt>
                <c:pt idx="9969">
                  <c:v>132435.27655917703</c:v>
                </c:pt>
                <c:pt idx="9970">
                  <c:v>132450.00270435659</c:v>
                </c:pt>
                <c:pt idx="9971">
                  <c:v>132464.72899422524</c:v>
                </c:pt>
                <c:pt idx="9972">
                  <c:v>132479.45542876853</c:v>
                </c:pt>
                <c:pt idx="9973">
                  <c:v>132494.18200797183</c:v>
                </c:pt>
                <c:pt idx="9974">
                  <c:v>132508.90873182079</c:v>
                </c:pt>
                <c:pt idx="9975">
                  <c:v>132523.6356003008</c:v>
                </c:pt>
                <c:pt idx="9976">
                  <c:v>132538.36261339736</c:v>
                </c:pt>
                <c:pt idx="9977">
                  <c:v>132553.08977109604</c:v>
                </c:pt>
                <c:pt idx="9978">
                  <c:v>132567.81707338238</c:v>
                </c:pt>
                <c:pt idx="9979">
                  <c:v>132582.5445202417</c:v>
                </c:pt>
                <c:pt idx="9980">
                  <c:v>132597.27211165978</c:v>
                </c:pt>
                <c:pt idx="9981">
                  <c:v>132611.99984762186</c:v>
                </c:pt>
                <c:pt idx="9982">
                  <c:v>132626.72772811374</c:v>
                </c:pt>
                <c:pt idx="9983">
                  <c:v>132641.45575312068</c:v>
                </c:pt>
                <c:pt idx="9984">
                  <c:v>132656.18392262838</c:v>
                </c:pt>
                <c:pt idx="9985">
                  <c:v>132670.91223662233</c:v>
                </c:pt>
                <c:pt idx="9986">
                  <c:v>132685.64069508805</c:v>
                </c:pt>
                <c:pt idx="9987">
                  <c:v>132700.36929801098</c:v>
                </c:pt>
                <c:pt idx="9988">
                  <c:v>132715.09804537683</c:v>
                </c:pt>
                <c:pt idx="9989">
                  <c:v>132729.82693717099</c:v>
                </c:pt>
                <c:pt idx="9990">
                  <c:v>132744.55597337915</c:v>
                </c:pt>
                <c:pt idx="9991">
                  <c:v>132759.28515398671</c:v>
                </c:pt>
                <c:pt idx="9992">
                  <c:v>132774.01447897928</c:v>
                </c:pt>
                <c:pt idx="9993">
                  <c:v>132788.74394834251</c:v>
                </c:pt>
                <c:pt idx="9994">
                  <c:v>132803.47356206173</c:v>
                </c:pt>
                <c:pt idx="9995">
                  <c:v>132818.20332012273</c:v>
                </c:pt>
                <c:pt idx="9996">
                  <c:v>132832.93322251091</c:v>
                </c:pt>
                <c:pt idx="9997">
                  <c:v>132847.66326921189</c:v>
                </c:pt>
                <c:pt idx="9998">
                  <c:v>132862.39346021117</c:v>
                </c:pt>
                <c:pt idx="9999">
                  <c:v>132877.12379549447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76-45CF-B4A7-08682D72FE69}"/>
            </c:ext>
          </c:extLst>
        </c:ser>
        <c:ser>
          <c:idx val="2"/>
          <c:order val="2"/>
          <c:tx>
            <c:v>1.3NlogN</c:v>
          </c:tx>
          <c:marker>
            <c:symbol val="none"/>
          </c:marker>
          <c:cat>
            <c:numRef>
              <c:f>Sheet2!$A$2:$A$10001</c:f>
              <c:numCache>
                <c:formatCode>General</c:formatCode>
                <c:ptCount val="100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  <c:pt idx="3239">
                  <c:v>3240</c:v>
                </c:pt>
                <c:pt idx="3240">
                  <c:v>3241</c:v>
                </c:pt>
                <c:pt idx="3241">
                  <c:v>3242</c:v>
                </c:pt>
                <c:pt idx="3242">
                  <c:v>3243</c:v>
                </c:pt>
                <c:pt idx="3243">
                  <c:v>3244</c:v>
                </c:pt>
                <c:pt idx="3244">
                  <c:v>3245</c:v>
                </c:pt>
                <c:pt idx="3245">
                  <c:v>3246</c:v>
                </c:pt>
                <c:pt idx="3246">
                  <c:v>3247</c:v>
                </c:pt>
                <c:pt idx="3247">
                  <c:v>3248</c:v>
                </c:pt>
                <c:pt idx="3248">
                  <c:v>3249</c:v>
                </c:pt>
                <c:pt idx="3249">
                  <c:v>3250</c:v>
                </c:pt>
                <c:pt idx="3250">
                  <c:v>3251</c:v>
                </c:pt>
                <c:pt idx="3251">
                  <c:v>3252</c:v>
                </c:pt>
                <c:pt idx="3252">
                  <c:v>3253</c:v>
                </c:pt>
                <c:pt idx="3253">
                  <c:v>3254</c:v>
                </c:pt>
                <c:pt idx="3254">
                  <c:v>3255</c:v>
                </c:pt>
                <c:pt idx="3255">
                  <c:v>3256</c:v>
                </c:pt>
                <c:pt idx="3256">
                  <c:v>3257</c:v>
                </c:pt>
                <c:pt idx="3257">
                  <c:v>3258</c:v>
                </c:pt>
                <c:pt idx="3258">
                  <c:v>3259</c:v>
                </c:pt>
                <c:pt idx="3259">
                  <c:v>3260</c:v>
                </c:pt>
                <c:pt idx="3260">
                  <c:v>3261</c:v>
                </c:pt>
                <c:pt idx="3261">
                  <c:v>3262</c:v>
                </c:pt>
                <c:pt idx="3262">
                  <c:v>3263</c:v>
                </c:pt>
                <c:pt idx="3263">
                  <c:v>3264</c:v>
                </c:pt>
                <c:pt idx="3264">
                  <c:v>3265</c:v>
                </c:pt>
                <c:pt idx="3265">
                  <c:v>3266</c:v>
                </c:pt>
                <c:pt idx="3266">
                  <c:v>3267</c:v>
                </c:pt>
                <c:pt idx="3267">
                  <c:v>3268</c:v>
                </c:pt>
                <c:pt idx="3268">
                  <c:v>3269</c:v>
                </c:pt>
                <c:pt idx="3269">
                  <c:v>3270</c:v>
                </c:pt>
                <c:pt idx="3270">
                  <c:v>3271</c:v>
                </c:pt>
                <c:pt idx="3271">
                  <c:v>3272</c:v>
                </c:pt>
                <c:pt idx="3272">
                  <c:v>3273</c:v>
                </c:pt>
                <c:pt idx="3273">
                  <c:v>3274</c:v>
                </c:pt>
                <c:pt idx="3274">
                  <c:v>3275</c:v>
                </c:pt>
                <c:pt idx="3275">
                  <c:v>3276</c:v>
                </c:pt>
                <c:pt idx="3276">
                  <c:v>3277</c:v>
                </c:pt>
                <c:pt idx="3277">
                  <c:v>3278</c:v>
                </c:pt>
                <c:pt idx="3278">
                  <c:v>3279</c:v>
                </c:pt>
                <c:pt idx="3279">
                  <c:v>3280</c:v>
                </c:pt>
                <c:pt idx="3280">
                  <c:v>3281</c:v>
                </c:pt>
                <c:pt idx="3281">
                  <c:v>3282</c:v>
                </c:pt>
                <c:pt idx="3282">
                  <c:v>3283</c:v>
                </c:pt>
                <c:pt idx="3283">
                  <c:v>3284</c:v>
                </c:pt>
                <c:pt idx="3284">
                  <c:v>3285</c:v>
                </c:pt>
                <c:pt idx="3285">
                  <c:v>3286</c:v>
                </c:pt>
                <c:pt idx="3286">
                  <c:v>3287</c:v>
                </c:pt>
                <c:pt idx="3287">
                  <c:v>3288</c:v>
                </c:pt>
                <c:pt idx="3288">
                  <c:v>3289</c:v>
                </c:pt>
                <c:pt idx="3289">
                  <c:v>3290</c:v>
                </c:pt>
                <c:pt idx="3290">
                  <c:v>3291</c:v>
                </c:pt>
                <c:pt idx="3291">
                  <c:v>3292</c:v>
                </c:pt>
                <c:pt idx="3292">
                  <c:v>3293</c:v>
                </c:pt>
                <c:pt idx="3293">
                  <c:v>3294</c:v>
                </c:pt>
                <c:pt idx="3294">
                  <c:v>3295</c:v>
                </c:pt>
                <c:pt idx="3295">
                  <c:v>3296</c:v>
                </c:pt>
                <c:pt idx="3296">
                  <c:v>3297</c:v>
                </c:pt>
                <c:pt idx="3297">
                  <c:v>3298</c:v>
                </c:pt>
                <c:pt idx="3298">
                  <c:v>3299</c:v>
                </c:pt>
                <c:pt idx="3299">
                  <c:v>3300</c:v>
                </c:pt>
                <c:pt idx="3300">
                  <c:v>3301</c:v>
                </c:pt>
                <c:pt idx="3301">
                  <c:v>3302</c:v>
                </c:pt>
                <c:pt idx="3302">
                  <c:v>3303</c:v>
                </c:pt>
                <c:pt idx="3303">
                  <c:v>3304</c:v>
                </c:pt>
                <c:pt idx="3304">
                  <c:v>3305</c:v>
                </c:pt>
                <c:pt idx="3305">
                  <c:v>3306</c:v>
                </c:pt>
                <c:pt idx="3306">
                  <c:v>3307</c:v>
                </c:pt>
                <c:pt idx="3307">
                  <c:v>3308</c:v>
                </c:pt>
                <c:pt idx="3308">
                  <c:v>3309</c:v>
                </c:pt>
                <c:pt idx="3309">
                  <c:v>3310</c:v>
                </c:pt>
                <c:pt idx="3310">
                  <c:v>3311</c:v>
                </c:pt>
                <c:pt idx="3311">
                  <c:v>3312</c:v>
                </c:pt>
                <c:pt idx="3312">
                  <c:v>3313</c:v>
                </c:pt>
                <c:pt idx="3313">
                  <c:v>3314</c:v>
                </c:pt>
                <c:pt idx="3314">
                  <c:v>3315</c:v>
                </c:pt>
                <c:pt idx="3315">
                  <c:v>3316</c:v>
                </c:pt>
                <c:pt idx="3316">
                  <c:v>3317</c:v>
                </c:pt>
                <c:pt idx="3317">
                  <c:v>3318</c:v>
                </c:pt>
                <c:pt idx="3318">
                  <c:v>3319</c:v>
                </c:pt>
                <c:pt idx="3319">
                  <c:v>3320</c:v>
                </c:pt>
                <c:pt idx="3320">
                  <c:v>3321</c:v>
                </c:pt>
                <c:pt idx="3321">
                  <c:v>3322</c:v>
                </c:pt>
                <c:pt idx="3322">
                  <c:v>3323</c:v>
                </c:pt>
                <c:pt idx="3323">
                  <c:v>3324</c:v>
                </c:pt>
                <c:pt idx="3324">
                  <c:v>3325</c:v>
                </c:pt>
                <c:pt idx="3325">
                  <c:v>3326</c:v>
                </c:pt>
                <c:pt idx="3326">
                  <c:v>3327</c:v>
                </c:pt>
                <c:pt idx="3327">
                  <c:v>3328</c:v>
                </c:pt>
                <c:pt idx="3328">
                  <c:v>3329</c:v>
                </c:pt>
                <c:pt idx="3329">
                  <c:v>3330</c:v>
                </c:pt>
                <c:pt idx="3330">
                  <c:v>3331</c:v>
                </c:pt>
                <c:pt idx="3331">
                  <c:v>3332</c:v>
                </c:pt>
                <c:pt idx="3332">
                  <c:v>3333</c:v>
                </c:pt>
                <c:pt idx="3333">
                  <c:v>3334</c:v>
                </c:pt>
                <c:pt idx="3334">
                  <c:v>3335</c:v>
                </c:pt>
                <c:pt idx="3335">
                  <c:v>3336</c:v>
                </c:pt>
                <c:pt idx="3336">
                  <c:v>3337</c:v>
                </c:pt>
                <c:pt idx="3337">
                  <c:v>3338</c:v>
                </c:pt>
                <c:pt idx="3338">
                  <c:v>3339</c:v>
                </c:pt>
                <c:pt idx="3339">
                  <c:v>3340</c:v>
                </c:pt>
                <c:pt idx="3340">
                  <c:v>3341</c:v>
                </c:pt>
                <c:pt idx="3341">
                  <c:v>3342</c:v>
                </c:pt>
                <c:pt idx="3342">
                  <c:v>3343</c:v>
                </c:pt>
                <c:pt idx="3343">
                  <c:v>3344</c:v>
                </c:pt>
                <c:pt idx="3344">
                  <c:v>3345</c:v>
                </c:pt>
                <c:pt idx="3345">
                  <c:v>3346</c:v>
                </c:pt>
                <c:pt idx="3346">
                  <c:v>3347</c:v>
                </c:pt>
                <c:pt idx="3347">
                  <c:v>3348</c:v>
                </c:pt>
                <c:pt idx="3348">
                  <c:v>3349</c:v>
                </c:pt>
                <c:pt idx="3349">
                  <c:v>3350</c:v>
                </c:pt>
                <c:pt idx="3350">
                  <c:v>3351</c:v>
                </c:pt>
                <c:pt idx="3351">
                  <c:v>3352</c:v>
                </c:pt>
                <c:pt idx="3352">
                  <c:v>3353</c:v>
                </c:pt>
                <c:pt idx="3353">
                  <c:v>3354</c:v>
                </c:pt>
                <c:pt idx="3354">
                  <c:v>3355</c:v>
                </c:pt>
                <c:pt idx="3355">
                  <c:v>3356</c:v>
                </c:pt>
                <c:pt idx="3356">
                  <c:v>3357</c:v>
                </c:pt>
                <c:pt idx="3357">
                  <c:v>3358</c:v>
                </c:pt>
                <c:pt idx="3358">
                  <c:v>3359</c:v>
                </c:pt>
                <c:pt idx="3359">
                  <c:v>3360</c:v>
                </c:pt>
                <c:pt idx="3360">
                  <c:v>3361</c:v>
                </c:pt>
                <c:pt idx="3361">
                  <c:v>3362</c:v>
                </c:pt>
                <c:pt idx="3362">
                  <c:v>3363</c:v>
                </c:pt>
                <c:pt idx="3363">
                  <c:v>3364</c:v>
                </c:pt>
                <c:pt idx="3364">
                  <c:v>3365</c:v>
                </c:pt>
                <c:pt idx="3365">
                  <c:v>3366</c:v>
                </c:pt>
                <c:pt idx="3366">
                  <c:v>3367</c:v>
                </c:pt>
                <c:pt idx="3367">
                  <c:v>3368</c:v>
                </c:pt>
                <c:pt idx="3368">
                  <c:v>3369</c:v>
                </c:pt>
                <c:pt idx="3369">
                  <c:v>3370</c:v>
                </c:pt>
                <c:pt idx="3370">
                  <c:v>3371</c:v>
                </c:pt>
                <c:pt idx="3371">
                  <c:v>3372</c:v>
                </c:pt>
                <c:pt idx="3372">
                  <c:v>3373</c:v>
                </c:pt>
                <c:pt idx="3373">
                  <c:v>3374</c:v>
                </c:pt>
                <c:pt idx="3374">
                  <c:v>3375</c:v>
                </c:pt>
                <c:pt idx="3375">
                  <c:v>3376</c:v>
                </c:pt>
                <c:pt idx="3376">
                  <c:v>3377</c:v>
                </c:pt>
                <c:pt idx="3377">
                  <c:v>3378</c:v>
                </c:pt>
                <c:pt idx="3378">
                  <c:v>3379</c:v>
                </c:pt>
                <c:pt idx="3379">
                  <c:v>3380</c:v>
                </c:pt>
                <c:pt idx="3380">
                  <c:v>3381</c:v>
                </c:pt>
                <c:pt idx="3381">
                  <c:v>3382</c:v>
                </c:pt>
                <c:pt idx="3382">
                  <c:v>3383</c:v>
                </c:pt>
                <c:pt idx="3383">
                  <c:v>3384</c:v>
                </c:pt>
                <c:pt idx="3384">
                  <c:v>3385</c:v>
                </c:pt>
                <c:pt idx="3385">
                  <c:v>3386</c:v>
                </c:pt>
                <c:pt idx="3386">
                  <c:v>3387</c:v>
                </c:pt>
                <c:pt idx="3387">
                  <c:v>3388</c:v>
                </c:pt>
                <c:pt idx="3388">
                  <c:v>3389</c:v>
                </c:pt>
                <c:pt idx="3389">
                  <c:v>3390</c:v>
                </c:pt>
                <c:pt idx="3390">
                  <c:v>3391</c:v>
                </c:pt>
                <c:pt idx="3391">
                  <c:v>3392</c:v>
                </c:pt>
                <c:pt idx="3392">
                  <c:v>3393</c:v>
                </c:pt>
                <c:pt idx="3393">
                  <c:v>3394</c:v>
                </c:pt>
                <c:pt idx="3394">
                  <c:v>3395</c:v>
                </c:pt>
                <c:pt idx="3395">
                  <c:v>3396</c:v>
                </c:pt>
                <c:pt idx="3396">
                  <c:v>3397</c:v>
                </c:pt>
                <c:pt idx="3397">
                  <c:v>3398</c:v>
                </c:pt>
                <c:pt idx="3398">
                  <c:v>3399</c:v>
                </c:pt>
                <c:pt idx="3399">
                  <c:v>3400</c:v>
                </c:pt>
                <c:pt idx="3400">
                  <c:v>3401</c:v>
                </c:pt>
                <c:pt idx="3401">
                  <c:v>3402</c:v>
                </c:pt>
                <c:pt idx="3402">
                  <c:v>3403</c:v>
                </c:pt>
                <c:pt idx="3403">
                  <c:v>3404</c:v>
                </c:pt>
                <c:pt idx="3404">
                  <c:v>3405</c:v>
                </c:pt>
                <c:pt idx="3405">
                  <c:v>3406</c:v>
                </c:pt>
                <c:pt idx="3406">
                  <c:v>3407</c:v>
                </c:pt>
                <c:pt idx="3407">
                  <c:v>3408</c:v>
                </c:pt>
                <c:pt idx="3408">
                  <c:v>3409</c:v>
                </c:pt>
                <c:pt idx="3409">
                  <c:v>3410</c:v>
                </c:pt>
                <c:pt idx="3410">
                  <c:v>3411</c:v>
                </c:pt>
                <c:pt idx="3411">
                  <c:v>3412</c:v>
                </c:pt>
                <c:pt idx="3412">
                  <c:v>3413</c:v>
                </c:pt>
                <c:pt idx="3413">
                  <c:v>3414</c:v>
                </c:pt>
                <c:pt idx="3414">
                  <c:v>3415</c:v>
                </c:pt>
                <c:pt idx="3415">
                  <c:v>3416</c:v>
                </c:pt>
                <c:pt idx="3416">
                  <c:v>3417</c:v>
                </c:pt>
                <c:pt idx="3417">
                  <c:v>3418</c:v>
                </c:pt>
                <c:pt idx="3418">
                  <c:v>3419</c:v>
                </c:pt>
                <c:pt idx="3419">
                  <c:v>3420</c:v>
                </c:pt>
                <c:pt idx="3420">
                  <c:v>3421</c:v>
                </c:pt>
                <c:pt idx="3421">
                  <c:v>3422</c:v>
                </c:pt>
                <c:pt idx="3422">
                  <c:v>3423</c:v>
                </c:pt>
                <c:pt idx="3423">
                  <c:v>3424</c:v>
                </c:pt>
                <c:pt idx="3424">
                  <c:v>3425</c:v>
                </c:pt>
                <c:pt idx="3425">
                  <c:v>3426</c:v>
                </c:pt>
                <c:pt idx="3426">
                  <c:v>3427</c:v>
                </c:pt>
                <c:pt idx="3427">
                  <c:v>3428</c:v>
                </c:pt>
                <c:pt idx="3428">
                  <c:v>3429</c:v>
                </c:pt>
                <c:pt idx="3429">
                  <c:v>3430</c:v>
                </c:pt>
                <c:pt idx="3430">
                  <c:v>3431</c:v>
                </c:pt>
                <c:pt idx="3431">
                  <c:v>3432</c:v>
                </c:pt>
                <c:pt idx="3432">
                  <c:v>3433</c:v>
                </c:pt>
                <c:pt idx="3433">
                  <c:v>3434</c:v>
                </c:pt>
                <c:pt idx="3434">
                  <c:v>3435</c:v>
                </c:pt>
                <c:pt idx="3435">
                  <c:v>3436</c:v>
                </c:pt>
                <c:pt idx="3436">
                  <c:v>3437</c:v>
                </c:pt>
                <c:pt idx="3437">
                  <c:v>3438</c:v>
                </c:pt>
                <c:pt idx="3438">
                  <c:v>3439</c:v>
                </c:pt>
                <c:pt idx="3439">
                  <c:v>3440</c:v>
                </c:pt>
                <c:pt idx="3440">
                  <c:v>3441</c:v>
                </c:pt>
                <c:pt idx="3441">
                  <c:v>3442</c:v>
                </c:pt>
                <c:pt idx="3442">
                  <c:v>3443</c:v>
                </c:pt>
                <c:pt idx="3443">
                  <c:v>3444</c:v>
                </c:pt>
                <c:pt idx="3444">
                  <c:v>3445</c:v>
                </c:pt>
                <c:pt idx="3445">
                  <c:v>3446</c:v>
                </c:pt>
                <c:pt idx="3446">
                  <c:v>3447</c:v>
                </c:pt>
                <c:pt idx="3447">
                  <c:v>3448</c:v>
                </c:pt>
                <c:pt idx="3448">
                  <c:v>3449</c:v>
                </c:pt>
                <c:pt idx="3449">
                  <c:v>3450</c:v>
                </c:pt>
                <c:pt idx="3450">
                  <c:v>3451</c:v>
                </c:pt>
                <c:pt idx="3451">
                  <c:v>3452</c:v>
                </c:pt>
                <c:pt idx="3452">
                  <c:v>3453</c:v>
                </c:pt>
                <c:pt idx="3453">
                  <c:v>3454</c:v>
                </c:pt>
                <c:pt idx="3454">
                  <c:v>3455</c:v>
                </c:pt>
                <c:pt idx="3455">
                  <c:v>3456</c:v>
                </c:pt>
                <c:pt idx="3456">
                  <c:v>3457</c:v>
                </c:pt>
                <c:pt idx="3457">
                  <c:v>3458</c:v>
                </c:pt>
                <c:pt idx="3458">
                  <c:v>3459</c:v>
                </c:pt>
                <c:pt idx="3459">
                  <c:v>3460</c:v>
                </c:pt>
                <c:pt idx="3460">
                  <c:v>3461</c:v>
                </c:pt>
                <c:pt idx="3461">
                  <c:v>3462</c:v>
                </c:pt>
                <c:pt idx="3462">
                  <c:v>3463</c:v>
                </c:pt>
                <c:pt idx="3463">
                  <c:v>3464</c:v>
                </c:pt>
                <c:pt idx="3464">
                  <c:v>3465</c:v>
                </c:pt>
                <c:pt idx="3465">
                  <c:v>3466</c:v>
                </c:pt>
                <c:pt idx="3466">
                  <c:v>3467</c:v>
                </c:pt>
                <c:pt idx="3467">
                  <c:v>3468</c:v>
                </c:pt>
                <c:pt idx="3468">
                  <c:v>3469</c:v>
                </c:pt>
                <c:pt idx="3469">
                  <c:v>3470</c:v>
                </c:pt>
                <c:pt idx="3470">
                  <c:v>3471</c:v>
                </c:pt>
                <c:pt idx="3471">
                  <c:v>3472</c:v>
                </c:pt>
                <c:pt idx="3472">
                  <c:v>3473</c:v>
                </c:pt>
                <c:pt idx="3473">
                  <c:v>3474</c:v>
                </c:pt>
                <c:pt idx="3474">
                  <c:v>3475</c:v>
                </c:pt>
                <c:pt idx="3475">
                  <c:v>3476</c:v>
                </c:pt>
                <c:pt idx="3476">
                  <c:v>3477</c:v>
                </c:pt>
                <c:pt idx="3477">
                  <c:v>3478</c:v>
                </c:pt>
                <c:pt idx="3478">
                  <c:v>3479</c:v>
                </c:pt>
                <c:pt idx="3479">
                  <c:v>3480</c:v>
                </c:pt>
                <c:pt idx="3480">
                  <c:v>3481</c:v>
                </c:pt>
                <c:pt idx="3481">
                  <c:v>3482</c:v>
                </c:pt>
                <c:pt idx="3482">
                  <c:v>3483</c:v>
                </c:pt>
                <c:pt idx="3483">
                  <c:v>3484</c:v>
                </c:pt>
                <c:pt idx="3484">
                  <c:v>3485</c:v>
                </c:pt>
                <c:pt idx="3485">
                  <c:v>3486</c:v>
                </c:pt>
                <c:pt idx="3486">
                  <c:v>3487</c:v>
                </c:pt>
                <c:pt idx="3487">
                  <c:v>3488</c:v>
                </c:pt>
                <c:pt idx="3488">
                  <c:v>3489</c:v>
                </c:pt>
                <c:pt idx="3489">
                  <c:v>3490</c:v>
                </c:pt>
                <c:pt idx="3490">
                  <c:v>3491</c:v>
                </c:pt>
                <c:pt idx="3491">
                  <c:v>3492</c:v>
                </c:pt>
                <c:pt idx="3492">
                  <c:v>3493</c:v>
                </c:pt>
                <c:pt idx="3493">
                  <c:v>3494</c:v>
                </c:pt>
                <c:pt idx="3494">
                  <c:v>3495</c:v>
                </c:pt>
                <c:pt idx="3495">
                  <c:v>3496</c:v>
                </c:pt>
                <c:pt idx="3496">
                  <c:v>3497</c:v>
                </c:pt>
                <c:pt idx="3497">
                  <c:v>3498</c:v>
                </c:pt>
                <c:pt idx="3498">
                  <c:v>3499</c:v>
                </c:pt>
                <c:pt idx="3499">
                  <c:v>3500</c:v>
                </c:pt>
                <c:pt idx="3500">
                  <c:v>3501</c:v>
                </c:pt>
                <c:pt idx="3501">
                  <c:v>3502</c:v>
                </c:pt>
                <c:pt idx="3502">
                  <c:v>3503</c:v>
                </c:pt>
                <c:pt idx="3503">
                  <c:v>3504</c:v>
                </c:pt>
                <c:pt idx="3504">
                  <c:v>3505</c:v>
                </c:pt>
                <c:pt idx="3505">
                  <c:v>3506</c:v>
                </c:pt>
                <c:pt idx="3506">
                  <c:v>3507</c:v>
                </c:pt>
                <c:pt idx="3507">
                  <c:v>3508</c:v>
                </c:pt>
                <c:pt idx="3508">
                  <c:v>3509</c:v>
                </c:pt>
                <c:pt idx="3509">
                  <c:v>3510</c:v>
                </c:pt>
                <c:pt idx="3510">
                  <c:v>3511</c:v>
                </c:pt>
                <c:pt idx="3511">
                  <c:v>3512</c:v>
                </c:pt>
                <c:pt idx="3512">
                  <c:v>3513</c:v>
                </c:pt>
                <c:pt idx="3513">
                  <c:v>3514</c:v>
                </c:pt>
                <c:pt idx="3514">
                  <c:v>3515</c:v>
                </c:pt>
                <c:pt idx="3515">
                  <c:v>3516</c:v>
                </c:pt>
                <c:pt idx="3516">
                  <c:v>3517</c:v>
                </c:pt>
                <c:pt idx="3517">
                  <c:v>3518</c:v>
                </c:pt>
                <c:pt idx="3518">
                  <c:v>3519</c:v>
                </c:pt>
                <c:pt idx="3519">
                  <c:v>3520</c:v>
                </c:pt>
                <c:pt idx="3520">
                  <c:v>3521</c:v>
                </c:pt>
                <c:pt idx="3521">
                  <c:v>3522</c:v>
                </c:pt>
                <c:pt idx="3522">
                  <c:v>3523</c:v>
                </c:pt>
                <c:pt idx="3523">
                  <c:v>3524</c:v>
                </c:pt>
                <c:pt idx="3524">
                  <c:v>3525</c:v>
                </c:pt>
                <c:pt idx="3525">
                  <c:v>3526</c:v>
                </c:pt>
                <c:pt idx="3526">
                  <c:v>3527</c:v>
                </c:pt>
                <c:pt idx="3527">
                  <c:v>3528</c:v>
                </c:pt>
                <c:pt idx="3528">
                  <c:v>3529</c:v>
                </c:pt>
                <c:pt idx="3529">
                  <c:v>3530</c:v>
                </c:pt>
                <c:pt idx="3530">
                  <c:v>3531</c:v>
                </c:pt>
                <c:pt idx="3531">
                  <c:v>3532</c:v>
                </c:pt>
                <c:pt idx="3532">
                  <c:v>3533</c:v>
                </c:pt>
                <c:pt idx="3533">
                  <c:v>3534</c:v>
                </c:pt>
                <c:pt idx="3534">
                  <c:v>3535</c:v>
                </c:pt>
                <c:pt idx="3535">
                  <c:v>3536</c:v>
                </c:pt>
                <c:pt idx="3536">
                  <c:v>3537</c:v>
                </c:pt>
                <c:pt idx="3537">
                  <c:v>3538</c:v>
                </c:pt>
                <c:pt idx="3538">
                  <c:v>3539</c:v>
                </c:pt>
                <c:pt idx="3539">
                  <c:v>3540</c:v>
                </c:pt>
                <c:pt idx="3540">
                  <c:v>3541</c:v>
                </c:pt>
                <c:pt idx="3541">
                  <c:v>3542</c:v>
                </c:pt>
                <c:pt idx="3542">
                  <c:v>3543</c:v>
                </c:pt>
                <c:pt idx="3543">
                  <c:v>3544</c:v>
                </c:pt>
                <c:pt idx="3544">
                  <c:v>3545</c:v>
                </c:pt>
                <c:pt idx="3545">
                  <c:v>3546</c:v>
                </c:pt>
                <c:pt idx="3546">
                  <c:v>3547</c:v>
                </c:pt>
                <c:pt idx="3547">
                  <c:v>3548</c:v>
                </c:pt>
                <c:pt idx="3548">
                  <c:v>3549</c:v>
                </c:pt>
                <c:pt idx="3549">
                  <c:v>3550</c:v>
                </c:pt>
                <c:pt idx="3550">
                  <c:v>3551</c:v>
                </c:pt>
                <c:pt idx="3551">
                  <c:v>3552</c:v>
                </c:pt>
                <c:pt idx="3552">
                  <c:v>3553</c:v>
                </c:pt>
                <c:pt idx="3553">
                  <c:v>3554</c:v>
                </c:pt>
                <c:pt idx="3554">
                  <c:v>3555</c:v>
                </c:pt>
                <c:pt idx="3555">
                  <c:v>3556</c:v>
                </c:pt>
                <c:pt idx="3556">
                  <c:v>3557</c:v>
                </c:pt>
                <c:pt idx="3557">
                  <c:v>3558</c:v>
                </c:pt>
                <c:pt idx="3558">
                  <c:v>3559</c:v>
                </c:pt>
                <c:pt idx="3559">
                  <c:v>3560</c:v>
                </c:pt>
                <c:pt idx="3560">
                  <c:v>3561</c:v>
                </c:pt>
                <c:pt idx="3561">
                  <c:v>3562</c:v>
                </c:pt>
                <c:pt idx="3562">
                  <c:v>3563</c:v>
                </c:pt>
                <c:pt idx="3563">
                  <c:v>3564</c:v>
                </c:pt>
                <c:pt idx="3564">
                  <c:v>3565</c:v>
                </c:pt>
                <c:pt idx="3565">
                  <c:v>3566</c:v>
                </c:pt>
                <c:pt idx="3566">
                  <c:v>3567</c:v>
                </c:pt>
                <c:pt idx="3567">
                  <c:v>3568</c:v>
                </c:pt>
                <c:pt idx="3568">
                  <c:v>3569</c:v>
                </c:pt>
                <c:pt idx="3569">
                  <c:v>3570</c:v>
                </c:pt>
                <c:pt idx="3570">
                  <c:v>3571</c:v>
                </c:pt>
                <c:pt idx="3571">
                  <c:v>3572</c:v>
                </c:pt>
                <c:pt idx="3572">
                  <c:v>3573</c:v>
                </c:pt>
                <c:pt idx="3573">
                  <c:v>3574</c:v>
                </c:pt>
                <c:pt idx="3574">
                  <c:v>3575</c:v>
                </c:pt>
                <c:pt idx="3575">
                  <c:v>3576</c:v>
                </c:pt>
                <c:pt idx="3576">
                  <c:v>3577</c:v>
                </c:pt>
                <c:pt idx="3577">
                  <c:v>3578</c:v>
                </c:pt>
                <c:pt idx="3578">
                  <c:v>3579</c:v>
                </c:pt>
                <c:pt idx="3579">
                  <c:v>3580</c:v>
                </c:pt>
                <c:pt idx="3580">
                  <c:v>3581</c:v>
                </c:pt>
                <c:pt idx="3581">
                  <c:v>3582</c:v>
                </c:pt>
                <c:pt idx="3582">
                  <c:v>3583</c:v>
                </c:pt>
                <c:pt idx="3583">
                  <c:v>3584</c:v>
                </c:pt>
                <c:pt idx="3584">
                  <c:v>3585</c:v>
                </c:pt>
                <c:pt idx="3585">
                  <c:v>3586</c:v>
                </c:pt>
                <c:pt idx="3586">
                  <c:v>3587</c:v>
                </c:pt>
                <c:pt idx="3587">
                  <c:v>3588</c:v>
                </c:pt>
                <c:pt idx="3588">
                  <c:v>3589</c:v>
                </c:pt>
                <c:pt idx="3589">
                  <c:v>3590</c:v>
                </c:pt>
                <c:pt idx="3590">
                  <c:v>3591</c:v>
                </c:pt>
                <c:pt idx="3591">
                  <c:v>3592</c:v>
                </c:pt>
                <c:pt idx="3592">
                  <c:v>3593</c:v>
                </c:pt>
                <c:pt idx="3593">
                  <c:v>3594</c:v>
                </c:pt>
                <c:pt idx="3594">
                  <c:v>3595</c:v>
                </c:pt>
                <c:pt idx="3595">
                  <c:v>3596</c:v>
                </c:pt>
                <c:pt idx="3596">
                  <c:v>3597</c:v>
                </c:pt>
                <c:pt idx="3597">
                  <c:v>3598</c:v>
                </c:pt>
                <c:pt idx="3598">
                  <c:v>3599</c:v>
                </c:pt>
                <c:pt idx="3599">
                  <c:v>3600</c:v>
                </c:pt>
                <c:pt idx="3600">
                  <c:v>3601</c:v>
                </c:pt>
                <c:pt idx="3601">
                  <c:v>3602</c:v>
                </c:pt>
                <c:pt idx="3602">
                  <c:v>3603</c:v>
                </c:pt>
                <c:pt idx="3603">
                  <c:v>3604</c:v>
                </c:pt>
                <c:pt idx="3604">
                  <c:v>3605</c:v>
                </c:pt>
                <c:pt idx="3605">
                  <c:v>3606</c:v>
                </c:pt>
                <c:pt idx="3606">
                  <c:v>3607</c:v>
                </c:pt>
                <c:pt idx="3607">
                  <c:v>3608</c:v>
                </c:pt>
                <c:pt idx="3608">
                  <c:v>3609</c:v>
                </c:pt>
                <c:pt idx="3609">
                  <c:v>3610</c:v>
                </c:pt>
                <c:pt idx="3610">
                  <c:v>3611</c:v>
                </c:pt>
                <c:pt idx="3611">
                  <c:v>3612</c:v>
                </c:pt>
                <c:pt idx="3612">
                  <c:v>3613</c:v>
                </c:pt>
                <c:pt idx="3613">
                  <c:v>3614</c:v>
                </c:pt>
                <c:pt idx="3614">
                  <c:v>3615</c:v>
                </c:pt>
                <c:pt idx="3615">
                  <c:v>3616</c:v>
                </c:pt>
                <c:pt idx="3616">
                  <c:v>3617</c:v>
                </c:pt>
                <c:pt idx="3617">
                  <c:v>3618</c:v>
                </c:pt>
                <c:pt idx="3618">
                  <c:v>3619</c:v>
                </c:pt>
                <c:pt idx="3619">
                  <c:v>3620</c:v>
                </c:pt>
                <c:pt idx="3620">
                  <c:v>3621</c:v>
                </c:pt>
                <c:pt idx="3621">
                  <c:v>3622</c:v>
                </c:pt>
                <c:pt idx="3622">
                  <c:v>3623</c:v>
                </c:pt>
                <c:pt idx="3623">
                  <c:v>3624</c:v>
                </c:pt>
                <c:pt idx="3624">
                  <c:v>3625</c:v>
                </c:pt>
                <c:pt idx="3625">
                  <c:v>3626</c:v>
                </c:pt>
                <c:pt idx="3626">
                  <c:v>3627</c:v>
                </c:pt>
                <c:pt idx="3627">
                  <c:v>3628</c:v>
                </c:pt>
                <c:pt idx="3628">
                  <c:v>3629</c:v>
                </c:pt>
                <c:pt idx="3629">
                  <c:v>3630</c:v>
                </c:pt>
                <c:pt idx="3630">
                  <c:v>3631</c:v>
                </c:pt>
                <c:pt idx="3631">
                  <c:v>3632</c:v>
                </c:pt>
                <c:pt idx="3632">
                  <c:v>3633</c:v>
                </c:pt>
                <c:pt idx="3633">
                  <c:v>3634</c:v>
                </c:pt>
                <c:pt idx="3634">
                  <c:v>3635</c:v>
                </c:pt>
                <c:pt idx="3635">
                  <c:v>3636</c:v>
                </c:pt>
                <c:pt idx="3636">
                  <c:v>3637</c:v>
                </c:pt>
                <c:pt idx="3637">
                  <c:v>3638</c:v>
                </c:pt>
                <c:pt idx="3638">
                  <c:v>3639</c:v>
                </c:pt>
                <c:pt idx="3639">
                  <c:v>3640</c:v>
                </c:pt>
                <c:pt idx="3640">
                  <c:v>3641</c:v>
                </c:pt>
                <c:pt idx="3641">
                  <c:v>3642</c:v>
                </c:pt>
                <c:pt idx="3642">
                  <c:v>3643</c:v>
                </c:pt>
                <c:pt idx="3643">
                  <c:v>3644</c:v>
                </c:pt>
                <c:pt idx="3644">
                  <c:v>3645</c:v>
                </c:pt>
                <c:pt idx="3645">
                  <c:v>3646</c:v>
                </c:pt>
                <c:pt idx="3646">
                  <c:v>3647</c:v>
                </c:pt>
                <c:pt idx="3647">
                  <c:v>3648</c:v>
                </c:pt>
                <c:pt idx="3648">
                  <c:v>3649</c:v>
                </c:pt>
                <c:pt idx="3649">
                  <c:v>3650</c:v>
                </c:pt>
                <c:pt idx="3650">
                  <c:v>3651</c:v>
                </c:pt>
                <c:pt idx="3651">
                  <c:v>3652</c:v>
                </c:pt>
                <c:pt idx="3652">
                  <c:v>3653</c:v>
                </c:pt>
                <c:pt idx="3653">
                  <c:v>3654</c:v>
                </c:pt>
                <c:pt idx="3654">
                  <c:v>3655</c:v>
                </c:pt>
                <c:pt idx="3655">
                  <c:v>3656</c:v>
                </c:pt>
                <c:pt idx="3656">
                  <c:v>3657</c:v>
                </c:pt>
                <c:pt idx="3657">
                  <c:v>3658</c:v>
                </c:pt>
                <c:pt idx="3658">
                  <c:v>3659</c:v>
                </c:pt>
                <c:pt idx="3659">
                  <c:v>3660</c:v>
                </c:pt>
                <c:pt idx="3660">
                  <c:v>3661</c:v>
                </c:pt>
                <c:pt idx="3661">
                  <c:v>3662</c:v>
                </c:pt>
                <c:pt idx="3662">
                  <c:v>3663</c:v>
                </c:pt>
                <c:pt idx="3663">
                  <c:v>3664</c:v>
                </c:pt>
                <c:pt idx="3664">
                  <c:v>3665</c:v>
                </c:pt>
                <c:pt idx="3665">
                  <c:v>3666</c:v>
                </c:pt>
                <c:pt idx="3666">
                  <c:v>3667</c:v>
                </c:pt>
                <c:pt idx="3667">
                  <c:v>3668</c:v>
                </c:pt>
                <c:pt idx="3668">
                  <c:v>3669</c:v>
                </c:pt>
                <c:pt idx="3669">
                  <c:v>3670</c:v>
                </c:pt>
                <c:pt idx="3670">
                  <c:v>3671</c:v>
                </c:pt>
                <c:pt idx="3671">
                  <c:v>3672</c:v>
                </c:pt>
                <c:pt idx="3672">
                  <c:v>3673</c:v>
                </c:pt>
                <c:pt idx="3673">
                  <c:v>3674</c:v>
                </c:pt>
                <c:pt idx="3674">
                  <c:v>3675</c:v>
                </c:pt>
                <c:pt idx="3675">
                  <c:v>3676</c:v>
                </c:pt>
                <c:pt idx="3676">
                  <c:v>3677</c:v>
                </c:pt>
                <c:pt idx="3677">
                  <c:v>3678</c:v>
                </c:pt>
                <c:pt idx="3678">
                  <c:v>3679</c:v>
                </c:pt>
                <c:pt idx="3679">
                  <c:v>3680</c:v>
                </c:pt>
                <c:pt idx="3680">
                  <c:v>3681</c:v>
                </c:pt>
                <c:pt idx="3681">
                  <c:v>3682</c:v>
                </c:pt>
                <c:pt idx="3682">
                  <c:v>3683</c:v>
                </c:pt>
                <c:pt idx="3683">
                  <c:v>3684</c:v>
                </c:pt>
                <c:pt idx="3684">
                  <c:v>3685</c:v>
                </c:pt>
                <c:pt idx="3685">
                  <c:v>3686</c:v>
                </c:pt>
                <c:pt idx="3686">
                  <c:v>3687</c:v>
                </c:pt>
                <c:pt idx="3687">
                  <c:v>3688</c:v>
                </c:pt>
                <c:pt idx="3688">
                  <c:v>3689</c:v>
                </c:pt>
                <c:pt idx="3689">
                  <c:v>3690</c:v>
                </c:pt>
                <c:pt idx="3690">
                  <c:v>3691</c:v>
                </c:pt>
                <c:pt idx="3691">
                  <c:v>3692</c:v>
                </c:pt>
                <c:pt idx="3692">
                  <c:v>3693</c:v>
                </c:pt>
                <c:pt idx="3693">
                  <c:v>3694</c:v>
                </c:pt>
                <c:pt idx="3694">
                  <c:v>3695</c:v>
                </c:pt>
                <c:pt idx="3695">
                  <c:v>3696</c:v>
                </c:pt>
                <c:pt idx="3696">
                  <c:v>3697</c:v>
                </c:pt>
                <c:pt idx="3697">
                  <c:v>3698</c:v>
                </c:pt>
                <c:pt idx="3698">
                  <c:v>3699</c:v>
                </c:pt>
                <c:pt idx="3699">
                  <c:v>3700</c:v>
                </c:pt>
                <c:pt idx="3700">
                  <c:v>3701</c:v>
                </c:pt>
                <c:pt idx="3701">
                  <c:v>3702</c:v>
                </c:pt>
                <c:pt idx="3702">
                  <c:v>3703</c:v>
                </c:pt>
                <c:pt idx="3703">
                  <c:v>3704</c:v>
                </c:pt>
                <c:pt idx="3704">
                  <c:v>3705</c:v>
                </c:pt>
                <c:pt idx="3705">
                  <c:v>3706</c:v>
                </c:pt>
                <c:pt idx="3706">
                  <c:v>3707</c:v>
                </c:pt>
                <c:pt idx="3707">
                  <c:v>3708</c:v>
                </c:pt>
                <c:pt idx="3708">
                  <c:v>3709</c:v>
                </c:pt>
                <c:pt idx="3709">
                  <c:v>3710</c:v>
                </c:pt>
                <c:pt idx="3710">
                  <c:v>3711</c:v>
                </c:pt>
                <c:pt idx="3711">
                  <c:v>3712</c:v>
                </c:pt>
                <c:pt idx="3712">
                  <c:v>3713</c:v>
                </c:pt>
                <c:pt idx="3713">
                  <c:v>3714</c:v>
                </c:pt>
                <c:pt idx="3714">
                  <c:v>3715</c:v>
                </c:pt>
                <c:pt idx="3715">
                  <c:v>3716</c:v>
                </c:pt>
                <c:pt idx="3716">
                  <c:v>3717</c:v>
                </c:pt>
                <c:pt idx="3717">
                  <c:v>3718</c:v>
                </c:pt>
                <c:pt idx="3718">
                  <c:v>3719</c:v>
                </c:pt>
                <c:pt idx="3719">
                  <c:v>3720</c:v>
                </c:pt>
                <c:pt idx="3720">
                  <c:v>3721</c:v>
                </c:pt>
                <c:pt idx="3721">
                  <c:v>3722</c:v>
                </c:pt>
                <c:pt idx="3722">
                  <c:v>3723</c:v>
                </c:pt>
                <c:pt idx="3723">
                  <c:v>3724</c:v>
                </c:pt>
                <c:pt idx="3724">
                  <c:v>3725</c:v>
                </c:pt>
                <c:pt idx="3725">
                  <c:v>3726</c:v>
                </c:pt>
                <c:pt idx="3726">
                  <c:v>3727</c:v>
                </c:pt>
                <c:pt idx="3727">
                  <c:v>3728</c:v>
                </c:pt>
                <c:pt idx="3728">
                  <c:v>3729</c:v>
                </c:pt>
                <c:pt idx="3729">
                  <c:v>3730</c:v>
                </c:pt>
                <c:pt idx="3730">
                  <c:v>3731</c:v>
                </c:pt>
                <c:pt idx="3731">
                  <c:v>3732</c:v>
                </c:pt>
                <c:pt idx="3732">
                  <c:v>3733</c:v>
                </c:pt>
                <c:pt idx="3733">
                  <c:v>3734</c:v>
                </c:pt>
                <c:pt idx="3734">
                  <c:v>3735</c:v>
                </c:pt>
                <c:pt idx="3735">
                  <c:v>3736</c:v>
                </c:pt>
                <c:pt idx="3736">
                  <c:v>3737</c:v>
                </c:pt>
                <c:pt idx="3737">
                  <c:v>3738</c:v>
                </c:pt>
                <c:pt idx="3738">
                  <c:v>3739</c:v>
                </c:pt>
                <c:pt idx="3739">
                  <c:v>3740</c:v>
                </c:pt>
                <c:pt idx="3740">
                  <c:v>3741</c:v>
                </c:pt>
                <c:pt idx="3741">
                  <c:v>3742</c:v>
                </c:pt>
                <c:pt idx="3742">
                  <c:v>3743</c:v>
                </c:pt>
                <c:pt idx="3743">
                  <c:v>3744</c:v>
                </c:pt>
                <c:pt idx="3744">
                  <c:v>3745</c:v>
                </c:pt>
                <c:pt idx="3745">
                  <c:v>3746</c:v>
                </c:pt>
                <c:pt idx="3746">
                  <c:v>3747</c:v>
                </c:pt>
                <c:pt idx="3747">
                  <c:v>3748</c:v>
                </c:pt>
                <c:pt idx="3748">
                  <c:v>3749</c:v>
                </c:pt>
                <c:pt idx="3749">
                  <c:v>3750</c:v>
                </c:pt>
                <c:pt idx="3750">
                  <c:v>3751</c:v>
                </c:pt>
                <c:pt idx="3751">
                  <c:v>3752</c:v>
                </c:pt>
                <c:pt idx="3752">
                  <c:v>3753</c:v>
                </c:pt>
                <c:pt idx="3753">
                  <c:v>3754</c:v>
                </c:pt>
                <c:pt idx="3754">
                  <c:v>3755</c:v>
                </c:pt>
                <c:pt idx="3755">
                  <c:v>3756</c:v>
                </c:pt>
                <c:pt idx="3756">
                  <c:v>3757</c:v>
                </c:pt>
                <c:pt idx="3757">
                  <c:v>3758</c:v>
                </c:pt>
                <c:pt idx="3758">
                  <c:v>3759</c:v>
                </c:pt>
                <c:pt idx="3759">
                  <c:v>3760</c:v>
                </c:pt>
                <c:pt idx="3760">
                  <c:v>3761</c:v>
                </c:pt>
                <c:pt idx="3761">
                  <c:v>3762</c:v>
                </c:pt>
                <c:pt idx="3762">
                  <c:v>3763</c:v>
                </c:pt>
                <c:pt idx="3763">
                  <c:v>3764</c:v>
                </c:pt>
                <c:pt idx="3764">
                  <c:v>3765</c:v>
                </c:pt>
                <c:pt idx="3765">
                  <c:v>3766</c:v>
                </c:pt>
                <c:pt idx="3766">
                  <c:v>3767</c:v>
                </c:pt>
                <c:pt idx="3767">
                  <c:v>3768</c:v>
                </c:pt>
                <c:pt idx="3768">
                  <c:v>3769</c:v>
                </c:pt>
                <c:pt idx="3769">
                  <c:v>3770</c:v>
                </c:pt>
                <c:pt idx="3770">
                  <c:v>3771</c:v>
                </c:pt>
                <c:pt idx="3771">
                  <c:v>3772</c:v>
                </c:pt>
                <c:pt idx="3772">
                  <c:v>3773</c:v>
                </c:pt>
                <c:pt idx="3773">
                  <c:v>3774</c:v>
                </c:pt>
                <c:pt idx="3774">
                  <c:v>3775</c:v>
                </c:pt>
                <c:pt idx="3775">
                  <c:v>3776</c:v>
                </c:pt>
                <c:pt idx="3776">
                  <c:v>3777</c:v>
                </c:pt>
                <c:pt idx="3777">
                  <c:v>3778</c:v>
                </c:pt>
                <c:pt idx="3778">
                  <c:v>3779</c:v>
                </c:pt>
                <c:pt idx="3779">
                  <c:v>3780</c:v>
                </c:pt>
                <c:pt idx="3780">
                  <c:v>3781</c:v>
                </c:pt>
                <c:pt idx="3781">
                  <c:v>3782</c:v>
                </c:pt>
                <c:pt idx="3782">
                  <c:v>3783</c:v>
                </c:pt>
                <c:pt idx="3783">
                  <c:v>3784</c:v>
                </c:pt>
                <c:pt idx="3784">
                  <c:v>3785</c:v>
                </c:pt>
                <c:pt idx="3785">
                  <c:v>3786</c:v>
                </c:pt>
                <c:pt idx="3786">
                  <c:v>3787</c:v>
                </c:pt>
                <c:pt idx="3787">
                  <c:v>3788</c:v>
                </c:pt>
                <c:pt idx="3788">
                  <c:v>3789</c:v>
                </c:pt>
                <c:pt idx="3789">
                  <c:v>3790</c:v>
                </c:pt>
                <c:pt idx="3790">
                  <c:v>3791</c:v>
                </c:pt>
                <c:pt idx="3791">
                  <c:v>3792</c:v>
                </c:pt>
                <c:pt idx="3792">
                  <c:v>3793</c:v>
                </c:pt>
                <c:pt idx="3793">
                  <c:v>3794</c:v>
                </c:pt>
                <c:pt idx="3794">
                  <c:v>3795</c:v>
                </c:pt>
                <c:pt idx="3795">
                  <c:v>3796</c:v>
                </c:pt>
                <c:pt idx="3796">
                  <c:v>3797</c:v>
                </c:pt>
                <c:pt idx="3797">
                  <c:v>3798</c:v>
                </c:pt>
                <c:pt idx="3798">
                  <c:v>3799</c:v>
                </c:pt>
                <c:pt idx="3799">
                  <c:v>3800</c:v>
                </c:pt>
                <c:pt idx="3800">
                  <c:v>3801</c:v>
                </c:pt>
                <c:pt idx="3801">
                  <c:v>3802</c:v>
                </c:pt>
                <c:pt idx="3802">
                  <c:v>3803</c:v>
                </c:pt>
                <c:pt idx="3803">
                  <c:v>3804</c:v>
                </c:pt>
                <c:pt idx="3804">
                  <c:v>3805</c:v>
                </c:pt>
                <c:pt idx="3805">
                  <c:v>3806</c:v>
                </c:pt>
                <c:pt idx="3806">
                  <c:v>3807</c:v>
                </c:pt>
                <c:pt idx="3807">
                  <c:v>3808</c:v>
                </c:pt>
                <c:pt idx="3808">
                  <c:v>3809</c:v>
                </c:pt>
                <c:pt idx="3809">
                  <c:v>3810</c:v>
                </c:pt>
                <c:pt idx="3810">
                  <c:v>3811</c:v>
                </c:pt>
                <c:pt idx="3811">
                  <c:v>3812</c:v>
                </c:pt>
                <c:pt idx="3812">
                  <c:v>3813</c:v>
                </c:pt>
                <c:pt idx="3813">
                  <c:v>3814</c:v>
                </c:pt>
                <c:pt idx="3814">
                  <c:v>3815</c:v>
                </c:pt>
                <c:pt idx="3815">
                  <c:v>3816</c:v>
                </c:pt>
                <c:pt idx="3816">
                  <c:v>3817</c:v>
                </c:pt>
                <c:pt idx="3817">
                  <c:v>3818</c:v>
                </c:pt>
                <c:pt idx="3818">
                  <c:v>3819</c:v>
                </c:pt>
                <c:pt idx="3819">
                  <c:v>3820</c:v>
                </c:pt>
                <c:pt idx="3820">
                  <c:v>3821</c:v>
                </c:pt>
                <c:pt idx="3821">
                  <c:v>3822</c:v>
                </c:pt>
                <c:pt idx="3822">
                  <c:v>3823</c:v>
                </c:pt>
                <c:pt idx="3823">
                  <c:v>3824</c:v>
                </c:pt>
                <c:pt idx="3824">
                  <c:v>3825</c:v>
                </c:pt>
                <c:pt idx="3825">
                  <c:v>3826</c:v>
                </c:pt>
                <c:pt idx="3826">
                  <c:v>3827</c:v>
                </c:pt>
                <c:pt idx="3827">
                  <c:v>3828</c:v>
                </c:pt>
                <c:pt idx="3828">
                  <c:v>3829</c:v>
                </c:pt>
                <c:pt idx="3829">
                  <c:v>3830</c:v>
                </c:pt>
                <c:pt idx="3830">
                  <c:v>3831</c:v>
                </c:pt>
                <c:pt idx="3831">
                  <c:v>3832</c:v>
                </c:pt>
                <c:pt idx="3832">
                  <c:v>3833</c:v>
                </c:pt>
                <c:pt idx="3833">
                  <c:v>3834</c:v>
                </c:pt>
                <c:pt idx="3834">
                  <c:v>3835</c:v>
                </c:pt>
                <c:pt idx="3835">
                  <c:v>3836</c:v>
                </c:pt>
                <c:pt idx="3836">
                  <c:v>3837</c:v>
                </c:pt>
                <c:pt idx="3837">
                  <c:v>3838</c:v>
                </c:pt>
                <c:pt idx="3838">
                  <c:v>3839</c:v>
                </c:pt>
                <c:pt idx="3839">
                  <c:v>3840</c:v>
                </c:pt>
                <c:pt idx="3840">
                  <c:v>3841</c:v>
                </c:pt>
                <c:pt idx="3841">
                  <c:v>3842</c:v>
                </c:pt>
                <c:pt idx="3842">
                  <c:v>3843</c:v>
                </c:pt>
                <c:pt idx="3843">
                  <c:v>3844</c:v>
                </c:pt>
                <c:pt idx="3844">
                  <c:v>3845</c:v>
                </c:pt>
                <c:pt idx="3845">
                  <c:v>3846</c:v>
                </c:pt>
                <c:pt idx="3846">
                  <c:v>3847</c:v>
                </c:pt>
                <c:pt idx="3847">
                  <c:v>3848</c:v>
                </c:pt>
                <c:pt idx="3848">
                  <c:v>3849</c:v>
                </c:pt>
                <c:pt idx="3849">
                  <c:v>3850</c:v>
                </c:pt>
                <c:pt idx="3850">
                  <c:v>3851</c:v>
                </c:pt>
                <c:pt idx="3851">
                  <c:v>3852</c:v>
                </c:pt>
                <c:pt idx="3852">
                  <c:v>3853</c:v>
                </c:pt>
                <c:pt idx="3853">
                  <c:v>3854</c:v>
                </c:pt>
                <c:pt idx="3854">
                  <c:v>3855</c:v>
                </c:pt>
                <c:pt idx="3855">
                  <c:v>3856</c:v>
                </c:pt>
                <c:pt idx="3856">
                  <c:v>3857</c:v>
                </c:pt>
                <c:pt idx="3857">
                  <c:v>3858</c:v>
                </c:pt>
                <c:pt idx="3858">
                  <c:v>3859</c:v>
                </c:pt>
                <c:pt idx="3859">
                  <c:v>3860</c:v>
                </c:pt>
                <c:pt idx="3860">
                  <c:v>3861</c:v>
                </c:pt>
                <c:pt idx="3861">
                  <c:v>3862</c:v>
                </c:pt>
                <c:pt idx="3862">
                  <c:v>3863</c:v>
                </c:pt>
                <c:pt idx="3863">
                  <c:v>3864</c:v>
                </c:pt>
                <c:pt idx="3864">
                  <c:v>3865</c:v>
                </c:pt>
                <c:pt idx="3865">
                  <c:v>3866</c:v>
                </c:pt>
                <c:pt idx="3866">
                  <c:v>3867</c:v>
                </c:pt>
                <c:pt idx="3867">
                  <c:v>3868</c:v>
                </c:pt>
                <c:pt idx="3868">
                  <c:v>3869</c:v>
                </c:pt>
                <c:pt idx="3869">
                  <c:v>3870</c:v>
                </c:pt>
                <c:pt idx="3870">
                  <c:v>3871</c:v>
                </c:pt>
                <c:pt idx="3871">
                  <c:v>3872</c:v>
                </c:pt>
                <c:pt idx="3872">
                  <c:v>3873</c:v>
                </c:pt>
                <c:pt idx="3873">
                  <c:v>3874</c:v>
                </c:pt>
                <c:pt idx="3874">
                  <c:v>3875</c:v>
                </c:pt>
                <c:pt idx="3875">
                  <c:v>3876</c:v>
                </c:pt>
                <c:pt idx="3876">
                  <c:v>3877</c:v>
                </c:pt>
                <c:pt idx="3877">
                  <c:v>3878</c:v>
                </c:pt>
                <c:pt idx="3878">
                  <c:v>3879</c:v>
                </c:pt>
                <c:pt idx="3879">
                  <c:v>3880</c:v>
                </c:pt>
                <c:pt idx="3880">
                  <c:v>3881</c:v>
                </c:pt>
                <c:pt idx="3881">
                  <c:v>3882</c:v>
                </c:pt>
                <c:pt idx="3882">
                  <c:v>3883</c:v>
                </c:pt>
                <c:pt idx="3883">
                  <c:v>3884</c:v>
                </c:pt>
                <c:pt idx="3884">
                  <c:v>3885</c:v>
                </c:pt>
                <c:pt idx="3885">
                  <c:v>3886</c:v>
                </c:pt>
                <c:pt idx="3886">
                  <c:v>3887</c:v>
                </c:pt>
                <c:pt idx="3887">
                  <c:v>3888</c:v>
                </c:pt>
                <c:pt idx="3888">
                  <c:v>3889</c:v>
                </c:pt>
                <c:pt idx="3889">
                  <c:v>3890</c:v>
                </c:pt>
                <c:pt idx="3890">
                  <c:v>3891</c:v>
                </c:pt>
                <c:pt idx="3891">
                  <c:v>3892</c:v>
                </c:pt>
                <c:pt idx="3892">
                  <c:v>3893</c:v>
                </c:pt>
                <c:pt idx="3893">
                  <c:v>3894</c:v>
                </c:pt>
                <c:pt idx="3894">
                  <c:v>3895</c:v>
                </c:pt>
                <c:pt idx="3895">
                  <c:v>3896</c:v>
                </c:pt>
                <c:pt idx="3896">
                  <c:v>3897</c:v>
                </c:pt>
                <c:pt idx="3897">
                  <c:v>3898</c:v>
                </c:pt>
                <c:pt idx="3898">
                  <c:v>3899</c:v>
                </c:pt>
                <c:pt idx="3899">
                  <c:v>3900</c:v>
                </c:pt>
                <c:pt idx="3900">
                  <c:v>3901</c:v>
                </c:pt>
                <c:pt idx="3901">
                  <c:v>3902</c:v>
                </c:pt>
                <c:pt idx="3902">
                  <c:v>3903</c:v>
                </c:pt>
                <c:pt idx="3903">
                  <c:v>3904</c:v>
                </c:pt>
                <c:pt idx="3904">
                  <c:v>3905</c:v>
                </c:pt>
                <c:pt idx="3905">
                  <c:v>3906</c:v>
                </c:pt>
                <c:pt idx="3906">
                  <c:v>3907</c:v>
                </c:pt>
                <c:pt idx="3907">
                  <c:v>3908</c:v>
                </c:pt>
                <c:pt idx="3908">
                  <c:v>3909</c:v>
                </c:pt>
                <c:pt idx="3909">
                  <c:v>3910</c:v>
                </c:pt>
                <c:pt idx="3910">
                  <c:v>3911</c:v>
                </c:pt>
                <c:pt idx="3911">
                  <c:v>3912</c:v>
                </c:pt>
                <c:pt idx="3912">
                  <c:v>3913</c:v>
                </c:pt>
                <c:pt idx="3913">
                  <c:v>3914</c:v>
                </c:pt>
                <c:pt idx="3914">
                  <c:v>3915</c:v>
                </c:pt>
                <c:pt idx="3915">
                  <c:v>3916</c:v>
                </c:pt>
                <c:pt idx="3916">
                  <c:v>3917</c:v>
                </c:pt>
                <c:pt idx="3917">
                  <c:v>3918</c:v>
                </c:pt>
                <c:pt idx="3918">
                  <c:v>3919</c:v>
                </c:pt>
                <c:pt idx="3919">
                  <c:v>3920</c:v>
                </c:pt>
                <c:pt idx="3920">
                  <c:v>3921</c:v>
                </c:pt>
                <c:pt idx="3921">
                  <c:v>3922</c:v>
                </c:pt>
                <c:pt idx="3922">
                  <c:v>3923</c:v>
                </c:pt>
                <c:pt idx="3923">
                  <c:v>3924</c:v>
                </c:pt>
                <c:pt idx="3924">
                  <c:v>3925</c:v>
                </c:pt>
                <c:pt idx="3925">
                  <c:v>3926</c:v>
                </c:pt>
                <c:pt idx="3926">
                  <c:v>3927</c:v>
                </c:pt>
                <c:pt idx="3927">
                  <c:v>3928</c:v>
                </c:pt>
                <c:pt idx="3928">
                  <c:v>3929</c:v>
                </c:pt>
                <c:pt idx="3929">
                  <c:v>3930</c:v>
                </c:pt>
                <c:pt idx="3930">
                  <c:v>3931</c:v>
                </c:pt>
                <c:pt idx="3931">
                  <c:v>3932</c:v>
                </c:pt>
                <c:pt idx="3932">
                  <c:v>3933</c:v>
                </c:pt>
                <c:pt idx="3933">
                  <c:v>3934</c:v>
                </c:pt>
                <c:pt idx="3934">
                  <c:v>3935</c:v>
                </c:pt>
                <c:pt idx="3935">
                  <c:v>3936</c:v>
                </c:pt>
                <c:pt idx="3936">
                  <c:v>3937</c:v>
                </c:pt>
                <c:pt idx="3937">
                  <c:v>3938</c:v>
                </c:pt>
                <c:pt idx="3938">
                  <c:v>3939</c:v>
                </c:pt>
                <c:pt idx="3939">
                  <c:v>3940</c:v>
                </c:pt>
                <c:pt idx="3940">
                  <c:v>3941</c:v>
                </c:pt>
                <c:pt idx="3941">
                  <c:v>3942</c:v>
                </c:pt>
                <c:pt idx="3942">
                  <c:v>3943</c:v>
                </c:pt>
                <c:pt idx="3943">
                  <c:v>3944</c:v>
                </c:pt>
                <c:pt idx="3944">
                  <c:v>3945</c:v>
                </c:pt>
                <c:pt idx="3945">
                  <c:v>3946</c:v>
                </c:pt>
                <c:pt idx="3946">
                  <c:v>3947</c:v>
                </c:pt>
                <c:pt idx="3947">
                  <c:v>3948</c:v>
                </c:pt>
                <c:pt idx="3948">
                  <c:v>3949</c:v>
                </c:pt>
                <c:pt idx="3949">
                  <c:v>3950</c:v>
                </c:pt>
                <c:pt idx="3950">
                  <c:v>3951</c:v>
                </c:pt>
                <c:pt idx="3951">
                  <c:v>3952</c:v>
                </c:pt>
                <c:pt idx="3952">
                  <c:v>3953</c:v>
                </c:pt>
                <c:pt idx="3953">
                  <c:v>3954</c:v>
                </c:pt>
                <c:pt idx="3954">
                  <c:v>3955</c:v>
                </c:pt>
                <c:pt idx="3955">
                  <c:v>3956</c:v>
                </c:pt>
                <c:pt idx="3956">
                  <c:v>3957</c:v>
                </c:pt>
                <c:pt idx="3957">
                  <c:v>3958</c:v>
                </c:pt>
                <c:pt idx="3958">
                  <c:v>3959</c:v>
                </c:pt>
                <c:pt idx="3959">
                  <c:v>3960</c:v>
                </c:pt>
                <c:pt idx="3960">
                  <c:v>3961</c:v>
                </c:pt>
                <c:pt idx="3961">
                  <c:v>3962</c:v>
                </c:pt>
                <c:pt idx="3962">
                  <c:v>3963</c:v>
                </c:pt>
                <c:pt idx="3963">
                  <c:v>3964</c:v>
                </c:pt>
                <c:pt idx="3964">
                  <c:v>3965</c:v>
                </c:pt>
                <c:pt idx="3965">
                  <c:v>3966</c:v>
                </c:pt>
                <c:pt idx="3966">
                  <c:v>3967</c:v>
                </c:pt>
                <c:pt idx="3967">
                  <c:v>3968</c:v>
                </c:pt>
                <c:pt idx="3968">
                  <c:v>3969</c:v>
                </c:pt>
                <c:pt idx="3969">
                  <c:v>3970</c:v>
                </c:pt>
                <c:pt idx="3970">
                  <c:v>3971</c:v>
                </c:pt>
                <c:pt idx="3971">
                  <c:v>3972</c:v>
                </c:pt>
                <c:pt idx="3972">
                  <c:v>3973</c:v>
                </c:pt>
                <c:pt idx="3973">
                  <c:v>3974</c:v>
                </c:pt>
                <c:pt idx="3974">
                  <c:v>3975</c:v>
                </c:pt>
                <c:pt idx="3975">
                  <c:v>3976</c:v>
                </c:pt>
                <c:pt idx="3976">
                  <c:v>3977</c:v>
                </c:pt>
                <c:pt idx="3977">
                  <c:v>3978</c:v>
                </c:pt>
                <c:pt idx="3978">
                  <c:v>3979</c:v>
                </c:pt>
                <c:pt idx="3979">
                  <c:v>3980</c:v>
                </c:pt>
                <c:pt idx="3980">
                  <c:v>3981</c:v>
                </c:pt>
                <c:pt idx="3981">
                  <c:v>3982</c:v>
                </c:pt>
                <c:pt idx="3982">
                  <c:v>3983</c:v>
                </c:pt>
                <c:pt idx="3983">
                  <c:v>3984</c:v>
                </c:pt>
                <c:pt idx="3984">
                  <c:v>3985</c:v>
                </c:pt>
                <c:pt idx="3985">
                  <c:v>3986</c:v>
                </c:pt>
                <c:pt idx="3986">
                  <c:v>3987</c:v>
                </c:pt>
                <c:pt idx="3987">
                  <c:v>3988</c:v>
                </c:pt>
                <c:pt idx="3988">
                  <c:v>3989</c:v>
                </c:pt>
                <c:pt idx="3989">
                  <c:v>3990</c:v>
                </c:pt>
                <c:pt idx="3990">
                  <c:v>3991</c:v>
                </c:pt>
                <c:pt idx="3991">
                  <c:v>3992</c:v>
                </c:pt>
                <c:pt idx="3992">
                  <c:v>3993</c:v>
                </c:pt>
                <c:pt idx="3993">
                  <c:v>3994</c:v>
                </c:pt>
                <c:pt idx="3994">
                  <c:v>3995</c:v>
                </c:pt>
                <c:pt idx="3995">
                  <c:v>3996</c:v>
                </c:pt>
                <c:pt idx="3996">
                  <c:v>3997</c:v>
                </c:pt>
                <c:pt idx="3997">
                  <c:v>3998</c:v>
                </c:pt>
                <c:pt idx="3998">
                  <c:v>3999</c:v>
                </c:pt>
                <c:pt idx="3999">
                  <c:v>4000</c:v>
                </c:pt>
                <c:pt idx="4000">
                  <c:v>4001</c:v>
                </c:pt>
                <c:pt idx="4001">
                  <c:v>4002</c:v>
                </c:pt>
                <c:pt idx="4002">
                  <c:v>4003</c:v>
                </c:pt>
                <c:pt idx="4003">
                  <c:v>4004</c:v>
                </c:pt>
                <c:pt idx="4004">
                  <c:v>4005</c:v>
                </c:pt>
                <c:pt idx="4005">
                  <c:v>4006</c:v>
                </c:pt>
                <c:pt idx="4006">
                  <c:v>4007</c:v>
                </c:pt>
                <c:pt idx="4007">
                  <c:v>4008</c:v>
                </c:pt>
                <c:pt idx="4008">
                  <c:v>4009</c:v>
                </c:pt>
                <c:pt idx="4009">
                  <c:v>4010</c:v>
                </c:pt>
                <c:pt idx="4010">
                  <c:v>4011</c:v>
                </c:pt>
                <c:pt idx="4011">
                  <c:v>4012</c:v>
                </c:pt>
                <c:pt idx="4012">
                  <c:v>4013</c:v>
                </c:pt>
                <c:pt idx="4013">
                  <c:v>4014</c:v>
                </c:pt>
                <c:pt idx="4014">
                  <c:v>4015</c:v>
                </c:pt>
                <c:pt idx="4015">
                  <c:v>4016</c:v>
                </c:pt>
                <c:pt idx="4016">
                  <c:v>4017</c:v>
                </c:pt>
                <c:pt idx="4017">
                  <c:v>4018</c:v>
                </c:pt>
                <c:pt idx="4018">
                  <c:v>4019</c:v>
                </c:pt>
                <c:pt idx="4019">
                  <c:v>4020</c:v>
                </c:pt>
                <c:pt idx="4020">
                  <c:v>4021</c:v>
                </c:pt>
                <c:pt idx="4021">
                  <c:v>4022</c:v>
                </c:pt>
                <c:pt idx="4022">
                  <c:v>4023</c:v>
                </c:pt>
                <c:pt idx="4023">
                  <c:v>4024</c:v>
                </c:pt>
                <c:pt idx="4024">
                  <c:v>4025</c:v>
                </c:pt>
                <c:pt idx="4025">
                  <c:v>4026</c:v>
                </c:pt>
                <c:pt idx="4026">
                  <c:v>4027</c:v>
                </c:pt>
                <c:pt idx="4027">
                  <c:v>4028</c:v>
                </c:pt>
                <c:pt idx="4028">
                  <c:v>4029</c:v>
                </c:pt>
                <c:pt idx="4029">
                  <c:v>4030</c:v>
                </c:pt>
                <c:pt idx="4030">
                  <c:v>4031</c:v>
                </c:pt>
                <c:pt idx="4031">
                  <c:v>4032</c:v>
                </c:pt>
                <c:pt idx="4032">
                  <c:v>4033</c:v>
                </c:pt>
                <c:pt idx="4033">
                  <c:v>4034</c:v>
                </c:pt>
                <c:pt idx="4034">
                  <c:v>4035</c:v>
                </c:pt>
                <c:pt idx="4035">
                  <c:v>4036</c:v>
                </c:pt>
                <c:pt idx="4036">
                  <c:v>4037</c:v>
                </c:pt>
                <c:pt idx="4037">
                  <c:v>4038</c:v>
                </c:pt>
                <c:pt idx="4038">
                  <c:v>4039</c:v>
                </c:pt>
                <c:pt idx="4039">
                  <c:v>4040</c:v>
                </c:pt>
                <c:pt idx="4040">
                  <c:v>4041</c:v>
                </c:pt>
                <c:pt idx="4041">
                  <c:v>4042</c:v>
                </c:pt>
                <c:pt idx="4042">
                  <c:v>4043</c:v>
                </c:pt>
                <c:pt idx="4043">
                  <c:v>4044</c:v>
                </c:pt>
                <c:pt idx="4044">
                  <c:v>4045</c:v>
                </c:pt>
                <c:pt idx="4045">
                  <c:v>4046</c:v>
                </c:pt>
                <c:pt idx="4046">
                  <c:v>4047</c:v>
                </c:pt>
                <c:pt idx="4047">
                  <c:v>4048</c:v>
                </c:pt>
                <c:pt idx="4048">
                  <c:v>4049</c:v>
                </c:pt>
                <c:pt idx="4049">
                  <c:v>4050</c:v>
                </c:pt>
                <c:pt idx="4050">
                  <c:v>4051</c:v>
                </c:pt>
                <c:pt idx="4051">
                  <c:v>4052</c:v>
                </c:pt>
                <c:pt idx="4052">
                  <c:v>4053</c:v>
                </c:pt>
                <c:pt idx="4053">
                  <c:v>4054</c:v>
                </c:pt>
                <c:pt idx="4054">
                  <c:v>4055</c:v>
                </c:pt>
                <c:pt idx="4055">
                  <c:v>4056</c:v>
                </c:pt>
                <c:pt idx="4056">
                  <c:v>4057</c:v>
                </c:pt>
                <c:pt idx="4057">
                  <c:v>4058</c:v>
                </c:pt>
                <c:pt idx="4058">
                  <c:v>4059</c:v>
                </c:pt>
                <c:pt idx="4059">
                  <c:v>4060</c:v>
                </c:pt>
                <c:pt idx="4060">
                  <c:v>4061</c:v>
                </c:pt>
                <c:pt idx="4061">
                  <c:v>4062</c:v>
                </c:pt>
                <c:pt idx="4062">
                  <c:v>4063</c:v>
                </c:pt>
                <c:pt idx="4063">
                  <c:v>4064</c:v>
                </c:pt>
                <c:pt idx="4064">
                  <c:v>4065</c:v>
                </c:pt>
                <c:pt idx="4065">
                  <c:v>4066</c:v>
                </c:pt>
                <c:pt idx="4066">
                  <c:v>4067</c:v>
                </c:pt>
                <c:pt idx="4067">
                  <c:v>4068</c:v>
                </c:pt>
                <c:pt idx="4068">
                  <c:v>4069</c:v>
                </c:pt>
                <c:pt idx="4069">
                  <c:v>4070</c:v>
                </c:pt>
                <c:pt idx="4070">
                  <c:v>4071</c:v>
                </c:pt>
                <c:pt idx="4071">
                  <c:v>4072</c:v>
                </c:pt>
                <c:pt idx="4072">
                  <c:v>4073</c:v>
                </c:pt>
                <c:pt idx="4073">
                  <c:v>4074</c:v>
                </c:pt>
                <c:pt idx="4074">
                  <c:v>4075</c:v>
                </c:pt>
                <c:pt idx="4075">
                  <c:v>4076</c:v>
                </c:pt>
                <c:pt idx="4076">
                  <c:v>4077</c:v>
                </c:pt>
                <c:pt idx="4077">
                  <c:v>4078</c:v>
                </c:pt>
                <c:pt idx="4078">
                  <c:v>4079</c:v>
                </c:pt>
                <c:pt idx="4079">
                  <c:v>4080</c:v>
                </c:pt>
                <c:pt idx="4080">
                  <c:v>4081</c:v>
                </c:pt>
                <c:pt idx="4081">
                  <c:v>4082</c:v>
                </c:pt>
                <c:pt idx="4082">
                  <c:v>4083</c:v>
                </c:pt>
                <c:pt idx="4083">
                  <c:v>4084</c:v>
                </c:pt>
                <c:pt idx="4084">
                  <c:v>4085</c:v>
                </c:pt>
                <c:pt idx="4085">
                  <c:v>4086</c:v>
                </c:pt>
                <c:pt idx="4086">
                  <c:v>4087</c:v>
                </c:pt>
                <c:pt idx="4087">
                  <c:v>4088</c:v>
                </c:pt>
                <c:pt idx="4088">
                  <c:v>4089</c:v>
                </c:pt>
                <c:pt idx="4089">
                  <c:v>4090</c:v>
                </c:pt>
                <c:pt idx="4090">
                  <c:v>4091</c:v>
                </c:pt>
                <c:pt idx="4091">
                  <c:v>4092</c:v>
                </c:pt>
                <c:pt idx="4092">
                  <c:v>4093</c:v>
                </c:pt>
                <c:pt idx="4093">
                  <c:v>4094</c:v>
                </c:pt>
                <c:pt idx="4094">
                  <c:v>4095</c:v>
                </c:pt>
                <c:pt idx="4095">
                  <c:v>4096</c:v>
                </c:pt>
                <c:pt idx="4096">
                  <c:v>4097</c:v>
                </c:pt>
                <c:pt idx="4097">
                  <c:v>4098</c:v>
                </c:pt>
                <c:pt idx="4098">
                  <c:v>4099</c:v>
                </c:pt>
                <c:pt idx="4099">
                  <c:v>4100</c:v>
                </c:pt>
                <c:pt idx="4100">
                  <c:v>4101</c:v>
                </c:pt>
                <c:pt idx="4101">
                  <c:v>4102</c:v>
                </c:pt>
                <c:pt idx="4102">
                  <c:v>4103</c:v>
                </c:pt>
                <c:pt idx="4103">
                  <c:v>4104</c:v>
                </c:pt>
                <c:pt idx="4104">
                  <c:v>4105</c:v>
                </c:pt>
                <c:pt idx="4105">
                  <c:v>4106</c:v>
                </c:pt>
                <c:pt idx="4106">
                  <c:v>4107</c:v>
                </c:pt>
                <c:pt idx="4107">
                  <c:v>4108</c:v>
                </c:pt>
                <c:pt idx="4108">
                  <c:v>4109</c:v>
                </c:pt>
                <c:pt idx="4109">
                  <c:v>4110</c:v>
                </c:pt>
                <c:pt idx="4110">
                  <c:v>4111</c:v>
                </c:pt>
                <c:pt idx="4111">
                  <c:v>4112</c:v>
                </c:pt>
                <c:pt idx="4112">
                  <c:v>4113</c:v>
                </c:pt>
                <c:pt idx="4113">
                  <c:v>4114</c:v>
                </c:pt>
                <c:pt idx="4114">
                  <c:v>4115</c:v>
                </c:pt>
                <c:pt idx="4115">
                  <c:v>4116</c:v>
                </c:pt>
                <c:pt idx="4116">
                  <c:v>4117</c:v>
                </c:pt>
                <c:pt idx="4117">
                  <c:v>4118</c:v>
                </c:pt>
                <c:pt idx="4118">
                  <c:v>4119</c:v>
                </c:pt>
                <c:pt idx="4119">
                  <c:v>4120</c:v>
                </c:pt>
                <c:pt idx="4120">
                  <c:v>4121</c:v>
                </c:pt>
                <c:pt idx="4121">
                  <c:v>4122</c:v>
                </c:pt>
                <c:pt idx="4122">
                  <c:v>4123</c:v>
                </c:pt>
                <c:pt idx="4123">
                  <c:v>4124</c:v>
                </c:pt>
                <c:pt idx="4124">
                  <c:v>4125</c:v>
                </c:pt>
                <c:pt idx="4125">
                  <c:v>4126</c:v>
                </c:pt>
                <c:pt idx="4126">
                  <c:v>4127</c:v>
                </c:pt>
                <c:pt idx="4127">
                  <c:v>4128</c:v>
                </c:pt>
                <c:pt idx="4128">
                  <c:v>4129</c:v>
                </c:pt>
                <c:pt idx="4129">
                  <c:v>4130</c:v>
                </c:pt>
                <c:pt idx="4130">
                  <c:v>4131</c:v>
                </c:pt>
                <c:pt idx="4131">
                  <c:v>4132</c:v>
                </c:pt>
                <c:pt idx="4132">
                  <c:v>4133</c:v>
                </c:pt>
                <c:pt idx="4133">
                  <c:v>4134</c:v>
                </c:pt>
                <c:pt idx="4134">
                  <c:v>4135</c:v>
                </c:pt>
                <c:pt idx="4135">
                  <c:v>4136</c:v>
                </c:pt>
                <c:pt idx="4136">
                  <c:v>4137</c:v>
                </c:pt>
                <c:pt idx="4137">
                  <c:v>4138</c:v>
                </c:pt>
                <c:pt idx="4138">
                  <c:v>4139</c:v>
                </c:pt>
                <c:pt idx="4139">
                  <c:v>4140</c:v>
                </c:pt>
                <c:pt idx="4140">
                  <c:v>4141</c:v>
                </c:pt>
                <c:pt idx="4141">
                  <c:v>4142</c:v>
                </c:pt>
                <c:pt idx="4142">
                  <c:v>4143</c:v>
                </c:pt>
                <c:pt idx="4143">
                  <c:v>4144</c:v>
                </c:pt>
                <c:pt idx="4144">
                  <c:v>4145</c:v>
                </c:pt>
                <c:pt idx="4145">
                  <c:v>4146</c:v>
                </c:pt>
                <c:pt idx="4146">
                  <c:v>4147</c:v>
                </c:pt>
                <c:pt idx="4147">
                  <c:v>4148</c:v>
                </c:pt>
                <c:pt idx="4148">
                  <c:v>4149</c:v>
                </c:pt>
                <c:pt idx="4149">
                  <c:v>4150</c:v>
                </c:pt>
                <c:pt idx="4150">
                  <c:v>4151</c:v>
                </c:pt>
                <c:pt idx="4151">
                  <c:v>4152</c:v>
                </c:pt>
                <c:pt idx="4152">
                  <c:v>4153</c:v>
                </c:pt>
                <c:pt idx="4153">
                  <c:v>4154</c:v>
                </c:pt>
                <c:pt idx="4154">
                  <c:v>4155</c:v>
                </c:pt>
                <c:pt idx="4155">
                  <c:v>4156</c:v>
                </c:pt>
                <c:pt idx="4156">
                  <c:v>4157</c:v>
                </c:pt>
                <c:pt idx="4157">
                  <c:v>4158</c:v>
                </c:pt>
                <c:pt idx="4158">
                  <c:v>4159</c:v>
                </c:pt>
                <c:pt idx="4159">
                  <c:v>4160</c:v>
                </c:pt>
                <c:pt idx="4160">
                  <c:v>4161</c:v>
                </c:pt>
                <c:pt idx="4161">
                  <c:v>4162</c:v>
                </c:pt>
                <c:pt idx="4162">
                  <c:v>4163</c:v>
                </c:pt>
                <c:pt idx="4163">
                  <c:v>4164</c:v>
                </c:pt>
                <c:pt idx="4164">
                  <c:v>4165</c:v>
                </c:pt>
                <c:pt idx="4165">
                  <c:v>4166</c:v>
                </c:pt>
                <c:pt idx="4166">
                  <c:v>4167</c:v>
                </c:pt>
                <c:pt idx="4167">
                  <c:v>4168</c:v>
                </c:pt>
                <c:pt idx="4168">
                  <c:v>4169</c:v>
                </c:pt>
                <c:pt idx="4169">
                  <c:v>4170</c:v>
                </c:pt>
                <c:pt idx="4170">
                  <c:v>4171</c:v>
                </c:pt>
                <c:pt idx="4171">
                  <c:v>4172</c:v>
                </c:pt>
                <c:pt idx="4172">
                  <c:v>4173</c:v>
                </c:pt>
                <c:pt idx="4173">
                  <c:v>4174</c:v>
                </c:pt>
                <c:pt idx="4174">
                  <c:v>4175</c:v>
                </c:pt>
                <c:pt idx="4175">
                  <c:v>4176</c:v>
                </c:pt>
                <c:pt idx="4176">
                  <c:v>4177</c:v>
                </c:pt>
                <c:pt idx="4177">
                  <c:v>4178</c:v>
                </c:pt>
                <c:pt idx="4178">
                  <c:v>4179</c:v>
                </c:pt>
                <c:pt idx="4179">
                  <c:v>4180</c:v>
                </c:pt>
                <c:pt idx="4180">
                  <c:v>4181</c:v>
                </c:pt>
                <c:pt idx="4181">
                  <c:v>4182</c:v>
                </c:pt>
                <c:pt idx="4182">
                  <c:v>4183</c:v>
                </c:pt>
                <c:pt idx="4183">
                  <c:v>4184</c:v>
                </c:pt>
                <c:pt idx="4184">
                  <c:v>4185</c:v>
                </c:pt>
                <c:pt idx="4185">
                  <c:v>4186</c:v>
                </c:pt>
                <c:pt idx="4186">
                  <c:v>4187</c:v>
                </c:pt>
                <c:pt idx="4187">
                  <c:v>4188</c:v>
                </c:pt>
                <c:pt idx="4188">
                  <c:v>4189</c:v>
                </c:pt>
                <c:pt idx="4189">
                  <c:v>4190</c:v>
                </c:pt>
                <c:pt idx="4190">
                  <c:v>4191</c:v>
                </c:pt>
                <c:pt idx="4191">
                  <c:v>4192</c:v>
                </c:pt>
                <c:pt idx="4192">
                  <c:v>4193</c:v>
                </c:pt>
                <c:pt idx="4193">
                  <c:v>4194</c:v>
                </c:pt>
                <c:pt idx="4194">
                  <c:v>4195</c:v>
                </c:pt>
                <c:pt idx="4195">
                  <c:v>4196</c:v>
                </c:pt>
                <c:pt idx="4196">
                  <c:v>4197</c:v>
                </c:pt>
                <c:pt idx="4197">
                  <c:v>4198</c:v>
                </c:pt>
                <c:pt idx="4198">
                  <c:v>4199</c:v>
                </c:pt>
                <c:pt idx="4199">
                  <c:v>4200</c:v>
                </c:pt>
                <c:pt idx="4200">
                  <c:v>4201</c:v>
                </c:pt>
                <c:pt idx="4201">
                  <c:v>4202</c:v>
                </c:pt>
                <c:pt idx="4202">
                  <c:v>4203</c:v>
                </c:pt>
                <c:pt idx="4203">
                  <c:v>4204</c:v>
                </c:pt>
                <c:pt idx="4204">
                  <c:v>4205</c:v>
                </c:pt>
                <c:pt idx="4205">
                  <c:v>4206</c:v>
                </c:pt>
                <c:pt idx="4206">
                  <c:v>4207</c:v>
                </c:pt>
                <c:pt idx="4207">
                  <c:v>4208</c:v>
                </c:pt>
                <c:pt idx="4208">
                  <c:v>4209</c:v>
                </c:pt>
                <c:pt idx="4209">
                  <c:v>4210</c:v>
                </c:pt>
                <c:pt idx="4210">
                  <c:v>4211</c:v>
                </c:pt>
                <c:pt idx="4211">
                  <c:v>4212</c:v>
                </c:pt>
                <c:pt idx="4212">
                  <c:v>4213</c:v>
                </c:pt>
                <c:pt idx="4213">
                  <c:v>4214</c:v>
                </c:pt>
                <c:pt idx="4214">
                  <c:v>4215</c:v>
                </c:pt>
                <c:pt idx="4215">
                  <c:v>4216</c:v>
                </c:pt>
                <c:pt idx="4216">
                  <c:v>4217</c:v>
                </c:pt>
                <c:pt idx="4217">
                  <c:v>4218</c:v>
                </c:pt>
                <c:pt idx="4218">
                  <c:v>4219</c:v>
                </c:pt>
                <c:pt idx="4219">
                  <c:v>4220</c:v>
                </c:pt>
                <c:pt idx="4220">
                  <c:v>4221</c:v>
                </c:pt>
                <c:pt idx="4221">
                  <c:v>4222</c:v>
                </c:pt>
                <c:pt idx="4222">
                  <c:v>4223</c:v>
                </c:pt>
                <c:pt idx="4223">
                  <c:v>4224</c:v>
                </c:pt>
                <c:pt idx="4224">
                  <c:v>4225</c:v>
                </c:pt>
                <c:pt idx="4225">
                  <c:v>4226</c:v>
                </c:pt>
                <c:pt idx="4226">
                  <c:v>4227</c:v>
                </c:pt>
                <c:pt idx="4227">
                  <c:v>4228</c:v>
                </c:pt>
                <c:pt idx="4228">
                  <c:v>4229</c:v>
                </c:pt>
                <c:pt idx="4229">
                  <c:v>4230</c:v>
                </c:pt>
                <c:pt idx="4230">
                  <c:v>4231</c:v>
                </c:pt>
                <c:pt idx="4231">
                  <c:v>4232</c:v>
                </c:pt>
                <c:pt idx="4232">
                  <c:v>4233</c:v>
                </c:pt>
                <c:pt idx="4233">
                  <c:v>4234</c:v>
                </c:pt>
                <c:pt idx="4234">
                  <c:v>4235</c:v>
                </c:pt>
                <c:pt idx="4235">
                  <c:v>4236</c:v>
                </c:pt>
                <c:pt idx="4236">
                  <c:v>4237</c:v>
                </c:pt>
                <c:pt idx="4237">
                  <c:v>4238</c:v>
                </c:pt>
                <c:pt idx="4238">
                  <c:v>4239</c:v>
                </c:pt>
                <c:pt idx="4239">
                  <c:v>4240</c:v>
                </c:pt>
                <c:pt idx="4240">
                  <c:v>4241</c:v>
                </c:pt>
                <c:pt idx="4241">
                  <c:v>4242</c:v>
                </c:pt>
                <c:pt idx="4242">
                  <c:v>4243</c:v>
                </c:pt>
                <c:pt idx="4243">
                  <c:v>4244</c:v>
                </c:pt>
                <c:pt idx="4244">
                  <c:v>4245</c:v>
                </c:pt>
                <c:pt idx="4245">
                  <c:v>4246</c:v>
                </c:pt>
                <c:pt idx="4246">
                  <c:v>4247</c:v>
                </c:pt>
                <c:pt idx="4247">
                  <c:v>4248</c:v>
                </c:pt>
                <c:pt idx="4248">
                  <c:v>4249</c:v>
                </c:pt>
                <c:pt idx="4249">
                  <c:v>4250</c:v>
                </c:pt>
                <c:pt idx="4250">
                  <c:v>4251</c:v>
                </c:pt>
                <c:pt idx="4251">
                  <c:v>4252</c:v>
                </c:pt>
                <c:pt idx="4252">
                  <c:v>4253</c:v>
                </c:pt>
                <c:pt idx="4253">
                  <c:v>4254</c:v>
                </c:pt>
                <c:pt idx="4254">
                  <c:v>4255</c:v>
                </c:pt>
                <c:pt idx="4255">
                  <c:v>4256</c:v>
                </c:pt>
                <c:pt idx="4256">
                  <c:v>4257</c:v>
                </c:pt>
                <c:pt idx="4257">
                  <c:v>4258</c:v>
                </c:pt>
                <c:pt idx="4258">
                  <c:v>4259</c:v>
                </c:pt>
                <c:pt idx="4259">
                  <c:v>4260</c:v>
                </c:pt>
                <c:pt idx="4260">
                  <c:v>4261</c:v>
                </c:pt>
                <c:pt idx="4261">
                  <c:v>4262</c:v>
                </c:pt>
                <c:pt idx="4262">
                  <c:v>4263</c:v>
                </c:pt>
                <c:pt idx="4263">
                  <c:v>4264</c:v>
                </c:pt>
                <c:pt idx="4264">
                  <c:v>4265</c:v>
                </c:pt>
                <c:pt idx="4265">
                  <c:v>4266</c:v>
                </c:pt>
                <c:pt idx="4266">
                  <c:v>4267</c:v>
                </c:pt>
                <c:pt idx="4267">
                  <c:v>4268</c:v>
                </c:pt>
                <c:pt idx="4268">
                  <c:v>4269</c:v>
                </c:pt>
                <c:pt idx="4269">
                  <c:v>4270</c:v>
                </c:pt>
                <c:pt idx="4270">
                  <c:v>4271</c:v>
                </c:pt>
                <c:pt idx="4271">
                  <c:v>4272</c:v>
                </c:pt>
                <c:pt idx="4272">
                  <c:v>4273</c:v>
                </c:pt>
                <c:pt idx="4273">
                  <c:v>4274</c:v>
                </c:pt>
                <c:pt idx="4274">
                  <c:v>4275</c:v>
                </c:pt>
                <c:pt idx="4275">
                  <c:v>4276</c:v>
                </c:pt>
                <c:pt idx="4276">
                  <c:v>4277</c:v>
                </c:pt>
                <c:pt idx="4277">
                  <c:v>4278</c:v>
                </c:pt>
                <c:pt idx="4278">
                  <c:v>4279</c:v>
                </c:pt>
                <c:pt idx="4279">
                  <c:v>4280</c:v>
                </c:pt>
                <c:pt idx="4280">
                  <c:v>4281</c:v>
                </c:pt>
                <c:pt idx="4281">
                  <c:v>4282</c:v>
                </c:pt>
                <c:pt idx="4282">
                  <c:v>4283</c:v>
                </c:pt>
                <c:pt idx="4283">
                  <c:v>4284</c:v>
                </c:pt>
                <c:pt idx="4284">
                  <c:v>4285</c:v>
                </c:pt>
                <c:pt idx="4285">
                  <c:v>4286</c:v>
                </c:pt>
                <c:pt idx="4286">
                  <c:v>4287</c:v>
                </c:pt>
                <c:pt idx="4287">
                  <c:v>4288</c:v>
                </c:pt>
                <c:pt idx="4288">
                  <c:v>4289</c:v>
                </c:pt>
                <c:pt idx="4289">
                  <c:v>4290</c:v>
                </c:pt>
                <c:pt idx="4290">
                  <c:v>4291</c:v>
                </c:pt>
                <c:pt idx="4291">
                  <c:v>4292</c:v>
                </c:pt>
                <c:pt idx="4292">
                  <c:v>4293</c:v>
                </c:pt>
                <c:pt idx="4293">
                  <c:v>4294</c:v>
                </c:pt>
                <c:pt idx="4294">
                  <c:v>4295</c:v>
                </c:pt>
                <c:pt idx="4295">
                  <c:v>4296</c:v>
                </c:pt>
                <c:pt idx="4296">
                  <c:v>4297</c:v>
                </c:pt>
                <c:pt idx="4297">
                  <c:v>4298</c:v>
                </c:pt>
                <c:pt idx="4298">
                  <c:v>4299</c:v>
                </c:pt>
                <c:pt idx="4299">
                  <c:v>4300</c:v>
                </c:pt>
                <c:pt idx="4300">
                  <c:v>4301</c:v>
                </c:pt>
                <c:pt idx="4301">
                  <c:v>4302</c:v>
                </c:pt>
                <c:pt idx="4302">
                  <c:v>4303</c:v>
                </c:pt>
                <c:pt idx="4303">
                  <c:v>4304</c:v>
                </c:pt>
                <c:pt idx="4304">
                  <c:v>4305</c:v>
                </c:pt>
                <c:pt idx="4305">
                  <c:v>4306</c:v>
                </c:pt>
                <c:pt idx="4306">
                  <c:v>4307</c:v>
                </c:pt>
                <c:pt idx="4307">
                  <c:v>4308</c:v>
                </c:pt>
                <c:pt idx="4308">
                  <c:v>4309</c:v>
                </c:pt>
                <c:pt idx="4309">
                  <c:v>4310</c:v>
                </c:pt>
                <c:pt idx="4310">
                  <c:v>4311</c:v>
                </c:pt>
                <c:pt idx="4311">
                  <c:v>4312</c:v>
                </c:pt>
                <c:pt idx="4312">
                  <c:v>4313</c:v>
                </c:pt>
                <c:pt idx="4313">
                  <c:v>4314</c:v>
                </c:pt>
                <c:pt idx="4314">
                  <c:v>4315</c:v>
                </c:pt>
                <c:pt idx="4315">
                  <c:v>4316</c:v>
                </c:pt>
                <c:pt idx="4316">
                  <c:v>4317</c:v>
                </c:pt>
                <c:pt idx="4317">
                  <c:v>4318</c:v>
                </c:pt>
                <c:pt idx="4318">
                  <c:v>4319</c:v>
                </c:pt>
                <c:pt idx="4319">
                  <c:v>4320</c:v>
                </c:pt>
                <c:pt idx="4320">
                  <c:v>4321</c:v>
                </c:pt>
                <c:pt idx="4321">
                  <c:v>4322</c:v>
                </c:pt>
                <c:pt idx="4322">
                  <c:v>4323</c:v>
                </c:pt>
                <c:pt idx="4323">
                  <c:v>4324</c:v>
                </c:pt>
                <c:pt idx="4324">
                  <c:v>4325</c:v>
                </c:pt>
                <c:pt idx="4325">
                  <c:v>4326</c:v>
                </c:pt>
                <c:pt idx="4326">
                  <c:v>4327</c:v>
                </c:pt>
                <c:pt idx="4327">
                  <c:v>4328</c:v>
                </c:pt>
                <c:pt idx="4328">
                  <c:v>4329</c:v>
                </c:pt>
                <c:pt idx="4329">
                  <c:v>4330</c:v>
                </c:pt>
                <c:pt idx="4330">
                  <c:v>4331</c:v>
                </c:pt>
                <c:pt idx="4331">
                  <c:v>4332</c:v>
                </c:pt>
                <c:pt idx="4332">
                  <c:v>4333</c:v>
                </c:pt>
                <c:pt idx="4333">
                  <c:v>4334</c:v>
                </c:pt>
                <c:pt idx="4334">
                  <c:v>4335</c:v>
                </c:pt>
                <c:pt idx="4335">
                  <c:v>4336</c:v>
                </c:pt>
                <c:pt idx="4336">
                  <c:v>4337</c:v>
                </c:pt>
                <c:pt idx="4337">
                  <c:v>4338</c:v>
                </c:pt>
                <c:pt idx="4338">
                  <c:v>4339</c:v>
                </c:pt>
                <c:pt idx="4339">
                  <c:v>4340</c:v>
                </c:pt>
                <c:pt idx="4340">
                  <c:v>4341</c:v>
                </c:pt>
                <c:pt idx="4341">
                  <c:v>4342</c:v>
                </c:pt>
                <c:pt idx="4342">
                  <c:v>4343</c:v>
                </c:pt>
                <c:pt idx="4343">
                  <c:v>4344</c:v>
                </c:pt>
                <c:pt idx="4344">
                  <c:v>4345</c:v>
                </c:pt>
                <c:pt idx="4345">
                  <c:v>4346</c:v>
                </c:pt>
                <c:pt idx="4346">
                  <c:v>4347</c:v>
                </c:pt>
                <c:pt idx="4347">
                  <c:v>4348</c:v>
                </c:pt>
                <c:pt idx="4348">
                  <c:v>4349</c:v>
                </c:pt>
                <c:pt idx="4349">
                  <c:v>4350</c:v>
                </c:pt>
                <c:pt idx="4350">
                  <c:v>4351</c:v>
                </c:pt>
                <c:pt idx="4351">
                  <c:v>4352</c:v>
                </c:pt>
                <c:pt idx="4352">
                  <c:v>4353</c:v>
                </c:pt>
                <c:pt idx="4353">
                  <c:v>4354</c:v>
                </c:pt>
                <c:pt idx="4354">
                  <c:v>4355</c:v>
                </c:pt>
                <c:pt idx="4355">
                  <c:v>4356</c:v>
                </c:pt>
                <c:pt idx="4356">
                  <c:v>4357</c:v>
                </c:pt>
                <c:pt idx="4357">
                  <c:v>4358</c:v>
                </c:pt>
                <c:pt idx="4358">
                  <c:v>4359</c:v>
                </c:pt>
                <c:pt idx="4359">
                  <c:v>4360</c:v>
                </c:pt>
                <c:pt idx="4360">
                  <c:v>4361</c:v>
                </c:pt>
                <c:pt idx="4361">
                  <c:v>4362</c:v>
                </c:pt>
                <c:pt idx="4362">
                  <c:v>4363</c:v>
                </c:pt>
                <c:pt idx="4363">
                  <c:v>4364</c:v>
                </c:pt>
                <c:pt idx="4364">
                  <c:v>4365</c:v>
                </c:pt>
                <c:pt idx="4365">
                  <c:v>4366</c:v>
                </c:pt>
                <c:pt idx="4366">
                  <c:v>4367</c:v>
                </c:pt>
                <c:pt idx="4367">
                  <c:v>4368</c:v>
                </c:pt>
                <c:pt idx="4368">
                  <c:v>4369</c:v>
                </c:pt>
                <c:pt idx="4369">
                  <c:v>4370</c:v>
                </c:pt>
                <c:pt idx="4370">
                  <c:v>4371</c:v>
                </c:pt>
                <c:pt idx="4371">
                  <c:v>4372</c:v>
                </c:pt>
                <c:pt idx="4372">
                  <c:v>4373</c:v>
                </c:pt>
                <c:pt idx="4373">
                  <c:v>4374</c:v>
                </c:pt>
                <c:pt idx="4374">
                  <c:v>4375</c:v>
                </c:pt>
                <c:pt idx="4375">
                  <c:v>4376</c:v>
                </c:pt>
                <c:pt idx="4376">
                  <c:v>4377</c:v>
                </c:pt>
                <c:pt idx="4377">
                  <c:v>4378</c:v>
                </c:pt>
                <c:pt idx="4378">
                  <c:v>4379</c:v>
                </c:pt>
                <c:pt idx="4379">
                  <c:v>4380</c:v>
                </c:pt>
                <c:pt idx="4380">
                  <c:v>4381</c:v>
                </c:pt>
                <c:pt idx="4381">
                  <c:v>4382</c:v>
                </c:pt>
                <c:pt idx="4382">
                  <c:v>4383</c:v>
                </c:pt>
                <c:pt idx="4383">
                  <c:v>4384</c:v>
                </c:pt>
                <c:pt idx="4384">
                  <c:v>4385</c:v>
                </c:pt>
                <c:pt idx="4385">
                  <c:v>4386</c:v>
                </c:pt>
                <c:pt idx="4386">
                  <c:v>4387</c:v>
                </c:pt>
                <c:pt idx="4387">
                  <c:v>4388</c:v>
                </c:pt>
                <c:pt idx="4388">
                  <c:v>4389</c:v>
                </c:pt>
                <c:pt idx="4389">
                  <c:v>4390</c:v>
                </c:pt>
                <c:pt idx="4390">
                  <c:v>4391</c:v>
                </c:pt>
                <c:pt idx="4391">
                  <c:v>4392</c:v>
                </c:pt>
                <c:pt idx="4392">
                  <c:v>4393</c:v>
                </c:pt>
                <c:pt idx="4393">
                  <c:v>4394</c:v>
                </c:pt>
                <c:pt idx="4394">
                  <c:v>4395</c:v>
                </c:pt>
                <c:pt idx="4395">
                  <c:v>4396</c:v>
                </c:pt>
                <c:pt idx="4396">
                  <c:v>4397</c:v>
                </c:pt>
                <c:pt idx="4397">
                  <c:v>4398</c:v>
                </c:pt>
                <c:pt idx="4398">
                  <c:v>4399</c:v>
                </c:pt>
                <c:pt idx="4399">
                  <c:v>4400</c:v>
                </c:pt>
                <c:pt idx="4400">
                  <c:v>4401</c:v>
                </c:pt>
                <c:pt idx="4401">
                  <c:v>4402</c:v>
                </c:pt>
                <c:pt idx="4402">
                  <c:v>4403</c:v>
                </c:pt>
                <c:pt idx="4403">
                  <c:v>4404</c:v>
                </c:pt>
                <c:pt idx="4404">
                  <c:v>4405</c:v>
                </c:pt>
                <c:pt idx="4405">
                  <c:v>4406</c:v>
                </c:pt>
                <c:pt idx="4406">
                  <c:v>4407</c:v>
                </c:pt>
                <c:pt idx="4407">
                  <c:v>4408</c:v>
                </c:pt>
                <c:pt idx="4408">
                  <c:v>4409</c:v>
                </c:pt>
                <c:pt idx="4409">
                  <c:v>4410</c:v>
                </c:pt>
                <c:pt idx="4410">
                  <c:v>4411</c:v>
                </c:pt>
                <c:pt idx="4411">
                  <c:v>4412</c:v>
                </c:pt>
                <c:pt idx="4412">
                  <c:v>4413</c:v>
                </c:pt>
                <c:pt idx="4413">
                  <c:v>4414</c:v>
                </c:pt>
                <c:pt idx="4414">
                  <c:v>4415</c:v>
                </c:pt>
                <c:pt idx="4415">
                  <c:v>4416</c:v>
                </c:pt>
                <c:pt idx="4416">
                  <c:v>4417</c:v>
                </c:pt>
                <c:pt idx="4417">
                  <c:v>4418</c:v>
                </c:pt>
                <c:pt idx="4418">
                  <c:v>4419</c:v>
                </c:pt>
                <c:pt idx="4419">
                  <c:v>4420</c:v>
                </c:pt>
                <c:pt idx="4420">
                  <c:v>4421</c:v>
                </c:pt>
                <c:pt idx="4421">
                  <c:v>4422</c:v>
                </c:pt>
                <c:pt idx="4422">
                  <c:v>4423</c:v>
                </c:pt>
                <c:pt idx="4423">
                  <c:v>4424</c:v>
                </c:pt>
                <c:pt idx="4424">
                  <c:v>4425</c:v>
                </c:pt>
                <c:pt idx="4425">
                  <c:v>4426</c:v>
                </c:pt>
                <c:pt idx="4426">
                  <c:v>4427</c:v>
                </c:pt>
                <c:pt idx="4427">
                  <c:v>4428</c:v>
                </c:pt>
                <c:pt idx="4428">
                  <c:v>4429</c:v>
                </c:pt>
                <c:pt idx="4429">
                  <c:v>4430</c:v>
                </c:pt>
                <c:pt idx="4430">
                  <c:v>4431</c:v>
                </c:pt>
                <c:pt idx="4431">
                  <c:v>4432</c:v>
                </c:pt>
                <c:pt idx="4432">
                  <c:v>4433</c:v>
                </c:pt>
                <c:pt idx="4433">
                  <c:v>4434</c:v>
                </c:pt>
                <c:pt idx="4434">
                  <c:v>4435</c:v>
                </c:pt>
                <c:pt idx="4435">
                  <c:v>4436</c:v>
                </c:pt>
                <c:pt idx="4436">
                  <c:v>4437</c:v>
                </c:pt>
                <c:pt idx="4437">
                  <c:v>4438</c:v>
                </c:pt>
                <c:pt idx="4438">
                  <c:v>4439</c:v>
                </c:pt>
                <c:pt idx="4439">
                  <c:v>4440</c:v>
                </c:pt>
                <c:pt idx="4440">
                  <c:v>4441</c:v>
                </c:pt>
                <c:pt idx="4441">
                  <c:v>4442</c:v>
                </c:pt>
                <c:pt idx="4442">
                  <c:v>4443</c:v>
                </c:pt>
                <c:pt idx="4443">
                  <c:v>4444</c:v>
                </c:pt>
                <c:pt idx="4444">
                  <c:v>4445</c:v>
                </c:pt>
                <c:pt idx="4445">
                  <c:v>4446</c:v>
                </c:pt>
                <c:pt idx="4446">
                  <c:v>4447</c:v>
                </c:pt>
                <c:pt idx="4447">
                  <c:v>4448</c:v>
                </c:pt>
                <c:pt idx="4448">
                  <c:v>4449</c:v>
                </c:pt>
                <c:pt idx="4449">
                  <c:v>4450</c:v>
                </c:pt>
                <c:pt idx="4450">
                  <c:v>4451</c:v>
                </c:pt>
                <c:pt idx="4451">
                  <c:v>4452</c:v>
                </c:pt>
                <c:pt idx="4452">
                  <c:v>4453</c:v>
                </c:pt>
                <c:pt idx="4453">
                  <c:v>4454</c:v>
                </c:pt>
                <c:pt idx="4454">
                  <c:v>4455</c:v>
                </c:pt>
                <c:pt idx="4455">
                  <c:v>4456</c:v>
                </c:pt>
                <c:pt idx="4456">
                  <c:v>4457</c:v>
                </c:pt>
                <c:pt idx="4457">
                  <c:v>4458</c:v>
                </c:pt>
                <c:pt idx="4458">
                  <c:v>4459</c:v>
                </c:pt>
                <c:pt idx="4459">
                  <c:v>4460</c:v>
                </c:pt>
                <c:pt idx="4460">
                  <c:v>4461</c:v>
                </c:pt>
                <c:pt idx="4461">
                  <c:v>4462</c:v>
                </c:pt>
                <c:pt idx="4462">
                  <c:v>4463</c:v>
                </c:pt>
                <c:pt idx="4463">
                  <c:v>4464</c:v>
                </c:pt>
                <c:pt idx="4464">
                  <c:v>4465</c:v>
                </c:pt>
                <c:pt idx="4465">
                  <c:v>4466</c:v>
                </c:pt>
                <c:pt idx="4466">
                  <c:v>4467</c:v>
                </c:pt>
                <c:pt idx="4467">
                  <c:v>4468</c:v>
                </c:pt>
                <c:pt idx="4468">
                  <c:v>4469</c:v>
                </c:pt>
                <c:pt idx="4469">
                  <c:v>4470</c:v>
                </c:pt>
                <c:pt idx="4470">
                  <c:v>4471</c:v>
                </c:pt>
                <c:pt idx="4471">
                  <c:v>4472</c:v>
                </c:pt>
                <c:pt idx="4472">
                  <c:v>4473</c:v>
                </c:pt>
                <c:pt idx="4473">
                  <c:v>4474</c:v>
                </c:pt>
                <c:pt idx="4474">
                  <c:v>4475</c:v>
                </c:pt>
                <c:pt idx="4475">
                  <c:v>4476</c:v>
                </c:pt>
                <c:pt idx="4476">
                  <c:v>4477</c:v>
                </c:pt>
                <c:pt idx="4477">
                  <c:v>4478</c:v>
                </c:pt>
                <c:pt idx="4478">
                  <c:v>4479</c:v>
                </c:pt>
                <c:pt idx="4479">
                  <c:v>4480</c:v>
                </c:pt>
                <c:pt idx="4480">
                  <c:v>4481</c:v>
                </c:pt>
                <c:pt idx="4481">
                  <c:v>4482</c:v>
                </c:pt>
                <c:pt idx="4482">
                  <c:v>4483</c:v>
                </c:pt>
                <c:pt idx="4483">
                  <c:v>4484</c:v>
                </c:pt>
                <c:pt idx="4484">
                  <c:v>4485</c:v>
                </c:pt>
                <c:pt idx="4485">
                  <c:v>4486</c:v>
                </c:pt>
                <c:pt idx="4486">
                  <c:v>4487</c:v>
                </c:pt>
                <c:pt idx="4487">
                  <c:v>4488</c:v>
                </c:pt>
                <c:pt idx="4488">
                  <c:v>4489</c:v>
                </c:pt>
                <c:pt idx="4489">
                  <c:v>4490</c:v>
                </c:pt>
                <c:pt idx="4490">
                  <c:v>4491</c:v>
                </c:pt>
                <c:pt idx="4491">
                  <c:v>4492</c:v>
                </c:pt>
                <c:pt idx="4492">
                  <c:v>4493</c:v>
                </c:pt>
                <c:pt idx="4493">
                  <c:v>4494</c:v>
                </c:pt>
                <c:pt idx="4494">
                  <c:v>4495</c:v>
                </c:pt>
                <c:pt idx="4495">
                  <c:v>4496</c:v>
                </c:pt>
                <c:pt idx="4496">
                  <c:v>4497</c:v>
                </c:pt>
                <c:pt idx="4497">
                  <c:v>4498</c:v>
                </c:pt>
                <c:pt idx="4498">
                  <c:v>4499</c:v>
                </c:pt>
                <c:pt idx="4499">
                  <c:v>4500</c:v>
                </c:pt>
                <c:pt idx="4500">
                  <c:v>4501</c:v>
                </c:pt>
                <c:pt idx="4501">
                  <c:v>4502</c:v>
                </c:pt>
                <c:pt idx="4502">
                  <c:v>4503</c:v>
                </c:pt>
                <c:pt idx="4503">
                  <c:v>4504</c:v>
                </c:pt>
                <c:pt idx="4504">
                  <c:v>4505</c:v>
                </c:pt>
                <c:pt idx="4505">
                  <c:v>4506</c:v>
                </c:pt>
                <c:pt idx="4506">
                  <c:v>4507</c:v>
                </c:pt>
                <c:pt idx="4507">
                  <c:v>4508</c:v>
                </c:pt>
                <c:pt idx="4508">
                  <c:v>4509</c:v>
                </c:pt>
                <c:pt idx="4509">
                  <c:v>4510</c:v>
                </c:pt>
                <c:pt idx="4510">
                  <c:v>4511</c:v>
                </c:pt>
                <c:pt idx="4511">
                  <c:v>4512</c:v>
                </c:pt>
                <c:pt idx="4512">
                  <c:v>4513</c:v>
                </c:pt>
                <c:pt idx="4513">
                  <c:v>4514</c:v>
                </c:pt>
                <c:pt idx="4514">
                  <c:v>4515</c:v>
                </c:pt>
                <c:pt idx="4515">
                  <c:v>4516</c:v>
                </c:pt>
                <c:pt idx="4516">
                  <c:v>4517</c:v>
                </c:pt>
                <c:pt idx="4517">
                  <c:v>4518</c:v>
                </c:pt>
                <c:pt idx="4518">
                  <c:v>4519</c:v>
                </c:pt>
                <c:pt idx="4519">
                  <c:v>4520</c:v>
                </c:pt>
                <c:pt idx="4520">
                  <c:v>4521</c:v>
                </c:pt>
                <c:pt idx="4521">
                  <c:v>4522</c:v>
                </c:pt>
                <c:pt idx="4522">
                  <c:v>4523</c:v>
                </c:pt>
                <c:pt idx="4523">
                  <c:v>4524</c:v>
                </c:pt>
                <c:pt idx="4524">
                  <c:v>4525</c:v>
                </c:pt>
                <c:pt idx="4525">
                  <c:v>4526</c:v>
                </c:pt>
                <c:pt idx="4526">
                  <c:v>4527</c:v>
                </c:pt>
                <c:pt idx="4527">
                  <c:v>4528</c:v>
                </c:pt>
                <c:pt idx="4528">
                  <c:v>4529</c:v>
                </c:pt>
                <c:pt idx="4529">
                  <c:v>4530</c:v>
                </c:pt>
                <c:pt idx="4530">
                  <c:v>4531</c:v>
                </c:pt>
                <c:pt idx="4531">
                  <c:v>4532</c:v>
                </c:pt>
                <c:pt idx="4532">
                  <c:v>4533</c:v>
                </c:pt>
                <c:pt idx="4533">
                  <c:v>4534</c:v>
                </c:pt>
                <c:pt idx="4534">
                  <c:v>4535</c:v>
                </c:pt>
                <c:pt idx="4535">
                  <c:v>4536</c:v>
                </c:pt>
                <c:pt idx="4536">
                  <c:v>4537</c:v>
                </c:pt>
                <c:pt idx="4537">
                  <c:v>4538</c:v>
                </c:pt>
                <c:pt idx="4538">
                  <c:v>4539</c:v>
                </c:pt>
                <c:pt idx="4539">
                  <c:v>4540</c:v>
                </c:pt>
                <c:pt idx="4540">
                  <c:v>4541</c:v>
                </c:pt>
                <c:pt idx="4541">
                  <c:v>4542</c:v>
                </c:pt>
                <c:pt idx="4542">
                  <c:v>4543</c:v>
                </c:pt>
                <c:pt idx="4543">
                  <c:v>4544</c:v>
                </c:pt>
                <c:pt idx="4544">
                  <c:v>4545</c:v>
                </c:pt>
                <c:pt idx="4545">
                  <c:v>4546</c:v>
                </c:pt>
                <c:pt idx="4546">
                  <c:v>4547</c:v>
                </c:pt>
                <c:pt idx="4547">
                  <c:v>4548</c:v>
                </c:pt>
                <c:pt idx="4548">
                  <c:v>4549</c:v>
                </c:pt>
                <c:pt idx="4549">
                  <c:v>4550</c:v>
                </c:pt>
                <c:pt idx="4550">
                  <c:v>4551</c:v>
                </c:pt>
                <c:pt idx="4551">
                  <c:v>4552</c:v>
                </c:pt>
                <c:pt idx="4552">
                  <c:v>4553</c:v>
                </c:pt>
                <c:pt idx="4553">
                  <c:v>4554</c:v>
                </c:pt>
                <c:pt idx="4554">
                  <c:v>4555</c:v>
                </c:pt>
                <c:pt idx="4555">
                  <c:v>4556</c:v>
                </c:pt>
                <c:pt idx="4556">
                  <c:v>4557</c:v>
                </c:pt>
                <c:pt idx="4557">
                  <c:v>4558</c:v>
                </c:pt>
                <c:pt idx="4558">
                  <c:v>4559</c:v>
                </c:pt>
                <c:pt idx="4559">
                  <c:v>4560</c:v>
                </c:pt>
                <c:pt idx="4560">
                  <c:v>4561</c:v>
                </c:pt>
                <c:pt idx="4561">
                  <c:v>4562</c:v>
                </c:pt>
                <c:pt idx="4562">
                  <c:v>4563</c:v>
                </c:pt>
                <c:pt idx="4563">
                  <c:v>4564</c:v>
                </c:pt>
                <c:pt idx="4564">
                  <c:v>4565</c:v>
                </c:pt>
                <c:pt idx="4565">
                  <c:v>4566</c:v>
                </c:pt>
                <c:pt idx="4566">
                  <c:v>4567</c:v>
                </c:pt>
                <c:pt idx="4567">
                  <c:v>4568</c:v>
                </c:pt>
                <c:pt idx="4568">
                  <c:v>4569</c:v>
                </c:pt>
                <c:pt idx="4569">
                  <c:v>4570</c:v>
                </c:pt>
                <c:pt idx="4570">
                  <c:v>4571</c:v>
                </c:pt>
                <c:pt idx="4571">
                  <c:v>4572</c:v>
                </c:pt>
                <c:pt idx="4572">
                  <c:v>4573</c:v>
                </c:pt>
                <c:pt idx="4573">
                  <c:v>4574</c:v>
                </c:pt>
                <c:pt idx="4574">
                  <c:v>4575</c:v>
                </c:pt>
                <c:pt idx="4575">
                  <c:v>4576</c:v>
                </c:pt>
                <c:pt idx="4576">
                  <c:v>4577</c:v>
                </c:pt>
                <c:pt idx="4577">
                  <c:v>4578</c:v>
                </c:pt>
                <c:pt idx="4578">
                  <c:v>4579</c:v>
                </c:pt>
                <c:pt idx="4579">
                  <c:v>4580</c:v>
                </c:pt>
                <c:pt idx="4580">
                  <c:v>4581</c:v>
                </c:pt>
                <c:pt idx="4581">
                  <c:v>4582</c:v>
                </c:pt>
                <c:pt idx="4582">
                  <c:v>4583</c:v>
                </c:pt>
                <c:pt idx="4583">
                  <c:v>4584</c:v>
                </c:pt>
                <c:pt idx="4584">
                  <c:v>4585</c:v>
                </c:pt>
                <c:pt idx="4585">
                  <c:v>4586</c:v>
                </c:pt>
                <c:pt idx="4586">
                  <c:v>4587</c:v>
                </c:pt>
                <c:pt idx="4587">
                  <c:v>4588</c:v>
                </c:pt>
                <c:pt idx="4588">
                  <c:v>4589</c:v>
                </c:pt>
                <c:pt idx="4589">
                  <c:v>4590</c:v>
                </c:pt>
                <c:pt idx="4590">
                  <c:v>4591</c:v>
                </c:pt>
                <c:pt idx="4591">
                  <c:v>4592</c:v>
                </c:pt>
                <c:pt idx="4592">
                  <c:v>4593</c:v>
                </c:pt>
                <c:pt idx="4593">
                  <c:v>4594</c:v>
                </c:pt>
                <c:pt idx="4594">
                  <c:v>4595</c:v>
                </c:pt>
                <c:pt idx="4595">
                  <c:v>4596</c:v>
                </c:pt>
                <c:pt idx="4596">
                  <c:v>4597</c:v>
                </c:pt>
                <c:pt idx="4597">
                  <c:v>4598</c:v>
                </c:pt>
                <c:pt idx="4598">
                  <c:v>4599</c:v>
                </c:pt>
                <c:pt idx="4599">
                  <c:v>4600</c:v>
                </c:pt>
                <c:pt idx="4600">
                  <c:v>4601</c:v>
                </c:pt>
                <c:pt idx="4601">
                  <c:v>4602</c:v>
                </c:pt>
                <c:pt idx="4602">
                  <c:v>4603</c:v>
                </c:pt>
                <c:pt idx="4603">
                  <c:v>4604</c:v>
                </c:pt>
                <c:pt idx="4604">
                  <c:v>4605</c:v>
                </c:pt>
                <c:pt idx="4605">
                  <c:v>4606</c:v>
                </c:pt>
                <c:pt idx="4606">
                  <c:v>4607</c:v>
                </c:pt>
                <c:pt idx="4607">
                  <c:v>4608</c:v>
                </c:pt>
                <c:pt idx="4608">
                  <c:v>4609</c:v>
                </c:pt>
                <c:pt idx="4609">
                  <c:v>4610</c:v>
                </c:pt>
                <c:pt idx="4610">
                  <c:v>4611</c:v>
                </c:pt>
                <c:pt idx="4611">
                  <c:v>4612</c:v>
                </c:pt>
                <c:pt idx="4612">
                  <c:v>4613</c:v>
                </c:pt>
                <c:pt idx="4613">
                  <c:v>4614</c:v>
                </c:pt>
                <c:pt idx="4614">
                  <c:v>4615</c:v>
                </c:pt>
                <c:pt idx="4615">
                  <c:v>4616</c:v>
                </c:pt>
                <c:pt idx="4616">
                  <c:v>4617</c:v>
                </c:pt>
                <c:pt idx="4617">
                  <c:v>4618</c:v>
                </c:pt>
                <c:pt idx="4618">
                  <c:v>4619</c:v>
                </c:pt>
                <c:pt idx="4619">
                  <c:v>4620</c:v>
                </c:pt>
                <c:pt idx="4620">
                  <c:v>4621</c:v>
                </c:pt>
                <c:pt idx="4621">
                  <c:v>4622</c:v>
                </c:pt>
                <c:pt idx="4622">
                  <c:v>4623</c:v>
                </c:pt>
                <c:pt idx="4623">
                  <c:v>4624</c:v>
                </c:pt>
                <c:pt idx="4624">
                  <c:v>4625</c:v>
                </c:pt>
                <c:pt idx="4625">
                  <c:v>4626</c:v>
                </c:pt>
                <c:pt idx="4626">
                  <c:v>4627</c:v>
                </c:pt>
                <c:pt idx="4627">
                  <c:v>4628</c:v>
                </c:pt>
                <c:pt idx="4628">
                  <c:v>4629</c:v>
                </c:pt>
                <c:pt idx="4629">
                  <c:v>4630</c:v>
                </c:pt>
                <c:pt idx="4630">
                  <c:v>4631</c:v>
                </c:pt>
                <c:pt idx="4631">
                  <c:v>4632</c:v>
                </c:pt>
                <c:pt idx="4632">
                  <c:v>4633</c:v>
                </c:pt>
                <c:pt idx="4633">
                  <c:v>4634</c:v>
                </c:pt>
                <c:pt idx="4634">
                  <c:v>4635</c:v>
                </c:pt>
                <c:pt idx="4635">
                  <c:v>4636</c:v>
                </c:pt>
                <c:pt idx="4636">
                  <c:v>4637</c:v>
                </c:pt>
                <c:pt idx="4637">
                  <c:v>4638</c:v>
                </c:pt>
                <c:pt idx="4638">
                  <c:v>4639</c:v>
                </c:pt>
                <c:pt idx="4639">
                  <c:v>4640</c:v>
                </c:pt>
                <c:pt idx="4640">
                  <c:v>4641</c:v>
                </c:pt>
                <c:pt idx="4641">
                  <c:v>4642</c:v>
                </c:pt>
                <c:pt idx="4642">
                  <c:v>4643</c:v>
                </c:pt>
                <c:pt idx="4643">
                  <c:v>4644</c:v>
                </c:pt>
                <c:pt idx="4644">
                  <c:v>4645</c:v>
                </c:pt>
                <c:pt idx="4645">
                  <c:v>4646</c:v>
                </c:pt>
                <c:pt idx="4646">
                  <c:v>4647</c:v>
                </c:pt>
                <c:pt idx="4647">
                  <c:v>4648</c:v>
                </c:pt>
                <c:pt idx="4648">
                  <c:v>4649</c:v>
                </c:pt>
                <c:pt idx="4649">
                  <c:v>4650</c:v>
                </c:pt>
                <c:pt idx="4650">
                  <c:v>4651</c:v>
                </c:pt>
                <c:pt idx="4651">
                  <c:v>4652</c:v>
                </c:pt>
                <c:pt idx="4652">
                  <c:v>4653</c:v>
                </c:pt>
                <c:pt idx="4653">
                  <c:v>4654</c:v>
                </c:pt>
                <c:pt idx="4654">
                  <c:v>4655</c:v>
                </c:pt>
                <c:pt idx="4655">
                  <c:v>4656</c:v>
                </c:pt>
                <c:pt idx="4656">
                  <c:v>4657</c:v>
                </c:pt>
                <c:pt idx="4657">
                  <c:v>4658</c:v>
                </c:pt>
                <c:pt idx="4658">
                  <c:v>4659</c:v>
                </c:pt>
                <c:pt idx="4659">
                  <c:v>4660</c:v>
                </c:pt>
                <c:pt idx="4660">
                  <c:v>4661</c:v>
                </c:pt>
                <c:pt idx="4661">
                  <c:v>4662</c:v>
                </c:pt>
                <c:pt idx="4662">
                  <c:v>4663</c:v>
                </c:pt>
                <c:pt idx="4663">
                  <c:v>4664</c:v>
                </c:pt>
                <c:pt idx="4664">
                  <c:v>4665</c:v>
                </c:pt>
                <c:pt idx="4665">
                  <c:v>4666</c:v>
                </c:pt>
                <c:pt idx="4666">
                  <c:v>4667</c:v>
                </c:pt>
                <c:pt idx="4667">
                  <c:v>4668</c:v>
                </c:pt>
                <c:pt idx="4668">
                  <c:v>4669</c:v>
                </c:pt>
                <c:pt idx="4669">
                  <c:v>4670</c:v>
                </c:pt>
                <c:pt idx="4670">
                  <c:v>4671</c:v>
                </c:pt>
                <c:pt idx="4671">
                  <c:v>4672</c:v>
                </c:pt>
                <c:pt idx="4672">
                  <c:v>4673</c:v>
                </c:pt>
                <c:pt idx="4673">
                  <c:v>4674</c:v>
                </c:pt>
                <c:pt idx="4674">
                  <c:v>4675</c:v>
                </c:pt>
                <c:pt idx="4675">
                  <c:v>4676</c:v>
                </c:pt>
                <c:pt idx="4676">
                  <c:v>4677</c:v>
                </c:pt>
                <c:pt idx="4677">
                  <c:v>4678</c:v>
                </c:pt>
                <c:pt idx="4678">
                  <c:v>4679</c:v>
                </c:pt>
                <c:pt idx="4679">
                  <c:v>4680</c:v>
                </c:pt>
                <c:pt idx="4680">
                  <c:v>4681</c:v>
                </c:pt>
                <c:pt idx="4681">
                  <c:v>4682</c:v>
                </c:pt>
                <c:pt idx="4682">
                  <c:v>4683</c:v>
                </c:pt>
                <c:pt idx="4683">
                  <c:v>4684</c:v>
                </c:pt>
                <c:pt idx="4684">
                  <c:v>4685</c:v>
                </c:pt>
                <c:pt idx="4685">
                  <c:v>4686</c:v>
                </c:pt>
                <c:pt idx="4686">
                  <c:v>4687</c:v>
                </c:pt>
                <c:pt idx="4687">
                  <c:v>4688</c:v>
                </c:pt>
                <c:pt idx="4688">
                  <c:v>4689</c:v>
                </c:pt>
                <c:pt idx="4689">
                  <c:v>4690</c:v>
                </c:pt>
                <c:pt idx="4690">
                  <c:v>4691</c:v>
                </c:pt>
                <c:pt idx="4691">
                  <c:v>4692</c:v>
                </c:pt>
                <c:pt idx="4692">
                  <c:v>4693</c:v>
                </c:pt>
                <c:pt idx="4693">
                  <c:v>4694</c:v>
                </c:pt>
                <c:pt idx="4694">
                  <c:v>4695</c:v>
                </c:pt>
                <c:pt idx="4695">
                  <c:v>4696</c:v>
                </c:pt>
                <c:pt idx="4696">
                  <c:v>4697</c:v>
                </c:pt>
                <c:pt idx="4697">
                  <c:v>4698</c:v>
                </c:pt>
                <c:pt idx="4698">
                  <c:v>4699</c:v>
                </c:pt>
                <c:pt idx="4699">
                  <c:v>4700</c:v>
                </c:pt>
                <c:pt idx="4700">
                  <c:v>4701</c:v>
                </c:pt>
                <c:pt idx="4701">
                  <c:v>4702</c:v>
                </c:pt>
                <c:pt idx="4702">
                  <c:v>4703</c:v>
                </c:pt>
                <c:pt idx="4703">
                  <c:v>4704</c:v>
                </c:pt>
                <c:pt idx="4704">
                  <c:v>4705</c:v>
                </c:pt>
                <c:pt idx="4705">
                  <c:v>4706</c:v>
                </c:pt>
                <c:pt idx="4706">
                  <c:v>4707</c:v>
                </c:pt>
                <c:pt idx="4707">
                  <c:v>4708</c:v>
                </c:pt>
                <c:pt idx="4708">
                  <c:v>4709</c:v>
                </c:pt>
                <c:pt idx="4709">
                  <c:v>4710</c:v>
                </c:pt>
                <c:pt idx="4710">
                  <c:v>4711</c:v>
                </c:pt>
                <c:pt idx="4711">
                  <c:v>4712</c:v>
                </c:pt>
                <c:pt idx="4712">
                  <c:v>4713</c:v>
                </c:pt>
                <c:pt idx="4713">
                  <c:v>4714</c:v>
                </c:pt>
                <c:pt idx="4714">
                  <c:v>4715</c:v>
                </c:pt>
                <c:pt idx="4715">
                  <c:v>4716</c:v>
                </c:pt>
                <c:pt idx="4716">
                  <c:v>4717</c:v>
                </c:pt>
                <c:pt idx="4717">
                  <c:v>4718</c:v>
                </c:pt>
                <c:pt idx="4718">
                  <c:v>4719</c:v>
                </c:pt>
                <c:pt idx="4719">
                  <c:v>4720</c:v>
                </c:pt>
                <c:pt idx="4720">
                  <c:v>4721</c:v>
                </c:pt>
                <c:pt idx="4721">
                  <c:v>4722</c:v>
                </c:pt>
                <c:pt idx="4722">
                  <c:v>4723</c:v>
                </c:pt>
                <c:pt idx="4723">
                  <c:v>4724</c:v>
                </c:pt>
                <c:pt idx="4724">
                  <c:v>4725</c:v>
                </c:pt>
                <c:pt idx="4725">
                  <c:v>4726</c:v>
                </c:pt>
                <c:pt idx="4726">
                  <c:v>4727</c:v>
                </c:pt>
                <c:pt idx="4727">
                  <c:v>4728</c:v>
                </c:pt>
                <c:pt idx="4728">
                  <c:v>4729</c:v>
                </c:pt>
                <c:pt idx="4729">
                  <c:v>4730</c:v>
                </c:pt>
                <c:pt idx="4730">
                  <c:v>4731</c:v>
                </c:pt>
                <c:pt idx="4731">
                  <c:v>4732</c:v>
                </c:pt>
                <c:pt idx="4732">
                  <c:v>4733</c:v>
                </c:pt>
                <c:pt idx="4733">
                  <c:v>4734</c:v>
                </c:pt>
                <c:pt idx="4734">
                  <c:v>4735</c:v>
                </c:pt>
                <c:pt idx="4735">
                  <c:v>4736</c:v>
                </c:pt>
                <c:pt idx="4736">
                  <c:v>4737</c:v>
                </c:pt>
                <c:pt idx="4737">
                  <c:v>4738</c:v>
                </c:pt>
                <c:pt idx="4738">
                  <c:v>4739</c:v>
                </c:pt>
                <c:pt idx="4739">
                  <c:v>4740</c:v>
                </c:pt>
                <c:pt idx="4740">
                  <c:v>4741</c:v>
                </c:pt>
                <c:pt idx="4741">
                  <c:v>4742</c:v>
                </c:pt>
                <c:pt idx="4742">
                  <c:v>4743</c:v>
                </c:pt>
                <c:pt idx="4743">
                  <c:v>4744</c:v>
                </c:pt>
                <c:pt idx="4744">
                  <c:v>4745</c:v>
                </c:pt>
                <c:pt idx="4745">
                  <c:v>4746</c:v>
                </c:pt>
                <c:pt idx="4746">
                  <c:v>4747</c:v>
                </c:pt>
                <c:pt idx="4747">
                  <c:v>4748</c:v>
                </c:pt>
                <c:pt idx="4748">
                  <c:v>4749</c:v>
                </c:pt>
                <c:pt idx="4749">
                  <c:v>4750</c:v>
                </c:pt>
                <c:pt idx="4750">
                  <c:v>4751</c:v>
                </c:pt>
                <c:pt idx="4751">
                  <c:v>4752</c:v>
                </c:pt>
                <c:pt idx="4752">
                  <c:v>4753</c:v>
                </c:pt>
                <c:pt idx="4753">
                  <c:v>4754</c:v>
                </c:pt>
                <c:pt idx="4754">
                  <c:v>4755</c:v>
                </c:pt>
                <c:pt idx="4755">
                  <c:v>4756</c:v>
                </c:pt>
                <c:pt idx="4756">
                  <c:v>4757</c:v>
                </c:pt>
                <c:pt idx="4757">
                  <c:v>4758</c:v>
                </c:pt>
                <c:pt idx="4758">
                  <c:v>4759</c:v>
                </c:pt>
                <c:pt idx="4759">
                  <c:v>4760</c:v>
                </c:pt>
                <c:pt idx="4760">
                  <c:v>4761</c:v>
                </c:pt>
                <c:pt idx="4761">
                  <c:v>4762</c:v>
                </c:pt>
                <c:pt idx="4762">
                  <c:v>4763</c:v>
                </c:pt>
                <c:pt idx="4763">
                  <c:v>4764</c:v>
                </c:pt>
                <c:pt idx="4764">
                  <c:v>4765</c:v>
                </c:pt>
                <c:pt idx="4765">
                  <c:v>4766</c:v>
                </c:pt>
                <c:pt idx="4766">
                  <c:v>4767</c:v>
                </c:pt>
                <c:pt idx="4767">
                  <c:v>4768</c:v>
                </c:pt>
                <c:pt idx="4768">
                  <c:v>4769</c:v>
                </c:pt>
                <c:pt idx="4769">
                  <c:v>4770</c:v>
                </c:pt>
                <c:pt idx="4770">
                  <c:v>4771</c:v>
                </c:pt>
                <c:pt idx="4771">
                  <c:v>4772</c:v>
                </c:pt>
                <c:pt idx="4772">
                  <c:v>4773</c:v>
                </c:pt>
                <c:pt idx="4773">
                  <c:v>4774</c:v>
                </c:pt>
                <c:pt idx="4774">
                  <c:v>4775</c:v>
                </c:pt>
                <c:pt idx="4775">
                  <c:v>4776</c:v>
                </c:pt>
                <c:pt idx="4776">
                  <c:v>4777</c:v>
                </c:pt>
                <c:pt idx="4777">
                  <c:v>4778</c:v>
                </c:pt>
                <c:pt idx="4778">
                  <c:v>4779</c:v>
                </c:pt>
                <c:pt idx="4779">
                  <c:v>4780</c:v>
                </c:pt>
                <c:pt idx="4780">
                  <c:v>4781</c:v>
                </c:pt>
                <c:pt idx="4781">
                  <c:v>4782</c:v>
                </c:pt>
                <c:pt idx="4782">
                  <c:v>4783</c:v>
                </c:pt>
                <c:pt idx="4783">
                  <c:v>4784</c:v>
                </c:pt>
                <c:pt idx="4784">
                  <c:v>4785</c:v>
                </c:pt>
                <c:pt idx="4785">
                  <c:v>4786</c:v>
                </c:pt>
                <c:pt idx="4786">
                  <c:v>4787</c:v>
                </c:pt>
                <c:pt idx="4787">
                  <c:v>4788</c:v>
                </c:pt>
                <c:pt idx="4788">
                  <c:v>4789</c:v>
                </c:pt>
                <c:pt idx="4789">
                  <c:v>4790</c:v>
                </c:pt>
                <c:pt idx="4790">
                  <c:v>4791</c:v>
                </c:pt>
                <c:pt idx="4791">
                  <c:v>4792</c:v>
                </c:pt>
                <c:pt idx="4792">
                  <c:v>4793</c:v>
                </c:pt>
                <c:pt idx="4793">
                  <c:v>4794</c:v>
                </c:pt>
                <c:pt idx="4794">
                  <c:v>4795</c:v>
                </c:pt>
                <c:pt idx="4795">
                  <c:v>4796</c:v>
                </c:pt>
                <c:pt idx="4796">
                  <c:v>4797</c:v>
                </c:pt>
                <c:pt idx="4797">
                  <c:v>4798</c:v>
                </c:pt>
                <c:pt idx="4798">
                  <c:v>4799</c:v>
                </c:pt>
                <c:pt idx="4799">
                  <c:v>4800</c:v>
                </c:pt>
                <c:pt idx="4800">
                  <c:v>4801</c:v>
                </c:pt>
                <c:pt idx="4801">
                  <c:v>4802</c:v>
                </c:pt>
                <c:pt idx="4802">
                  <c:v>4803</c:v>
                </c:pt>
                <c:pt idx="4803">
                  <c:v>4804</c:v>
                </c:pt>
                <c:pt idx="4804">
                  <c:v>4805</c:v>
                </c:pt>
                <c:pt idx="4805">
                  <c:v>4806</c:v>
                </c:pt>
                <c:pt idx="4806">
                  <c:v>4807</c:v>
                </c:pt>
                <c:pt idx="4807">
                  <c:v>4808</c:v>
                </c:pt>
                <c:pt idx="4808">
                  <c:v>4809</c:v>
                </c:pt>
                <c:pt idx="4809">
                  <c:v>4810</c:v>
                </c:pt>
                <c:pt idx="4810">
                  <c:v>4811</c:v>
                </c:pt>
                <c:pt idx="4811">
                  <c:v>4812</c:v>
                </c:pt>
                <c:pt idx="4812">
                  <c:v>4813</c:v>
                </c:pt>
                <c:pt idx="4813">
                  <c:v>4814</c:v>
                </c:pt>
                <c:pt idx="4814">
                  <c:v>4815</c:v>
                </c:pt>
                <c:pt idx="4815">
                  <c:v>4816</c:v>
                </c:pt>
                <c:pt idx="4816">
                  <c:v>4817</c:v>
                </c:pt>
                <c:pt idx="4817">
                  <c:v>4818</c:v>
                </c:pt>
                <c:pt idx="4818">
                  <c:v>4819</c:v>
                </c:pt>
                <c:pt idx="4819">
                  <c:v>4820</c:v>
                </c:pt>
                <c:pt idx="4820">
                  <c:v>4821</c:v>
                </c:pt>
                <c:pt idx="4821">
                  <c:v>4822</c:v>
                </c:pt>
                <c:pt idx="4822">
                  <c:v>4823</c:v>
                </c:pt>
                <c:pt idx="4823">
                  <c:v>4824</c:v>
                </c:pt>
                <c:pt idx="4824">
                  <c:v>4825</c:v>
                </c:pt>
                <c:pt idx="4825">
                  <c:v>4826</c:v>
                </c:pt>
                <c:pt idx="4826">
                  <c:v>4827</c:v>
                </c:pt>
                <c:pt idx="4827">
                  <c:v>4828</c:v>
                </c:pt>
                <c:pt idx="4828">
                  <c:v>4829</c:v>
                </c:pt>
                <c:pt idx="4829">
                  <c:v>4830</c:v>
                </c:pt>
                <c:pt idx="4830">
                  <c:v>4831</c:v>
                </c:pt>
                <c:pt idx="4831">
                  <c:v>4832</c:v>
                </c:pt>
                <c:pt idx="4832">
                  <c:v>4833</c:v>
                </c:pt>
                <c:pt idx="4833">
                  <c:v>4834</c:v>
                </c:pt>
                <c:pt idx="4834">
                  <c:v>4835</c:v>
                </c:pt>
                <c:pt idx="4835">
                  <c:v>4836</c:v>
                </c:pt>
                <c:pt idx="4836">
                  <c:v>4837</c:v>
                </c:pt>
                <c:pt idx="4837">
                  <c:v>4838</c:v>
                </c:pt>
                <c:pt idx="4838">
                  <c:v>4839</c:v>
                </c:pt>
                <c:pt idx="4839">
                  <c:v>4840</c:v>
                </c:pt>
                <c:pt idx="4840">
                  <c:v>4841</c:v>
                </c:pt>
                <c:pt idx="4841">
                  <c:v>4842</c:v>
                </c:pt>
                <c:pt idx="4842">
                  <c:v>4843</c:v>
                </c:pt>
                <c:pt idx="4843">
                  <c:v>4844</c:v>
                </c:pt>
                <c:pt idx="4844">
                  <c:v>4845</c:v>
                </c:pt>
                <c:pt idx="4845">
                  <c:v>4846</c:v>
                </c:pt>
                <c:pt idx="4846">
                  <c:v>4847</c:v>
                </c:pt>
                <c:pt idx="4847">
                  <c:v>4848</c:v>
                </c:pt>
                <c:pt idx="4848">
                  <c:v>4849</c:v>
                </c:pt>
                <c:pt idx="4849">
                  <c:v>4850</c:v>
                </c:pt>
                <c:pt idx="4850">
                  <c:v>4851</c:v>
                </c:pt>
                <c:pt idx="4851">
                  <c:v>4852</c:v>
                </c:pt>
                <c:pt idx="4852">
                  <c:v>4853</c:v>
                </c:pt>
                <c:pt idx="4853">
                  <c:v>4854</c:v>
                </c:pt>
                <c:pt idx="4854">
                  <c:v>4855</c:v>
                </c:pt>
                <c:pt idx="4855">
                  <c:v>4856</c:v>
                </c:pt>
                <c:pt idx="4856">
                  <c:v>4857</c:v>
                </c:pt>
                <c:pt idx="4857">
                  <c:v>4858</c:v>
                </c:pt>
                <c:pt idx="4858">
                  <c:v>4859</c:v>
                </c:pt>
                <c:pt idx="4859">
                  <c:v>4860</c:v>
                </c:pt>
                <c:pt idx="4860">
                  <c:v>4861</c:v>
                </c:pt>
                <c:pt idx="4861">
                  <c:v>4862</c:v>
                </c:pt>
                <c:pt idx="4862">
                  <c:v>4863</c:v>
                </c:pt>
                <c:pt idx="4863">
                  <c:v>4864</c:v>
                </c:pt>
                <c:pt idx="4864">
                  <c:v>4865</c:v>
                </c:pt>
                <c:pt idx="4865">
                  <c:v>4866</c:v>
                </c:pt>
                <c:pt idx="4866">
                  <c:v>4867</c:v>
                </c:pt>
                <c:pt idx="4867">
                  <c:v>4868</c:v>
                </c:pt>
                <c:pt idx="4868">
                  <c:v>4869</c:v>
                </c:pt>
                <c:pt idx="4869">
                  <c:v>4870</c:v>
                </c:pt>
                <c:pt idx="4870">
                  <c:v>4871</c:v>
                </c:pt>
                <c:pt idx="4871">
                  <c:v>4872</c:v>
                </c:pt>
                <c:pt idx="4872">
                  <c:v>4873</c:v>
                </c:pt>
                <c:pt idx="4873">
                  <c:v>4874</c:v>
                </c:pt>
                <c:pt idx="4874">
                  <c:v>4875</c:v>
                </c:pt>
                <c:pt idx="4875">
                  <c:v>4876</c:v>
                </c:pt>
                <c:pt idx="4876">
                  <c:v>4877</c:v>
                </c:pt>
                <c:pt idx="4877">
                  <c:v>4878</c:v>
                </c:pt>
                <c:pt idx="4878">
                  <c:v>4879</c:v>
                </c:pt>
                <c:pt idx="4879">
                  <c:v>4880</c:v>
                </c:pt>
                <c:pt idx="4880">
                  <c:v>4881</c:v>
                </c:pt>
                <c:pt idx="4881">
                  <c:v>4882</c:v>
                </c:pt>
                <c:pt idx="4882">
                  <c:v>4883</c:v>
                </c:pt>
                <c:pt idx="4883">
                  <c:v>4884</c:v>
                </c:pt>
                <c:pt idx="4884">
                  <c:v>4885</c:v>
                </c:pt>
                <c:pt idx="4885">
                  <c:v>4886</c:v>
                </c:pt>
                <c:pt idx="4886">
                  <c:v>4887</c:v>
                </c:pt>
                <c:pt idx="4887">
                  <c:v>4888</c:v>
                </c:pt>
                <c:pt idx="4888">
                  <c:v>4889</c:v>
                </c:pt>
                <c:pt idx="4889">
                  <c:v>4890</c:v>
                </c:pt>
                <c:pt idx="4890">
                  <c:v>4891</c:v>
                </c:pt>
                <c:pt idx="4891">
                  <c:v>4892</c:v>
                </c:pt>
                <c:pt idx="4892">
                  <c:v>4893</c:v>
                </c:pt>
                <c:pt idx="4893">
                  <c:v>4894</c:v>
                </c:pt>
                <c:pt idx="4894">
                  <c:v>4895</c:v>
                </c:pt>
                <c:pt idx="4895">
                  <c:v>4896</c:v>
                </c:pt>
                <c:pt idx="4896">
                  <c:v>4897</c:v>
                </c:pt>
                <c:pt idx="4897">
                  <c:v>4898</c:v>
                </c:pt>
                <c:pt idx="4898">
                  <c:v>4899</c:v>
                </c:pt>
                <c:pt idx="4899">
                  <c:v>4900</c:v>
                </c:pt>
                <c:pt idx="4900">
                  <c:v>4901</c:v>
                </c:pt>
                <c:pt idx="4901">
                  <c:v>4902</c:v>
                </c:pt>
                <c:pt idx="4902">
                  <c:v>4903</c:v>
                </c:pt>
                <c:pt idx="4903">
                  <c:v>4904</c:v>
                </c:pt>
                <c:pt idx="4904">
                  <c:v>4905</c:v>
                </c:pt>
                <c:pt idx="4905">
                  <c:v>4906</c:v>
                </c:pt>
                <c:pt idx="4906">
                  <c:v>4907</c:v>
                </c:pt>
                <c:pt idx="4907">
                  <c:v>4908</c:v>
                </c:pt>
                <c:pt idx="4908">
                  <c:v>4909</c:v>
                </c:pt>
                <c:pt idx="4909">
                  <c:v>4910</c:v>
                </c:pt>
                <c:pt idx="4910">
                  <c:v>4911</c:v>
                </c:pt>
                <c:pt idx="4911">
                  <c:v>4912</c:v>
                </c:pt>
                <c:pt idx="4912">
                  <c:v>4913</c:v>
                </c:pt>
                <c:pt idx="4913">
                  <c:v>4914</c:v>
                </c:pt>
                <c:pt idx="4914">
                  <c:v>4915</c:v>
                </c:pt>
                <c:pt idx="4915">
                  <c:v>4916</c:v>
                </c:pt>
                <c:pt idx="4916">
                  <c:v>4917</c:v>
                </c:pt>
                <c:pt idx="4917">
                  <c:v>4918</c:v>
                </c:pt>
                <c:pt idx="4918">
                  <c:v>4919</c:v>
                </c:pt>
                <c:pt idx="4919">
                  <c:v>4920</c:v>
                </c:pt>
                <c:pt idx="4920">
                  <c:v>4921</c:v>
                </c:pt>
                <c:pt idx="4921">
                  <c:v>4922</c:v>
                </c:pt>
                <c:pt idx="4922">
                  <c:v>4923</c:v>
                </c:pt>
                <c:pt idx="4923">
                  <c:v>4924</c:v>
                </c:pt>
                <c:pt idx="4924">
                  <c:v>4925</c:v>
                </c:pt>
                <c:pt idx="4925">
                  <c:v>4926</c:v>
                </c:pt>
                <c:pt idx="4926">
                  <c:v>4927</c:v>
                </c:pt>
                <c:pt idx="4927">
                  <c:v>4928</c:v>
                </c:pt>
                <c:pt idx="4928">
                  <c:v>4929</c:v>
                </c:pt>
                <c:pt idx="4929">
                  <c:v>4930</c:v>
                </c:pt>
                <c:pt idx="4930">
                  <c:v>4931</c:v>
                </c:pt>
                <c:pt idx="4931">
                  <c:v>4932</c:v>
                </c:pt>
                <c:pt idx="4932">
                  <c:v>4933</c:v>
                </c:pt>
                <c:pt idx="4933">
                  <c:v>4934</c:v>
                </c:pt>
                <c:pt idx="4934">
                  <c:v>4935</c:v>
                </c:pt>
                <c:pt idx="4935">
                  <c:v>4936</c:v>
                </c:pt>
                <c:pt idx="4936">
                  <c:v>4937</c:v>
                </c:pt>
                <c:pt idx="4937">
                  <c:v>4938</c:v>
                </c:pt>
                <c:pt idx="4938">
                  <c:v>4939</c:v>
                </c:pt>
                <c:pt idx="4939">
                  <c:v>4940</c:v>
                </c:pt>
                <c:pt idx="4940">
                  <c:v>4941</c:v>
                </c:pt>
                <c:pt idx="4941">
                  <c:v>4942</c:v>
                </c:pt>
                <c:pt idx="4942">
                  <c:v>4943</c:v>
                </c:pt>
                <c:pt idx="4943">
                  <c:v>4944</c:v>
                </c:pt>
                <c:pt idx="4944">
                  <c:v>4945</c:v>
                </c:pt>
                <c:pt idx="4945">
                  <c:v>4946</c:v>
                </c:pt>
                <c:pt idx="4946">
                  <c:v>4947</c:v>
                </c:pt>
                <c:pt idx="4947">
                  <c:v>4948</c:v>
                </c:pt>
                <c:pt idx="4948">
                  <c:v>4949</c:v>
                </c:pt>
                <c:pt idx="4949">
                  <c:v>4950</c:v>
                </c:pt>
                <c:pt idx="4950">
                  <c:v>4951</c:v>
                </c:pt>
                <c:pt idx="4951">
                  <c:v>4952</c:v>
                </c:pt>
                <c:pt idx="4952">
                  <c:v>4953</c:v>
                </c:pt>
                <c:pt idx="4953">
                  <c:v>4954</c:v>
                </c:pt>
                <c:pt idx="4954">
                  <c:v>4955</c:v>
                </c:pt>
                <c:pt idx="4955">
                  <c:v>4956</c:v>
                </c:pt>
                <c:pt idx="4956">
                  <c:v>4957</c:v>
                </c:pt>
                <c:pt idx="4957">
                  <c:v>4958</c:v>
                </c:pt>
                <c:pt idx="4958">
                  <c:v>4959</c:v>
                </c:pt>
                <c:pt idx="4959">
                  <c:v>4960</c:v>
                </c:pt>
                <c:pt idx="4960">
                  <c:v>4961</c:v>
                </c:pt>
                <c:pt idx="4961">
                  <c:v>4962</c:v>
                </c:pt>
                <c:pt idx="4962">
                  <c:v>4963</c:v>
                </c:pt>
                <c:pt idx="4963">
                  <c:v>4964</c:v>
                </c:pt>
                <c:pt idx="4964">
                  <c:v>4965</c:v>
                </c:pt>
                <c:pt idx="4965">
                  <c:v>4966</c:v>
                </c:pt>
                <c:pt idx="4966">
                  <c:v>4967</c:v>
                </c:pt>
                <c:pt idx="4967">
                  <c:v>4968</c:v>
                </c:pt>
                <c:pt idx="4968">
                  <c:v>4969</c:v>
                </c:pt>
                <c:pt idx="4969">
                  <c:v>4970</c:v>
                </c:pt>
                <c:pt idx="4970">
                  <c:v>4971</c:v>
                </c:pt>
                <c:pt idx="4971">
                  <c:v>4972</c:v>
                </c:pt>
                <c:pt idx="4972">
                  <c:v>4973</c:v>
                </c:pt>
                <c:pt idx="4973">
                  <c:v>4974</c:v>
                </c:pt>
                <c:pt idx="4974">
                  <c:v>4975</c:v>
                </c:pt>
                <c:pt idx="4975">
                  <c:v>4976</c:v>
                </c:pt>
                <c:pt idx="4976">
                  <c:v>4977</c:v>
                </c:pt>
                <c:pt idx="4977">
                  <c:v>4978</c:v>
                </c:pt>
                <c:pt idx="4978">
                  <c:v>4979</c:v>
                </c:pt>
                <c:pt idx="4979">
                  <c:v>4980</c:v>
                </c:pt>
                <c:pt idx="4980">
                  <c:v>4981</c:v>
                </c:pt>
                <c:pt idx="4981">
                  <c:v>4982</c:v>
                </c:pt>
                <c:pt idx="4982">
                  <c:v>4983</c:v>
                </c:pt>
                <c:pt idx="4983">
                  <c:v>4984</c:v>
                </c:pt>
                <c:pt idx="4984">
                  <c:v>4985</c:v>
                </c:pt>
                <c:pt idx="4985">
                  <c:v>4986</c:v>
                </c:pt>
                <c:pt idx="4986">
                  <c:v>4987</c:v>
                </c:pt>
                <c:pt idx="4987">
                  <c:v>4988</c:v>
                </c:pt>
                <c:pt idx="4988">
                  <c:v>4989</c:v>
                </c:pt>
                <c:pt idx="4989">
                  <c:v>4990</c:v>
                </c:pt>
                <c:pt idx="4990">
                  <c:v>4991</c:v>
                </c:pt>
                <c:pt idx="4991">
                  <c:v>4992</c:v>
                </c:pt>
                <c:pt idx="4992">
                  <c:v>4993</c:v>
                </c:pt>
                <c:pt idx="4993">
                  <c:v>4994</c:v>
                </c:pt>
                <c:pt idx="4994">
                  <c:v>4995</c:v>
                </c:pt>
                <c:pt idx="4995">
                  <c:v>4996</c:v>
                </c:pt>
                <c:pt idx="4996">
                  <c:v>4997</c:v>
                </c:pt>
                <c:pt idx="4997">
                  <c:v>4998</c:v>
                </c:pt>
                <c:pt idx="4998">
                  <c:v>4999</c:v>
                </c:pt>
                <c:pt idx="4999">
                  <c:v>5000</c:v>
                </c:pt>
                <c:pt idx="5000">
                  <c:v>5001</c:v>
                </c:pt>
                <c:pt idx="5001">
                  <c:v>5002</c:v>
                </c:pt>
                <c:pt idx="5002">
                  <c:v>5003</c:v>
                </c:pt>
                <c:pt idx="5003">
                  <c:v>5004</c:v>
                </c:pt>
                <c:pt idx="5004">
                  <c:v>5005</c:v>
                </c:pt>
                <c:pt idx="5005">
                  <c:v>5006</c:v>
                </c:pt>
                <c:pt idx="5006">
                  <c:v>5007</c:v>
                </c:pt>
                <c:pt idx="5007">
                  <c:v>5008</c:v>
                </c:pt>
                <c:pt idx="5008">
                  <c:v>5009</c:v>
                </c:pt>
                <c:pt idx="5009">
                  <c:v>5010</c:v>
                </c:pt>
                <c:pt idx="5010">
                  <c:v>5011</c:v>
                </c:pt>
                <c:pt idx="5011">
                  <c:v>5012</c:v>
                </c:pt>
                <c:pt idx="5012">
                  <c:v>5013</c:v>
                </c:pt>
                <c:pt idx="5013">
                  <c:v>5014</c:v>
                </c:pt>
                <c:pt idx="5014">
                  <c:v>5015</c:v>
                </c:pt>
                <c:pt idx="5015">
                  <c:v>5016</c:v>
                </c:pt>
                <c:pt idx="5016">
                  <c:v>5017</c:v>
                </c:pt>
                <c:pt idx="5017">
                  <c:v>5018</c:v>
                </c:pt>
                <c:pt idx="5018">
                  <c:v>5019</c:v>
                </c:pt>
                <c:pt idx="5019">
                  <c:v>5020</c:v>
                </c:pt>
                <c:pt idx="5020">
                  <c:v>5021</c:v>
                </c:pt>
                <c:pt idx="5021">
                  <c:v>5022</c:v>
                </c:pt>
                <c:pt idx="5022">
                  <c:v>5023</c:v>
                </c:pt>
                <c:pt idx="5023">
                  <c:v>5024</c:v>
                </c:pt>
                <c:pt idx="5024">
                  <c:v>5025</c:v>
                </c:pt>
                <c:pt idx="5025">
                  <c:v>5026</c:v>
                </c:pt>
                <c:pt idx="5026">
                  <c:v>5027</c:v>
                </c:pt>
                <c:pt idx="5027">
                  <c:v>5028</c:v>
                </c:pt>
                <c:pt idx="5028">
                  <c:v>5029</c:v>
                </c:pt>
                <c:pt idx="5029">
                  <c:v>5030</c:v>
                </c:pt>
                <c:pt idx="5030">
                  <c:v>5031</c:v>
                </c:pt>
                <c:pt idx="5031">
                  <c:v>5032</c:v>
                </c:pt>
                <c:pt idx="5032">
                  <c:v>5033</c:v>
                </c:pt>
                <c:pt idx="5033">
                  <c:v>5034</c:v>
                </c:pt>
                <c:pt idx="5034">
                  <c:v>5035</c:v>
                </c:pt>
                <c:pt idx="5035">
                  <c:v>5036</c:v>
                </c:pt>
                <c:pt idx="5036">
                  <c:v>5037</c:v>
                </c:pt>
                <c:pt idx="5037">
                  <c:v>5038</c:v>
                </c:pt>
                <c:pt idx="5038">
                  <c:v>5039</c:v>
                </c:pt>
                <c:pt idx="5039">
                  <c:v>5040</c:v>
                </c:pt>
                <c:pt idx="5040">
                  <c:v>5041</c:v>
                </c:pt>
                <c:pt idx="5041">
                  <c:v>5042</c:v>
                </c:pt>
                <c:pt idx="5042">
                  <c:v>5043</c:v>
                </c:pt>
                <c:pt idx="5043">
                  <c:v>5044</c:v>
                </c:pt>
                <c:pt idx="5044">
                  <c:v>5045</c:v>
                </c:pt>
                <c:pt idx="5045">
                  <c:v>5046</c:v>
                </c:pt>
                <c:pt idx="5046">
                  <c:v>5047</c:v>
                </c:pt>
                <c:pt idx="5047">
                  <c:v>5048</c:v>
                </c:pt>
                <c:pt idx="5048">
                  <c:v>5049</c:v>
                </c:pt>
                <c:pt idx="5049">
                  <c:v>5050</c:v>
                </c:pt>
                <c:pt idx="5050">
                  <c:v>5051</c:v>
                </c:pt>
                <c:pt idx="5051">
                  <c:v>5052</c:v>
                </c:pt>
                <c:pt idx="5052">
                  <c:v>5053</c:v>
                </c:pt>
                <c:pt idx="5053">
                  <c:v>5054</c:v>
                </c:pt>
                <c:pt idx="5054">
                  <c:v>5055</c:v>
                </c:pt>
                <c:pt idx="5055">
                  <c:v>5056</c:v>
                </c:pt>
                <c:pt idx="5056">
                  <c:v>5057</c:v>
                </c:pt>
                <c:pt idx="5057">
                  <c:v>5058</c:v>
                </c:pt>
                <c:pt idx="5058">
                  <c:v>5059</c:v>
                </c:pt>
                <c:pt idx="5059">
                  <c:v>5060</c:v>
                </c:pt>
                <c:pt idx="5060">
                  <c:v>5061</c:v>
                </c:pt>
                <c:pt idx="5061">
                  <c:v>5062</c:v>
                </c:pt>
                <c:pt idx="5062">
                  <c:v>5063</c:v>
                </c:pt>
                <c:pt idx="5063">
                  <c:v>5064</c:v>
                </c:pt>
                <c:pt idx="5064">
                  <c:v>5065</c:v>
                </c:pt>
                <c:pt idx="5065">
                  <c:v>5066</c:v>
                </c:pt>
                <c:pt idx="5066">
                  <c:v>5067</c:v>
                </c:pt>
                <c:pt idx="5067">
                  <c:v>5068</c:v>
                </c:pt>
                <c:pt idx="5068">
                  <c:v>5069</c:v>
                </c:pt>
                <c:pt idx="5069">
                  <c:v>5070</c:v>
                </c:pt>
                <c:pt idx="5070">
                  <c:v>5071</c:v>
                </c:pt>
                <c:pt idx="5071">
                  <c:v>5072</c:v>
                </c:pt>
                <c:pt idx="5072">
                  <c:v>5073</c:v>
                </c:pt>
                <c:pt idx="5073">
                  <c:v>5074</c:v>
                </c:pt>
                <c:pt idx="5074">
                  <c:v>5075</c:v>
                </c:pt>
                <c:pt idx="5075">
                  <c:v>5076</c:v>
                </c:pt>
                <c:pt idx="5076">
                  <c:v>5077</c:v>
                </c:pt>
                <c:pt idx="5077">
                  <c:v>5078</c:v>
                </c:pt>
                <c:pt idx="5078">
                  <c:v>5079</c:v>
                </c:pt>
                <c:pt idx="5079">
                  <c:v>5080</c:v>
                </c:pt>
                <c:pt idx="5080">
                  <c:v>5081</c:v>
                </c:pt>
                <c:pt idx="5081">
                  <c:v>5082</c:v>
                </c:pt>
                <c:pt idx="5082">
                  <c:v>5083</c:v>
                </c:pt>
                <c:pt idx="5083">
                  <c:v>5084</c:v>
                </c:pt>
                <c:pt idx="5084">
                  <c:v>5085</c:v>
                </c:pt>
                <c:pt idx="5085">
                  <c:v>5086</c:v>
                </c:pt>
                <c:pt idx="5086">
                  <c:v>5087</c:v>
                </c:pt>
                <c:pt idx="5087">
                  <c:v>5088</c:v>
                </c:pt>
                <c:pt idx="5088">
                  <c:v>5089</c:v>
                </c:pt>
                <c:pt idx="5089">
                  <c:v>5090</c:v>
                </c:pt>
                <c:pt idx="5090">
                  <c:v>5091</c:v>
                </c:pt>
                <c:pt idx="5091">
                  <c:v>5092</c:v>
                </c:pt>
                <c:pt idx="5092">
                  <c:v>5093</c:v>
                </c:pt>
                <c:pt idx="5093">
                  <c:v>5094</c:v>
                </c:pt>
                <c:pt idx="5094">
                  <c:v>5095</c:v>
                </c:pt>
                <c:pt idx="5095">
                  <c:v>5096</c:v>
                </c:pt>
                <c:pt idx="5096">
                  <c:v>5097</c:v>
                </c:pt>
                <c:pt idx="5097">
                  <c:v>5098</c:v>
                </c:pt>
                <c:pt idx="5098">
                  <c:v>5099</c:v>
                </c:pt>
                <c:pt idx="5099">
                  <c:v>5100</c:v>
                </c:pt>
                <c:pt idx="5100">
                  <c:v>5101</c:v>
                </c:pt>
                <c:pt idx="5101">
                  <c:v>5102</c:v>
                </c:pt>
                <c:pt idx="5102">
                  <c:v>5103</c:v>
                </c:pt>
                <c:pt idx="5103">
                  <c:v>5104</c:v>
                </c:pt>
                <c:pt idx="5104">
                  <c:v>5105</c:v>
                </c:pt>
                <c:pt idx="5105">
                  <c:v>5106</c:v>
                </c:pt>
                <c:pt idx="5106">
                  <c:v>5107</c:v>
                </c:pt>
                <c:pt idx="5107">
                  <c:v>5108</c:v>
                </c:pt>
                <c:pt idx="5108">
                  <c:v>5109</c:v>
                </c:pt>
                <c:pt idx="5109">
                  <c:v>5110</c:v>
                </c:pt>
                <c:pt idx="5110">
                  <c:v>5111</c:v>
                </c:pt>
                <c:pt idx="5111">
                  <c:v>5112</c:v>
                </c:pt>
                <c:pt idx="5112">
                  <c:v>5113</c:v>
                </c:pt>
                <c:pt idx="5113">
                  <c:v>5114</c:v>
                </c:pt>
                <c:pt idx="5114">
                  <c:v>5115</c:v>
                </c:pt>
                <c:pt idx="5115">
                  <c:v>5116</c:v>
                </c:pt>
                <c:pt idx="5116">
                  <c:v>5117</c:v>
                </c:pt>
                <c:pt idx="5117">
                  <c:v>5118</c:v>
                </c:pt>
                <c:pt idx="5118">
                  <c:v>5119</c:v>
                </c:pt>
                <c:pt idx="5119">
                  <c:v>5120</c:v>
                </c:pt>
                <c:pt idx="5120">
                  <c:v>5121</c:v>
                </c:pt>
                <c:pt idx="5121">
                  <c:v>5122</c:v>
                </c:pt>
                <c:pt idx="5122">
                  <c:v>5123</c:v>
                </c:pt>
                <c:pt idx="5123">
                  <c:v>5124</c:v>
                </c:pt>
                <c:pt idx="5124">
                  <c:v>5125</c:v>
                </c:pt>
                <c:pt idx="5125">
                  <c:v>5126</c:v>
                </c:pt>
                <c:pt idx="5126">
                  <c:v>5127</c:v>
                </c:pt>
                <c:pt idx="5127">
                  <c:v>5128</c:v>
                </c:pt>
                <c:pt idx="5128">
                  <c:v>5129</c:v>
                </c:pt>
                <c:pt idx="5129">
                  <c:v>5130</c:v>
                </c:pt>
                <c:pt idx="5130">
                  <c:v>5131</c:v>
                </c:pt>
                <c:pt idx="5131">
                  <c:v>5132</c:v>
                </c:pt>
                <c:pt idx="5132">
                  <c:v>5133</c:v>
                </c:pt>
                <c:pt idx="5133">
                  <c:v>5134</c:v>
                </c:pt>
                <c:pt idx="5134">
                  <c:v>5135</c:v>
                </c:pt>
                <c:pt idx="5135">
                  <c:v>5136</c:v>
                </c:pt>
                <c:pt idx="5136">
                  <c:v>5137</c:v>
                </c:pt>
                <c:pt idx="5137">
                  <c:v>5138</c:v>
                </c:pt>
                <c:pt idx="5138">
                  <c:v>5139</c:v>
                </c:pt>
                <c:pt idx="5139">
                  <c:v>5140</c:v>
                </c:pt>
                <c:pt idx="5140">
                  <c:v>5141</c:v>
                </c:pt>
                <c:pt idx="5141">
                  <c:v>5142</c:v>
                </c:pt>
                <c:pt idx="5142">
                  <c:v>5143</c:v>
                </c:pt>
                <c:pt idx="5143">
                  <c:v>5144</c:v>
                </c:pt>
                <c:pt idx="5144">
                  <c:v>5145</c:v>
                </c:pt>
                <c:pt idx="5145">
                  <c:v>5146</c:v>
                </c:pt>
                <c:pt idx="5146">
                  <c:v>5147</c:v>
                </c:pt>
                <c:pt idx="5147">
                  <c:v>5148</c:v>
                </c:pt>
                <c:pt idx="5148">
                  <c:v>5149</c:v>
                </c:pt>
                <c:pt idx="5149">
                  <c:v>5150</c:v>
                </c:pt>
                <c:pt idx="5150">
                  <c:v>5151</c:v>
                </c:pt>
                <c:pt idx="5151">
                  <c:v>5152</c:v>
                </c:pt>
                <c:pt idx="5152">
                  <c:v>5153</c:v>
                </c:pt>
                <c:pt idx="5153">
                  <c:v>5154</c:v>
                </c:pt>
                <c:pt idx="5154">
                  <c:v>5155</c:v>
                </c:pt>
                <c:pt idx="5155">
                  <c:v>5156</c:v>
                </c:pt>
                <c:pt idx="5156">
                  <c:v>5157</c:v>
                </c:pt>
                <c:pt idx="5157">
                  <c:v>5158</c:v>
                </c:pt>
                <c:pt idx="5158">
                  <c:v>5159</c:v>
                </c:pt>
                <c:pt idx="5159">
                  <c:v>5160</c:v>
                </c:pt>
                <c:pt idx="5160">
                  <c:v>5161</c:v>
                </c:pt>
                <c:pt idx="5161">
                  <c:v>5162</c:v>
                </c:pt>
                <c:pt idx="5162">
                  <c:v>5163</c:v>
                </c:pt>
                <c:pt idx="5163">
                  <c:v>5164</c:v>
                </c:pt>
                <c:pt idx="5164">
                  <c:v>5165</c:v>
                </c:pt>
                <c:pt idx="5165">
                  <c:v>5166</c:v>
                </c:pt>
                <c:pt idx="5166">
                  <c:v>5167</c:v>
                </c:pt>
                <c:pt idx="5167">
                  <c:v>5168</c:v>
                </c:pt>
                <c:pt idx="5168">
                  <c:v>5169</c:v>
                </c:pt>
                <c:pt idx="5169">
                  <c:v>5170</c:v>
                </c:pt>
                <c:pt idx="5170">
                  <c:v>5171</c:v>
                </c:pt>
                <c:pt idx="5171">
                  <c:v>5172</c:v>
                </c:pt>
                <c:pt idx="5172">
                  <c:v>5173</c:v>
                </c:pt>
                <c:pt idx="5173">
                  <c:v>5174</c:v>
                </c:pt>
                <c:pt idx="5174">
                  <c:v>5175</c:v>
                </c:pt>
                <c:pt idx="5175">
                  <c:v>5176</c:v>
                </c:pt>
                <c:pt idx="5176">
                  <c:v>5177</c:v>
                </c:pt>
                <c:pt idx="5177">
                  <c:v>5178</c:v>
                </c:pt>
                <c:pt idx="5178">
                  <c:v>5179</c:v>
                </c:pt>
                <c:pt idx="5179">
                  <c:v>5180</c:v>
                </c:pt>
                <c:pt idx="5180">
                  <c:v>5181</c:v>
                </c:pt>
                <c:pt idx="5181">
                  <c:v>5182</c:v>
                </c:pt>
                <c:pt idx="5182">
                  <c:v>5183</c:v>
                </c:pt>
                <c:pt idx="5183">
                  <c:v>5184</c:v>
                </c:pt>
                <c:pt idx="5184">
                  <c:v>5185</c:v>
                </c:pt>
                <c:pt idx="5185">
                  <c:v>5186</c:v>
                </c:pt>
                <c:pt idx="5186">
                  <c:v>5187</c:v>
                </c:pt>
                <c:pt idx="5187">
                  <c:v>5188</c:v>
                </c:pt>
                <c:pt idx="5188">
                  <c:v>5189</c:v>
                </c:pt>
                <c:pt idx="5189">
                  <c:v>5190</c:v>
                </c:pt>
                <c:pt idx="5190">
                  <c:v>5191</c:v>
                </c:pt>
                <c:pt idx="5191">
                  <c:v>5192</c:v>
                </c:pt>
                <c:pt idx="5192">
                  <c:v>5193</c:v>
                </c:pt>
                <c:pt idx="5193">
                  <c:v>5194</c:v>
                </c:pt>
                <c:pt idx="5194">
                  <c:v>5195</c:v>
                </c:pt>
                <c:pt idx="5195">
                  <c:v>5196</c:v>
                </c:pt>
                <c:pt idx="5196">
                  <c:v>5197</c:v>
                </c:pt>
                <c:pt idx="5197">
                  <c:v>5198</c:v>
                </c:pt>
                <c:pt idx="5198">
                  <c:v>5199</c:v>
                </c:pt>
                <c:pt idx="5199">
                  <c:v>5200</c:v>
                </c:pt>
                <c:pt idx="5200">
                  <c:v>5201</c:v>
                </c:pt>
                <c:pt idx="5201">
                  <c:v>5202</c:v>
                </c:pt>
                <c:pt idx="5202">
                  <c:v>5203</c:v>
                </c:pt>
                <c:pt idx="5203">
                  <c:v>5204</c:v>
                </c:pt>
                <c:pt idx="5204">
                  <c:v>5205</c:v>
                </c:pt>
                <c:pt idx="5205">
                  <c:v>5206</c:v>
                </c:pt>
                <c:pt idx="5206">
                  <c:v>5207</c:v>
                </c:pt>
                <c:pt idx="5207">
                  <c:v>5208</c:v>
                </c:pt>
                <c:pt idx="5208">
                  <c:v>5209</c:v>
                </c:pt>
                <c:pt idx="5209">
                  <c:v>5210</c:v>
                </c:pt>
                <c:pt idx="5210">
                  <c:v>5211</c:v>
                </c:pt>
                <c:pt idx="5211">
                  <c:v>5212</c:v>
                </c:pt>
                <c:pt idx="5212">
                  <c:v>5213</c:v>
                </c:pt>
                <c:pt idx="5213">
                  <c:v>5214</c:v>
                </c:pt>
                <c:pt idx="5214">
                  <c:v>5215</c:v>
                </c:pt>
                <c:pt idx="5215">
                  <c:v>5216</c:v>
                </c:pt>
                <c:pt idx="5216">
                  <c:v>5217</c:v>
                </c:pt>
                <c:pt idx="5217">
                  <c:v>5218</c:v>
                </c:pt>
                <c:pt idx="5218">
                  <c:v>5219</c:v>
                </c:pt>
                <c:pt idx="5219">
                  <c:v>5220</c:v>
                </c:pt>
                <c:pt idx="5220">
                  <c:v>5221</c:v>
                </c:pt>
                <c:pt idx="5221">
                  <c:v>5222</c:v>
                </c:pt>
                <c:pt idx="5222">
                  <c:v>5223</c:v>
                </c:pt>
                <c:pt idx="5223">
                  <c:v>5224</c:v>
                </c:pt>
                <c:pt idx="5224">
                  <c:v>5225</c:v>
                </c:pt>
                <c:pt idx="5225">
                  <c:v>5226</c:v>
                </c:pt>
                <c:pt idx="5226">
                  <c:v>5227</c:v>
                </c:pt>
                <c:pt idx="5227">
                  <c:v>5228</c:v>
                </c:pt>
                <c:pt idx="5228">
                  <c:v>5229</c:v>
                </c:pt>
                <c:pt idx="5229">
                  <c:v>5230</c:v>
                </c:pt>
                <c:pt idx="5230">
                  <c:v>5231</c:v>
                </c:pt>
                <c:pt idx="5231">
                  <c:v>5232</c:v>
                </c:pt>
                <c:pt idx="5232">
                  <c:v>5233</c:v>
                </c:pt>
                <c:pt idx="5233">
                  <c:v>5234</c:v>
                </c:pt>
                <c:pt idx="5234">
                  <c:v>5235</c:v>
                </c:pt>
                <c:pt idx="5235">
                  <c:v>5236</c:v>
                </c:pt>
                <c:pt idx="5236">
                  <c:v>5237</c:v>
                </c:pt>
                <c:pt idx="5237">
                  <c:v>5238</c:v>
                </c:pt>
                <c:pt idx="5238">
                  <c:v>5239</c:v>
                </c:pt>
                <c:pt idx="5239">
                  <c:v>5240</c:v>
                </c:pt>
                <c:pt idx="5240">
                  <c:v>5241</c:v>
                </c:pt>
                <c:pt idx="5241">
                  <c:v>5242</c:v>
                </c:pt>
                <c:pt idx="5242">
                  <c:v>5243</c:v>
                </c:pt>
                <c:pt idx="5243">
                  <c:v>5244</c:v>
                </c:pt>
                <c:pt idx="5244">
                  <c:v>5245</c:v>
                </c:pt>
                <c:pt idx="5245">
                  <c:v>5246</c:v>
                </c:pt>
                <c:pt idx="5246">
                  <c:v>5247</c:v>
                </c:pt>
                <c:pt idx="5247">
                  <c:v>5248</c:v>
                </c:pt>
                <c:pt idx="5248">
                  <c:v>5249</c:v>
                </c:pt>
                <c:pt idx="5249">
                  <c:v>5250</c:v>
                </c:pt>
                <c:pt idx="5250">
                  <c:v>5251</c:v>
                </c:pt>
                <c:pt idx="5251">
                  <c:v>5252</c:v>
                </c:pt>
                <c:pt idx="5252">
                  <c:v>5253</c:v>
                </c:pt>
                <c:pt idx="5253">
                  <c:v>5254</c:v>
                </c:pt>
                <c:pt idx="5254">
                  <c:v>5255</c:v>
                </c:pt>
                <c:pt idx="5255">
                  <c:v>5256</c:v>
                </c:pt>
                <c:pt idx="5256">
                  <c:v>5257</c:v>
                </c:pt>
                <c:pt idx="5257">
                  <c:v>5258</c:v>
                </c:pt>
                <c:pt idx="5258">
                  <c:v>5259</c:v>
                </c:pt>
                <c:pt idx="5259">
                  <c:v>5260</c:v>
                </c:pt>
                <c:pt idx="5260">
                  <c:v>5261</c:v>
                </c:pt>
                <c:pt idx="5261">
                  <c:v>5262</c:v>
                </c:pt>
                <c:pt idx="5262">
                  <c:v>5263</c:v>
                </c:pt>
                <c:pt idx="5263">
                  <c:v>5264</c:v>
                </c:pt>
                <c:pt idx="5264">
                  <c:v>5265</c:v>
                </c:pt>
                <c:pt idx="5265">
                  <c:v>5266</c:v>
                </c:pt>
                <c:pt idx="5266">
                  <c:v>5267</c:v>
                </c:pt>
                <c:pt idx="5267">
                  <c:v>5268</c:v>
                </c:pt>
                <c:pt idx="5268">
                  <c:v>5269</c:v>
                </c:pt>
                <c:pt idx="5269">
                  <c:v>5270</c:v>
                </c:pt>
                <c:pt idx="5270">
                  <c:v>5271</c:v>
                </c:pt>
                <c:pt idx="5271">
                  <c:v>5272</c:v>
                </c:pt>
                <c:pt idx="5272">
                  <c:v>5273</c:v>
                </c:pt>
                <c:pt idx="5273">
                  <c:v>5274</c:v>
                </c:pt>
                <c:pt idx="5274">
                  <c:v>5275</c:v>
                </c:pt>
                <c:pt idx="5275">
                  <c:v>5276</c:v>
                </c:pt>
                <c:pt idx="5276">
                  <c:v>5277</c:v>
                </c:pt>
                <c:pt idx="5277">
                  <c:v>5278</c:v>
                </c:pt>
                <c:pt idx="5278">
                  <c:v>5279</c:v>
                </c:pt>
                <c:pt idx="5279">
                  <c:v>5280</c:v>
                </c:pt>
                <c:pt idx="5280">
                  <c:v>5281</c:v>
                </c:pt>
                <c:pt idx="5281">
                  <c:v>5282</c:v>
                </c:pt>
                <c:pt idx="5282">
                  <c:v>5283</c:v>
                </c:pt>
                <c:pt idx="5283">
                  <c:v>5284</c:v>
                </c:pt>
                <c:pt idx="5284">
                  <c:v>5285</c:v>
                </c:pt>
                <c:pt idx="5285">
                  <c:v>5286</c:v>
                </c:pt>
                <c:pt idx="5286">
                  <c:v>5287</c:v>
                </c:pt>
                <c:pt idx="5287">
                  <c:v>5288</c:v>
                </c:pt>
                <c:pt idx="5288">
                  <c:v>5289</c:v>
                </c:pt>
                <c:pt idx="5289">
                  <c:v>5290</c:v>
                </c:pt>
                <c:pt idx="5290">
                  <c:v>5291</c:v>
                </c:pt>
                <c:pt idx="5291">
                  <c:v>5292</c:v>
                </c:pt>
                <c:pt idx="5292">
                  <c:v>5293</c:v>
                </c:pt>
                <c:pt idx="5293">
                  <c:v>5294</c:v>
                </c:pt>
                <c:pt idx="5294">
                  <c:v>5295</c:v>
                </c:pt>
                <c:pt idx="5295">
                  <c:v>5296</c:v>
                </c:pt>
                <c:pt idx="5296">
                  <c:v>5297</c:v>
                </c:pt>
                <c:pt idx="5297">
                  <c:v>5298</c:v>
                </c:pt>
                <c:pt idx="5298">
                  <c:v>5299</c:v>
                </c:pt>
                <c:pt idx="5299">
                  <c:v>5300</c:v>
                </c:pt>
                <c:pt idx="5300">
                  <c:v>5301</c:v>
                </c:pt>
                <c:pt idx="5301">
                  <c:v>5302</c:v>
                </c:pt>
                <c:pt idx="5302">
                  <c:v>5303</c:v>
                </c:pt>
                <c:pt idx="5303">
                  <c:v>5304</c:v>
                </c:pt>
                <c:pt idx="5304">
                  <c:v>5305</c:v>
                </c:pt>
                <c:pt idx="5305">
                  <c:v>5306</c:v>
                </c:pt>
                <c:pt idx="5306">
                  <c:v>5307</c:v>
                </c:pt>
                <c:pt idx="5307">
                  <c:v>5308</c:v>
                </c:pt>
                <c:pt idx="5308">
                  <c:v>5309</c:v>
                </c:pt>
                <c:pt idx="5309">
                  <c:v>5310</c:v>
                </c:pt>
                <c:pt idx="5310">
                  <c:v>5311</c:v>
                </c:pt>
                <c:pt idx="5311">
                  <c:v>5312</c:v>
                </c:pt>
                <c:pt idx="5312">
                  <c:v>5313</c:v>
                </c:pt>
                <c:pt idx="5313">
                  <c:v>5314</c:v>
                </c:pt>
                <c:pt idx="5314">
                  <c:v>5315</c:v>
                </c:pt>
                <c:pt idx="5315">
                  <c:v>5316</c:v>
                </c:pt>
                <c:pt idx="5316">
                  <c:v>5317</c:v>
                </c:pt>
                <c:pt idx="5317">
                  <c:v>5318</c:v>
                </c:pt>
                <c:pt idx="5318">
                  <c:v>5319</c:v>
                </c:pt>
                <c:pt idx="5319">
                  <c:v>5320</c:v>
                </c:pt>
                <c:pt idx="5320">
                  <c:v>5321</c:v>
                </c:pt>
                <c:pt idx="5321">
                  <c:v>5322</c:v>
                </c:pt>
                <c:pt idx="5322">
                  <c:v>5323</c:v>
                </c:pt>
                <c:pt idx="5323">
                  <c:v>5324</c:v>
                </c:pt>
                <c:pt idx="5324">
                  <c:v>5325</c:v>
                </c:pt>
                <c:pt idx="5325">
                  <c:v>5326</c:v>
                </c:pt>
                <c:pt idx="5326">
                  <c:v>5327</c:v>
                </c:pt>
                <c:pt idx="5327">
                  <c:v>5328</c:v>
                </c:pt>
                <c:pt idx="5328">
                  <c:v>5329</c:v>
                </c:pt>
                <c:pt idx="5329">
                  <c:v>5330</c:v>
                </c:pt>
                <c:pt idx="5330">
                  <c:v>5331</c:v>
                </c:pt>
                <c:pt idx="5331">
                  <c:v>5332</c:v>
                </c:pt>
                <c:pt idx="5332">
                  <c:v>5333</c:v>
                </c:pt>
                <c:pt idx="5333">
                  <c:v>5334</c:v>
                </c:pt>
                <c:pt idx="5334">
                  <c:v>5335</c:v>
                </c:pt>
                <c:pt idx="5335">
                  <c:v>5336</c:v>
                </c:pt>
                <c:pt idx="5336">
                  <c:v>5337</c:v>
                </c:pt>
                <c:pt idx="5337">
                  <c:v>5338</c:v>
                </c:pt>
                <c:pt idx="5338">
                  <c:v>5339</c:v>
                </c:pt>
                <c:pt idx="5339">
                  <c:v>5340</c:v>
                </c:pt>
                <c:pt idx="5340">
                  <c:v>5341</c:v>
                </c:pt>
                <c:pt idx="5341">
                  <c:v>5342</c:v>
                </c:pt>
                <c:pt idx="5342">
                  <c:v>5343</c:v>
                </c:pt>
                <c:pt idx="5343">
                  <c:v>5344</c:v>
                </c:pt>
                <c:pt idx="5344">
                  <c:v>5345</c:v>
                </c:pt>
                <c:pt idx="5345">
                  <c:v>5346</c:v>
                </c:pt>
                <c:pt idx="5346">
                  <c:v>5347</c:v>
                </c:pt>
                <c:pt idx="5347">
                  <c:v>5348</c:v>
                </c:pt>
                <c:pt idx="5348">
                  <c:v>5349</c:v>
                </c:pt>
                <c:pt idx="5349">
                  <c:v>5350</c:v>
                </c:pt>
                <c:pt idx="5350">
                  <c:v>5351</c:v>
                </c:pt>
                <c:pt idx="5351">
                  <c:v>5352</c:v>
                </c:pt>
                <c:pt idx="5352">
                  <c:v>5353</c:v>
                </c:pt>
                <c:pt idx="5353">
                  <c:v>5354</c:v>
                </c:pt>
                <c:pt idx="5354">
                  <c:v>5355</c:v>
                </c:pt>
                <c:pt idx="5355">
                  <c:v>5356</c:v>
                </c:pt>
                <c:pt idx="5356">
                  <c:v>5357</c:v>
                </c:pt>
                <c:pt idx="5357">
                  <c:v>5358</c:v>
                </c:pt>
                <c:pt idx="5358">
                  <c:v>5359</c:v>
                </c:pt>
                <c:pt idx="5359">
                  <c:v>5360</c:v>
                </c:pt>
                <c:pt idx="5360">
                  <c:v>5361</c:v>
                </c:pt>
                <c:pt idx="5361">
                  <c:v>5362</c:v>
                </c:pt>
                <c:pt idx="5362">
                  <c:v>5363</c:v>
                </c:pt>
                <c:pt idx="5363">
                  <c:v>5364</c:v>
                </c:pt>
                <c:pt idx="5364">
                  <c:v>5365</c:v>
                </c:pt>
                <c:pt idx="5365">
                  <c:v>5366</c:v>
                </c:pt>
                <c:pt idx="5366">
                  <c:v>5367</c:v>
                </c:pt>
                <c:pt idx="5367">
                  <c:v>5368</c:v>
                </c:pt>
                <c:pt idx="5368">
                  <c:v>5369</c:v>
                </c:pt>
                <c:pt idx="5369">
                  <c:v>5370</c:v>
                </c:pt>
                <c:pt idx="5370">
                  <c:v>5371</c:v>
                </c:pt>
                <c:pt idx="5371">
                  <c:v>5372</c:v>
                </c:pt>
                <c:pt idx="5372">
                  <c:v>5373</c:v>
                </c:pt>
                <c:pt idx="5373">
                  <c:v>5374</c:v>
                </c:pt>
                <c:pt idx="5374">
                  <c:v>5375</c:v>
                </c:pt>
                <c:pt idx="5375">
                  <c:v>5376</c:v>
                </c:pt>
                <c:pt idx="5376">
                  <c:v>5377</c:v>
                </c:pt>
                <c:pt idx="5377">
                  <c:v>5378</c:v>
                </c:pt>
                <c:pt idx="5378">
                  <c:v>5379</c:v>
                </c:pt>
                <c:pt idx="5379">
                  <c:v>5380</c:v>
                </c:pt>
                <c:pt idx="5380">
                  <c:v>5381</c:v>
                </c:pt>
                <c:pt idx="5381">
                  <c:v>5382</c:v>
                </c:pt>
                <c:pt idx="5382">
                  <c:v>5383</c:v>
                </c:pt>
                <c:pt idx="5383">
                  <c:v>5384</c:v>
                </c:pt>
                <c:pt idx="5384">
                  <c:v>5385</c:v>
                </c:pt>
                <c:pt idx="5385">
                  <c:v>5386</c:v>
                </c:pt>
                <c:pt idx="5386">
                  <c:v>5387</c:v>
                </c:pt>
                <c:pt idx="5387">
                  <c:v>5388</c:v>
                </c:pt>
                <c:pt idx="5388">
                  <c:v>5389</c:v>
                </c:pt>
                <c:pt idx="5389">
                  <c:v>5390</c:v>
                </c:pt>
                <c:pt idx="5390">
                  <c:v>5391</c:v>
                </c:pt>
                <c:pt idx="5391">
                  <c:v>5392</c:v>
                </c:pt>
                <c:pt idx="5392">
                  <c:v>5393</c:v>
                </c:pt>
                <c:pt idx="5393">
                  <c:v>5394</c:v>
                </c:pt>
                <c:pt idx="5394">
                  <c:v>5395</c:v>
                </c:pt>
                <c:pt idx="5395">
                  <c:v>5396</c:v>
                </c:pt>
                <c:pt idx="5396">
                  <c:v>5397</c:v>
                </c:pt>
                <c:pt idx="5397">
                  <c:v>5398</c:v>
                </c:pt>
                <c:pt idx="5398">
                  <c:v>5399</c:v>
                </c:pt>
                <c:pt idx="5399">
                  <c:v>5400</c:v>
                </c:pt>
                <c:pt idx="5400">
                  <c:v>5401</c:v>
                </c:pt>
                <c:pt idx="5401">
                  <c:v>5402</c:v>
                </c:pt>
                <c:pt idx="5402">
                  <c:v>5403</c:v>
                </c:pt>
                <c:pt idx="5403">
                  <c:v>5404</c:v>
                </c:pt>
                <c:pt idx="5404">
                  <c:v>5405</c:v>
                </c:pt>
                <c:pt idx="5405">
                  <c:v>5406</c:v>
                </c:pt>
                <c:pt idx="5406">
                  <c:v>5407</c:v>
                </c:pt>
                <c:pt idx="5407">
                  <c:v>5408</c:v>
                </c:pt>
                <c:pt idx="5408">
                  <c:v>5409</c:v>
                </c:pt>
                <c:pt idx="5409">
                  <c:v>5410</c:v>
                </c:pt>
                <c:pt idx="5410">
                  <c:v>5411</c:v>
                </c:pt>
                <c:pt idx="5411">
                  <c:v>5412</c:v>
                </c:pt>
                <c:pt idx="5412">
                  <c:v>5413</c:v>
                </c:pt>
                <c:pt idx="5413">
                  <c:v>5414</c:v>
                </c:pt>
                <c:pt idx="5414">
                  <c:v>5415</c:v>
                </c:pt>
                <c:pt idx="5415">
                  <c:v>5416</c:v>
                </c:pt>
                <c:pt idx="5416">
                  <c:v>5417</c:v>
                </c:pt>
                <c:pt idx="5417">
                  <c:v>5418</c:v>
                </c:pt>
                <c:pt idx="5418">
                  <c:v>5419</c:v>
                </c:pt>
                <c:pt idx="5419">
                  <c:v>5420</c:v>
                </c:pt>
                <c:pt idx="5420">
                  <c:v>5421</c:v>
                </c:pt>
                <c:pt idx="5421">
                  <c:v>5422</c:v>
                </c:pt>
                <c:pt idx="5422">
                  <c:v>5423</c:v>
                </c:pt>
                <c:pt idx="5423">
                  <c:v>5424</c:v>
                </c:pt>
                <c:pt idx="5424">
                  <c:v>5425</c:v>
                </c:pt>
                <c:pt idx="5425">
                  <c:v>5426</c:v>
                </c:pt>
                <c:pt idx="5426">
                  <c:v>5427</c:v>
                </c:pt>
                <c:pt idx="5427">
                  <c:v>5428</c:v>
                </c:pt>
                <c:pt idx="5428">
                  <c:v>5429</c:v>
                </c:pt>
                <c:pt idx="5429">
                  <c:v>5430</c:v>
                </c:pt>
                <c:pt idx="5430">
                  <c:v>5431</c:v>
                </c:pt>
                <c:pt idx="5431">
                  <c:v>5432</c:v>
                </c:pt>
                <c:pt idx="5432">
                  <c:v>5433</c:v>
                </c:pt>
                <c:pt idx="5433">
                  <c:v>5434</c:v>
                </c:pt>
                <c:pt idx="5434">
                  <c:v>5435</c:v>
                </c:pt>
                <c:pt idx="5435">
                  <c:v>5436</c:v>
                </c:pt>
                <c:pt idx="5436">
                  <c:v>5437</c:v>
                </c:pt>
                <c:pt idx="5437">
                  <c:v>5438</c:v>
                </c:pt>
                <c:pt idx="5438">
                  <c:v>5439</c:v>
                </c:pt>
                <c:pt idx="5439">
                  <c:v>5440</c:v>
                </c:pt>
                <c:pt idx="5440">
                  <c:v>5441</c:v>
                </c:pt>
                <c:pt idx="5441">
                  <c:v>5442</c:v>
                </c:pt>
                <c:pt idx="5442">
                  <c:v>5443</c:v>
                </c:pt>
                <c:pt idx="5443">
                  <c:v>5444</c:v>
                </c:pt>
                <c:pt idx="5444">
                  <c:v>5445</c:v>
                </c:pt>
                <c:pt idx="5445">
                  <c:v>5446</c:v>
                </c:pt>
                <c:pt idx="5446">
                  <c:v>5447</c:v>
                </c:pt>
                <c:pt idx="5447">
                  <c:v>5448</c:v>
                </c:pt>
                <c:pt idx="5448">
                  <c:v>5449</c:v>
                </c:pt>
                <c:pt idx="5449">
                  <c:v>5450</c:v>
                </c:pt>
                <c:pt idx="5450">
                  <c:v>5451</c:v>
                </c:pt>
                <c:pt idx="5451">
                  <c:v>5452</c:v>
                </c:pt>
                <c:pt idx="5452">
                  <c:v>5453</c:v>
                </c:pt>
                <c:pt idx="5453">
                  <c:v>5454</c:v>
                </c:pt>
                <c:pt idx="5454">
                  <c:v>5455</c:v>
                </c:pt>
                <c:pt idx="5455">
                  <c:v>5456</c:v>
                </c:pt>
                <c:pt idx="5456">
                  <c:v>5457</c:v>
                </c:pt>
                <c:pt idx="5457">
                  <c:v>5458</c:v>
                </c:pt>
                <c:pt idx="5458">
                  <c:v>5459</c:v>
                </c:pt>
                <c:pt idx="5459">
                  <c:v>5460</c:v>
                </c:pt>
                <c:pt idx="5460">
                  <c:v>5461</c:v>
                </c:pt>
                <c:pt idx="5461">
                  <c:v>5462</c:v>
                </c:pt>
                <c:pt idx="5462">
                  <c:v>5463</c:v>
                </c:pt>
                <c:pt idx="5463">
                  <c:v>5464</c:v>
                </c:pt>
                <c:pt idx="5464">
                  <c:v>5465</c:v>
                </c:pt>
                <c:pt idx="5465">
                  <c:v>5466</c:v>
                </c:pt>
                <c:pt idx="5466">
                  <c:v>5467</c:v>
                </c:pt>
                <c:pt idx="5467">
                  <c:v>5468</c:v>
                </c:pt>
                <c:pt idx="5468">
                  <c:v>5469</c:v>
                </c:pt>
                <c:pt idx="5469">
                  <c:v>5470</c:v>
                </c:pt>
                <c:pt idx="5470">
                  <c:v>5471</c:v>
                </c:pt>
                <c:pt idx="5471">
                  <c:v>5472</c:v>
                </c:pt>
                <c:pt idx="5472">
                  <c:v>5473</c:v>
                </c:pt>
                <c:pt idx="5473">
                  <c:v>5474</c:v>
                </c:pt>
                <c:pt idx="5474">
                  <c:v>5475</c:v>
                </c:pt>
                <c:pt idx="5475">
                  <c:v>5476</c:v>
                </c:pt>
                <c:pt idx="5476">
                  <c:v>5477</c:v>
                </c:pt>
                <c:pt idx="5477">
                  <c:v>5478</c:v>
                </c:pt>
                <c:pt idx="5478">
                  <c:v>5479</c:v>
                </c:pt>
                <c:pt idx="5479">
                  <c:v>5480</c:v>
                </c:pt>
                <c:pt idx="5480">
                  <c:v>5481</c:v>
                </c:pt>
                <c:pt idx="5481">
                  <c:v>5482</c:v>
                </c:pt>
                <c:pt idx="5482">
                  <c:v>5483</c:v>
                </c:pt>
                <c:pt idx="5483">
                  <c:v>5484</c:v>
                </c:pt>
                <c:pt idx="5484">
                  <c:v>5485</c:v>
                </c:pt>
                <c:pt idx="5485">
                  <c:v>5486</c:v>
                </c:pt>
                <c:pt idx="5486">
                  <c:v>5487</c:v>
                </c:pt>
                <c:pt idx="5487">
                  <c:v>5488</c:v>
                </c:pt>
                <c:pt idx="5488">
                  <c:v>5489</c:v>
                </c:pt>
                <c:pt idx="5489">
                  <c:v>5490</c:v>
                </c:pt>
                <c:pt idx="5490">
                  <c:v>5491</c:v>
                </c:pt>
                <c:pt idx="5491">
                  <c:v>5492</c:v>
                </c:pt>
                <c:pt idx="5492">
                  <c:v>5493</c:v>
                </c:pt>
                <c:pt idx="5493">
                  <c:v>5494</c:v>
                </c:pt>
                <c:pt idx="5494">
                  <c:v>5495</c:v>
                </c:pt>
                <c:pt idx="5495">
                  <c:v>5496</c:v>
                </c:pt>
                <c:pt idx="5496">
                  <c:v>5497</c:v>
                </c:pt>
                <c:pt idx="5497">
                  <c:v>5498</c:v>
                </c:pt>
                <c:pt idx="5498">
                  <c:v>5499</c:v>
                </c:pt>
                <c:pt idx="5499">
                  <c:v>5500</c:v>
                </c:pt>
                <c:pt idx="5500">
                  <c:v>5501</c:v>
                </c:pt>
                <c:pt idx="5501">
                  <c:v>5502</c:v>
                </c:pt>
                <c:pt idx="5502">
                  <c:v>5503</c:v>
                </c:pt>
                <c:pt idx="5503">
                  <c:v>5504</c:v>
                </c:pt>
                <c:pt idx="5504">
                  <c:v>5505</c:v>
                </c:pt>
                <c:pt idx="5505">
                  <c:v>5506</c:v>
                </c:pt>
                <c:pt idx="5506">
                  <c:v>5507</c:v>
                </c:pt>
                <c:pt idx="5507">
                  <c:v>5508</c:v>
                </c:pt>
                <c:pt idx="5508">
                  <c:v>5509</c:v>
                </c:pt>
                <c:pt idx="5509">
                  <c:v>5510</c:v>
                </c:pt>
                <c:pt idx="5510">
                  <c:v>5511</c:v>
                </c:pt>
                <c:pt idx="5511">
                  <c:v>5512</c:v>
                </c:pt>
                <c:pt idx="5512">
                  <c:v>5513</c:v>
                </c:pt>
                <c:pt idx="5513">
                  <c:v>5514</c:v>
                </c:pt>
                <c:pt idx="5514">
                  <c:v>5515</c:v>
                </c:pt>
                <c:pt idx="5515">
                  <c:v>5516</c:v>
                </c:pt>
                <c:pt idx="5516">
                  <c:v>5517</c:v>
                </c:pt>
                <c:pt idx="5517">
                  <c:v>5518</c:v>
                </c:pt>
                <c:pt idx="5518">
                  <c:v>5519</c:v>
                </c:pt>
                <c:pt idx="5519">
                  <c:v>5520</c:v>
                </c:pt>
                <c:pt idx="5520">
                  <c:v>5521</c:v>
                </c:pt>
                <c:pt idx="5521">
                  <c:v>5522</c:v>
                </c:pt>
                <c:pt idx="5522">
                  <c:v>5523</c:v>
                </c:pt>
                <c:pt idx="5523">
                  <c:v>5524</c:v>
                </c:pt>
                <c:pt idx="5524">
                  <c:v>5525</c:v>
                </c:pt>
                <c:pt idx="5525">
                  <c:v>5526</c:v>
                </c:pt>
                <c:pt idx="5526">
                  <c:v>5527</c:v>
                </c:pt>
                <c:pt idx="5527">
                  <c:v>5528</c:v>
                </c:pt>
                <c:pt idx="5528">
                  <c:v>5529</c:v>
                </c:pt>
                <c:pt idx="5529">
                  <c:v>5530</c:v>
                </c:pt>
                <c:pt idx="5530">
                  <c:v>5531</c:v>
                </c:pt>
                <c:pt idx="5531">
                  <c:v>5532</c:v>
                </c:pt>
                <c:pt idx="5532">
                  <c:v>5533</c:v>
                </c:pt>
                <c:pt idx="5533">
                  <c:v>5534</c:v>
                </c:pt>
                <c:pt idx="5534">
                  <c:v>5535</c:v>
                </c:pt>
                <c:pt idx="5535">
                  <c:v>5536</c:v>
                </c:pt>
                <c:pt idx="5536">
                  <c:v>5537</c:v>
                </c:pt>
                <c:pt idx="5537">
                  <c:v>5538</c:v>
                </c:pt>
                <c:pt idx="5538">
                  <c:v>5539</c:v>
                </c:pt>
                <c:pt idx="5539">
                  <c:v>5540</c:v>
                </c:pt>
                <c:pt idx="5540">
                  <c:v>5541</c:v>
                </c:pt>
                <c:pt idx="5541">
                  <c:v>5542</c:v>
                </c:pt>
                <c:pt idx="5542">
                  <c:v>5543</c:v>
                </c:pt>
                <c:pt idx="5543">
                  <c:v>5544</c:v>
                </c:pt>
                <c:pt idx="5544">
                  <c:v>5545</c:v>
                </c:pt>
                <c:pt idx="5545">
                  <c:v>5546</c:v>
                </c:pt>
                <c:pt idx="5546">
                  <c:v>5547</c:v>
                </c:pt>
                <c:pt idx="5547">
                  <c:v>5548</c:v>
                </c:pt>
                <c:pt idx="5548">
                  <c:v>5549</c:v>
                </c:pt>
                <c:pt idx="5549">
                  <c:v>5550</c:v>
                </c:pt>
                <c:pt idx="5550">
                  <c:v>5551</c:v>
                </c:pt>
                <c:pt idx="5551">
                  <c:v>5552</c:v>
                </c:pt>
                <c:pt idx="5552">
                  <c:v>5553</c:v>
                </c:pt>
                <c:pt idx="5553">
                  <c:v>5554</c:v>
                </c:pt>
                <c:pt idx="5554">
                  <c:v>5555</c:v>
                </c:pt>
                <c:pt idx="5555">
                  <c:v>5556</c:v>
                </c:pt>
                <c:pt idx="5556">
                  <c:v>5557</c:v>
                </c:pt>
                <c:pt idx="5557">
                  <c:v>5558</c:v>
                </c:pt>
                <c:pt idx="5558">
                  <c:v>5559</c:v>
                </c:pt>
                <c:pt idx="5559">
                  <c:v>5560</c:v>
                </c:pt>
                <c:pt idx="5560">
                  <c:v>5561</c:v>
                </c:pt>
                <c:pt idx="5561">
                  <c:v>5562</c:v>
                </c:pt>
                <c:pt idx="5562">
                  <c:v>5563</c:v>
                </c:pt>
                <c:pt idx="5563">
                  <c:v>5564</c:v>
                </c:pt>
                <c:pt idx="5564">
                  <c:v>5565</c:v>
                </c:pt>
                <c:pt idx="5565">
                  <c:v>5566</c:v>
                </c:pt>
                <c:pt idx="5566">
                  <c:v>5567</c:v>
                </c:pt>
                <c:pt idx="5567">
                  <c:v>5568</c:v>
                </c:pt>
                <c:pt idx="5568">
                  <c:v>5569</c:v>
                </c:pt>
                <c:pt idx="5569">
                  <c:v>5570</c:v>
                </c:pt>
                <c:pt idx="5570">
                  <c:v>5571</c:v>
                </c:pt>
                <c:pt idx="5571">
                  <c:v>5572</c:v>
                </c:pt>
                <c:pt idx="5572">
                  <c:v>5573</c:v>
                </c:pt>
                <c:pt idx="5573">
                  <c:v>5574</c:v>
                </c:pt>
                <c:pt idx="5574">
                  <c:v>5575</c:v>
                </c:pt>
                <c:pt idx="5575">
                  <c:v>5576</c:v>
                </c:pt>
                <c:pt idx="5576">
                  <c:v>5577</c:v>
                </c:pt>
                <c:pt idx="5577">
                  <c:v>5578</c:v>
                </c:pt>
                <c:pt idx="5578">
                  <c:v>5579</c:v>
                </c:pt>
                <c:pt idx="5579">
                  <c:v>5580</c:v>
                </c:pt>
                <c:pt idx="5580">
                  <c:v>5581</c:v>
                </c:pt>
                <c:pt idx="5581">
                  <c:v>5582</c:v>
                </c:pt>
                <c:pt idx="5582">
                  <c:v>5583</c:v>
                </c:pt>
                <c:pt idx="5583">
                  <c:v>5584</c:v>
                </c:pt>
                <c:pt idx="5584">
                  <c:v>5585</c:v>
                </c:pt>
                <c:pt idx="5585">
                  <c:v>5586</c:v>
                </c:pt>
                <c:pt idx="5586">
                  <c:v>5587</c:v>
                </c:pt>
                <c:pt idx="5587">
                  <c:v>5588</c:v>
                </c:pt>
                <c:pt idx="5588">
                  <c:v>5589</c:v>
                </c:pt>
                <c:pt idx="5589">
                  <c:v>5590</c:v>
                </c:pt>
                <c:pt idx="5590">
                  <c:v>5591</c:v>
                </c:pt>
                <c:pt idx="5591">
                  <c:v>5592</c:v>
                </c:pt>
                <c:pt idx="5592">
                  <c:v>5593</c:v>
                </c:pt>
                <c:pt idx="5593">
                  <c:v>5594</c:v>
                </c:pt>
                <c:pt idx="5594">
                  <c:v>5595</c:v>
                </c:pt>
                <c:pt idx="5595">
                  <c:v>5596</c:v>
                </c:pt>
                <c:pt idx="5596">
                  <c:v>5597</c:v>
                </c:pt>
                <c:pt idx="5597">
                  <c:v>5598</c:v>
                </c:pt>
                <c:pt idx="5598">
                  <c:v>5599</c:v>
                </c:pt>
                <c:pt idx="5599">
                  <c:v>5600</c:v>
                </c:pt>
                <c:pt idx="5600">
                  <c:v>5601</c:v>
                </c:pt>
                <c:pt idx="5601">
                  <c:v>5602</c:v>
                </c:pt>
                <c:pt idx="5602">
                  <c:v>5603</c:v>
                </c:pt>
                <c:pt idx="5603">
                  <c:v>5604</c:v>
                </c:pt>
                <c:pt idx="5604">
                  <c:v>5605</c:v>
                </c:pt>
                <c:pt idx="5605">
                  <c:v>5606</c:v>
                </c:pt>
                <c:pt idx="5606">
                  <c:v>5607</c:v>
                </c:pt>
                <c:pt idx="5607">
                  <c:v>5608</c:v>
                </c:pt>
                <c:pt idx="5608">
                  <c:v>5609</c:v>
                </c:pt>
                <c:pt idx="5609">
                  <c:v>5610</c:v>
                </c:pt>
                <c:pt idx="5610">
                  <c:v>5611</c:v>
                </c:pt>
                <c:pt idx="5611">
                  <c:v>5612</c:v>
                </c:pt>
                <c:pt idx="5612">
                  <c:v>5613</c:v>
                </c:pt>
                <c:pt idx="5613">
                  <c:v>5614</c:v>
                </c:pt>
                <c:pt idx="5614">
                  <c:v>5615</c:v>
                </c:pt>
                <c:pt idx="5615">
                  <c:v>5616</c:v>
                </c:pt>
                <c:pt idx="5616">
                  <c:v>5617</c:v>
                </c:pt>
                <c:pt idx="5617">
                  <c:v>5618</c:v>
                </c:pt>
                <c:pt idx="5618">
                  <c:v>5619</c:v>
                </c:pt>
                <c:pt idx="5619">
                  <c:v>5620</c:v>
                </c:pt>
                <c:pt idx="5620">
                  <c:v>5621</c:v>
                </c:pt>
                <c:pt idx="5621">
                  <c:v>5622</c:v>
                </c:pt>
                <c:pt idx="5622">
                  <c:v>5623</c:v>
                </c:pt>
                <c:pt idx="5623">
                  <c:v>5624</c:v>
                </c:pt>
                <c:pt idx="5624">
                  <c:v>5625</c:v>
                </c:pt>
                <c:pt idx="5625">
                  <c:v>5626</c:v>
                </c:pt>
                <c:pt idx="5626">
                  <c:v>5627</c:v>
                </c:pt>
                <c:pt idx="5627">
                  <c:v>5628</c:v>
                </c:pt>
                <c:pt idx="5628">
                  <c:v>5629</c:v>
                </c:pt>
                <c:pt idx="5629">
                  <c:v>5630</c:v>
                </c:pt>
                <c:pt idx="5630">
                  <c:v>5631</c:v>
                </c:pt>
                <c:pt idx="5631">
                  <c:v>5632</c:v>
                </c:pt>
                <c:pt idx="5632">
                  <c:v>5633</c:v>
                </c:pt>
                <c:pt idx="5633">
                  <c:v>5634</c:v>
                </c:pt>
                <c:pt idx="5634">
                  <c:v>5635</c:v>
                </c:pt>
                <c:pt idx="5635">
                  <c:v>5636</c:v>
                </c:pt>
                <c:pt idx="5636">
                  <c:v>5637</c:v>
                </c:pt>
                <c:pt idx="5637">
                  <c:v>5638</c:v>
                </c:pt>
                <c:pt idx="5638">
                  <c:v>5639</c:v>
                </c:pt>
                <c:pt idx="5639">
                  <c:v>5640</c:v>
                </c:pt>
                <c:pt idx="5640">
                  <c:v>5641</c:v>
                </c:pt>
                <c:pt idx="5641">
                  <c:v>5642</c:v>
                </c:pt>
                <c:pt idx="5642">
                  <c:v>5643</c:v>
                </c:pt>
                <c:pt idx="5643">
                  <c:v>5644</c:v>
                </c:pt>
                <c:pt idx="5644">
                  <c:v>5645</c:v>
                </c:pt>
                <c:pt idx="5645">
                  <c:v>5646</c:v>
                </c:pt>
                <c:pt idx="5646">
                  <c:v>5647</c:v>
                </c:pt>
                <c:pt idx="5647">
                  <c:v>5648</c:v>
                </c:pt>
                <c:pt idx="5648">
                  <c:v>5649</c:v>
                </c:pt>
                <c:pt idx="5649">
                  <c:v>5650</c:v>
                </c:pt>
                <c:pt idx="5650">
                  <c:v>5651</c:v>
                </c:pt>
                <c:pt idx="5651">
                  <c:v>5652</c:v>
                </c:pt>
                <c:pt idx="5652">
                  <c:v>5653</c:v>
                </c:pt>
                <c:pt idx="5653">
                  <c:v>5654</c:v>
                </c:pt>
                <c:pt idx="5654">
                  <c:v>5655</c:v>
                </c:pt>
                <c:pt idx="5655">
                  <c:v>5656</c:v>
                </c:pt>
                <c:pt idx="5656">
                  <c:v>5657</c:v>
                </c:pt>
                <c:pt idx="5657">
                  <c:v>5658</c:v>
                </c:pt>
                <c:pt idx="5658">
                  <c:v>5659</c:v>
                </c:pt>
                <c:pt idx="5659">
                  <c:v>5660</c:v>
                </c:pt>
                <c:pt idx="5660">
                  <c:v>5661</c:v>
                </c:pt>
                <c:pt idx="5661">
                  <c:v>5662</c:v>
                </c:pt>
                <c:pt idx="5662">
                  <c:v>5663</c:v>
                </c:pt>
                <c:pt idx="5663">
                  <c:v>5664</c:v>
                </c:pt>
                <c:pt idx="5664">
                  <c:v>5665</c:v>
                </c:pt>
                <c:pt idx="5665">
                  <c:v>5666</c:v>
                </c:pt>
                <c:pt idx="5666">
                  <c:v>5667</c:v>
                </c:pt>
                <c:pt idx="5667">
                  <c:v>5668</c:v>
                </c:pt>
                <c:pt idx="5668">
                  <c:v>5669</c:v>
                </c:pt>
                <c:pt idx="5669">
                  <c:v>5670</c:v>
                </c:pt>
                <c:pt idx="5670">
                  <c:v>5671</c:v>
                </c:pt>
                <c:pt idx="5671">
                  <c:v>5672</c:v>
                </c:pt>
                <c:pt idx="5672">
                  <c:v>5673</c:v>
                </c:pt>
                <c:pt idx="5673">
                  <c:v>5674</c:v>
                </c:pt>
                <c:pt idx="5674">
                  <c:v>5675</c:v>
                </c:pt>
                <c:pt idx="5675">
                  <c:v>5676</c:v>
                </c:pt>
                <c:pt idx="5676">
                  <c:v>5677</c:v>
                </c:pt>
                <c:pt idx="5677">
                  <c:v>5678</c:v>
                </c:pt>
                <c:pt idx="5678">
                  <c:v>5679</c:v>
                </c:pt>
                <c:pt idx="5679">
                  <c:v>5680</c:v>
                </c:pt>
                <c:pt idx="5680">
                  <c:v>5681</c:v>
                </c:pt>
                <c:pt idx="5681">
                  <c:v>5682</c:v>
                </c:pt>
                <c:pt idx="5682">
                  <c:v>5683</c:v>
                </c:pt>
                <c:pt idx="5683">
                  <c:v>5684</c:v>
                </c:pt>
                <c:pt idx="5684">
                  <c:v>5685</c:v>
                </c:pt>
                <c:pt idx="5685">
                  <c:v>5686</c:v>
                </c:pt>
                <c:pt idx="5686">
                  <c:v>5687</c:v>
                </c:pt>
                <c:pt idx="5687">
                  <c:v>5688</c:v>
                </c:pt>
                <c:pt idx="5688">
                  <c:v>5689</c:v>
                </c:pt>
                <c:pt idx="5689">
                  <c:v>5690</c:v>
                </c:pt>
                <c:pt idx="5690">
                  <c:v>5691</c:v>
                </c:pt>
                <c:pt idx="5691">
                  <c:v>5692</c:v>
                </c:pt>
                <c:pt idx="5692">
                  <c:v>5693</c:v>
                </c:pt>
                <c:pt idx="5693">
                  <c:v>5694</c:v>
                </c:pt>
                <c:pt idx="5694">
                  <c:v>5695</c:v>
                </c:pt>
                <c:pt idx="5695">
                  <c:v>5696</c:v>
                </c:pt>
                <c:pt idx="5696">
                  <c:v>5697</c:v>
                </c:pt>
                <c:pt idx="5697">
                  <c:v>5698</c:v>
                </c:pt>
                <c:pt idx="5698">
                  <c:v>5699</c:v>
                </c:pt>
                <c:pt idx="5699">
                  <c:v>5700</c:v>
                </c:pt>
                <c:pt idx="5700">
                  <c:v>5701</c:v>
                </c:pt>
                <c:pt idx="5701">
                  <c:v>5702</c:v>
                </c:pt>
                <c:pt idx="5702">
                  <c:v>5703</c:v>
                </c:pt>
                <c:pt idx="5703">
                  <c:v>5704</c:v>
                </c:pt>
                <c:pt idx="5704">
                  <c:v>5705</c:v>
                </c:pt>
                <c:pt idx="5705">
                  <c:v>5706</c:v>
                </c:pt>
                <c:pt idx="5706">
                  <c:v>5707</c:v>
                </c:pt>
                <c:pt idx="5707">
                  <c:v>5708</c:v>
                </c:pt>
                <c:pt idx="5708">
                  <c:v>5709</c:v>
                </c:pt>
                <c:pt idx="5709">
                  <c:v>5710</c:v>
                </c:pt>
                <c:pt idx="5710">
                  <c:v>5711</c:v>
                </c:pt>
                <c:pt idx="5711">
                  <c:v>5712</c:v>
                </c:pt>
                <c:pt idx="5712">
                  <c:v>5713</c:v>
                </c:pt>
                <c:pt idx="5713">
                  <c:v>5714</c:v>
                </c:pt>
                <c:pt idx="5714">
                  <c:v>5715</c:v>
                </c:pt>
                <c:pt idx="5715">
                  <c:v>5716</c:v>
                </c:pt>
                <c:pt idx="5716">
                  <c:v>5717</c:v>
                </c:pt>
                <c:pt idx="5717">
                  <c:v>5718</c:v>
                </c:pt>
                <c:pt idx="5718">
                  <c:v>5719</c:v>
                </c:pt>
                <c:pt idx="5719">
                  <c:v>5720</c:v>
                </c:pt>
                <c:pt idx="5720">
                  <c:v>5721</c:v>
                </c:pt>
                <c:pt idx="5721">
                  <c:v>5722</c:v>
                </c:pt>
                <c:pt idx="5722">
                  <c:v>5723</c:v>
                </c:pt>
                <c:pt idx="5723">
                  <c:v>5724</c:v>
                </c:pt>
                <c:pt idx="5724">
                  <c:v>5725</c:v>
                </c:pt>
                <c:pt idx="5725">
                  <c:v>5726</c:v>
                </c:pt>
                <c:pt idx="5726">
                  <c:v>5727</c:v>
                </c:pt>
                <c:pt idx="5727">
                  <c:v>5728</c:v>
                </c:pt>
                <c:pt idx="5728">
                  <c:v>5729</c:v>
                </c:pt>
                <c:pt idx="5729">
                  <c:v>5730</c:v>
                </c:pt>
                <c:pt idx="5730">
                  <c:v>5731</c:v>
                </c:pt>
                <c:pt idx="5731">
                  <c:v>5732</c:v>
                </c:pt>
                <c:pt idx="5732">
                  <c:v>5733</c:v>
                </c:pt>
                <c:pt idx="5733">
                  <c:v>5734</c:v>
                </c:pt>
                <c:pt idx="5734">
                  <c:v>5735</c:v>
                </c:pt>
                <c:pt idx="5735">
                  <c:v>5736</c:v>
                </c:pt>
                <c:pt idx="5736">
                  <c:v>5737</c:v>
                </c:pt>
                <c:pt idx="5737">
                  <c:v>5738</c:v>
                </c:pt>
                <c:pt idx="5738">
                  <c:v>5739</c:v>
                </c:pt>
                <c:pt idx="5739">
                  <c:v>5740</c:v>
                </c:pt>
                <c:pt idx="5740">
                  <c:v>5741</c:v>
                </c:pt>
                <c:pt idx="5741">
                  <c:v>5742</c:v>
                </c:pt>
                <c:pt idx="5742">
                  <c:v>5743</c:v>
                </c:pt>
                <c:pt idx="5743">
                  <c:v>5744</c:v>
                </c:pt>
                <c:pt idx="5744">
                  <c:v>5745</c:v>
                </c:pt>
                <c:pt idx="5745">
                  <c:v>5746</c:v>
                </c:pt>
                <c:pt idx="5746">
                  <c:v>5747</c:v>
                </c:pt>
                <c:pt idx="5747">
                  <c:v>5748</c:v>
                </c:pt>
                <c:pt idx="5748">
                  <c:v>5749</c:v>
                </c:pt>
                <c:pt idx="5749">
                  <c:v>5750</c:v>
                </c:pt>
                <c:pt idx="5750">
                  <c:v>5751</c:v>
                </c:pt>
                <c:pt idx="5751">
                  <c:v>5752</c:v>
                </c:pt>
                <c:pt idx="5752">
                  <c:v>5753</c:v>
                </c:pt>
                <c:pt idx="5753">
                  <c:v>5754</c:v>
                </c:pt>
                <c:pt idx="5754">
                  <c:v>5755</c:v>
                </c:pt>
                <c:pt idx="5755">
                  <c:v>5756</c:v>
                </c:pt>
                <c:pt idx="5756">
                  <c:v>5757</c:v>
                </c:pt>
                <c:pt idx="5757">
                  <c:v>5758</c:v>
                </c:pt>
                <c:pt idx="5758">
                  <c:v>5759</c:v>
                </c:pt>
                <c:pt idx="5759">
                  <c:v>5760</c:v>
                </c:pt>
                <c:pt idx="5760">
                  <c:v>5761</c:v>
                </c:pt>
                <c:pt idx="5761">
                  <c:v>5762</c:v>
                </c:pt>
                <c:pt idx="5762">
                  <c:v>5763</c:v>
                </c:pt>
                <c:pt idx="5763">
                  <c:v>5764</c:v>
                </c:pt>
                <c:pt idx="5764">
                  <c:v>5765</c:v>
                </c:pt>
                <c:pt idx="5765">
                  <c:v>5766</c:v>
                </c:pt>
                <c:pt idx="5766">
                  <c:v>5767</c:v>
                </c:pt>
                <c:pt idx="5767">
                  <c:v>5768</c:v>
                </c:pt>
                <c:pt idx="5768">
                  <c:v>5769</c:v>
                </c:pt>
                <c:pt idx="5769">
                  <c:v>5770</c:v>
                </c:pt>
                <c:pt idx="5770">
                  <c:v>5771</c:v>
                </c:pt>
                <c:pt idx="5771">
                  <c:v>5772</c:v>
                </c:pt>
                <c:pt idx="5772">
                  <c:v>5773</c:v>
                </c:pt>
                <c:pt idx="5773">
                  <c:v>5774</c:v>
                </c:pt>
                <c:pt idx="5774">
                  <c:v>5775</c:v>
                </c:pt>
                <c:pt idx="5775">
                  <c:v>5776</c:v>
                </c:pt>
                <c:pt idx="5776">
                  <c:v>5777</c:v>
                </c:pt>
                <c:pt idx="5777">
                  <c:v>5778</c:v>
                </c:pt>
                <c:pt idx="5778">
                  <c:v>5779</c:v>
                </c:pt>
                <c:pt idx="5779">
                  <c:v>5780</c:v>
                </c:pt>
                <c:pt idx="5780">
                  <c:v>5781</c:v>
                </c:pt>
                <c:pt idx="5781">
                  <c:v>5782</c:v>
                </c:pt>
                <c:pt idx="5782">
                  <c:v>5783</c:v>
                </c:pt>
                <c:pt idx="5783">
                  <c:v>5784</c:v>
                </c:pt>
                <c:pt idx="5784">
                  <c:v>5785</c:v>
                </c:pt>
                <c:pt idx="5785">
                  <c:v>5786</c:v>
                </c:pt>
                <c:pt idx="5786">
                  <c:v>5787</c:v>
                </c:pt>
                <c:pt idx="5787">
                  <c:v>5788</c:v>
                </c:pt>
                <c:pt idx="5788">
                  <c:v>5789</c:v>
                </c:pt>
                <c:pt idx="5789">
                  <c:v>5790</c:v>
                </c:pt>
                <c:pt idx="5790">
                  <c:v>5791</c:v>
                </c:pt>
                <c:pt idx="5791">
                  <c:v>5792</c:v>
                </c:pt>
                <c:pt idx="5792">
                  <c:v>5793</c:v>
                </c:pt>
                <c:pt idx="5793">
                  <c:v>5794</c:v>
                </c:pt>
                <c:pt idx="5794">
                  <c:v>5795</c:v>
                </c:pt>
                <c:pt idx="5795">
                  <c:v>5796</c:v>
                </c:pt>
                <c:pt idx="5796">
                  <c:v>5797</c:v>
                </c:pt>
                <c:pt idx="5797">
                  <c:v>5798</c:v>
                </c:pt>
                <c:pt idx="5798">
                  <c:v>5799</c:v>
                </c:pt>
                <c:pt idx="5799">
                  <c:v>5800</c:v>
                </c:pt>
                <c:pt idx="5800">
                  <c:v>5801</c:v>
                </c:pt>
                <c:pt idx="5801">
                  <c:v>5802</c:v>
                </c:pt>
                <c:pt idx="5802">
                  <c:v>5803</c:v>
                </c:pt>
                <c:pt idx="5803">
                  <c:v>5804</c:v>
                </c:pt>
                <c:pt idx="5804">
                  <c:v>5805</c:v>
                </c:pt>
                <c:pt idx="5805">
                  <c:v>5806</c:v>
                </c:pt>
                <c:pt idx="5806">
                  <c:v>5807</c:v>
                </c:pt>
                <c:pt idx="5807">
                  <c:v>5808</c:v>
                </c:pt>
                <c:pt idx="5808">
                  <c:v>5809</c:v>
                </c:pt>
                <c:pt idx="5809">
                  <c:v>5810</c:v>
                </c:pt>
                <c:pt idx="5810">
                  <c:v>5811</c:v>
                </c:pt>
                <c:pt idx="5811">
                  <c:v>5812</c:v>
                </c:pt>
                <c:pt idx="5812">
                  <c:v>5813</c:v>
                </c:pt>
                <c:pt idx="5813">
                  <c:v>5814</c:v>
                </c:pt>
                <c:pt idx="5814">
                  <c:v>5815</c:v>
                </c:pt>
                <c:pt idx="5815">
                  <c:v>5816</c:v>
                </c:pt>
                <c:pt idx="5816">
                  <c:v>5817</c:v>
                </c:pt>
                <c:pt idx="5817">
                  <c:v>5818</c:v>
                </c:pt>
                <c:pt idx="5818">
                  <c:v>5819</c:v>
                </c:pt>
                <c:pt idx="5819">
                  <c:v>5820</c:v>
                </c:pt>
                <c:pt idx="5820">
                  <c:v>5821</c:v>
                </c:pt>
                <c:pt idx="5821">
                  <c:v>5822</c:v>
                </c:pt>
                <c:pt idx="5822">
                  <c:v>5823</c:v>
                </c:pt>
                <c:pt idx="5823">
                  <c:v>5824</c:v>
                </c:pt>
                <c:pt idx="5824">
                  <c:v>5825</c:v>
                </c:pt>
                <c:pt idx="5825">
                  <c:v>5826</c:v>
                </c:pt>
                <c:pt idx="5826">
                  <c:v>5827</c:v>
                </c:pt>
                <c:pt idx="5827">
                  <c:v>5828</c:v>
                </c:pt>
                <c:pt idx="5828">
                  <c:v>5829</c:v>
                </c:pt>
                <c:pt idx="5829">
                  <c:v>5830</c:v>
                </c:pt>
                <c:pt idx="5830">
                  <c:v>5831</c:v>
                </c:pt>
                <c:pt idx="5831">
                  <c:v>5832</c:v>
                </c:pt>
                <c:pt idx="5832">
                  <c:v>5833</c:v>
                </c:pt>
                <c:pt idx="5833">
                  <c:v>5834</c:v>
                </c:pt>
                <c:pt idx="5834">
                  <c:v>5835</c:v>
                </c:pt>
                <c:pt idx="5835">
                  <c:v>5836</c:v>
                </c:pt>
                <c:pt idx="5836">
                  <c:v>5837</c:v>
                </c:pt>
                <c:pt idx="5837">
                  <c:v>5838</c:v>
                </c:pt>
                <c:pt idx="5838">
                  <c:v>5839</c:v>
                </c:pt>
                <c:pt idx="5839">
                  <c:v>5840</c:v>
                </c:pt>
                <c:pt idx="5840">
                  <c:v>5841</c:v>
                </c:pt>
                <c:pt idx="5841">
                  <c:v>5842</c:v>
                </c:pt>
                <c:pt idx="5842">
                  <c:v>5843</c:v>
                </c:pt>
                <c:pt idx="5843">
                  <c:v>5844</c:v>
                </c:pt>
                <c:pt idx="5844">
                  <c:v>5845</c:v>
                </c:pt>
                <c:pt idx="5845">
                  <c:v>5846</c:v>
                </c:pt>
                <c:pt idx="5846">
                  <c:v>5847</c:v>
                </c:pt>
                <c:pt idx="5847">
                  <c:v>5848</c:v>
                </c:pt>
                <c:pt idx="5848">
                  <c:v>5849</c:v>
                </c:pt>
                <c:pt idx="5849">
                  <c:v>5850</c:v>
                </c:pt>
                <c:pt idx="5850">
                  <c:v>5851</c:v>
                </c:pt>
                <c:pt idx="5851">
                  <c:v>5852</c:v>
                </c:pt>
                <c:pt idx="5852">
                  <c:v>5853</c:v>
                </c:pt>
                <c:pt idx="5853">
                  <c:v>5854</c:v>
                </c:pt>
                <c:pt idx="5854">
                  <c:v>5855</c:v>
                </c:pt>
                <c:pt idx="5855">
                  <c:v>5856</c:v>
                </c:pt>
                <c:pt idx="5856">
                  <c:v>5857</c:v>
                </c:pt>
                <c:pt idx="5857">
                  <c:v>5858</c:v>
                </c:pt>
                <c:pt idx="5858">
                  <c:v>5859</c:v>
                </c:pt>
                <c:pt idx="5859">
                  <c:v>5860</c:v>
                </c:pt>
                <c:pt idx="5860">
                  <c:v>5861</c:v>
                </c:pt>
                <c:pt idx="5861">
                  <c:v>5862</c:v>
                </c:pt>
                <c:pt idx="5862">
                  <c:v>5863</c:v>
                </c:pt>
                <c:pt idx="5863">
                  <c:v>5864</c:v>
                </c:pt>
                <c:pt idx="5864">
                  <c:v>5865</c:v>
                </c:pt>
                <c:pt idx="5865">
                  <c:v>5866</c:v>
                </c:pt>
                <c:pt idx="5866">
                  <c:v>5867</c:v>
                </c:pt>
                <c:pt idx="5867">
                  <c:v>5868</c:v>
                </c:pt>
                <c:pt idx="5868">
                  <c:v>5869</c:v>
                </c:pt>
                <c:pt idx="5869">
                  <c:v>5870</c:v>
                </c:pt>
                <c:pt idx="5870">
                  <c:v>5871</c:v>
                </c:pt>
                <c:pt idx="5871">
                  <c:v>5872</c:v>
                </c:pt>
                <c:pt idx="5872">
                  <c:v>5873</c:v>
                </c:pt>
                <c:pt idx="5873">
                  <c:v>5874</c:v>
                </c:pt>
                <c:pt idx="5874">
                  <c:v>5875</c:v>
                </c:pt>
                <c:pt idx="5875">
                  <c:v>5876</c:v>
                </c:pt>
                <c:pt idx="5876">
                  <c:v>5877</c:v>
                </c:pt>
                <c:pt idx="5877">
                  <c:v>5878</c:v>
                </c:pt>
                <c:pt idx="5878">
                  <c:v>5879</c:v>
                </c:pt>
                <c:pt idx="5879">
                  <c:v>5880</c:v>
                </c:pt>
                <c:pt idx="5880">
                  <c:v>5881</c:v>
                </c:pt>
                <c:pt idx="5881">
                  <c:v>5882</c:v>
                </c:pt>
                <c:pt idx="5882">
                  <c:v>5883</c:v>
                </c:pt>
                <c:pt idx="5883">
                  <c:v>5884</c:v>
                </c:pt>
                <c:pt idx="5884">
                  <c:v>5885</c:v>
                </c:pt>
                <c:pt idx="5885">
                  <c:v>5886</c:v>
                </c:pt>
                <c:pt idx="5886">
                  <c:v>5887</c:v>
                </c:pt>
                <c:pt idx="5887">
                  <c:v>5888</c:v>
                </c:pt>
                <c:pt idx="5888">
                  <c:v>5889</c:v>
                </c:pt>
                <c:pt idx="5889">
                  <c:v>5890</c:v>
                </c:pt>
                <c:pt idx="5890">
                  <c:v>5891</c:v>
                </c:pt>
                <c:pt idx="5891">
                  <c:v>5892</c:v>
                </c:pt>
                <c:pt idx="5892">
                  <c:v>5893</c:v>
                </c:pt>
                <c:pt idx="5893">
                  <c:v>5894</c:v>
                </c:pt>
                <c:pt idx="5894">
                  <c:v>5895</c:v>
                </c:pt>
                <c:pt idx="5895">
                  <c:v>5896</c:v>
                </c:pt>
                <c:pt idx="5896">
                  <c:v>5897</c:v>
                </c:pt>
                <c:pt idx="5897">
                  <c:v>5898</c:v>
                </c:pt>
                <c:pt idx="5898">
                  <c:v>5899</c:v>
                </c:pt>
                <c:pt idx="5899">
                  <c:v>5900</c:v>
                </c:pt>
                <c:pt idx="5900">
                  <c:v>5901</c:v>
                </c:pt>
                <c:pt idx="5901">
                  <c:v>5902</c:v>
                </c:pt>
                <c:pt idx="5902">
                  <c:v>5903</c:v>
                </c:pt>
                <c:pt idx="5903">
                  <c:v>5904</c:v>
                </c:pt>
                <c:pt idx="5904">
                  <c:v>5905</c:v>
                </c:pt>
                <c:pt idx="5905">
                  <c:v>5906</c:v>
                </c:pt>
                <c:pt idx="5906">
                  <c:v>5907</c:v>
                </c:pt>
                <c:pt idx="5907">
                  <c:v>5908</c:v>
                </c:pt>
                <c:pt idx="5908">
                  <c:v>5909</c:v>
                </c:pt>
                <c:pt idx="5909">
                  <c:v>5910</c:v>
                </c:pt>
                <c:pt idx="5910">
                  <c:v>5911</c:v>
                </c:pt>
                <c:pt idx="5911">
                  <c:v>5912</c:v>
                </c:pt>
                <c:pt idx="5912">
                  <c:v>5913</c:v>
                </c:pt>
                <c:pt idx="5913">
                  <c:v>5914</c:v>
                </c:pt>
                <c:pt idx="5914">
                  <c:v>5915</c:v>
                </c:pt>
                <c:pt idx="5915">
                  <c:v>5916</c:v>
                </c:pt>
                <c:pt idx="5916">
                  <c:v>5917</c:v>
                </c:pt>
                <c:pt idx="5917">
                  <c:v>5918</c:v>
                </c:pt>
                <c:pt idx="5918">
                  <c:v>5919</c:v>
                </c:pt>
                <c:pt idx="5919">
                  <c:v>5920</c:v>
                </c:pt>
                <c:pt idx="5920">
                  <c:v>5921</c:v>
                </c:pt>
                <c:pt idx="5921">
                  <c:v>5922</c:v>
                </c:pt>
                <c:pt idx="5922">
                  <c:v>5923</c:v>
                </c:pt>
                <c:pt idx="5923">
                  <c:v>5924</c:v>
                </c:pt>
                <c:pt idx="5924">
                  <c:v>5925</c:v>
                </c:pt>
                <c:pt idx="5925">
                  <c:v>5926</c:v>
                </c:pt>
                <c:pt idx="5926">
                  <c:v>5927</c:v>
                </c:pt>
                <c:pt idx="5927">
                  <c:v>5928</c:v>
                </c:pt>
                <c:pt idx="5928">
                  <c:v>5929</c:v>
                </c:pt>
                <c:pt idx="5929">
                  <c:v>5930</c:v>
                </c:pt>
                <c:pt idx="5930">
                  <c:v>5931</c:v>
                </c:pt>
                <c:pt idx="5931">
                  <c:v>5932</c:v>
                </c:pt>
                <c:pt idx="5932">
                  <c:v>5933</c:v>
                </c:pt>
                <c:pt idx="5933">
                  <c:v>5934</c:v>
                </c:pt>
                <c:pt idx="5934">
                  <c:v>5935</c:v>
                </c:pt>
                <c:pt idx="5935">
                  <c:v>5936</c:v>
                </c:pt>
                <c:pt idx="5936">
                  <c:v>5937</c:v>
                </c:pt>
                <c:pt idx="5937">
                  <c:v>5938</c:v>
                </c:pt>
                <c:pt idx="5938">
                  <c:v>5939</c:v>
                </c:pt>
                <c:pt idx="5939">
                  <c:v>5940</c:v>
                </c:pt>
                <c:pt idx="5940">
                  <c:v>5941</c:v>
                </c:pt>
                <c:pt idx="5941">
                  <c:v>5942</c:v>
                </c:pt>
                <c:pt idx="5942">
                  <c:v>5943</c:v>
                </c:pt>
                <c:pt idx="5943">
                  <c:v>5944</c:v>
                </c:pt>
                <c:pt idx="5944">
                  <c:v>5945</c:v>
                </c:pt>
                <c:pt idx="5945">
                  <c:v>5946</c:v>
                </c:pt>
                <c:pt idx="5946">
                  <c:v>5947</c:v>
                </c:pt>
                <c:pt idx="5947">
                  <c:v>5948</c:v>
                </c:pt>
                <c:pt idx="5948">
                  <c:v>5949</c:v>
                </c:pt>
                <c:pt idx="5949">
                  <c:v>5950</c:v>
                </c:pt>
                <c:pt idx="5950">
                  <c:v>5951</c:v>
                </c:pt>
                <c:pt idx="5951">
                  <c:v>5952</c:v>
                </c:pt>
                <c:pt idx="5952">
                  <c:v>5953</c:v>
                </c:pt>
                <c:pt idx="5953">
                  <c:v>5954</c:v>
                </c:pt>
                <c:pt idx="5954">
                  <c:v>5955</c:v>
                </c:pt>
                <c:pt idx="5955">
                  <c:v>5956</c:v>
                </c:pt>
                <c:pt idx="5956">
                  <c:v>5957</c:v>
                </c:pt>
                <c:pt idx="5957">
                  <c:v>5958</c:v>
                </c:pt>
                <c:pt idx="5958">
                  <c:v>5959</c:v>
                </c:pt>
                <c:pt idx="5959">
                  <c:v>5960</c:v>
                </c:pt>
                <c:pt idx="5960">
                  <c:v>5961</c:v>
                </c:pt>
                <c:pt idx="5961">
                  <c:v>5962</c:v>
                </c:pt>
                <c:pt idx="5962">
                  <c:v>5963</c:v>
                </c:pt>
                <c:pt idx="5963">
                  <c:v>5964</c:v>
                </c:pt>
                <c:pt idx="5964">
                  <c:v>5965</c:v>
                </c:pt>
                <c:pt idx="5965">
                  <c:v>5966</c:v>
                </c:pt>
                <c:pt idx="5966">
                  <c:v>5967</c:v>
                </c:pt>
                <c:pt idx="5967">
                  <c:v>5968</c:v>
                </c:pt>
                <c:pt idx="5968">
                  <c:v>5969</c:v>
                </c:pt>
                <c:pt idx="5969">
                  <c:v>5970</c:v>
                </c:pt>
                <c:pt idx="5970">
                  <c:v>5971</c:v>
                </c:pt>
                <c:pt idx="5971">
                  <c:v>5972</c:v>
                </c:pt>
                <c:pt idx="5972">
                  <c:v>5973</c:v>
                </c:pt>
                <c:pt idx="5973">
                  <c:v>5974</c:v>
                </c:pt>
                <c:pt idx="5974">
                  <c:v>5975</c:v>
                </c:pt>
                <c:pt idx="5975">
                  <c:v>5976</c:v>
                </c:pt>
                <c:pt idx="5976">
                  <c:v>5977</c:v>
                </c:pt>
                <c:pt idx="5977">
                  <c:v>5978</c:v>
                </c:pt>
                <c:pt idx="5978">
                  <c:v>5979</c:v>
                </c:pt>
                <c:pt idx="5979">
                  <c:v>5980</c:v>
                </c:pt>
                <c:pt idx="5980">
                  <c:v>5981</c:v>
                </c:pt>
                <c:pt idx="5981">
                  <c:v>5982</c:v>
                </c:pt>
                <c:pt idx="5982">
                  <c:v>5983</c:v>
                </c:pt>
                <c:pt idx="5983">
                  <c:v>5984</c:v>
                </c:pt>
                <c:pt idx="5984">
                  <c:v>5985</c:v>
                </c:pt>
                <c:pt idx="5985">
                  <c:v>5986</c:v>
                </c:pt>
                <c:pt idx="5986">
                  <c:v>5987</c:v>
                </c:pt>
                <c:pt idx="5987">
                  <c:v>5988</c:v>
                </c:pt>
                <c:pt idx="5988">
                  <c:v>5989</c:v>
                </c:pt>
                <c:pt idx="5989">
                  <c:v>5990</c:v>
                </c:pt>
                <c:pt idx="5990">
                  <c:v>5991</c:v>
                </c:pt>
                <c:pt idx="5991">
                  <c:v>5992</c:v>
                </c:pt>
                <c:pt idx="5992">
                  <c:v>5993</c:v>
                </c:pt>
                <c:pt idx="5993">
                  <c:v>5994</c:v>
                </c:pt>
                <c:pt idx="5994">
                  <c:v>5995</c:v>
                </c:pt>
                <c:pt idx="5995">
                  <c:v>5996</c:v>
                </c:pt>
                <c:pt idx="5996">
                  <c:v>5997</c:v>
                </c:pt>
                <c:pt idx="5997">
                  <c:v>5998</c:v>
                </c:pt>
                <c:pt idx="5998">
                  <c:v>5999</c:v>
                </c:pt>
                <c:pt idx="5999">
                  <c:v>6000</c:v>
                </c:pt>
                <c:pt idx="6000">
                  <c:v>6001</c:v>
                </c:pt>
                <c:pt idx="6001">
                  <c:v>6002</c:v>
                </c:pt>
                <c:pt idx="6002">
                  <c:v>6003</c:v>
                </c:pt>
                <c:pt idx="6003">
                  <c:v>6004</c:v>
                </c:pt>
                <c:pt idx="6004">
                  <c:v>6005</c:v>
                </c:pt>
                <c:pt idx="6005">
                  <c:v>6006</c:v>
                </c:pt>
                <c:pt idx="6006">
                  <c:v>6007</c:v>
                </c:pt>
                <c:pt idx="6007">
                  <c:v>6008</c:v>
                </c:pt>
                <c:pt idx="6008">
                  <c:v>6009</c:v>
                </c:pt>
                <c:pt idx="6009">
                  <c:v>6010</c:v>
                </c:pt>
                <c:pt idx="6010">
                  <c:v>6011</c:v>
                </c:pt>
                <c:pt idx="6011">
                  <c:v>6012</c:v>
                </c:pt>
                <c:pt idx="6012">
                  <c:v>6013</c:v>
                </c:pt>
                <c:pt idx="6013">
                  <c:v>6014</c:v>
                </c:pt>
                <c:pt idx="6014">
                  <c:v>6015</c:v>
                </c:pt>
                <c:pt idx="6015">
                  <c:v>6016</c:v>
                </c:pt>
                <c:pt idx="6016">
                  <c:v>6017</c:v>
                </c:pt>
                <c:pt idx="6017">
                  <c:v>6018</c:v>
                </c:pt>
                <c:pt idx="6018">
                  <c:v>6019</c:v>
                </c:pt>
                <c:pt idx="6019">
                  <c:v>6020</c:v>
                </c:pt>
                <c:pt idx="6020">
                  <c:v>6021</c:v>
                </c:pt>
                <c:pt idx="6021">
                  <c:v>6022</c:v>
                </c:pt>
                <c:pt idx="6022">
                  <c:v>6023</c:v>
                </c:pt>
                <c:pt idx="6023">
                  <c:v>6024</c:v>
                </c:pt>
                <c:pt idx="6024">
                  <c:v>6025</c:v>
                </c:pt>
                <c:pt idx="6025">
                  <c:v>6026</c:v>
                </c:pt>
                <c:pt idx="6026">
                  <c:v>6027</c:v>
                </c:pt>
                <c:pt idx="6027">
                  <c:v>6028</c:v>
                </c:pt>
                <c:pt idx="6028">
                  <c:v>6029</c:v>
                </c:pt>
                <c:pt idx="6029">
                  <c:v>6030</c:v>
                </c:pt>
                <c:pt idx="6030">
                  <c:v>6031</c:v>
                </c:pt>
                <c:pt idx="6031">
                  <c:v>6032</c:v>
                </c:pt>
                <c:pt idx="6032">
                  <c:v>6033</c:v>
                </c:pt>
                <c:pt idx="6033">
                  <c:v>6034</c:v>
                </c:pt>
                <c:pt idx="6034">
                  <c:v>6035</c:v>
                </c:pt>
                <c:pt idx="6035">
                  <c:v>6036</c:v>
                </c:pt>
                <c:pt idx="6036">
                  <c:v>6037</c:v>
                </c:pt>
                <c:pt idx="6037">
                  <c:v>6038</c:v>
                </c:pt>
                <c:pt idx="6038">
                  <c:v>6039</c:v>
                </c:pt>
                <c:pt idx="6039">
                  <c:v>6040</c:v>
                </c:pt>
                <c:pt idx="6040">
                  <c:v>6041</c:v>
                </c:pt>
                <c:pt idx="6041">
                  <c:v>6042</c:v>
                </c:pt>
                <c:pt idx="6042">
                  <c:v>6043</c:v>
                </c:pt>
                <c:pt idx="6043">
                  <c:v>6044</c:v>
                </c:pt>
                <c:pt idx="6044">
                  <c:v>6045</c:v>
                </c:pt>
                <c:pt idx="6045">
                  <c:v>6046</c:v>
                </c:pt>
                <c:pt idx="6046">
                  <c:v>6047</c:v>
                </c:pt>
                <c:pt idx="6047">
                  <c:v>6048</c:v>
                </c:pt>
                <c:pt idx="6048">
                  <c:v>6049</c:v>
                </c:pt>
                <c:pt idx="6049">
                  <c:v>6050</c:v>
                </c:pt>
                <c:pt idx="6050">
                  <c:v>6051</c:v>
                </c:pt>
                <c:pt idx="6051">
                  <c:v>6052</c:v>
                </c:pt>
                <c:pt idx="6052">
                  <c:v>6053</c:v>
                </c:pt>
                <c:pt idx="6053">
                  <c:v>6054</c:v>
                </c:pt>
                <c:pt idx="6054">
                  <c:v>6055</c:v>
                </c:pt>
                <c:pt idx="6055">
                  <c:v>6056</c:v>
                </c:pt>
                <c:pt idx="6056">
                  <c:v>6057</c:v>
                </c:pt>
                <c:pt idx="6057">
                  <c:v>6058</c:v>
                </c:pt>
                <c:pt idx="6058">
                  <c:v>6059</c:v>
                </c:pt>
                <c:pt idx="6059">
                  <c:v>6060</c:v>
                </c:pt>
                <c:pt idx="6060">
                  <c:v>6061</c:v>
                </c:pt>
                <c:pt idx="6061">
                  <c:v>6062</c:v>
                </c:pt>
                <c:pt idx="6062">
                  <c:v>6063</c:v>
                </c:pt>
                <c:pt idx="6063">
                  <c:v>6064</c:v>
                </c:pt>
                <c:pt idx="6064">
                  <c:v>6065</c:v>
                </c:pt>
                <c:pt idx="6065">
                  <c:v>6066</c:v>
                </c:pt>
                <c:pt idx="6066">
                  <c:v>6067</c:v>
                </c:pt>
                <c:pt idx="6067">
                  <c:v>6068</c:v>
                </c:pt>
                <c:pt idx="6068">
                  <c:v>6069</c:v>
                </c:pt>
                <c:pt idx="6069">
                  <c:v>6070</c:v>
                </c:pt>
                <c:pt idx="6070">
                  <c:v>6071</c:v>
                </c:pt>
                <c:pt idx="6071">
                  <c:v>6072</c:v>
                </c:pt>
                <c:pt idx="6072">
                  <c:v>6073</c:v>
                </c:pt>
                <c:pt idx="6073">
                  <c:v>6074</c:v>
                </c:pt>
                <c:pt idx="6074">
                  <c:v>6075</c:v>
                </c:pt>
                <c:pt idx="6075">
                  <c:v>6076</c:v>
                </c:pt>
                <c:pt idx="6076">
                  <c:v>6077</c:v>
                </c:pt>
                <c:pt idx="6077">
                  <c:v>6078</c:v>
                </c:pt>
                <c:pt idx="6078">
                  <c:v>6079</c:v>
                </c:pt>
                <c:pt idx="6079">
                  <c:v>6080</c:v>
                </c:pt>
                <c:pt idx="6080">
                  <c:v>6081</c:v>
                </c:pt>
                <c:pt idx="6081">
                  <c:v>6082</c:v>
                </c:pt>
                <c:pt idx="6082">
                  <c:v>6083</c:v>
                </c:pt>
                <c:pt idx="6083">
                  <c:v>6084</c:v>
                </c:pt>
                <c:pt idx="6084">
                  <c:v>6085</c:v>
                </c:pt>
                <c:pt idx="6085">
                  <c:v>6086</c:v>
                </c:pt>
                <c:pt idx="6086">
                  <c:v>6087</c:v>
                </c:pt>
                <c:pt idx="6087">
                  <c:v>6088</c:v>
                </c:pt>
                <c:pt idx="6088">
                  <c:v>6089</c:v>
                </c:pt>
                <c:pt idx="6089">
                  <c:v>6090</c:v>
                </c:pt>
                <c:pt idx="6090">
                  <c:v>6091</c:v>
                </c:pt>
                <c:pt idx="6091">
                  <c:v>6092</c:v>
                </c:pt>
                <c:pt idx="6092">
                  <c:v>6093</c:v>
                </c:pt>
                <c:pt idx="6093">
                  <c:v>6094</c:v>
                </c:pt>
                <c:pt idx="6094">
                  <c:v>6095</c:v>
                </c:pt>
                <c:pt idx="6095">
                  <c:v>6096</c:v>
                </c:pt>
                <c:pt idx="6096">
                  <c:v>6097</c:v>
                </c:pt>
                <c:pt idx="6097">
                  <c:v>6098</c:v>
                </c:pt>
                <c:pt idx="6098">
                  <c:v>6099</c:v>
                </c:pt>
                <c:pt idx="6099">
                  <c:v>6100</c:v>
                </c:pt>
                <c:pt idx="6100">
                  <c:v>6101</c:v>
                </c:pt>
                <c:pt idx="6101">
                  <c:v>6102</c:v>
                </c:pt>
                <c:pt idx="6102">
                  <c:v>6103</c:v>
                </c:pt>
                <c:pt idx="6103">
                  <c:v>6104</c:v>
                </c:pt>
                <c:pt idx="6104">
                  <c:v>6105</c:v>
                </c:pt>
                <c:pt idx="6105">
                  <c:v>6106</c:v>
                </c:pt>
                <c:pt idx="6106">
                  <c:v>6107</c:v>
                </c:pt>
                <c:pt idx="6107">
                  <c:v>6108</c:v>
                </c:pt>
                <c:pt idx="6108">
                  <c:v>6109</c:v>
                </c:pt>
                <c:pt idx="6109">
                  <c:v>6110</c:v>
                </c:pt>
                <c:pt idx="6110">
                  <c:v>6111</c:v>
                </c:pt>
                <c:pt idx="6111">
                  <c:v>6112</c:v>
                </c:pt>
                <c:pt idx="6112">
                  <c:v>6113</c:v>
                </c:pt>
                <c:pt idx="6113">
                  <c:v>6114</c:v>
                </c:pt>
                <c:pt idx="6114">
                  <c:v>6115</c:v>
                </c:pt>
                <c:pt idx="6115">
                  <c:v>6116</c:v>
                </c:pt>
                <c:pt idx="6116">
                  <c:v>6117</c:v>
                </c:pt>
                <c:pt idx="6117">
                  <c:v>6118</c:v>
                </c:pt>
                <c:pt idx="6118">
                  <c:v>6119</c:v>
                </c:pt>
                <c:pt idx="6119">
                  <c:v>6120</c:v>
                </c:pt>
                <c:pt idx="6120">
                  <c:v>6121</c:v>
                </c:pt>
                <c:pt idx="6121">
                  <c:v>6122</c:v>
                </c:pt>
                <c:pt idx="6122">
                  <c:v>6123</c:v>
                </c:pt>
                <c:pt idx="6123">
                  <c:v>6124</c:v>
                </c:pt>
                <c:pt idx="6124">
                  <c:v>6125</c:v>
                </c:pt>
                <c:pt idx="6125">
                  <c:v>6126</c:v>
                </c:pt>
                <c:pt idx="6126">
                  <c:v>6127</c:v>
                </c:pt>
                <c:pt idx="6127">
                  <c:v>6128</c:v>
                </c:pt>
                <c:pt idx="6128">
                  <c:v>6129</c:v>
                </c:pt>
                <c:pt idx="6129">
                  <c:v>6130</c:v>
                </c:pt>
                <c:pt idx="6130">
                  <c:v>6131</c:v>
                </c:pt>
                <c:pt idx="6131">
                  <c:v>6132</c:v>
                </c:pt>
                <c:pt idx="6132">
                  <c:v>6133</c:v>
                </c:pt>
                <c:pt idx="6133">
                  <c:v>6134</c:v>
                </c:pt>
                <c:pt idx="6134">
                  <c:v>6135</c:v>
                </c:pt>
                <c:pt idx="6135">
                  <c:v>6136</c:v>
                </c:pt>
                <c:pt idx="6136">
                  <c:v>6137</c:v>
                </c:pt>
                <c:pt idx="6137">
                  <c:v>6138</c:v>
                </c:pt>
                <c:pt idx="6138">
                  <c:v>6139</c:v>
                </c:pt>
                <c:pt idx="6139">
                  <c:v>6140</c:v>
                </c:pt>
                <c:pt idx="6140">
                  <c:v>6141</c:v>
                </c:pt>
                <c:pt idx="6141">
                  <c:v>6142</c:v>
                </c:pt>
                <c:pt idx="6142">
                  <c:v>6143</c:v>
                </c:pt>
                <c:pt idx="6143">
                  <c:v>6144</c:v>
                </c:pt>
                <c:pt idx="6144">
                  <c:v>6145</c:v>
                </c:pt>
                <c:pt idx="6145">
                  <c:v>6146</c:v>
                </c:pt>
                <c:pt idx="6146">
                  <c:v>6147</c:v>
                </c:pt>
                <c:pt idx="6147">
                  <c:v>6148</c:v>
                </c:pt>
                <c:pt idx="6148">
                  <c:v>6149</c:v>
                </c:pt>
                <c:pt idx="6149">
                  <c:v>6150</c:v>
                </c:pt>
                <c:pt idx="6150">
                  <c:v>6151</c:v>
                </c:pt>
                <c:pt idx="6151">
                  <c:v>6152</c:v>
                </c:pt>
                <c:pt idx="6152">
                  <c:v>6153</c:v>
                </c:pt>
                <c:pt idx="6153">
                  <c:v>6154</c:v>
                </c:pt>
                <c:pt idx="6154">
                  <c:v>6155</c:v>
                </c:pt>
                <c:pt idx="6155">
                  <c:v>6156</c:v>
                </c:pt>
                <c:pt idx="6156">
                  <c:v>6157</c:v>
                </c:pt>
                <c:pt idx="6157">
                  <c:v>6158</c:v>
                </c:pt>
                <c:pt idx="6158">
                  <c:v>6159</c:v>
                </c:pt>
                <c:pt idx="6159">
                  <c:v>6160</c:v>
                </c:pt>
                <c:pt idx="6160">
                  <c:v>6161</c:v>
                </c:pt>
                <c:pt idx="6161">
                  <c:v>6162</c:v>
                </c:pt>
                <c:pt idx="6162">
                  <c:v>6163</c:v>
                </c:pt>
                <c:pt idx="6163">
                  <c:v>6164</c:v>
                </c:pt>
                <c:pt idx="6164">
                  <c:v>6165</c:v>
                </c:pt>
                <c:pt idx="6165">
                  <c:v>6166</c:v>
                </c:pt>
                <c:pt idx="6166">
                  <c:v>6167</c:v>
                </c:pt>
                <c:pt idx="6167">
                  <c:v>6168</c:v>
                </c:pt>
                <c:pt idx="6168">
                  <c:v>6169</c:v>
                </c:pt>
                <c:pt idx="6169">
                  <c:v>6170</c:v>
                </c:pt>
                <c:pt idx="6170">
                  <c:v>6171</c:v>
                </c:pt>
                <c:pt idx="6171">
                  <c:v>6172</c:v>
                </c:pt>
                <c:pt idx="6172">
                  <c:v>6173</c:v>
                </c:pt>
                <c:pt idx="6173">
                  <c:v>6174</c:v>
                </c:pt>
                <c:pt idx="6174">
                  <c:v>6175</c:v>
                </c:pt>
                <c:pt idx="6175">
                  <c:v>6176</c:v>
                </c:pt>
                <c:pt idx="6176">
                  <c:v>6177</c:v>
                </c:pt>
                <c:pt idx="6177">
                  <c:v>6178</c:v>
                </c:pt>
                <c:pt idx="6178">
                  <c:v>6179</c:v>
                </c:pt>
                <c:pt idx="6179">
                  <c:v>6180</c:v>
                </c:pt>
                <c:pt idx="6180">
                  <c:v>6181</c:v>
                </c:pt>
                <c:pt idx="6181">
                  <c:v>6182</c:v>
                </c:pt>
                <c:pt idx="6182">
                  <c:v>6183</c:v>
                </c:pt>
                <c:pt idx="6183">
                  <c:v>6184</c:v>
                </c:pt>
                <c:pt idx="6184">
                  <c:v>6185</c:v>
                </c:pt>
                <c:pt idx="6185">
                  <c:v>6186</c:v>
                </c:pt>
                <c:pt idx="6186">
                  <c:v>6187</c:v>
                </c:pt>
                <c:pt idx="6187">
                  <c:v>6188</c:v>
                </c:pt>
                <c:pt idx="6188">
                  <c:v>6189</c:v>
                </c:pt>
                <c:pt idx="6189">
                  <c:v>6190</c:v>
                </c:pt>
                <c:pt idx="6190">
                  <c:v>6191</c:v>
                </c:pt>
                <c:pt idx="6191">
                  <c:v>6192</c:v>
                </c:pt>
                <c:pt idx="6192">
                  <c:v>6193</c:v>
                </c:pt>
                <c:pt idx="6193">
                  <c:v>6194</c:v>
                </c:pt>
                <c:pt idx="6194">
                  <c:v>6195</c:v>
                </c:pt>
                <c:pt idx="6195">
                  <c:v>6196</c:v>
                </c:pt>
                <c:pt idx="6196">
                  <c:v>6197</c:v>
                </c:pt>
                <c:pt idx="6197">
                  <c:v>6198</c:v>
                </c:pt>
                <c:pt idx="6198">
                  <c:v>6199</c:v>
                </c:pt>
                <c:pt idx="6199">
                  <c:v>6200</c:v>
                </c:pt>
                <c:pt idx="6200">
                  <c:v>6201</c:v>
                </c:pt>
                <c:pt idx="6201">
                  <c:v>6202</c:v>
                </c:pt>
                <c:pt idx="6202">
                  <c:v>6203</c:v>
                </c:pt>
                <c:pt idx="6203">
                  <c:v>6204</c:v>
                </c:pt>
                <c:pt idx="6204">
                  <c:v>6205</c:v>
                </c:pt>
                <c:pt idx="6205">
                  <c:v>6206</c:v>
                </c:pt>
                <c:pt idx="6206">
                  <c:v>6207</c:v>
                </c:pt>
                <c:pt idx="6207">
                  <c:v>6208</c:v>
                </c:pt>
                <c:pt idx="6208">
                  <c:v>6209</c:v>
                </c:pt>
                <c:pt idx="6209">
                  <c:v>6210</c:v>
                </c:pt>
                <c:pt idx="6210">
                  <c:v>6211</c:v>
                </c:pt>
                <c:pt idx="6211">
                  <c:v>6212</c:v>
                </c:pt>
                <c:pt idx="6212">
                  <c:v>6213</c:v>
                </c:pt>
                <c:pt idx="6213">
                  <c:v>6214</c:v>
                </c:pt>
                <c:pt idx="6214">
                  <c:v>6215</c:v>
                </c:pt>
                <c:pt idx="6215">
                  <c:v>6216</c:v>
                </c:pt>
                <c:pt idx="6216">
                  <c:v>6217</c:v>
                </c:pt>
                <c:pt idx="6217">
                  <c:v>6218</c:v>
                </c:pt>
                <c:pt idx="6218">
                  <c:v>6219</c:v>
                </c:pt>
                <c:pt idx="6219">
                  <c:v>6220</c:v>
                </c:pt>
                <c:pt idx="6220">
                  <c:v>6221</c:v>
                </c:pt>
                <c:pt idx="6221">
                  <c:v>6222</c:v>
                </c:pt>
                <c:pt idx="6222">
                  <c:v>6223</c:v>
                </c:pt>
                <c:pt idx="6223">
                  <c:v>6224</c:v>
                </c:pt>
                <c:pt idx="6224">
                  <c:v>6225</c:v>
                </c:pt>
                <c:pt idx="6225">
                  <c:v>6226</c:v>
                </c:pt>
                <c:pt idx="6226">
                  <c:v>6227</c:v>
                </c:pt>
                <c:pt idx="6227">
                  <c:v>6228</c:v>
                </c:pt>
                <c:pt idx="6228">
                  <c:v>6229</c:v>
                </c:pt>
                <c:pt idx="6229">
                  <c:v>6230</c:v>
                </c:pt>
                <c:pt idx="6230">
                  <c:v>6231</c:v>
                </c:pt>
                <c:pt idx="6231">
                  <c:v>6232</c:v>
                </c:pt>
                <c:pt idx="6232">
                  <c:v>6233</c:v>
                </c:pt>
                <c:pt idx="6233">
                  <c:v>6234</c:v>
                </c:pt>
                <c:pt idx="6234">
                  <c:v>6235</c:v>
                </c:pt>
                <c:pt idx="6235">
                  <c:v>6236</c:v>
                </c:pt>
                <c:pt idx="6236">
                  <c:v>6237</c:v>
                </c:pt>
                <c:pt idx="6237">
                  <c:v>6238</c:v>
                </c:pt>
                <c:pt idx="6238">
                  <c:v>6239</c:v>
                </c:pt>
                <c:pt idx="6239">
                  <c:v>6240</c:v>
                </c:pt>
                <c:pt idx="6240">
                  <c:v>6241</c:v>
                </c:pt>
                <c:pt idx="6241">
                  <c:v>6242</c:v>
                </c:pt>
                <c:pt idx="6242">
                  <c:v>6243</c:v>
                </c:pt>
                <c:pt idx="6243">
                  <c:v>6244</c:v>
                </c:pt>
                <c:pt idx="6244">
                  <c:v>6245</c:v>
                </c:pt>
                <c:pt idx="6245">
                  <c:v>6246</c:v>
                </c:pt>
                <c:pt idx="6246">
                  <c:v>6247</c:v>
                </c:pt>
                <c:pt idx="6247">
                  <c:v>6248</c:v>
                </c:pt>
                <c:pt idx="6248">
                  <c:v>6249</c:v>
                </c:pt>
                <c:pt idx="6249">
                  <c:v>6250</c:v>
                </c:pt>
                <c:pt idx="6250">
                  <c:v>6251</c:v>
                </c:pt>
                <c:pt idx="6251">
                  <c:v>6252</c:v>
                </c:pt>
                <c:pt idx="6252">
                  <c:v>6253</c:v>
                </c:pt>
                <c:pt idx="6253">
                  <c:v>6254</c:v>
                </c:pt>
                <c:pt idx="6254">
                  <c:v>6255</c:v>
                </c:pt>
                <c:pt idx="6255">
                  <c:v>6256</c:v>
                </c:pt>
                <c:pt idx="6256">
                  <c:v>6257</c:v>
                </c:pt>
                <c:pt idx="6257">
                  <c:v>6258</c:v>
                </c:pt>
                <c:pt idx="6258">
                  <c:v>6259</c:v>
                </c:pt>
                <c:pt idx="6259">
                  <c:v>6260</c:v>
                </c:pt>
                <c:pt idx="6260">
                  <c:v>6261</c:v>
                </c:pt>
                <c:pt idx="6261">
                  <c:v>6262</c:v>
                </c:pt>
                <c:pt idx="6262">
                  <c:v>6263</c:v>
                </c:pt>
                <c:pt idx="6263">
                  <c:v>6264</c:v>
                </c:pt>
                <c:pt idx="6264">
                  <c:v>6265</c:v>
                </c:pt>
                <c:pt idx="6265">
                  <c:v>6266</c:v>
                </c:pt>
                <c:pt idx="6266">
                  <c:v>6267</c:v>
                </c:pt>
                <c:pt idx="6267">
                  <c:v>6268</c:v>
                </c:pt>
                <c:pt idx="6268">
                  <c:v>6269</c:v>
                </c:pt>
                <c:pt idx="6269">
                  <c:v>6270</c:v>
                </c:pt>
                <c:pt idx="6270">
                  <c:v>6271</c:v>
                </c:pt>
                <c:pt idx="6271">
                  <c:v>6272</c:v>
                </c:pt>
                <c:pt idx="6272">
                  <c:v>6273</c:v>
                </c:pt>
                <c:pt idx="6273">
                  <c:v>6274</c:v>
                </c:pt>
                <c:pt idx="6274">
                  <c:v>6275</c:v>
                </c:pt>
                <c:pt idx="6275">
                  <c:v>6276</c:v>
                </c:pt>
                <c:pt idx="6276">
                  <c:v>6277</c:v>
                </c:pt>
                <c:pt idx="6277">
                  <c:v>6278</c:v>
                </c:pt>
                <c:pt idx="6278">
                  <c:v>6279</c:v>
                </c:pt>
                <c:pt idx="6279">
                  <c:v>6280</c:v>
                </c:pt>
                <c:pt idx="6280">
                  <c:v>6281</c:v>
                </c:pt>
                <c:pt idx="6281">
                  <c:v>6282</c:v>
                </c:pt>
                <c:pt idx="6282">
                  <c:v>6283</c:v>
                </c:pt>
                <c:pt idx="6283">
                  <c:v>6284</c:v>
                </c:pt>
                <c:pt idx="6284">
                  <c:v>6285</c:v>
                </c:pt>
                <c:pt idx="6285">
                  <c:v>6286</c:v>
                </c:pt>
                <c:pt idx="6286">
                  <c:v>6287</c:v>
                </c:pt>
                <c:pt idx="6287">
                  <c:v>6288</c:v>
                </c:pt>
                <c:pt idx="6288">
                  <c:v>6289</c:v>
                </c:pt>
                <c:pt idx="6289">
                  <c:v>6290</c:v>
                </c:pt>
                <c:pt idx="6290">
                  <c:v>6291</c:v>
                </c:pt>
                <c:pt idx="6291">
                  <c:v>6292</c:v>
                </c:pt>
                <c:pt idx="6292">
                  <c:v>6293</c:v>
                </c:pt>
                <c:pt idx="6293">
                  <c:v>6294</c:v>
                </c:pt>
                <c:pt idx="6294">
                  <c:v>6295</c:v>
                </c:pt>
                <c:pt idx="6295">
                  <c:v>6296</c:v>
                </c:pt>
                <c:pt idx="6296">
                  <c:v>6297</c:v>
                </c:pt>
                <c:pt idx="6297">
                  <c:v>6298</c:v>
                </c:pt>
                <c:pt idx="6298">
                  <c:v>6299</c:v>
                </c:pt>
                <c:pt idx="6299">
                  <c:v>6300</c:v>
                </c:pt>
                <c:pt idx="6300">
                  <c:v>6301</c:v>
                </c:pt>
                <c:pt idx="6301">
                  <c:v>6302</c:v>
                </c:pt>
                <c:pt idx="6302">
                  <c:v>6303</c:v>
                </c:pt>
                <c:pt idx="6303">
                  <c:v>6304</c:v>
                </c:pt>
                <c:pt idx="6304">
                  <c:v>6305</c:v>
                </c:pt>
                <c:pt idx="6305">
                  <c:v>6306</c:v>
                </c:pt>
                <c:pt idx="6306">
                  <c:v>6307</c:v>
                </c:pt>
                <c:pt idx="6307">
                  <c:v>6308</c:v>
                </c:pt>
                <c:pt idx="6308">
                  <c:v>6309</c:v>
                </c:pt>
                <c:pt idx="6309">
                  <c:v>6310</c:v>
                </c:pt>
                <c:pt idx="6310">
                  <c:v>6311</c:v>
                </c:pt>
                <c:pt idx="6311">
                  <c:v>6312</c:v>
                </c:pt>
                <c:pt idx="6312">
                  <c:v>6313</c:v>
                </c:pt>
                <c:pt idx="6313">
                  <c:v>6314</c:v>
                </c:pt>
                <c:pt idx="6314">
                  <c:v>6315</c:v>
                </c:pt>
                <c:pt idx="6315">
                  <c:v>6316</c:v>
                </c:pt>
                <c:pt idx="6316">
                  <c:v>6317</c:v>
                </c:pt>
                <c:pt idx="6317">
                  <c:v>6318</c:v>
                </c:pt>
                <c:pt idx="6318">
                  <c:v>6319</c:v>
                </c:pt>
                <c:pt idx="6319">
                  <c:v>6320</c:v>
                </c:pt>
                <c:pt idx="6320">
                  <c:v>6321</c:v>
                </c:pt>
                <c:pt idx="6321">
                  <c:v>6322</c:v>
                </c:pt>
                <c:pt idx="6322">
                  <c:v>6323</c:v>
                </c:pt>
                <c:pt idx="6323">
                  <c:v>6324</c:v>
                </c:pt>
                <c:pt idx="6324">
                  <c:v>6325</c:v>
                </c:pt>
                <c:pt idx="6325">
                  <c:v>6326</c:v>
                </c:pt>
                <c:pt idx="6326">
                  <c:v>6327</c:v>
                </c:pt>
                <c:pt idx="6327">
                  <c:v>6328</c:v>
                </c:pt>
                <c:pt idx="6328">
                  <c:v>6329</c:v>
                </c:pt>
                <c:pt idx="6329">
                  <c:v>6330</c:v>
                </c:pt>
                <c:pt idx="6330">
                  <c:v>6331</c:v>
                </c:pt>
                <c:pt idx="6331">
                  <c:v>6332</c:v>
                </c:pt>
                <c:pt idx="6332">
                  <c:v>6333</c:v>
                </c:pt>
                <c:pt idx="6333">
                  <c:v>6334</c:v>
                </c:pt>
                <c:pt idx="6334">
                  <c:v>6335</c:v>
                </c:pt>
                <c:pt idx="6335">
                  <c:v>6336</c:v>
                </c:pt>
                <c:pt idx="6336">
                  <c:v>6337</c:v>
                </c:pt>
                <c:pt idx="6337">
                  <c:v>6338</c:v>
                </c:pt>
                <c:pt idx="6338">
                  <c:v>6339</c:v>
                </c:pt>
                <c:pt idx="6339">
                  <c:v>6340</c:v>
                </c:pt>
                <c:pt idx="6340">
                  <c:v>6341</c:v>
                </c:pt>
                <c:pt idx="6341">
                  <c:v>6342</c:v>
                </c:pt>
                <c:pt idx="6342">
                  <c:v>6343</c:v>
                </c:pt>
                <c:pt idx="6343">
                  <c:v>6344</c:v>
                </c:pt>
                <c:pt idx="6344">
                  <c:v>6345</c:v>
                </c:pt>
                <c:pt idx="6345">
                  <c:v>6346</c:v>
                </c:pt>
                <c:pt idx="6346">
                  <c:v>6347</c:v>
                </c:pt>
                <c:pt idx="6347">
                  <c:v>6348</c:v>
                </c:pt>
                <c:pt idx="6348">
                  <c:v>6349</c:v>
                </c:pt>
                <c:pt idx="6349">
                  <c:v>6350</c:v>
                </c:pt>
                <c:pt idx="6350">
                  <c:v>6351</c:v>
                </c:pt>
                <c:pt idx="6351">
                  <c:v>6352</c:v>
                </c:pt>
                <c:pt idx="6352">
                  <c:v>6353</c:v>
                </c:pt>
                <c:pt idx="6353">
                  <c:v>6354</c:v>
                </c:pt>
                <c:pt idx="6354">
                  <c:v>6355</c:v>
                </c:pt>
                <c:pt idx="6355">
                  <c:v>6356</c:v>
                </c:pt>
                <c:pt idx="6356">
                  <c:v>6357</c:v>
                </c:pt>
                <c:pt idx="6357">
                  <c:v>6358</c:v>
                </c:pt>
                <c:pt idx="6358">
                  <c:v>6359</c:v>
                </c:pt>
                <c:pt idx="6359">
                  <c:v>6360</c:v>
                </c:pt>
                <c:pt idx="6360">
                  <c:v>6361</c:v>
                </c:pt>
                <c:pt idx="6361">
                  <c:v>6362</c:v>
                </c:pt>
                <c:pt idx="6362">
                  <c:v>6363</c:v>
                </c:pt>
                <c:pt idx="6363">
                  <c:v>6364</c:v>
                </c:pt>
                <c:pt idx="6364">
                  <c:v>6365</c:v>
                </c:pt>
                <c:pt idx="6365">
                  <c:v>6366</c:v>
                </c:pt>
                <c:pt idx="6366">
                  <c:v>6367</c:v>
                </c:pt>
                <c:pt idx="6367">
                  <c:v>6368</c:v>
                </c:pt>
                <c:pt idx="6368">
                  <c:v>6369</c:v>
                </c:pt>
                <c:pt idx="6369">
                  <c:v>6370</c:v>
                </c:pt>
                <c:pt idx="6370">
                  <c:v>6371</c:v>
                </c:pt>
                <c:pt idx="6371">
                  <c:v>6372</c:v>
                </c:pt>
                <c:pt idx="6372">
                  <c:v>6373</c:v>
                </c:pt>
                <c:pt idx="6373">
                  <c:v>6374</c:v>
                </c:pt>
                <c:pt idx="6374">
                  <c:v>6375</c:v>
                </c:pt>
                <c:pt idx="6375">
                  <c:v>6376</c:v>
                </c:pt>
                <c:pt idx="6376">
                  <c:v>6377</c:v>
                </c:pt>
                <c:pt idx="6377">
                  <c:v>6378</c:v>
                </c:pt>
                <c:pt idx="6378">
                  <c:v>6379</c:v>
                </c:pt>
                <c:pt idx="6379">
                  <c:v>6380</c:v>
                </c:pt>
                <c:pt idx="6380">
                  <c:v>6381</c:v>
                </c:pt>
                <c:pt idx="6381">
                  <c:v>6382</c:v>
                </c:pt>
                <c:pt idx="6382">
                  <c:v>6383</c:v>
                </c:pt>
                <c:pt idx="6383">
                  <c:v>6384</c:v>
                </c:pt>
                <c:pt idx="6384">
                  <c:v>6385</c:v>
                </c:pt>
                <c:pt idx="6385">
                  <c:v>6386</c:v>
                </c:pt>
                <c:pt idx="6386">
                  <c:v>6387</c:v>
                </c:pt>
                <c:pt idx="6387">
                  <c:v>6388</c:v>
                </c:pt>
                <c:pt idx="6388">
                  <c:v>6389</c:v>
                </c:pt>
                <c:pt idx="6389">
                  <c:v>6390</c:v>
                </c:pt>
                <c:pt idx="6390">
                  <c:v>6391</c:v>
                </c:pt>
                <c:pt idx="6391">
                  <c:v>6392</c:v>
                </c:pt>
                <c:pt idx="6392">
                  <c:v>6393</c:v>
                </c:pt>
                <c:pt idx="6393">
                  <c:v>6394</c:v>
                </c:pt>
                <c:pt idx="6394">
                  <c:v>6395</c:v>
                </c:pt>
                <c:pt idx="6395">
                  <c:v>6396</c:v>
                </c:pt>
                <c:pt idx="6396">
                  <c:v>6397</c:v>
                </c:pt>
                <c:pt idx="6397">
                  <c:v>6398</c:v>
                </c:pt>
                <c:pt idx="6398">
                  <c:v>6399</c:v>
                </c:pt>
                <c:pt idx="6399">
                  <c:v>6400</c:v>
                </c:pt>
                <c:pt idx="6400">
                  <c:v>6401</c:v>
                </c:pt>
                <c:pt idx="6401">
                  <c:v>6402</c:v>
                </c:pt>
                <c:pt idx="6402">
                  <c:v>6403</c:v>
                </c:pt>
                <c:pt idx="6403">
                  <c:v>6404</c:v>
                </c:pt>
                <c:pt idx="6404">
                  <c:v>6405</c:v>
                </c:pt>
                <c:pt idx="6405">
                  <c:v>6406</c:v>
                </c:pt>
                <c:pt idx="6406">
                  <c:v>6407</c:v>
                </c:pt>
                <c:pt idx="6407">
                  <c:v>6408</c:v>
                </c:pt>
                <c:pt idx="6408">
                  <c:v>6409</c:v>
                </c:pt>
                <c:pt idx="6409">
                  <c:v>6410</c:v>
                </c:pt>
                <c:pt idx="6410">
                  <c:v>6411</c:v>
                </c:pt>
                <c:pt idx="6411">
                  <c:v>6412</c:v>
                </c:pt>
                <c:pt idx="6412">
                  <c:v>6413</c:v>
                </c:pt>
                <c:pt idx="6413">
                  <c:v>6414</c:v>
                </c:pt>
                <c:pt idx="6414">
                  <c:v>6415</c:v>
                </c:pt>
                <c:pt idx="6415">
                  <c:v>6416</c:v>
                </c:pt>
                <c:pt idx="6416">
                  <c:v>6417</c:v>
                </c:pt>
                <c:pt idx="6417">
                  <c:v>6418</c:v>
                </c:pt>
                <c:pt idx="6418">
                  <c:v>6419</c:v>
                </c:pt>
                <c:pt idx="6419">
                  <c:v>6420</c:v>
                </c:pt>
                <c:pt idx="6420">
                  <c:v>6421</c:v>
                </c:pt>
                <c:pt idx="6421">
                  <c:v>6422</c:v>
                </c:pt>
                <c:pt idx="6422">
                  <c:v>6423</c:v>
                </c:pt>
                <c:pt idx="6423">
                  <c:v>6424</c:v>
                </c:pt>
                <c:pt idx="6424">
                  <c:v>6425</c:v>
                </c:pt>
                <c:pt idx="6425">
                  <c:v>6426</c:v>
                </c:pt>
                <c:pt idx="6426">
                  <c:v>6427</c:v>
                </c:pt>
                <c:pt idx="6427">
                  <c:v>6428</c:v>
                </c:pt>
                <c:pt idx="6428">
                  <c:v>6429</c:v>
                </c:pt>
                <c:pt idx="6429">
                  <c:v>6430</c:v>
                </c:pt>
                <c:pt idx="6430">
                  <c:v>6431</c:v>
                </c:pt>
                <c:pt idx="6431">
                  <c:v>6432</c:v>
                </c:pt>
                <c:pt idx="6432">
                  <c:v>6433</c:v>
                </c:pt>
                <c:pt idx="6433">
                  <c:v>6434</c:v>
                </c:pt>
                <c:pt idx="6434">
                  <c:v>6435</c:v>
                </c:pt>
                <c:pt idx="6435">
                  <c:v>6436</c:v>
                </c:pt>
                <c:pt idx="6436">
                  <c:v>6437</c:v>
                </c:pt>
                <c:pt idx="6437">
                  <c:v>6438</c:v>
                </c:pt>
                <c:pt idx="6438">
                  <c:v>6439</c:v>
                </c:pt>
                <c:pt idx="6439">
                  <c:v>6440</c:v>
                </c:pt>
                <c:pt idx="6440">
                  <c:v>6441</c:v>
                </c:pt>
                <c:pt idx="6441">
                  <c:v>6442</c:v>
                </c:pt>
                <c:pt idx="6442">
                  <c:v>6443</c:v>
                </c:pt>
                <c:pt idx="6443">
                  <c:v>6444</c:v>
                </c:pt>
                <c:pt idx="6444">
                  <c:v>6445</c:v>
                </c:pt>
                <c:pt idx="6445">
                  <c:v>6446</c:v>
                </c:pt>
                <c:pt idx="6446">
                  <c:v>6447</c:v>
                </c:pt>
                <c:pt idx="6447">
                  <c:v>6448</c:v>
                </c:pt>
                <c:pt idx="6448">
                  <c:v>6449</c:v>
                </c:pt>
                <c:pt idx="6449">
                  <c:v>6450</c:v>
                </c:pt>
                <c:pt idx="6450">
                  <c:v>6451</c:v>
                </c:pt>
                <c:pt idx="6451">
                  <c:v>6452</c:v>
                </c:pt>
                <c:pt idx="6452">
                  <c:v>6453</c:v>
                </c:pt>
                <c:pt idx="6453">
                  <c:v>6454</c:v>
                </c:pt>
                <c:pt idx="6454">
                  <c:v>6455</c:v>
                </c:pt>
                <c:pt idx="6455">
                  <c:v>6456</c:v>
                </c:pt>
                <c:pt idx="6456">
                  <c:v>6457</c:v>
                </c:pt>
                <c:pt idx="6457">
                  <c:v>6458</c:v>
                </c:pt>
                <c:pt idx="6458">
                  <c:v>6459</c:v>
                </c:pt>
                <c:pt idx="6459">
                  <c:v>6460</c:v>
                </c:pt>
                <c:pt idx="6460">
                  <c:v>6461</c:v>
                </c:pt>
                <c:pt idx="6461">
                  <c:v>6462</c:v>
                </c:pt>
                <c:pt idx="6462">
                  <c:v>6463</c:v>
                </c:pt>
                <c:pt idx="6463">
                  <c:v>6464</c:v>
                </c:pt>
                <c:pt idx="6464">
                  <c:v>6465</c:v>
                </c:pt>
                <c:pt idx="6465">
                  <c:v>6466</c:v>
                </c:pt>
                <c:pt idx="6466">
                  <c:v>6467</c:v>
                </c:pt>
                <c:pt idx="6467">
                  <c:v>6468</c:v>
                </c:pt>
                <c:pt idx="6468">
                  <c:v>6469</c:v>
                </c:pt>
                <c:pt idx="6469">
                  <c:v>6470</c:v>
                </c:pt>
                <c:pt idx="6470">
                  <c:v>6471</c:v>
                </c:pt>
                <c:pt idx="6471">
                  <c:v>6472</c:v>
                </c:pt>
                <c:pt idx="6472">
                  <c:v>6473</c:v>
                </c:pt>
                <c:pt idx="6473">
                  <c:v>6474</c:v>
                </c:pt>
                <c:pt idx="6474">
                  <c:v>6475</c:v>
                </c:pt>
                <c:pt idx="6475">
                  <c:v>6476</c:v>
                </c:pt>
                <c:pt idx="6476">
                  <c:v>6477</c:v>
                </c:pt>
                <c:pt idx="6477">
                  <c:v>6478</c:v>
                </c:pt>
                <c:pt idx="6478">
                  <c:v>6479</c:v>
                </c:pt>
                <c:pt idx="6479">
                  <c:v>6480</c:v>
                </c:pt>
                <c:pt idx="6480">
                  <c:v>6481</c:v>
                </c:pt>
                <c:pt idx="6481">
                  <c:v>6482</c:v>
                </c:pt>
                <c:pt idx="6482">
                  <c:v>6483</c:v>
                </c:pt>
                <c:pt idx="6483">
                  <c:v>6484</c:v>
                </c:pt>
                <c:pt idx="6484">
                  <c:v>6485</c:v>
                </c:pt>
                <c:pt idx="6485">
                  <c:v>6486</c:v>
                </c:pt>
                <c:pt idx="6486">
                  <c:v>6487</c:v>
                </c:pt>
                <c:pt idx="6487">
                  <c:v>6488</c:v>
                </c:pt>
                <c:pt idx="6488">
                  <c:v>6489</c:v>
                </c:pt>
                <c:pt idx="6489">
                  <c:v>6490</c:v>
                </c:pt>
                <c:pt idx="6490">
                  <c:v>6491</c:v>
                </c:pt>
                <c:pt idx="6491">
                  <c:v>6492</c:v>
                </c:pt>
                <c:pt idx="6492">
                  <c:v>6493</c:v>
                </c:pt>
                <c:pt idx="6493">
                  <c:v>6494</c:v>
                </c:pt>
                <c:pt idx="6494">
                  <c:v>6495</c:v>
                </c:pt>
                <c:pt idx="6495">
                  <c:v>6496</c:v>
                </c:pt>
                <c:pt idx="6496">
                  <c:v>6497</c:v>
                </c:pt>
                <c:pt idx="6497">
                  <c:v>6498</c:v>
                </c:pt>
                <c:pt idx="6498">
                  <c:v>6499</c:v>
                </c:pt>
                <c:pt idx="6499">
                  <c:v>6500</c:v>
                </c:pt>
                <c:pt idx="6500">
                  <c:v>6501</c:v>
                </c:pt>
                <c:pt idx="6501">
                  <c:v>6502</c:v>
                </c:pt>
                <c:pt idx="6502">
                  <c:v>6503</c:v>
                </c:pt>
                <c:pt idx="6503">
                  <c:v>6504</c:v>
                </c:pt>
                <c:pt idx="6504">
                  <c:v>6505</c:v>
                </c:pt>
                <c:pt idx="6505">
                  <c:v>6506</c:v>
                </c:pt>
                <c:pt idx="6506">
                  <c:v>6507</c:v>
                </c:pt>
                <c:pt idx="6507">
                  <c:v>6508</c:v>
                </c:pt>
                <c:pt idx="6508">
                  <c:v>6509</c:v>
                </c:pt>
                <c:pt idx="6509">
                  <c:v>6510</c:v>
                </c:pt>
                <c:pt idx="6510">
                  <c:v>6511</c:v>
                </c:pt>
                <c:pt idx="6511">
                  <c:v>6512</c:v>
                </c:pt>
                <c:pt idx="6512">
                  <c:v>6513</c:v>
                </c:pt>
                <c:pt idx="6513">
                  <c:v>6514</c:v>
                </c:pt>
                <c:pt idx="6514">
                  <c:v>6515</c:v>
                </c:pt>
                <c:pt idx="6515">
                  <c:v>6516</c:v>
                </c:pt>
                <c:pt idx="6516">
                  <c:v>6517</c:v>
                </c:pt>
                <c:pt idx="6517">
                  <c:v>6518</c:v>
                </c:pt>
                <c:pt idx="6518">
                  <c:v>6519</c:v>
                </c:pt>
                <c:pt idx="6519">
                  <c:v>6520</c:v>
                </c:pt>
                <c:pt idx="6520">
                  <c:v>6521</c:v>
                </c:pt>
                <c:pt idx="6521">
                  <c:v>6522</c:v>
                </c:pt>
                <c:pt idx="6522">
                  <c:v>6523</c:v>
                </c:pt>
                <c:pt idx="6523">
                  <c:v>6524</c:v>
                </c:pt>
                <c:pt idx="6524">
                  <c:v>6525</c:v>
                </c:pt>
                <c:pt idx="6525">
                  <c:v>6526</c:v>
                </c:pt>
                <c:pt idx="6526">
                  <c:v>6527</c:v>
                </c:pt>
                <c:pt idx="6527">
                  <c:v>6528</c:v>
                </c:pt>
                <c:pt idx="6528">
                  <c:v>6529</c:v>
                </c:pt>
                <c:pt idx="6529">
                  <c:v>6530</c:v>
                </c:pt>
                <c:pt idx="6530">
                  <c:v>6531</c:v>
                </c:pt>
                <c:pt idx="6531">
                  <c:v>6532</c:v>
                </c:pt>
                <c:pt idx="6532">
                  <c:v>6533</c:v>
                </c:pt>
                <c:pt idx="6533">
                  <c:v>6534</c:v>
                </c:pt>
                <c:pt idx="6534">
                  <c:v>6535</c:v>
                </c:pt>
                <c:pt idx="6535">
                  <c:v>6536</c:v>
                </c:pt>
                <c:pt idx="6536">
                  <c:v>6537</c:v>
                </c:pt>
                <c:pt idx="6537">
                  <c:v>6538</c:v>
                </c:pt>
                <c:pt idx="6538">
                  <c:v>6539</c:v>
                </c:pt>
                <c:pt idx="6539">
                  <c:v>6540</c:v>
                </c:pt>
                <c:pt idx="6540">
                  <c:v>6541</c:v>
                </c:pt>
                <c:pt idx="6541">
                  <c:v>6542</c:v>
                </c:pt>
                <c:pt idx="6542">
                  <c:v>6543</c:v>
                </c:pt>
                <c:pt idx="6543">
                  <c:v>6544</c:v>
                </c:pt>
                <c:pt idx="6544">
                  <c:v>6545</c:v>
                </c:pt>
                <c:pt idx="6545">
                  <c:v>6546</c:v>
                </c:pt>
                <c:pt idx="6546">
                  <c:v>6547</c:v>
                </c:pt>
                <c:pt idx="6547">
                  <c:v>6548</c:v>
                </c:pt>
                <c:pt idx="6548">
                  <c:v>6549</c:v>
                </c:pt>
                <c:pt idx="6549">
                  <c:v>6550</c:v>
                </c:pt>
                <c:pt idx="6550">
                  <c:v>6551</c:v>
                </c:pt>
                <c:pt idx="6551">
                  <c:v>6552</c:v>
                </c:pt>
                <c:pt idx="6552">
                  <c:v>6553</c:v>
                </c:pt>
                <c:pt idx="6553">
                  <c:v>6554</c:v>
                </c:pt>
                <c:pt idx="6554">
                  <c:v>6555</c:v>
                </c:pt>
                <c:pt idx="6555">
                  <c:v>6556</c:v>
                </c:pt>
                <c:pt idx="6556">
                  <c:v>6557</c:v>
                </c:pt>
                <c:pt idx="6557">
                  <c:v>6558</c:v>
                </c:pt>
                <c:pt idx="6558">
                  <c:v>6559</c:v>
                </c:pt>
                <c:pt idx="6559">
                  <c:v>6560</c:v>
                </c:pt>
                <c:pt idx="6560">
                  <c:v>6561</c:v>
                </c:pt>
                <c:pt idx="6561">
                  <c:v>6562</c:v>
                </c:pt>
                <c:pt idx="6562">
                  <c:v>6563</c:v>
                </c:pt>
                <c:pt idx="6563">
                  <c:v>6564</c:v>
                </c:pt>
                <c:pt idx="6564">
                  <c:v>6565</c:v>
                </c:pt>
                <c:pt idx="6565">
                  <c:v>6566</c:v>
                </c:pt>
                <c:pt idx="6566">
                  <c:v>6567</c:v>
                </c:pt>
                <c:pt idx="6567">
                  <c:v>6568</c:v>
                </c:pt>
                <c:pt idx="6568">
                  <c:v>6569</c:v>
                </c:pt>
                <c:pt idx="6569">
                  <c:v>6570</c:v>
                </c:pt>
                <c:pt idx="6570">
                  <c:v>6571</c:v>
                </c:pt>
                <c:pt idx="6571">
                  <c:v>6572</c:v>
                </c:pt>
                <c:pt idx="6572">
                  <c:v>6573</c:v>
                </c:pt>
                <c:pt idx="6573">
                  <c:v>6574</c:v>
                </c:pt>
                <c:pt idx="6574">
                  <c:v>6575</c:v>
                </c:pt>
                <c:pt idx="6575">
                  <c:v>6576</c:v>
                </c:pt>
                <c:pt idx="6576">
                  <c:v>6577</c:v>
                </c:pt>
                <c:pt idx="6577">
                  <c:v>6578</c:v>
                </c:pt>
                <c:pt idx="6578">
                  <c:v>6579</c:v>
                </c:pt>
                <c:pt idx="6579">
                  <c:v>6580</c:v>
                </c:pt>
                <c:pt idx="6580">
                  <c:v>6581</c:v>
                </c:pt>
                <c:pt idx="6581">
                  <c:v>6582</c:v>
                </c:pt>
                <c:pt idx="6582">
                  <c:v>6583</c:v>
                </c:pt>
                <c:pt idx="6583">
                  <c:v>6584</c:v>
                </c:pt>
                <c:pt idx="6584">
                  <c:v>6585</c:v>
                </c:pt>
                <c:pt idx="6585">
                  <c:v>6586</c:v>
                </c:pt>
                <c:pt idx="6586">
                  <c:v>6587</c:v>
                </c:pt>
                <c:pt idx="6587">
                  <c:v>6588</c:v>
                </c:pt>
                <c:pt idx="6588">
                  <c:v>6589</c:v>
                </c:pt>
                <c:pt idx="6589">
                  <c:v>6590</c:v>
                </c:pt>
                <c:pt idx="6590">
                  <c:v>6591</c:v>
                </c:pt>
                <c:pt idx="6591">
                  <c:v>6592</c:v>
                </c:pt>
                <c:pt idx="6592">
                  <c:v>6593</c:v>
                </c:pt>
                <c:pt idx="6593">
                  <c:v>6594</c:v>
                </c:pt>
                <c:pt idx="6594">
                  <c:v>6595</c:v>
                </c:pt>
                <c:pt idx="6595">
                  <c:v>6596</c:v>
                </c:pt>
                <c:pt idx="6596">
                  <c:v>6597</c:v>
                </c:pt>
                <c:pt idx="6597">
                  <c:v>6598</c:v>
                </c:pt>
                <c:pt idx="6598">
                  <c:v>6599</c:v>
                </c:pt>
                <c:pt idx="6599">
                  <c:v>6600</c:v>
                </c:pt>
                <c:pt idx="6600">
                  <c:v>6601</c:v>
                </c:pt>
                <c:pt idx="6601">
                  <c:v>6602</c:v>
                </c:pt>
                <c:pt idx="6602">
                  <c:v>6603</c:v>
                </c:pt>
                <c:pt idx="6603">
                  <c:v>6604</c:v>
                </c:pt>
                <c:pt idx="6604">
                  <c:v>6605</c:v>
                </c:pt>
                <c:pt idx="6605">
                  <c:v>6606</c:v>
                </c:pt>
                <c:pt idx="6606">
                  <c:v>6607</c:v>
                </c:pt>
                <c:pt idx="6607">
                  <c:v>6608</c:v>
                </c:pt>
                <c:pt idx="6608">
                  <c:v>6609</c:v>
                </c:pt>
                <c:pt idx="6609">
                  <c:v>6610</c:v>
                </c:pt>
                <c:pt idx="6610">
                  <c:v>6611</c:v>
                </c:pt>
                <c:pt idx="6611">
                  <c:v>6612</c:v>
                </c:pt>
                <c:pt idx="6612">
                  <c:v>6613</c:v>
                </c:pt>
                <c:pt idx="6613">
                  <c:v>6614</c:v>
                </c:pt>
                <c:pt idx="6614">
                  <c:v>6615</c:v>
                </c:pt>
                <c:pt idx="6615">
                  <c:v>6616</c:v>
                </c:pt>
                <c:pt idx="6616">
                  <c:v>6617</c:v>
                </c:pt>
                <c:pt idx="6617">
                  <c:v>6618</c:v>
                </c:pt>
                <c:pt idx="6618">
                  <c:v>6619</c:v>
                </c:pt>
                <c:pt idx="6619">
                  <c:v>6620</c:v>
                </c:pt>
                <c:pt idx="6620">
                  <c:v>6621</c:v>
                </c:pt>
                <c:pt idx="6621">
                  <c:v>6622</c:v>
                </c:pt>
                <c:pt idx="6622">
                  <c:v>6623</c:v>
                </c:pt>
                <c:pt idx="6623">
                  <c:v>6624</c:v>
                </c:pt>
                <c:pt idx="6624">
                  <c:v>6625</c:v>
                </c:pt>
                <c:pt idx="6625">
                  <c:v>6626</c:v>
                </c:pt>
                <c:pt idx="6626">
                  <c:v>6627</c:v>
                </c:pt>
                <c:pt idx="6627">
                  <c:v>6628</c:v>
                </c:pt>
                <c:pt idx="6628">
                  <c:v>6629</c:v>
                </c:pt>
                <c:pt idx="6629">
                  <c:v>6630</c:v>
                </c:pt>
                <c:pt idx="6630">
                  <c:v>6631</c:v>
                </c:pt>
                <c:pt idx="6631">
                  <c:v>6632</c:v>
                </c:pt>
                <c:pt idx="6632">
                  <c:v>6633</c:v>
                </c:pt>
                <c:pt idx="6633">
                  <c:v>6634</c:v>
                </c:pt>
                <c:pt idx="6634">
                  <c:v>6635</c:v>
                </c:pt>
                <c:pt idx="6635">
                  <c:v>6636</c:v>
                </c:pt>
                <c:pt idx="6636">
                  <c:v>6637</c:v>
                </c:pt>
                <c:pt idx="6637">
                  <c:v>6638</c:v>
                </c:pt>
                <c:pt idx="6638">
                  <c:v>6639</c:v>
                </c:pt>
                <c:pt idx="6639">
                  <c:v>6640</c:v>
                </c:pt>
                <c:pt idx="6640">
                  <c:v>6641</c:v>
                </c:pt>
                <c:pt idx="6641">
                  <c:v>6642</c:v>
                </c:pt>
                <c:pt idx="6642">
                  <c:v>6643</c:v>
                </c:pt>
                <c:pt idx="6643">
                  <c:v>6644</c:v>
                </c:pt>
                <c:pt idx="6644">
                  <c:v>6645</c:v>
                </c:pt>
                <c:pt idx="6645">
                  <c:v>6646</c:v>
                </c:pt>
                <c:pt idx="6646">
                  <c:v>6647</c:v>
                </c:pt>
                <c:pt idx="6647">
                  <c:v>6648</c:v>
                </c:pt>
                <c:pt idx="6648">
                  <c:v>6649</c:v>
                </c:pt>
                <c:pt idx="6649">
                  <c:v>6650</c:v>
                </c:pt>
                <c:pt idx="6650">
                  <c:v>6651</c:v>
                </c:pt>
                <c:pt idx="6651">
                  <c:v>6652</c:v>
                </c:pt>
                <c:pt idx="6652">
                  <c:v>6653</c:v>
                </c:pt>
                <c:pt idx="6653">
                  <c:v>6654</c:v>
                </c:pt>
                <c:pt idx="6654">
                  <c:v>6655</c:v>
                </c:pt>
                <c:pt idx="6655">
                  <c:v>6656</c:v>
                </c:pt>
                <c:pt idx="6656">
                  <c:v>6657</c:v>
                </c:pt>
                <c:pt idx="6657">
                  <c:v>6658</c:v>
                </c:pt>
                <c:pt idx="6658">
                  <c:v>6659</c:v>
                </c:pt>
                <c:pt idx="6659">
                  <c:v>6660</c:v>
                </c:pt>
                <c:pt idx="6660">
                  <c:v>6661</c:v>
                </c:pt>
                <c:pt idx="6661">
                  <c:v>6662</c:v>
                </c:pt>
                <c:pt idx="6662">
                  <c:v>6663</c:v>
                </c:pt>
                <c:pt idx="6663">
                  <c:v>6664</c:v>
                </c:pt>
                <c:pt idx="6664">
                  <c:v>6665</c:v>
                </c:pt>
                <c:pt idx="6665">
                  <c:v>6666</c:v>
                </c:pt>
                <c:pt idx="6666">
                  <c:v>6667</c:v>
                </c:pt>
                <c:pt idx="6667">
                  <c:v>6668</c:v>
                </c:pt>
                <c:pt idx="6668">
                  <c:v>6669</c:v>
                </c:pt>
                <c:pt idx="6669">
                  <c:v>6670</c:v>
                </c:pt>
                <c:pt idx="6670">
                  <c:v>6671</c:v>
                </c:pt>
                <c:pt idx="6671">
                  <c:v>6672</c:v>
                </c:pt>
                <c:pt idx="6672">
                  <c:v>6673</c:v>
                </c:pt>
                <c:pt idx="6673">
                  <c:v>6674</c:v>
                </c:pt>
                <c:pt idx="6674">
                  <c:v>6675</c:v>
                </c:pt>
                <c:pt idx="6675">
                  <c:v>6676</c:v>
                </c:pt>
                <c:pt idx="6676">
                  <c:v>6677</c:v>
                </c:pt>
                <c:pt idx="6677">
                  <c:v>6678</c:v>
                </c:pt>
                <c:pt idx="6678">
                  <c:v>6679</c:v>
                </c:pt>
                <c:pt idx="6679">
                  <c:v>6680</c:v>
                </c:pt>
                <c:pt idx="6680">
                  <c:v>6681</c:v>
                </c:pt>
                <c:pt idx="6681">
                  <c:v>6682</c:v>
                </c:pt>
                <c:pt idx="6682">
                  <c:v>6683</c:v>
                </c:pt>
                <c:pt idx="6683">
                  <c:v>6684</c:v>
                </c:pt>
                <c:pt idx="6684">
                  <c:v>6685</c:v>
                </c:pt>
                <c:pt idx="6685">
                  <c:v>6686</c:v>
                </c:pt>
                <c:pt idx="6686">
                  <c:v>6687</c:v>
                </c:pt>
                <c:pt idx="6687">
                  <c:v>6688</c:v>
                </c:pt>
                <c:pt idx="6688">
                  <c:v>6689</c:v>
                </c:pt>
                <c:pt idx="6689">
                  <c:v>6690</c:v>
                </c:pt>
                <c:pt idx="6690">
                  <c:v>6691</c:v>
                </c:pt>
                <c:pt idx="6691">
                  <c:v>6692</c:v>
                </c:pt>
                <c:pt idx="6692">
                  <c:v>6693</c:v>
                </c:pt>
                <c:pt idx="6693">
                  <c:v>6694</c:v>
                </c:pt>
                <c:pt idx="6694">
                  <c:v>6695</c:v>
                </c:pt>
                <c:pt idx="6695">
                  <c:v>6696</c:v>
                </c:pt>
                <c:pt idx="6696">
                  <c:v>6697</c:v>
                </c:pt>
                <c:pt idx="6697">
                  <c:v>6698</c:v>
                </c:pt>
                <c:pt idx="6698">
                  <c:v>6699</c:v>
                </c:pt>
                <c:pt idx="6699">
                  <c:v>6700</c:v>
                </c:pt>
                <c:pt idx="6700">
                  <c:v>6701</c:v>
                </c:pt>
                <c:pt idx="6701">
                  <c:v>6702</c:v>
                </c:pt>
                <c:pt idx="6702">
                  <c:v>6703</c:v>
                </c:pt>
                <c:pt idx="6703">
                  <c:v>6704</c:v>
                </c:pt>
                <c:pt idx="6704">
                  <c:v>6705</c:v>
                </c:pt>
                <c:pt idx="6705">
                  <c:v>6706</c:v>
                </c:pt>
                <c:pt idx="6706">
                  <c:v>6707</c:v>
                </c:pt>
                <c:pt idx="6707">
                  <c:v>6708</c:v>
                </c:pt>
                <c:pt idx="6708">
                  <c:v>6709</c:v>
                </c:pt>
                <c:pt idx="6709">
                  <c:v>6710</c:v>
                </c:pt>
                <c:pt idx="6710">
                  <c:v>6711</c:v>
                </c:pt>
                <c:pt idx="6711">
                  <c:v>6712</c:v>
                </c:pt>
                <c:pt idx="6712">
                  <c:v>6713</c:v>
                </c:pt>
                <c:pt idx="6713">
                  <c:v>6714</c:v>
                </c:pt>
                <c:pt idx="6714">
                  <c:v>6715</c:v>
                </c:pt>
                <c:pt idx="6715">
                  <c:v>6716</c:v>
                </c:pt>
                <c:pt idx="6716">
                  <c:v>6717</c:v>
                </c:pt>
                <c:pt idx="6717">
                  <c:v>6718</c:v>
                </c:pt>
                <c:pt idx="6718">
                  <c:v>6719</c:v>
                </c:pt>
                <c:pt idx="6719">
                  <c:v>6720</c:v>
                </c:pt>
                <c:pt idx="6720">
                  <c:v>6721</c:v>
                </c:pt>
                <c:pt idx="6721">
                  <c:v>6722</c:v>
                </c:pt>
                <c:pt idx="6722">
                  <c:v>6723</c:v>
                </c:pt>
                <c:pt idx="6723">
                  <c:v>6724</c:v>
                </c:pt>
                <c:pt idx="6724">
                  <c:v>6725</c:v>
                </c:pt>
                <c:pt idx="6725">
                  <c:v>6726</c:v>
                </c:pt>
                <c:pt idx="6726">
                  <c:v>6727</c:v>
                </c:pt>
                <c:pt idx="6727">
                  <c:v>6728</c:v>
                </c:pt>
                <c:pt idx="6728">
                  <c:v>6729</c:v>
                </c:pt>
                <c:pt idx="6729">
                  <c:v>6730</c:v>
                </c:pt>
                <c:pt idx="6730">
                  <c:v>6731</c:v>
                </c:pt>
                <c:pt idx="6731">
                  <c:v>6732</c:v>
                </c:pt>
                <c:pt idx="6732">
                  <c:v>6733</c:v>
                </c:pt>
                <c:pt idx="6733">
                  <c:v>6734</c:v>
                </c:pt>
                <c:pt idx="6734">
                  <c:v>6735</c:v>
                </c:pt>
                <c:pt idx="6735">
                  <c:v>6736</c:v>
                </c:pt>
                <c:pt idx="6736">
                  <c:v>6737</c:v>
                </c:pt>
                <c:pt idx="6737">
                  <c:v>6738</c:v>
                </c:pt>
                <c:pt idx="6738">
                  <c:v>6739</c:v>
                </c:pt>
                <c:pt idx="6739">
                  <c:v>6740</c:v>
                </c:pt>
                <c:pt idx="6740">
                  <c:v>6741</c:v>
                </c:pt>
                <c:pt idx="6741">
                  <c:v>6742</c:v>
                </c:pt>
                <c:pt idx="6742">
                  <c:v>6743</c:v>
                </c:pt>
                <c:pt idx="6743">
                  <c:v>6744</c:v>
                </c:pt>
                <c:pt idx="6744">
                  <c:v>6745</c:v>
                </c:pt>
                <c:pt idx="6745">
                  <c:v>6746</c:v>
                </c:pt>
                <c:pt idx="6746">
                  <c:v>6747</c:v>
                </c:pt>
                <c:pt idx="6747">
                  <c:v>6748</c:v>
                </c:pt>
                <c:pt idx="6748">
                  <c:v>6749</c:v>
                </c:pt>
                <c:pt idx="6749">
                  <c:v>6750</c:v>
                </c:pt>
                <c:pt idx="6750">
                  <c:v>6751</c:v>
                </c:pt>
                <c:pt idx="6751">
                  <c:v>6752</c:v>
                </c:pt>
                <c:pt idx="6752">
                  <c:v>6753</c:v>
                </c:pt>
                <c:pt idx="6753">
                  <c:v>6754</c:v>
                </c:pt>
                <c:pt idx="6754">
                  <c:v>6755</c:v>
                </c:pt>
                <c:pt idx="6755">
                  <c:v>6756</c:v>
                </c:pt>
                <c:pt idx="6756">
                  <c:v>6757</c:v>
                </c:pt>
                <c:pt idx="6757">
                  <c:v>6758</c:v>
                </c:pt>
                <c:pt idx="6758">
                  <c:v>6759</c:v>
                </c:pt>
                <c:pt idx="6759">
                  <c:v>6760</c:v>
                </c:pt>
                <c:pt idx="6760">
                  <c:v>6761</c:v>
                </c:pt>
                <c:pt idx="6761">
                  <c:v>6762</c:v>
                </c:pt>
                <c:pt idx="6762">
                  <c:v>6763</c:v>
                </c:pt>
                <c:pt idx="6763">
                  <c:v>6764</c:v>
                </c:pt>
                <c:pt idx="6764">
                  <c:v>6765</c:v>
                </c:pt>
                <c:pt idx="6765">
                  <c:v>6766</c:v>
                </c:pt>
                <c:pt idx="6766">
                  <c:v>6767</c:v>
                </c:pt>
                <c:pt idx="6767">
                  <c:v>6768</c:v>
                </c:pt>
                <c:pt idx="6768">
                  <c:v>6769</c:v>
                </c:pt>
                <c:pt idx="6769">
                  <c:v>6770</c:v>
                </c:pt>
                <c:pt idx="6770">
                  <c:v>6771</c:v>
                </c:pt>
                <c:pt idx="6771">
                  <c:v>6772</c:v>
                </c:pt>
                <c:pt idx="6772">
                  <c:v>6773</c:v>
                </c:pt>
                <c:pt idx="6773">
                  <c:v>6774</c:v>
                </c:pt>
                <c:pt idx="6774">
                  <c:v>6775</c:v>
                </c:pt>
                <c:pt idx="6775">
                  <c:v>6776</c:v>
                </c:pt>
                <c:pt idx="6776">
                  <c:v>6777</c:v>
                </c:pt>
                <c:pt idx="6777">
                  <c:v>6778</c:v>
                </c:pt>
                <c:pt idx="6778">
                  <c:v>6779</c:v>
                </c:pt>
                <c:pt idx="6779">
                  <c:v>6780</c:v>
                </c:pt>
                <c:pt idx="6780">
                  <c:v>6781</c:v>
                </c:pt>
                <c:pt idx="6781">
                  <c:v>6782</c:v>
                </c:pt>
                <c:pt idx="6782">
                  <c:v>6783</c:v>
                </c:pt>
                <c:pt idx="6783">
                  <c:v>6784</c:v>
                </c:pt>
                <c:pt idx="6784">
                  <c:v>6785</c:v>
                </c:pt>
                <c:pt idx="6785">
                  <c:v>6786</c:v>
                </c:pt>
                <c:pt idx="6786">
                  <c:v>6787</c:v>
                </c:pt>
                <c:pt idx="6787">
                  <c:v>6788</c:v>
                </c:pt>
                <c:pt idx="6788">
                  <c:v>6789</c:v>
                </c:pt>
                <c:pt idx="6789">
                  <c:v>6790</c:v>
                </c:pt>
                <c:pt idx="6790">
                  <c:v>6791</c:v>
                </c:pt>
                <c:pt idx="6791">
                  <c:v>6792</c:v>
                </c:pt>
                <c:pt idx="6792">
                  <c:v>6793</c:v>
                </c:pt>
                <c:pt idx="6793">
                  <c:v>6794</c:v>
                </c:pt>
                <c:pt idx="6794">
                  <c:v>6795</c:v>
                </c:pt>
                <c:pt idx="6795">
                  <c:v>6796</c:v>
                </c:pt>
                <c:pt idx="6796">
                  <c:v>6797</c:v>
                </c:pt>
                <c:pt idx="6797">
                  <c:v>6798</c:v>
                </c:pt>
                <c:pt idx="6798">
                  <c:v>6799</c:v>
                </c:pt>
                <c:pt idx="6799">
                  <c:v>6800</c:v>
                </c:pt>
                <c:pt idx="6800">
                  <c:v>6801</c:v>
                </c:pt>
                <c:pt idx="6801">
                  <c:v>6802</c:v>
                </c:pt>
                <c:pt idx="6802">
                  <c:v>6803</c:v>
                </c:pt>
                <c:pt idx="6803">
                  <c:v>6804</c:v>
                </c:pt>
                <c:pt idx="6804">
                  <c:v>6805</c:v>
                </c:pt>
                <c:pt idx="6805">
                  <c:v>6806</c:v>
                </c:pt>
                <c:pt idx="6806">
                  <c:v>6807</c:v>
                </c:pt>
                <c:pt idx="6807">
                  <c:v>6808</c:v>
                </c:pt>
                <c:pt idx="6808">
                  <c:v>6809</c:v>
                </c:pt>
                <c:pt idx="6809">
                  <c:v>6810</c:v>
                </c:pt>
                <c:pt idx="6810">
                  <c:v>6811</c:v>
                </c:pt>
                <c:pt idx="6811">
                  <c:v>6812</c:v>
                </c:pt>
                <c:pt idx="6812">
                  <c:v>6813</c:v>
                </c:pt>
                <c:pt idx="6813">
                  <c:v>6814</c:v>
                </c:pt>
                <c:pt idx="6814">
                  <c:v>6815</c:v>
                </c:pt>
                <c:pt idx="6815">
                  <c:v>6816</c:v>
                </c:pt>
                <c:pt idx="6816">
                  <c:v>6817</c:v>
                </c:pt>
                <c:pt idx="6817">
                  <c:v>6818</c:v>
                </c:pt>
                <c:pt idx="6818">
                  <c:v>6819</c:v>
                </c:pt>
                <c:pt idx="6819">
                  <c:v>6820</c:v>
                </c:pt>
                <c:pt idx="6820">
                  <c:v>6821</c:v>
                </c:pt>
                <c:pt idx="6821">
                  <c:v>6822</c:v>
                </c:pt>
                <c:pt idx="6822">
                  <c:v>6823</c:v>
                </c:pt>
                <c:pt idx="6823">
                  <c:v>6824</c:v>
                </c:pt>
                <c:pt idx="6824">
                  <c:v>6825</c:v>
                </c:pt>
                <c:pt idx="6825">
                  <c:v>6826</c:v>
                </c:pt>
                <c:pt idx="6826">
                  <c:v>6827</c:v>
                </c:pt>
                <c:pt idx="6827">
                  <c:v>6828</c:v>
                </c:pt>
                <c:pt idx="6828">
                  <c:v>6829</c:v>
                </c:pt>
                <c:pt idx="6829">
                  <c:v>6830</c:v>
                </c:pt>
                <c:pt idx="6830">
                  <c:v>6831</c:v>
                </c:pt>
                <c:pt idx="6831">
                  <c:v>6832</c:v>
                </c:pt>
                <c:pt idx="6832">
                  <c:v>6833</c:v>
                </c:pt>
                <c:pt idx="6833">
                  <c:v>6834</c:v>
                </c:pt>
                <c:pt idx="6834">
                  <c:v>6835</c:v>
                </c:pt>
                <c:pt idx="6835">
                  <c:v>6836</c:v>
                </c:pt>
                <c:pt idx="6836">
                  <c:v>6837</c:v>
                </c:pt>
                <c:pt idx="6837">
                  <c:v>6838</c:v>
                </c:pt>
                <c:pt idx="6838">
                  <c:v>6839</c:v>
                </c:pt>
                <c:pt idx="6839">
                  <c:v>6840</c:v>
                </c:pt>
                <c:pt idx="6840">
                  <c:v>6841</c:v>
                </c:pt>
                <c:pt idx="6841">
                  <c:v>6842</c:v>
                </c:pt>
                <c:pt idx="6842">
                  <c:v>6843</c:v>
                </c:pt>
                <c:pt idx="6843">
                  <c:v>6844</c:v>
                </c:pt>
                <c:pt idx="6844">
                  <c:v>6845</c:v>
                </c:pt>
                <c:pt idx="6845">
                  <c:v>6846</c:v>
                </c:pt>
                <c:pt idx="6846">
                  <c:v>6847</c:v>
                </c:pt>
                <c:pt idx="6847">
                  <c:v>6848</c:v>
                </c:pt>
                <c:pt idx="6848">
                  <c:v>6849</c:v>
                </c:pt>
                <c:pt idx="6849">
                  <c:v>6850</c:v>
                </c:pt>
                <c:pt idx="6850">
                  <c:v>6851</c:v>
                </c:pt>
                <c:pt idx="6851">
                  <c:v>6852</c:v>
                </c:pt>
                <c:pt idx="6852">
                  <c:v>6853</c:v>
                </c:pt>
                <c:pt idx="6853">
                  <c:v>6854</c:v>
                </c:pt>
                <c:pt idx="6854">
                  <c:v>6855</c:v>
                </c:pt>
                <c:pt idx="6855">
                  <c:v>6856</c:v>
                </c:pt>
                <c:pt idx="6856">
                  <c:v>6857</c:v>
                </c:pt>
                <c:pt idx="6857">
                  <c:v>6858</c:v>
                </c:pt>
                <c:pt idx="6858">
                  <c:v>6859</c:v>
                </c:pt>
                <c:pt idx="6859">
                  <c:v>6860</c:v>
                </c:pt>
                <c:pt idx="6860">
                  <c:v>6861</c:v>
                </c:pt>
                <c:pt idx="6861">
                  <c:v>6862</c:v>
                </c:pt>
                <c:pt idx="6862">
                  <c:v>6863</c:v>
                </c:pt>
                <c:pt idx="6863">
                  <c:v>6864</c:v>
                </c:pt>
                <c:pt idx="6864">
                  <c:v>6865</c:v>
                </c:pt>
                <c:pt idx="6865">
                  <c:v>6866</c:v>
                </c:pt>
                <c:pt idx="6866">
                  <c:v>6867</c:v>
                </c:pt>
                <c:pt idx="6867">
                  <c:v>6868</c:v>
                </c:pt>
                <c:pt idx="6868">
                  <c:v>6869</c:v>
                </c:pt>
                <c:pt idx="6869">
                  <c:v>6870</c:v>
                </c:pt>
                <c:pt idx="6870">
                  <c:v>6871</c:v>
                </c:pt>
                <c:pt idx="6871">
                  <c:v>6872</c:v>
                </c:pt>
                <c:pt idx="6872">
                  <c:v>6873</c:v>
                </c:pt>
                <c:pt idx="6873">
                  <c:v>6874</c:v>
                </c:pt>
                <c:pt idx="6874">
                  <c:v>6875</c:v>
                </c:pt>
                <c:pt idx="6875">
                  <c:v>6876</c:v>
                </c:pt>
                <c:pt idx="6876">
                  <c:v>6877</c:v>
                </c:pt>
                <c:pt idx="6877">
                  <c:v>6878</c:v>
                </c:pt>
                <c:pt idx="6878">
                  <c:v>6879</c:v>
                </c:pt>
                <c:pt idx="6879">
                  <c:v>6880</c:v>
                </c:pt>
                <c:pt idx="6880">
                  <c:v>6881</c:v>
                </c:pt>
                <c:pt idx="6881">
                  <c:v>6882</c:v>
                </c:pt>
                <c:pt idx="6882">
                  <c:v>6883</c:v>
                </c:pt>
                <c:pt idx="6883">
                  <c:v>6884</c:v>
                </c:pt>
                <c:pt idx="6884">
                  <c:v>6885</c:v>
                </c:pt>
                <c:pt idx="6885">
                  <c:v>6886</c:v>
                </c:pt>
                <c:pt idx="6886">
                  <c:v>6887</c:v>
                </c:pt>
                <c:pt idx="6887">
                  <c:v>6888</c:v>
                </c:pt>
                <c:pt idx="6888">
                  <c:v>6889</c:v>
                </c:pt>
                <c:pt idx="6889">
                  <c:v>6890</c:v>
                </c:pt>
                <c:pt idx="6890">
                  <c:v>6891</c:v>
                </c:pt>
                <c:pt idx="6891">
                  <c:v>6892</c:v>
                </c:pt>
                <c:pt idx="6892">
                  <c:v>6893</c:v>
                </c:pt>
                <c:pt idx="6893">
                  <c:v>6894</c:v>
                </c:pt>
                <c:pt idx="6894">
                  <c:v>6895</c:v>
                </c:pt>
                <c:pt idx="6895">
                  <c:v>6896</c:v>
                </c:pt>
                <c:pt idx="6896">
                  <c:v>6897</c:v>
                </c:pt>
                <c:pt idx="6897">
                  <c:v>6898</c:v>
                </c:pt>
                <c:pt idx="6898">
                  <c:v>6899</c:v>
                </c:pt>
                <c:pt idx="6899">
                  <c:v>6900</c:v>
                </c:pt>
                <c:pt idx="6900">
                  <c:v>6901</c:v>
                </c:pt>
                <c:pt idx="6901">
                  <c:v>6902</c:v>
                </c:pt>
                <c:pt idx="6902">
                  <c:v>6903</c:v>
                </c:pt>
                <c:pt idx="6903">
                  <c:v>6904</c:v>
                </c:pt>
                <c:pt idx="6904">
                  <c:v>6905</c:v>
                </c:pt>
                <c:pt idx="6905">
                  <c:v>6906</c:v>
                </c:pt>
                <c:pt idx="6906">
                  <c:v>6907</c:v>
                </c:pt>
                <c:pt idx="6907">
                  <c:v>6908</c:v>
                </c:pt>
                <c:pt idx="6908">
                  <c:v>6909</c:v>
                </c:pt>
                <c:pt idx="6909">
                  <c:v>6910</c:v>
                </c:pt>
                <c:pt idx="6910">
                  <c:v>6911</c:v>
                </c:pt>
                <c:pt idx="6911">
                  <c:v>6912</c:v>
                </c:pt>
                <c:pt idx="6912">
                  <c:v>6913</c:v>
                </c:pt>
                <c:pt idx="6913">
                  <c:v>6914</c:v>
                </c:pt>
                <c:pt idx="6914">
                  <c:v>6915</c:v>
                </c:pt>
                <c:pt idx="6915">
                  <c:v>6916</c:v>
                </c:pt>
                <c:pt idx="6916">
                  <c:v>6917</c:v>
                </c:pt>
                <c:pt idx="6917">
                  <c:v>6918</c:v>
                </c:pt>
                <c:pt idx="6918">
                  <c:v>6919</c:v>
                </c:pt>
                <c:pt idx="6919">
                  <c:v>6920</c:v>
                </c:pt>
                <c:pt idx="6920">
                  <c:v>6921</c:v>
                </c:pt>
                <c:pt idx="6921">
                  <c:v>6922</c:v>
                </c:pt>
                <c:pt idx="6922">
                  <c:v>6923</c:v>
                </c:pt>
                <c:pt idx="6923">
                  <c:v>6924</c:v>
                </c:pt>
                <c:pt idx="6924">
                  <c:v>6925</c:v>
                </c:pt>
                <c:pt idx="6925">
                  <c:v>6926</c:v>
                </c:pt>
                <c:pt idx="6926">
                  <c:v>6927</c:v>
                </c:pt>
                <c:pt idx="6927">
                  <c:v>6928</c:v>
                </c:pt>
                <c:pt idx="6928">
                  <c:v>6929</c:v>
                </c:pt>
                <c:pt idx="6929">
                  <c:v>6930</c:v>
                </c:pt>
                <c:pt idx="6930">
                  <c:v>6931</c:v>
                </c:pt>
                <c:pt idx="6931">
                  <c:v>6932</c:v>
                </c:pt>
                <c:pt idx="6932">
                  <c:v>6933</c:v>
                </c:pt>
                <c:pt idx="6933">
                  <c:v>6934</c:v>
                </c:pt>
                <c:pt idx="6934">
                  <c:v>6935</c:v>
                </c:pt>
                <c:pt idx="6935">
                  <c:v>6936</c:v>
                </c:pt>
                <c:pt idx="6936">
                  <c:v>6937</c:v>
                </c:pt>
                <c:pt idx="6937">
                  <c:v>6938</c:v>
                </c:pt>
                <c:pt idx="6938">
                  <c:v>6939</c:v>
                </c:pt>
                <c:pt idx="6939">
                  <c:v>6940</c:v>
                </c:pt>
                <c:pt idx="6940">
                  <c:v>6941</c:v>
                </c:pt>
                <c:pt idx="6941">
                  <c:v>6942</c:v>
                </c:pt>
                <c:pt idx="6942">
                  <c:v>6943</c:v>
                </c:pt>
                <c:pt idx="6943">
                  <c:v>6944</c:v>
                </c:pt>
                <c:pt idx="6944">
                  <c:v>6945</c:v>
                </c:pt>
                <c:pt idx="6945">
                  <c:v>6946</c:v>
                </c:pt>
                <c:pt idx="6946">
                  <c:v>6947</c:v>
                </c:pt>
                <c:pt idx="6947">
                  <c:v>6948</c:v>
                </c:pt>
                <c:pt idx="6948">
                  <c:v>6949</c:v>
                </c:pt>
                <c:pt idx="6949">
                  <c:v>6950</c:v>
                </c:pt>
                <c:pt idx="6950">
                  <c:v>6951</c:v>
                </c:pt>
                <c:pt idx="6951">
                  <c:v>6952</c:v>
                </c:pt>
                <c:pt idx="6952">
                  <c:v>6953</c:v>
                </c:pt>
                <c:pt idx="6953">
                  <c:v>6954</c:v>
                </c:pt>
                <c:pt idx="6954">
                  <c:v>6955</c:v>
                </c:pt>
                <c:pt idx="6955">
                  <c:v>6956</c:v>
                </c:pt>
                <c:pt idx="6956">
                  <c:v>6957</c:v>
                </c:pt>
                <c:pt idx="6957">
                  <c:v>6958</c:v>
                </c:pt>
                <c:pt idx="6958">
                  <c:v>6959</c:v>
                </c:pt>
                <c:pt idx="6959">
                  <c:v>6960</c:v>
                </c:pt>
                <c:pt idx="6960">
                  <c:v>6961</c:v>
                </c:pt>
                <c:pt idx="6961">
                  <c:v>6962</c:v>
                </c:pt>
                <c:pt idx="6962">
                  <c:v>6963</c:v>
                </c:pt>
                <c:pt idx="6963">
                  <c:v>6964</c:v>
                </c:pt>
                <c:pt idx="6964">
                  <c:v>6965</c:v>
                </c:pt>
                <c:pt idx="6965">
                  <c:v>6966</c:v>
                </c:pt>
                <c:pt idx="6966">
                  <c:v>6967</c:v>
                </c:pt>
                <c:pt idx="6967">
                  <c:v>6968</c:v>
                </c:pt>
                <c:pt idx="6968">
                  <c:v>6969</c:v>
                </c:pt>
                <c:pt idx="6969">
                  <c:v>6970</c:v>
                </c:pt>
                <c:pt idx="6970">
                  <c:v>6971</c:v>
                </c:pt>
                <c:pt idx="6971">
                  <c:v>6972</c:v>
                </c:pt>
                <c:pt idx="6972">
                  <c:v>6973</c:v>
                </c:pt>
                <c:pt idx="6973">
                  <c:v>6974</c:v>
                </c:pt>
                <c:pt idx="6974">
                  <c:v>6975</c:v>
                </c:pt>
                <c:pt idx="6975">
                  <c:v>6976</c:v>
                </c:pt>
                <c:pt idx="6976">
                  <c:v>6977</c:v>
                </c:pt>
                <c:pt idx="6977">
                  <c:v>6978</c:v>
                </c:pt>
                <c:pt idx="6978">
                  <c:v>6979</c:v>
                </c:pt>
                <c:pt idx="6979">
                  <c:v>6980</c:v>
                </c:pt>
                <c:pt idx="6980">
                  <c:v>6981</c:v>
                </c:pt>
                <c:pt idx="6981">
                  <c:v>6982</c:v>
                </c:pt>
                <c:pt idx="6982">
                  <c:v>6983</c:v>
                </c:pt>
                <c:pt idx="6983">
                  <c:v>6984</c:v>
                </c:pt>
                <c:pt idx="6984">
                  <c:v>6985</c:v>
                </c:pt>
                <c:pt idx="6985">
                  <c:v>6986</c:v>
                </c:pt>
                <c:pt idx="6986">
                  <c:v>6987</c:v>
                </c:pt>
                <c:pt idx="6987">
                  <c:v>6988</c:v>
                </c:pt>
                <c:pt idx="6988">
                  <c:v>6989</c:v>
                </c:pt>
                <c:pt idx="6989">
                  <c:v>6990</c:v>
                </c:pt>
                <c:pt idx="6990">
                  <c:v>6991</c:v>
                </c:pt>
                <c:pt idx="6991">
                  <c:v>6992</c:v>
                </c:pt>
                <c:pt idx="6992">
                  <c:v>6993</c:v>
                </c:pt>
                <c:pt idx="6993">
                  <c:v>6994</c:v>
                </c:pt>
                <c:pt idx="6994">
                  <c:v>6995</c:v>
                </c:pt>
                <c:pt idx="6995">
                  <c:v>6996</c:v>
                </c:pt>
                <c:pt idx="6996">
                  <c:v>6997</c:v>
                </c:pt>
                <c:pt idx="6997">
                  <c:v>6998</c:v>
                </c:pt>
                <c:pt idx="6998">
                  <c:v>6999</c:v>
                </c:pt>
                <c:pt idx="6999">
                  <c:v>7000</c:v>
                </c:pt>
                <c:pt idx="7000">
                  <c:v>7001</c:v>
                </c:pt>
                <c:pt idx="7001">
                  <c:v>7002</c:v>
                </c:pt>
                <c:pt idx="7002">
                  <c:v>7003</c:v>
                </c:pt>
                <c:pt idx="7003">
                  <c:v>7004</c:v>
                </c:pt>
                <c:pt idx="7004">
                  <c:v>7005</c:v>
                </c:pt>
                <c:pt idx="7005">
                  <c:v>7006</c:v>
                </c:pt>
                <c:pt idx="7006">
                  <c:v>7007</c:v>
                </c:pt>
                <c:pt idx="7007">
                  <c:v>7008</c:v>
                </c:pt>
                <c:pt idx="7008">
                  <c:v>7009</c:v>
                </c:pt>
                <c:pt idx="7009">
                  <c:v>7010</c:v>
                </c:pt>
                <c:pt idx="7010">
                  <c:v>7011</c:v>
                </c:pt>
                <c:pt idx="7011">
                  <c:v>7012</c:v>
                </c:pt>
                <c:pt idx="7012">
                  <c:v>7013</c:v>
                </c:pt>
                <c:pt idx="7013">
                  <c:v>7014</c:v>
                </c:pt>
                <c:pt idx="7014">
                  <c:v>7015</c:v>
                </c:pt>
                <c:pt idx="7015">
                  <c:v>7016</c:v>
                </c:pt>
                <c:pt idx="7016">
                  <c:v>7017</c:v>
                </c:pt>
                <c:pt idx="7017">
                  <c:v>7018</c:v>
                </c:pt>
                <c:pt idx="7018">
                  <c:v>7019</c:v>
                </c:pt>
                <c:pt idx="7019">
                  <c:v>7020</c:v>
                </c:pt>
                <c:pt idx="7020">
                  <c:v>7021</c:v>
                </c:pt>
                <c:pt idx="7021">
                  <c:v>7022</c:v>
                </c:pt>
                <c:pt idx="7022">
                  <c:v>7023</c:v>
                </c:pt>
                <c:pt idx="7023">
                  <c:v>7024</c:v>
                </c:pt>
                <c:pt idx="7024">
                  <c:v>7025</c:v>
                </c:pt>
                <c:pt idx="7025">
                  <c:v>7026</c:v>
                </c:pt>
                <c:pt idx="7026">
                  <c:v>7027</c:v>
                </c:pt>
                <c:pt idx="7027">
                  <c:v>7028</c:v>
                </c:pt>
                <c:pt idx="7028">
                  <c:v>7029</c:v>
                </c:pt>
                <c:pt idx="7029">
                  <c:v>7030</c:v>
                </c:pt>
                <c:pt idx="7030">
                  <c:v>7031</c:v>
                </c:pt>
                <c:pt idx="7031">
                  <c:v>7032</c:v>
                </c:pt>
                <c:pt idx="7032">
                  <c:v>7033</c:v>
                </c:pt>
                <c:pt idx="7033">
                  <c:v>7034</c:v>
                </c:pt>
                <c:pt idx="7034">
                  <c:v>7035</c:v>
                </c:pt>
                <c:pt idx="7035">
                  <c:v>7036</c:v>
                </c:pt>
                <c:pt idx="7036">
                  <c:v>7037</c:v>
                </c:pt>
                <c:pt idx="7037">
                  <c:v>7038</c:v>
                </c:pt>
                <c:pt idx="7038">
                  <c:v>7039</c:v>
                </c:pt>
                <c:pt idx="7039">
                  <c:v>7040</c:v>
                </c:pt>
                <c:pt idx="7040">
                  <c:v>7041</c:v>
                </c:pt>
                <c:pt idx="7041">
                  <c:v>7042</c:v>
                </c:pt>
                <c:pt idx="7042">
                  <c:v>7043</c:v>
                </c:pt>
                <c:pt idx="7043">
                  <c:v>7044</c:v>
                </c:pt>
                <c:pt idx="7044">
                  <c:v>7045</c:v>
                </c:pt>
                <c:pt idx="7045">
                  <c:v>7046</c:v>
                </c:pt>
                <c:pt idx="7046">
                  <c:v>7047</c:v>
                </c:pt>
                <c:pt idx="7047">
                  <c:v>7048</c:v>
                </c:pt>
                <c:pt idx="7048">
                  <c:v>7049</c:v>
                </c:pt>
                <c:pt idx="7049">
                  <c:v>7050</c:v>
                </c:pt>
                <c:pt idx="7050">
                  <c:v>7051</c:v>
                </c:pt>
                <c:pt idx="7051">
                  <c:v>7052</c:v>
                </c:pt>
                <c:pt idx="7052">
                  <c:v>7053</c:v>
                </c:pt>
                <c:pt idx="7053">
                  <c:v>7054</c:v>
                </c:pt>
                <c:pt idx="7054">
                  <c:v>7055</c:v>
                </c:pt>
                <c:pt idx="7055">
                  <c:v>7056</c:v>
                </c:pt>
                <c:pt idx="7056">
                  <c:v>7057</c:v>
                </c:pt>
                <c:pt idx="7057">
                  <c:v>7058</c:v>
                </c:pt>
                <c:pt idx="7058">
                  <c:v>7059</c:v>
                </c:pt>
                <c:pt idx="7059">
                  <c:v>7060</c:v>
                </c:pt>
                <c:pt idx="7060">
                  <c:v>7061</c:v>
                </c:pt>
                <c:pt idx="7061">
                  <c:v>7062</c:v>
                </c:pt>
                <c:pt idx="7062">
                  <c:v>7063</c:v>
                </c:pt>
                <c:pt idx="7063">
                  <c:v>7064</c:v>
                </c:pt>
                <c:pt idx="7064">
                  <c:v>7065</c:v>
                </c:pt>
                <c:pt idx="7065">
                  <c:v>7066</c:v>
                </c:pt>
                <c:pt idx="7066">
                  <c:v>7067</c:v>
                </c:pt>
                <c:pt idx="7067">
                  <c:v>7068</c:v>
                </c:pt>
                <c:pt idx="7068">
                  <c:v>7069</c:v>
                </c:pt>
                <c:pt idx="7069">
                  <c:v>7070</c:v>
                </c:pt>
                <c:pt idx="7070">
                  <c:v>7071</c:v>
                </c:pt>
                <c:pt idx="7071">
                  <c:v>7072</c:v>
                </c:pt>
                <c:pt idx="7072">
                  <c:v>7073</c:v>
                </c:pt>
                <c:pt idx="7073">
                  <c:v>7074</c:v>
                </c:pt>
                <c:pt idx="7074">
                  <c:v>7075</c:v>
                </c:pt>
                <c:pt idx="7075">
                  <c:v>7076</c:v>
                </c:pt>
                <c:pt idx="7076">
                  <c:v>7077</c:v>
                </c:pt>
                <c:pt idx="7077">
                  <c:v>7078</c:v>
                </c:pt>
                <c:pt idx="7078">
                  <c:v>7079</c:v>
                </c:pt>
                <c:pt idx="7079">
                  <c:v>7080</c:v>
                </c:pt>
                <c:pt idx="7080">
                  <c:v>7081</c:v>
                </c:pt>
                <c:pt idx="7081">
                  <c:v>7082</c:v>
                </c:pt>
                <c:pt idx="7082">
                  <c:v>7083</c:v>
                </c:pt>
                <c:pt idx="7083">
                  <c:v>7084</c:v>
                </c:pt>
                <c:pt idx="7084">
                  <c:v>7085</c:v>
                </c:pt>
                <c:pt idx="7085">
                  <c:v>7086</c:v>
                </c:pt>
                <c:pt idx="7086">
                  <c:v>7087</c:v>
                </c:pt>
                <c:pt idx="7087">
                  <c:v>7088</c:v>
                </c:pt>
                <c:pt idx="7088">
                  <c:v>7089</c:v>
                </c:pt>
                <c:pt idx="7089">
                  <c:v>7090</c:v>
                </c:pt>
                <c:pt idx="7090">
                  <c:v>7091</c:v>
                </c:pt>
                <c:pt idx="7091">
                  <c:v>7092</c:v>
                </c:pt>
                <c:pt idx="7092">
                  <c:v>7093</c:v>
                </c:pt>
                <c:pt idx="7093">
                  <c:v>7094</c:v>
                </c:pt>
                <c:pt idx="7094">
                  <c:v>7095</c:v>
                </c:pt>
                <c:pt idx="7095">
                  <c:v>7096</c:v>
                </c:pt>
                <c:pt idx="7096">
                  <c:v>7097</c:v>
                </c:pt>
                <c:pt idx="7097">
                  <c:v>7098</c:v>
                </c:pt>
                <c:pt idx="7098">
                  <c:v>7099</c:v>
                </c:pt>
                <c:pt idx="7099">
                  <c:v>7100</c:v>
                </c:pt>
                <c:pt idx="7100">
                  <c:v>7101</c:v>
                </c:pt>
                <c:pt idx="7101">
                  <c:v>7102</c:v>
                </c:pt>
                <c:pt idx="7102">
                  <c:v>7103</c:v>
                </c:pt>
                <c:pt idx="7103">
                  <c:v>7104</c:v>
                </c:pt>
                <c:pt idx="7104">
                  <c:v>7105</c:v>
                </c:pt>
                <c:pt idx="7105">
                  <c:v>7106</c:v>
                </c:pt>
                <c:pt idx="7106">
                  <c:v>7107</c:v>
                </c:pt>
                <c:pt idx="7107">
                  <c:v>7108</c:v>
                </c:pt>
                <c:pt idx="7108">
                  <c:v>7109</c:v>
                </c:pt>
                <c:pt idx="7109">
                  <c:v>7110</c:v>
                </c:pt>
                <c:pt idx="7110">
                  <c:v>7111</c:v>
                </c:pt>
                <c:pt idx="7111">
                  <c:v>7112</c:v>
                </c:pt>
                <c:pt idx="7112">
                  <c:v>7113</c:v>
                </c:pt>
                <c:pt idx="7113">
                  <c:v>7114</c:v>
                </c:pt>
                <c:pt idx="7114">
                  <c:v>7115</c:v>
                </c:pt>
                <c:pt idx="7115">
                  <c:v>7116</c:v>
                </c:pt>
                <c:pt idx="7116">
                  <c:v>7117</c:v>
                </c:pt>
                <c:pt idx="7117">
                  <c:v>7118</c:v>
                </c:pt>
                <c:pt idx="7118">
                  <c:v>7119</c:v>
                </c:pt>
                <c:pt idx="7119">
                  <c:v>7120</c:v>
                </c:pt>
                <c:pt idx="7120">
                  <c:v>7121</c:v>
                </c:pt>
                <c:pt idx="7121">
                  <c:v>7122</c:v>
                </c:pt>
                <c:pt idx="7122">
                  <c:v>7123</c:v>
                </c:pt>
                <c:pt idx="7123">
                  <c:v>7124</c:v>
                </c:pt>
                <c:pt idx="7124">
                  <c:v>7125</c:v>
                </c:pt>
                <c:pt idx="7125">
                  <c:v>7126</c:v>
                </c:pt>
                <c:pt idx="7126">
                  <c:v>7127</c:v>
                </c:pt>
                <c:pt idx="7127">
                  <c:v>7128</c:v>
                </c:pt>
                <c:pt idx="7128">
                  <c:v>7129</c:v>
                </c:pt>
                <c:pt idx="7129">
                  <c:v>7130</c:v>
                </c:pt>
                <c:pt idx="7130">
                  <c:v>7131</c:v>
                </c:pt>
                <c:pt idx="7131">
                  <c:v>7132</c:v>
                </c:pt>
                <c:pt idx="7132">
                  <c:v>7133</c:v>
                </c:pt>
                <c:pt idx="7133">
                  <c:v>7134</c:v>
                </c:pt>
                <c:pt idx="7134">
                  <c:v>7135</c:v>
                </c:pt>
                <c:pt idx="7135">
                  <c:v>7136</c:v>
                </c:pt>
                <c:pt idx="7136">
                  <c:v>7137</c:v>
                </c:pt>
                <c:pt idx="7137">
                  <c:v>7138</c:v>
                </c:pt>
                <c:pt idx="7138">
                  <c:v>7139</c:v>
                </c:pt>
                <c:pt idx="7139">
                  <c:v>7140</c:v>
                </c:pt>
                <c:pt idx="7140">
                  <c:v>7141</c:v>
                </c:pt>
                <c:pt idx="7141">
                  <c:v>7142</c:v>
                </c:pt>
                <c:pt idx="7142">
                  <c:v>7143</c:v>
                </c:pt>
                <c:pt idx="7143">
                  <c:v>7144</c:v>
                </c:pt>
                <c:pt idx="7144">
                  <c:v>7145</c:v>
                </c:pt>
                <c:pt idx="7145">
                  <c:v>7146</c:v>
                </c:pt>
                <c:pt idx="7146">
                  <c:v>7147</c:v>
                </c:pt>
                <c:pt idx="7147">
                  <c:v>7148</c:v>
                </c:pt>
                <c:pt idx="7148">
                  <c:v>7149</c:v>
                </c:pt>
                <c:pt idx="7149">
                  <c:v>7150</c:v>
                </c:pt>
                <c:pt idx="7150">
                  <c:v>7151</c:v>
                </c:pt>
                <c:pt idx="7151">
                  <c:v>7152</c:v>
                </c:pt>
                <c:pt idx="7152">
                  <c:v>7153</c:v>
                </c:pt>
                <c:pt idx="7153">
                  <c:v>7154</c:v>
                </c:pt>
                <c:pt idx="7154">
                  <c:v>7155</c:v>
                </c:pt>
                <c:pt idx="7155">
                  <c:v>7156</c:v>
                </c:pt>
                <c:pt idx="7156">
                  <c:v>7157</c:v>
                </c:pt>
                <c:pt idx="7157">
                  <c:v>7158</c:v>
                </c:pt>
                <c:pt idx="7158">
                  <c:v>7159</c:v>
                </c:pt>
                <c:pt idx="7159">
                  <c:v>7160</c:v>
                </c:pt>
                <c:pt idx="7160">
                  <c:v>7161</c:v>
                </c:pt>
                <c:pt idx="7161">
                  <c:v>7162</c:v>
                </c:pt>
                <c:pt idx="7162">
                  <c:v>7163</c:v>
                </c:pt>
                <c:pt idx="7163">
                  <c:v>7164</c:v>
                </c:pt>
                <c:pt idx="7164">
                  <c:v>7165</c:v>
                </c:pt>
                <c:pt idx="7165">
                  <c:v>7166</c:v>
                </c:pt>
                <c:pt idx="7166">
                  <c:v>7167</c:v>
                </c:pt>
                <c:pt idx="7167">
                  <c:v>7168</c:v>
                </c:pt>
                <c:pt idx="7168">
                  <c:v>7169</c:v>
                </c:pt>
                <c:pt idx="7169">
                  <c:v>7170</c:v>
                </c:pt>
                <c:pt idx="7170">
                  <c:v>7171</c:v>
                </c:pt>
                <c:pt idx="7171">
                  <c:v>7172</c:v>
                </c:pt>
                <c:pt idx="7172">
                  <c:v>7173</c:v>
                </c:pt>
                <c:pt idx="7173">
                  <c:v>7174</c:v>
                </c:pt>
                <c:pt idx="7174">
                  <c:v>7175</c:v>
                </c:pt>
                <c:pt idx="7175">
                  <c:v>7176</c:v>
                </c:pt>
                <c:pt idx="7176">
                  <c:v>7177</c:v>
                </c:pt>
                <c:pt idx="7177">
                  <c:v>7178</c:v>
                </c:pt>
                <c:pt idx="7178">
                  <c:v>7179</c:v>
                </c:pt>
                <c:pt idx="7179">
                  <c:v>7180</c:v>
                </c:pt>
                <c:pt idx="7180">
                  <c:v>7181</c:v>
                </c:pt>
                <c:pt idx="7181">
                  <c:v>7182</c:v>
                </c:pt>
                <c:pt idx="7182">
                  <c:v>7183</c:v>
                </c:pt>
                <c:pt idx="7183">
                  <c:v>7184</c:v>
                </c:pt>
                <c:pt idx="7184">
                  <c:v>7185</c:v>
                </c:pt>
                <c:pt idx="7185">
                  <c:v>7186</c:v>
                </c:pt>
                <c:pt idx="7186">
                  <c:v>7187</c:v>
                </c:pt>
                <c:pt idx="7187">
                  <c:v>7188</c:v>
                </c:pt>
                <c:pt idx="7188">
                  <c:v>7189</c:v>
                </c:pt>
                <c:pt idx="7189">
                  <c:v>7190</c:v>
                </c:pt>
                <c:pt idx="7190">
                  <c:v>7191</c:v>
                </c:pt>
                <c:pt idx="7191">
                  <c:v>7192</c:v>
                </c:pt>
                <c:pt idx="7192">
                  <c:v>7193</c:v>
                </c:pt>
                <c:pt idx="7193">
                  <c:v>7194</c:v>
                </c:pt>
                <c:pt idx="7194">
                  <c:v>7195</c:v>
                </c:pt>
                <c:pt idx="7195">
                  <c:v>7196</c:v>
                </c:pt>
                <c:pt idx="7196">
                  <c:v>7197</c:v>
                </c:pt>
                <c:pt idx="7197">
                  <c:v>7198</c:v>
                </c:pt>
                <c:pt idx="7198">
                  <c:v>7199</c:v>
                </c:pt>
                <c:pt idx="7199">
                  <c:v>7200</c:v>
                </c:pt>
                <c:pt idx="7200">
                  <c:v>7201</c:v>
                </c:pt>
                <c:pt idx="7201">
                  <c:v>7202</c:v>
                </c:pt>
                <c:pt idx="7202">
                  <c:v>7203</c:v>
                </c:pt>
                <c:pt idx="7203">
                  <c:v>7204</c:v>
                </c:pt>
                <c:pt idx="7204">
                  <c:v>7205</c:v>
                </c:pt>
                <c:pt idx="7205">
                  <c:v>7206</c:v>
                </c:pt>
                <c:pt idx="7206">
                  <c:v>7207</c:v>
                </c:pt>
                <c:pt idx="7207">
                  <c:v>7208</c:v>
                </c:pt>
                <c:pt idx="7208">
                  <c:v>7209</c:v>
                </c:pt>
                <c:pt idx="7209">
                  <c:v>7210</c:v>
                </c:pt>
                <c:pt idx="7210">
                  <c:v>7211</c:v>
                </c:pt>
                <c:pt idx="7211">
                  <c:v>7212</c:v>
                </c:pt>
                <c:pt idx="7212">
                  <c:v>7213</c:v>
                </c:pt>
                <c:pt idx="7213">
                  <c:v>7214</c:v>
                </c:pt>
                <c:pt idx="7214">
                  <c:v>7215</c:v>
                </c:pt>
                <c:pt idx="7215">
                  <c:v>7216</c:v>
                </c:pt>
                <c:pt idx="7216">
                  <c:v>7217</c:v>
                </c:pt>
                <c:pt idx="7217">
                  <c:v>7218</c:v>
                </c:pt>
                <c:pt idx="7218">
                  <c:v>7219</c:v>
                </c:pt>
                <c:pt idx="7219">
                  <c:v>7220</c:v>
                </c:pt>
                <c:pt idx="7220">
                  <c:v>7221</c:v>
                </c:pt>
                <c:pt idx="7221">
                  <c:v>7222</c:v>
                </c:pt>
                <c:pt idx="7222">
                  <c:v>7223</c:v>
                </c:pt>
                <c:pt idx="7223">
                  <c:v>7224</c:v>
                </c:pt>
                <c:pt idx="7224">
                  <c:v>7225</c:v>
                </c:pt>
                <c:pt idx="7225">
                  <c:v>7226</c:v>
                </c:pt>
                <c:pt idx="7226">
                  <c:v>7227</c:v>
                </c:pt>
                <c:pt idx="7227">
                  <c:v>7228</c:v>
                </c:pt>
                <c:pt idx="7228">
                  <c:v>7229</c:v>
                </c:pt>
                <c:pt idx="7229">
                  <c:v>7230</c:v>
                </c:pt>
                <c:pt idx="7230">
                  <c:v>7231</c:v>
                </c:pt>
                <c:pt idx="7231">
                  <c:v>7232</c:v>
                </c:pt>
                <c:pt idx="7232">
                  <c:v>7233</c:v>
                </c:pt>
                <c:pt idx="7233">
                  <c:v>7234</c:v>
                </c:pt>
                <c:pt idx="7234">
                  <c:v>7235</c:v>
                </c:pt>
                <c:pt idx="7235">
                  <c:v>7236</c:v>
                </c:pt>
                <c:pt idx="7236">
                  <c:v>7237</c:v>
                </c:pt>
                <c:pt idx="7237">
                  <c:v>7238</c:v>
                </c:pt>
                <c:pt idx="7238">
                  <c:v>7239</c:v>
                </c:pt>
                <c:pt idx="7239">
                  <c:v>7240</c:v>
                </c:pt>
                <c:pt idx="7240">
                  <c:v>7241</c:v>
                </c:pt>
                <c:pt idx="7241">
                  <c:v>7242</c:v>
                </c:pt>
                <c:pt idx="7242">
                  <c:v>7243</c:v>
                </c:pt>
                <c:pt idx="7243">
                  <c:v>7244</c:v>
                </c:pt>
                <c:pt idx="7244">
                  <c:v>7245</c:v>
                </c:pt>
                <c:pt idx="7245">
                  <c:v>7246</c:v>
                </c:pt>
                <c:pt idx="7246">
                  <c:v>7247</c:v>
                </c:pt>
                <c:pt idx="7247">
                  <c:v>7248</c:v>
                </c:pt>
                <c:pt idx="7248">
                  <c:v>7249</c:v>
                </c:pt>
                <c:pt idx="7249">
                  <c:v>7250</c:v>
                </c:pt>
                <c:pt idx="7250">
                  <c:v>7251</c:v>
                </c:pt>
                <c:pt idx="7251">
                  <c:v>7252</c:v>
                </c:pt>
                <c:pt idx="7252">
                  <c:v>7253</c:v>
                </c:pt>
                <c:pt idx="7253">
                  <c:v>7254</c:v>
                </c:pt>
                <c:pt idx="7254">
                  <c:v>7255</c:v>
                </c:pt>
                <c:pt idx="7255">
                  <c:v>7256</c:v>
                </c:pt>
                <c:pt idx="7256">
                  <c:v>7257</c:v>
                </c:pt>
                <c:pt idx="7257">
                  <c:v>7258</c:v>
                </c:pt>
                <c:pt idx="7258">
                  <c:v>7259</c:v>
                </c:pt>
                <c:pt idx="7259">
                  <c:v>7260</c:v>
                </c:pt>
                <c:pt idx="7260">
                  <c:v>7261</c:v>
                </c:pt>
                <c:pt idx="7261">
                  <c:v>7262</c:v>
                </c:pt>
                <c:pt idx="7262">
                  <c:v>7263</c:v>
                </c:pt>
                <c:pt idx="7263">
                  <c:v>7264</c:v>
                </c:pt>
                <c:pt idx="7264">
                  <c:v>7265</c:v>
                </c:pt>
                <c:pt idx="7265">
                  <c:v>7266</c:v>
                </c:pt>
                <c:pt idx="7266">
                  <c:v>7267</c:v>
                </c:pt>
                <c:pt idx="7267">
                  <c:v>7268</c:v>
                </c:pt>
                <c:pt idx="7268">
                  <c:v>7269</c:v>
                </c:pt>
                <c:pt idx="7269">
                  <c:v>7270</c:v>
                </c:pt>
                <c:pt idx="7270">
                  <c:v>7271</c:v>
                </c:pt>
                <c:pt idx="7271">
                  <c:v>7272</c:v>
                </c:pt>
                <c:pt idx="7272">
                  <c:v>7273</c:v>
                </c:pt>
                <c:pt idx="7273">
                  <c:v>7274</c:v>
                </c:pt>
                <c:pt idx="7274">
                  <c:v>7275</c:v>
                </c:pt>
                <c:pt idx="7275">
                  <c:v>7276</c:v>
                </c:pt>
                <c:pt idx="7276">
                  <c:v>7277</c:v>
                </c:pt>
                <c:pt idx="7277">
                  <c:v>7278</c:v>
                </c:pt>
                <c:pt idx="7278">
                  <c:v>7279</c:v>
                </c:pt>
                <c:pt idx="7279">
                  <c:v>7280</c:v>
                </c:pt>
                <c:pt idx="7280">
                  <c:v>7281</c:v>
                </c:pt>
                <c:pt idx="7281">
                  <c:v>7282</c:v>
                </c:pt>
                <c:pt idx="7282">
                  <c:v>7283</c:v>
                </c:pt>
                <c:pt idx="7283">
                  <c:v>7284</c:v>
                </c:pt>
                <c:pt idx="7284">
                  <c:v>7285</c:v>
                </c:pt>
                <c:pt idx="7285">
                  <c:v>7286</c:v>
                </c:pt>
                <c:pt idx="7286">
                  <c:v>7287</c:v>
                </c:pt>
                <c:pt idx="7287">
                  <c:v>7288</c:v>
                </c:pt>
                <c:pt idx="7288">
                  <c:v>7289</c:v>
                </c:pt>
                <c:pt idx="7289">
                  <c:v>7290</c:v>
                </c:pt>
                <c:pt idx="7290">
                  <c:v>7291</c:v>
                </c:pt>
                <c:pt idx="7291">
                  <c:v>7292</c:v>
                </c:pt>
                <c:pt idx="7292">
                  <c:v>7293</c:v>
                </c:pt>
                <c:pt idx="7293">
                  <c:v>7294</c:v>
                </c:pt>
                <c:pt idx="7294">
                  <c:v>7295</c:v>
                </c:pt>
                <c:pt idx="7295">
                  <c:v>7296</c:v>
                </c:pt>
                <c:pt idx="7296">
                  <c:v>7297</c:v>
                </c:pt>
                <c:pt idx="7297">
                  <c:v>7298</c:v>
                </c:pt>
                <c:pt idx="7298">
                  <c:v>7299</c:v>
                </c:pt>
                <c:pt idx="7299">
                  <c:v>7300</c:v>
                </c:pt>
                <c:pt idx="7300">
                  <c:v>7301</c:v>
                </c:pt>
                <c:pt idx="7301">
                  <c:v>7302</c:v>
                </c:pt>
                <c:pt idx="7302">
                  <c:v>7303</c:v>
                </c:pt>
                <c:pt idx="7303">
                  <c:v>7304</c:v>
                </c:pt>
                <c:pt idx="7304">
                  <c:v>7305</c:v>
                </c:pt>
                <c:pt idx="7305">
                  <c:v>7306</c:v>
                </c:pt>
                <c:pt idx="7306">
                  <c:v>7307</c:v>
                </c:pt>
                <c:pt idx="7307">
                  <c:v>7308</c:v>
                </c:pt>
                <c:pt idx="7308">
                  <c:v>7309</c:v>
                </c:pt>
                <c:pt idx="7309">
                  <c:v>7310</c:v>
                </c:pt>
                <c:pt idx="7310">
                  <c:v>7311</c:v>
                </c:pt>
                <c:pt idx="7311">
                  <c:v>7312</c:v>
                </c:pt>
                <c:pt idx="7312">
                  <c:v>7313</c:v>
                </c:pt>
                <c:pt idx="7313">
                  <c:v>7314</c:v>
                </c:pt>
                <c:pt idx="7314">
                  <c:v>7315</c:v>
                </c:pt>
                <c:pt idx="7315">
                  <c:v>7316</c:v>
                </c:pt>
                <c:pt idx="7316">
                  <c:v>7317</c:v>
                </c:pt>
                <c:pt idx="7317">
                  <c:v>7318</c:v>
                </c:pt>
                <c:pt idx="7318">
                  <c:v>7319</c:v>
                </c:pt>
                <c:pt idx="7319">
                  <c:v>7320</c:v>
                </c:pt>
                <c:pt idx="7320">
                  <c:v>7321</c:v>
                </c:pt>
                <c:pt idx="7321">
                  <c:v>7322</c:v>
                </c:pt>
                <c:pt idx="7322">
                  <c:v>7323</c:v>
                </c:pt>
                <c:pt idx="7323">
                  <c:v>7324</c:v>
                </c:pt>
                <c:pt idx="7324">
                  <c:v>7325</c:v>
                </c:pt>
                <c:pt idx="7325">
                  <c:v>7326</c:v>
                </c:pt>
                <c:pt idx="7326">
                  <c:v>7327</c:v>
                </c:pt>
                <c:pt idx="7327">
                  <c:v>7328</c:v>
                </c:pt>
                <c:pt idx="7328">
                  <c:v>7329</c:v>
                </c:pt>
                <c:pt idx="7329">
                  <c:v>7330</c:v>
                </c:pt>
                <c:pt idx="7330">
                  <c:v>7331</c:v>
                </c:pt>
                <c:pt idx="7331">
                  <c:v>7332</c:v>
                </c:pt>
                <c:pt idx="7332">
                  <c:v>7333</c:v>
                </c:pt>
                <c:pt idx="7333">
                  <c:v>7334</c:v>
                </c:pt>
                <c:pt idx="7334">
                  <c:v>7335</c:v>
                </c:pt>
                <c:pt idx="7335">
                  <c:v>7336</c:v>
                </c:pt>
                <c:pt idx="7336">
                  <c:v>7337</c:v>
                </c:pt>
                <c:pt idx="7337">
                  <c:v>7338</c:v>
                </c:pt>
                <c:pt idx="7338">
                  <c:v>7339</c:v>
                </c:pt>
                <c:pt idx="7339">
                  <c:v>7340</c:v>
                </c:pt>
                <c:pt idx="7340">
                  <c:v>7341</c:v>
                </c:pt>
                <c:pt idx="7341">
                  <c:v>7342</c:v>
                </c:pt>
                <c:pt idx="7342">
                  <c:v>7343</c:v>
                </c:pt>
                <c:pt idx="7343">
                  <c:v>7344</c:v>
                </c:pt>
                <c:pt idx="7344">
                  <c:v>7345</c:v>
                </c:pt>
                <c:pt idx="7345">
                  <c:v>7346</c:v>
                </c:pt>
                <c:pt idx="7346">
                  <c:v>7347</c:v>
                </c:pt>
                <c:pt idx="7347">
                  <c:v>7348</c:v>
                </c:pt>
                <c:pt idx="7348">
                  <c:v>7349</c:v>
                </c:pt>
                <c:pt idx="7349">
                  <c:v>7350</c:v>
                </c:pt>
                <c:pt idx="7350">
                  <c:v>7351</c:v>
                </c:pt>
                <c:pt idx="7351">
                  <c:v>7352</c:v>
                </c:pt>
                <c:pt idx="7352">
                  <c:v>7353</c:v>
                </c:pt>
                <c:pt idx="7353">
                  <c:v>7354</c:v>
                </c:pt>
                <c:pt idx="7354">
                  <c:v>7355</c:v>
                </c:pt>
                <c:pt idx="7355">
                  <c:v>7356</c:v>
                </c:pt>
                <c:pt idx="7356">
                  <c:v>7357</c:v>
                </c:pt>
                <c:pt idx="7357">
                  <c:v>7358</c:v>
                </c:pt>
                <c:pt idx="7358">
                  <c:v>7359</c:v>
                </c:pt>
                <c:pt idx="7359">
                  <c:v>7360</c:v>
                </c:pt>
                <c:pt idx="7360">
                  <c:v>7361</c:v>
                </c:pt>
                <c:pt idx="7361">
                  <c:v>7362</c:v>
                </c:pt>
                <c:pt idx="7362">
                  <c:v>7363</c:v>
                </c:pt>
                <c:pt idx="7363">
                  <c:v>7364</c:v>
                </c:pt>
                <c:pt idx="7364">
                  <c:v>7365</c:v>
                </c:pt>
                <c:pt idx="7365">
                  <c:v>7366</c:v>
                </c:pt>
                <c:pt idx="7366">
                  <c:v>7367</c:v>
                </c:pt>
                <c:pt idx="7367">
                  <c:v>7368</c:v>
                </c:pt>
                <c:pt idx="7368">
                  <c:v>7369</c:v>
                </c:pt>
                <c:pt idx="7369">
                  <c:v>7370</c:v>
                </c:pt>
                <c:pt idx="7370">
                  <c:v>7371</c:v>
                </c:pt>
                <c:pt idx="7371">
                  <c:v>7372</c:v>
                </c:pt>
                <c:pt idx="7372">
                  <c:v>7373</c:v>
                </c:pt>
                <c:pt idx="7373">
                  <c:v>7374</c:v>
                </c:pt>
                <c:pt idx="7374">
                  <c:v>7375</c:v>
                </c:pt>
                <c:pt idx="7375">
                  <c:v>7376</c:v>
                </c:pt>
                <c:pt idx="7376">
                  <c:v>7377</c:v>
                </c:pt>
                <c:pt idx="7377">
                  <c:v>7378</c:v>
                </c:pt>
                <c:pt idx="7378">
                  <c:v>7379</c:v>
                </c:pt>
                <c:pt idx="7379">
                  <c:v>7380</c:v>
                </c:pt>
                <c:pt idx="7380">
                  <c:v>7381</c:v>
                </c:pt>
                <c:pt idx="7381">
                  <c:v>7382</c:v>
                </c:pt>
                <c:pt idx="7382">
                  <c:v>7383</c:v>
                </c:pt>
                <c:pt idx="7383">
                  <c:v>7384</c:v>
                </c:pt>
                <c:pt idx="7384">
                  <c:v>7385</c:v>
                </c:pt>
                <c:pt idx="7385">
                  <c:v>7386</c:v>
                </c:pt>
                <c:pt idx="7386">
                  <c:v>7387</c:v>
                </c:pt>
                <c:pt idx="7387">
                  <c:v>7388</c:v>
                </c:pt>
                <c:pt idx="7388">
                  <c:v>7389</c:v>
                </c:pt>
                <c:pt idx="7389">
                  <c:v>7390</c:v>
                </c:pt>
                <c:pt idx="7390">
                  <c:v>7391</c:v>
                </c:pt>
                <c:pt idx="7391">
                  <c:v>7392</c:v>
                </c:pt>
                <c:pt idx="7392">
                  <c:v>7393</c:v>
                </c:pt>
                <c:pt idx="7393">
                  <c:v>7394</c:v>
                </c:pt>
                <c:pt idx="7394">
                  <c:v>7395</c:v>
                </c:pt>
                <c:pt idx="7395">
                  <c:v>7396</c:v>
                </c:pt>
                <c:pt idx="7396">
                  <c:v>7397</c:v>
                </c:pt>
                <c:pt idx="7397">
                  <c:v>7398</c:v>
                </c:pt>
                <c:pt idx="7398">
                  <c:v>7399</c:v>
                </c:pt>
                <c:pt idx="7399">
                  <c:v>7400</c:v>
                </c:pt>
                <c:pt idx="7400">
                  <c:v>7401</c:v>
                </c:pt>
                <c:pt idx="7401">
                  <c:v>7402</c:v>
                </c:pt>
                <c:pt idx="7402">
                  <c:v>7403</c:v>
                </c:pt>
                <c:pt idx="7403">
                  <c:v>7404</c:v>
                </c:pt>
                <c:pt idx="7404">
                  <c:v>7405</c:v>
                </c:pt>
                <c:pt idx="7405">
                  <c:v>7406</c:v>
                </c:pt>
                <c:pt idx="7406">
                  <c:v>7407</c:v>
                </c:pt>
                <c:pt idx="7407">
                  <c:v>7408</c:v>
                </c:pt>
                <c:pt idx="7408">
                  <c:v>7409</c:v>
                </c:pt>
                <c:pt idx="7409">
                  <c:v>7410</c:v>
                </c:pt>
                <c:pt idx="7410">
                  <c:v>7411</c:v>
                </c:pt>
                <c:pt idx="7411">
                  <c:v>7412</c:v>
                </c:pt>
                <c:pt idx="7412">
                  <c:v>7413</c:v>
                </c:pt>
                <c:pt idx="7413">
                  <c:v>7414</c:v>
                </c:pt>
                <c:pt idx="7414">
                  <c:v>7415</c:v>
                </c:pt>
                <c:pt idx="7415">
                  <c:v>7416</c:v>
                </c:pt>
                <c:pt idx="7416">
                  <c:v>7417</c:v>
                </c:pt>
                <c:pt idx="7417">
                  <c:v>7418</c:v>
                </c:pt>
                <c:pt idx="7418">
                  <c:v>7419</c:v>
                </c:pt>
                <c:pt idx="7419">
                  <c:v>7420</c:v>
                </c:pt>
                <c:pt idx="7420">
                  <c:v>7421</c:v>
                </c:pt>
                <c:pt idx="7421">
                  <c:v>7422</c:v>
                </c:pt>
                <c:pt idx="7422">
                  <c:v>7423</c:v>
                </c:pt>
                <c:pt idx="7423">
                  <c:v>7424</c:v>
                </c:pt>
                <c:pt idx="7424">
                  <c:v>7425</c:v>
                </c:pt>
                <c:pt idx="7425">
                  <c:v>7426</c:v>
                </c:pt>
                <c:pt idx="7426">
                  <c:v>7427</c:v>
                </c:pt>
                <c:pt idx="7427">
                  <c:v>7428</c:v>
                </c:pt>
                <c:pt idx="7428">
                  <c:v>7429</c:v>
                </c:pt>
                <c:pt idx="7429">
                  <c:v>7430</c:v>
                </c:pt>
                <c:pt idx="7430">
                  <c:v>7431</c:v>
                </c:pt>
                <c:pt idx="7431">
                  <c:v>7432</c:v>
                </c:pt>
                <c:pt idx="7432">
                  <c:v>7433</c:v>
                </c:pt>
                <c:pt idx="7433">
                  <c:v>7434</c:v>
                </c:pt>
                <c:pt idx="7434">
                  <c:v>7435</c:v>
                </c:pt>
                <c:pt idx="7435">
                  <c:v>7436</c:v>
                </c:pt>
                <c:pt idx="7436">
                  <c:v>7437</c:v>
                </c:pt>
                <c:pt idx="7437">
                  <c:v>7438</c:v>
                </c:pt>
                <c:pt idx="7438">
                  <c:v>7439</c:v>
                </c:pt>
                <c:pt idx="7439">
                  <c:v>7440</c:v>
                </c:pt>
                <c:pt idx="7440">
                  <c:v>7441</c:v>
                </c:pt>
                <c:pt idx="7441">
                  <c:v>7442</c:v>
                </c:pt>
                <c:pt idx="7442">
                  <c:v>7443</c:v>
                </c:pt>
                <c:pt idx="7443">
                  <c:v>7444</c:v>
                </c:pt>
                <c:pt idx="7444">
                  <c:v>7445</c:v>
                </c:pt>
                <c:pt idx="7445">
                  <c:v>7446</c:v>
                </c:pt>
                <c:pt idx="7446">
                  <c:v>7447</c:v>
                </c:pt>
                <c:pt idx="7447">
                  <c:v>7448</c:v>
                </c:pt>
                <c:pt idx="7448">
                  <c:v>7449</c:v>
                </c:pt>
                <c:pt idx="7449">
                  <c:v>7450</c:v>
                </c:pt>
                <c:pt idx="7450">
                  <c:v>7451</c:v>
                </c:pt>
                <c:pt idx="7451">
                  <c:v>7452</c:v>
                </c:pt>
                <c:pt idx="7452">
                  <c:v>7453</c:v>
                </c:pt>
                <c:pt idx="7453">
                  <c:v>7454</c:v>
                </c:pt>
                <c:pt idx="7454">
                  <c:v>7455</c:v>
                </c:pt>
                <c:pt idx="7455">
                  <c:v>7456</c:v>
                </c:pt>
                <c:pt idx="7456">
                  <c:v>7457</c:v>
                </c:pt>
                <c:pt idx="7457">
                  <c:v>7458</c:v>
                </c:pt>
                <c:pt idx="7458">
                  <c:v>7459</c:v>
                </c:pt>
                <c:pt idx="7459">
                  <c:v>7460</c:v>
                </c:pt>
                <c:pt idx="7460">
                  <c:v>7461</c:v>
                </c:pt>
                <c:pt idx="7461">
                  <c:v>7462</c:v>
                </c:pt>
                <c:pt idx="7462">
                  <c:v>7463</c:v>
                </c:pt>
                <c:pt idx="7463">
                  <c:v>7464</c:v>
                </c:pt>
                <c:pt idx="7464">
                  <c:v>7465</c:v>
                </c:pt>
                <c:pt idx="7465">
                  <c:v>7466</c:v>
                </c:pt>
                <c:pt idx="7466">
                  <c:v>7467</c:v>
                </c:pt>
                <c:pt idx="7467">
                  <c:v>7468</c:v>
                </c:pt>
                <c:pt idx="7468">
                  <c:v>7469</c:v>
                </c:pt>
                <c:pt idx="7469">
                  <c:v>7470</c:v>
                </c:pt>
                <c:pt idx="7470">
                  <c:v>7471</c:v>
                </c:pt>
                <c:pt idx="7471">
                  <c:v>7472</c:v>
                </c:pt>
                <c:pt idx="7472">
                  <c:v>7473</c:v>
                </c:pt>
                <c:pt idx="7473">
                  <c:v>7474</c:v>
                </c:pt>
                <c:pt idx="7474">
                  <c:v>7475</c:v>
                </c:pt>
                <c:pt idx="7475">
                  <c:v>7476</c:v>
                </c:pt>
                <c:pt idx="7476">
                  <c:v>7477</c:v>
                </c:pt>
                <c:pt idx="7477">
                  <c:v>7478</c:v>
                </c:pt>
                <c:pt idx="7478">
                  <c:v>7479</c:v>
                </c:pt>
                <c:pt idx="7479">
                  <c:v>7480</c:v>
                </c:pt>
                <c:pt idx="7480">
                  <c:v>7481</c:v>
                </c:pt>
                <c:pt idx="7481">
                  <c:v>7482</c:v>
                </c:pt>
                <c:pt idx="7482">
                  <c:v>7483</c:v>
                </c:pt>
                <c:pt idx="7483">
                  <c:v>7484</c:v>
                </c:pt>
                <c:pt idx="7484">
                  <c:v>7485</c:v>
                </c:pt>
                <c:pt idx="7485">
                  <c:v>7486</c:v>
                </c:pt>
                <c:pt idx="7486">
                  <c:v>7487</c:v>
                </c:pt>
                <c:pt idx="7487">
                  <c:v>7488</c:v>
                </c:pt>
                <c:pt idx="7488">
                  <c:v>7489</c:v>
                </c:pt>
                <c:pt idx="7489">
                  <c:v>7490</c:v>
                </c:pt>
                <c:pt idx="7490">
                  <c:v>7491</c:v>
                </c:pt>
                <c:pt idx="7491">
                  <c:v>7492</c:v>
                </c:pt>
                <c:pt idx="7492">
                  <c:v>7493</c:v>
                </c:pt>
                <c:pt idx="7493">
                  <c:v>7494</c:v>
                </c:pt>
                <c:pt idx="7494">
                  <c:v>7495</c:v>
                </c:pt>
                <c:pt idx="7495">
                  <c:v>7496</c:v>
                </c:pt>
                <c:pt idx="7496">
                  <c:v>7497</c:v>
                </c:pt>
                <c:pt idx="7497">
                  <c:v>7498</c:v>
                </c:pt>
                <c:pt idx="7498">
                  <c:v>7499</c:v>
                </c:pt>
                <c:pt idx="7499">
                  <c:v>7500</c:v>
                </c:pt>
                <c:pt idx="7500">
                  <c:v>7501</c:v>
                </c:pt>
                <c:pt idx="7501">
                  <c:v>7502</c:v>
                </c:pt>
                <c:pt idx="7502">
                  <c:v>7503</c:v>
                </c:pt>
                <c:pt idx="7503">
                  <c:v>7504</c:v>
                </c:pt>
                <c:pt idx="7504">
                  <c:v>7505</c:v>
                </c:pt>
                <c:pt idx="7505">
                  <c:v>7506</c:v>
                </c:pt>
                <c:pt idx="7506">
                  <c:v>7507</c:v>
                </c:pt>
                <c:pt idx="7507">
                  <c:v>7508</c:v>
                </c:pt>
                <c:pt idx="7508">
                  <c:v>7509</c:v>
                </c:pt>
                <c:pt idx="7509">
                  <c:v>7510</c:v>
                </c:pt>
                <c:pt idx="7510">
                  <c:v>7511</c:v>
                </c:pt>
                <c:pt idx="7511">
                  <c:v>7512</c:v>
                </c:pt>
                <c:pt idx="7512">
                  <c:v>7513</c:v>
                </c:pt>
                <c:pt idx="7513">
                  <c:v>7514</c:v>
                </c:pt>
                <c:pt idx="7514">
                  <c:v>7515</c:v>
                </c:pt>
                <c:pt idx="7515">
                  <c:v>7516</c:v>
                </c:pt>
                <c:pt idx="7516">
                  <c:v>7517</c:v>
                </c:pt>
                <c:pt idx="7517">
                  <c:v>7518</c:v>
                </c:pt>
                <c:pt idx="7518">
                  <c:v>7519</c:v>
                </c:pt>
                <c:pt idx="7519">
                  <c:v>7520</c:v>
                </c:pt>
                <c:pt idx="7520">
                  <c:v>7521</c:v>
                </c:pt>
                <c:pt idx="7521">
                  <c:v>7522</c:v>
                </c:pt>
                <c:pt idx="7522">
                  <c:v>7523</c:v>
                </c:pt>
                <c:pt idx="7523">
                  <c:v>7524</c:v>
                </c:pt>
                <c:pt idx="7524">
                  <c:v>7525</c:v>
                </c:pt>
                <c:pt idx="7525">
                  <c:v>7526</c:v>
                </c:pt>
                <c:pt idx="7526">
                  <c:v>7527</c:v>
                </c:pt>
                <c:pt idx="7527">
                  <c:v>7528</c:v>
                </c:pt>
                <c:pt idx="7528">
                  <c:v>7529</c:v>
                </c:pt>
                <c:pt idx="7529">
                  <c:v>7530</c:v>
                </c:pt>
                <c:pt idx="7530">
                  <c:v>7531</c:v>
                </c:pt>
                <c:pt idx="7531">
                  <c:v>7532</c:v>
                </c:pt>
                <c:pt idx="7532">
                  <c:v>7533</c:v>
                </c:pt>
                <c:pt idx="7533">
                  <c:v>7534</c:v>
                </c:pt>
                <c:pt idx="7534">
                  <c:v>7535</c:v>
                </c:pt>
                <c:pt idx="7535">
                  <c:v>7536</c:v>
                </c:pt>
                <c:pt idx="7536">
                  <c:v>7537</c:v>
                </c:pt>
                <c:pt idx="7537">
                  <c:v>7538</c:v>
                </c:pt>
                <c:pt idx="7538">
                  <c:v>7539</c:v>
                </c:pt>
                <c:pt idx="7539">
                  <c:v>7540</c:v>
                </c:pt>
                <c:pt idx="7540">
                  <c:v>7541</c:v>
                </c:pt>
                <c:pt idx="7541">
                  <c:v>7542</c:v>
                </c:pt>
                <c:pt idx="7542">
                  <c:v>7543</c:v>
                </c:pt>
                <c:pt idx="7543">
                  <c:v>7544</c:v>
                </c:pt>
                <c:pt idx="7544">
                  <c:v>7545</c:v>
                </c:pt>
                <c:pt idx="7545">
                  <c:v>7546</c:v>
                </c:pt>
                <c:pt idx="7546">
                  <c:v>7547</c:v>
                </c:pt>
                <c:pt idx="7547">
                  <c:v>7548</c:v>
                </c:pt>
                <c:pt idx="7548">
                  <c:v>7549</c:v>
                </c:pt>
                <c:pt idx="7549">
                  <c:v>7550</c:v>
                </c:pt>
                <c:pt idx="7550">
                  <c:v>7551</c:v>
                </c:pt>
                <c:pt idx="7551">
                  <c:v>7552</c:v>
                </c:pt>
                <c:pt idx="7552">
                  <c:v>7553</c:v>
                </c:pt>
                <c:pt idx="7553">
                  <c:v>7554</c:v>
                </c:pt>
                <c:pt idx="7554">
                  <c:v>7555</c:v>
                </c:pt>
                <c:pt idx="7555">
                  <c:v>7556</c:v>
                </c:pt>
                <c:pt idx="7556">
                  <c:v>7557</c:v>
                </c:pt>
                <c:pt idx="7557">
                  <c:v>7558</c:v>
                </c:pt>
                <c:pt idx="7558">
                  <c:v>7559</c:v>
                </c:pt>
                <c:pt idx="7559">
                  <c:v>7560</c:v>
                </c:pt>
                <c:pt idx="7560">
                  <c:v>7561</c:v>
                </c:pt>
                <c:pt idx="7561">
                  <c:v>7562</c:v>
                </c:pt>
                <c:pt idx="7562">
                  <c:v>7563</c:v>
                </c:pt>
                <c:pt idx="7563">
                  <c:v>7564</c:v>
                </c:pt>
                <c:pt idx="7564">
                  <c:v>7565</c:v>
                </c:pt>
                <c:pt idx="7565">
                  <c:v>7566</c:v>
                </c:pt>
                <c:pt idx="7566">
                  <c:v>7567</c:v>
                </c:pt>
                <c:pt idx="7567">
                  <c:v>7568</c:v>
                </c:pt>
                <c:pt idx="7568">
                  <c:v>7569</c:v>
                </c:pt>
                <c:pt idx="7569">
                  <c:v>7570</c:v>
                </c:pt>
                <c:pt idx="7570">
                  <c:v>7571</c:v>
                </c:pt>
                <c:pt idx="7571">
                  <c:v>7572</c:v>
                </c:pt>
                <c:pt idx="7572">
                  <c:v>7573</c:v>
                </c:pt>
                <c:pt idx="7573">
                  <c:v>7574</c:v>
                </c:pt>
                <c:pt idx="7574">
                  <c:v>7575</c:v>
                </c:pt>
                <c:pt idx="7575">
                  <c:v>7576</c:v>
                </c:pt>
                <c:pt idx="7576">
                  <c:v>7577</c:v>
                </c:pt>
                <c:pt idx="7577">
                  <c:v>7578</c:v>
                </c:pt>
                <c:pt idx="7578">
                  <c:v>7579</c:v>
                </c:pt>
                <c:pt idx="7579">
                  <c:v>7580</c:v>
                </c:pt>
                <c:pt idx="7580">
                  <c:v>7581</c:v>
                </c:pt>
                <c:pt idx="7581">
                  <c:v>7582</c:v>
                </c:pt>
                <c:pt idx="7582">
                  <c:v>7583</c:v>
                </c:pt>
                <c:pt idx="7583">
                  <c:v>7584</c:v>
                </c:pt>
                <c:pt idx="7584">
                  <c:v>7585</c:v>
                </c:pt>
                <c:pt idx="7585">
                  <c:v>7586</c:v>
                </c:pt>
                <c:pt idx="7586">
                  <c:v>7587</c:v>
                </c:pt>
                <c:pt idx="7587">
                  <c:v>7588</c:v>
                </c:pt>
                <c:pt idx="7588">
                  <c:v>7589</c:v>
                </c:pt>
                <c:pt idx="7589">
                  <c:v>7590</c:v>
                </c:pt>
                <c:pt idx="7590">
                  <c:v>7591</c:v>
                </c:pt>
                <c:pt idx="7591">
                  <c:v>7592</c:v>
                </c:pt>
                <c:pt idx="7592">
                  <c:v>7593</c:v>
                </c:pt>
                <c:pt idx="7593">
                  <c:v>7594</c:v>
                </c:pt>
                <c:pt idx="7594">
                  <c:v>7595</c:v>
                </c:pt>
                <c:pt idx="7595">
                  <c:v>7596</c:v>
                </c:pt>
                <c:pt idx="7596">
                  <c:v>7597</c:v>
                </c:pt>
                <c:pt idx="7597">
                  <c:v>7598</c:v>
                </c:pt>
                <c:pt idx="7598">
                  <c:v>7599</c:v>
                </c:pt>
                <c:pt idx="7599">
                  <c:v>7600</c:v>
                </c:pt>
                <c:pt idx="7600">
                  <c:v>7601</c:v>
                </c:pt>
                <c:pt idx="7601">
                  <c:v>7602</c:v>
                </c:pt>
                <c:pt idx="7602">
                  <c:v>7603</c:v>
                </c:pt>
                <c:pt idx="7603">
                  <c:v>7604</c:v>
                </c:pt>
                <c:pt idx="7604">
                  <c:v>7605</c:v>
                </c:pt>
                <c:pt idx="7605">
                  <c:v>7606</c:v>
                </c:pt>
                <c:pt idx="7606">
                  <c:v>7607</c:v>
                </c:pt>
                <c:pt idx="7607">
                  <c:v>7608</c:v>
                </c:pt>
                <c:pt idx="7608">
                  <c:v>7609</c:v>
                </c:pt>
                <c:pt idx="7609">
                  <c:v>7610</c:v>
                </c:pt>
                <c:pt idx="7610">
                  <c:v>7611</c:v>
                </c:pt>
                <c:pt idx="7611">
                  <c:v>7612</c:v>
                </c:pt>
                <c:pt idx="7612">
                  <c:v>7613</c:v>
                </c:pt>
                <c:pt idx="7613">
                  <c:v>7614</c:v>
                </c:pt>
                <c:pt idx="7614">
                  <c:v>7615</c:v>
                </c:pt>
                <c:pt idx="7615">
                  <c:v>7616</c:v>
                </c:pt>
                <c:pt idx="7616">
                  <c:v>7617</c:v>
                </c:pt>
                <c:pt idx="7617">
                  <c:v>7618</c:v>
                </c:pt>
                <c:pt idx="7618">
                  <c:v>7619</c:v>
                </c:pt>
                <c:pt idx="7619">
                  <c:v>7620</c:v>
                </c:pt>
                <c:pt idx="7620">
                  <c:v>7621</c:v>
                </c:pt>
                <c:pt idx="7621">
                  <c:v>7622</c:v>
                </c:pt>
                <c:pt idx="7622">
                  <c:v>7623</c:v>
                </c:pt>
                <c:pt idx="7623">
                  <c:v>7624</c:v>
                </c:pt>
                <c:pt idx="7624">
                  <c:v>7625</c:v>
                </c:pt>
                <c:pt idx="7625">
                  <c:v>7626</c:v>
                </c:pt>
                <c:pt idx="7626">
                  <c:v>7627</c:v>
                </c:pt>
                <c:pt idx="7627">
                  <c:v>7628</c:v>
                </c:pt>
                <c:pt idx="7628">
                  <c:v>7629</c:v>
                </c:pt>
                <c:pt idx="7629">
                  <c:v>7630</c:v>
                </c:pt>
                <c:pt idx="7630">
                  <c:v>7631</c:v>
                </c:pt>
                <c:pt idx="7631">
                  <c:v>7632</c:v>
                </c:pt>
                <c:pt idx="7632">
                  <c:v>7633</c:v>
                </c:pt>
                <c:pt idx="7633">
                  <c:v>7634</c:v>
                </c:pt>
                <c:pt idx="7634">
                  <c:v>7635</c:v>
                </c:pt>
                <c:pt idx="7635">
                  <c:v>7636</c:v>
                </c:pt>
                <c:pt idx="7636">
                  <c:v>7637</c:v>
                </c:pt>
                <c:pt idx="7637">
                  <c:v>7638</c:v>
                </c:pt>
                <c:pt idx="7638">
                  <c:v>7639</c:v>
                </c:pt>
                <c:pt idx="7639">
                  <c:v>7640</c:v>
                </c:pt>
                <c:pt idx="7640">
                  <c:v>7641</c:v>
                </c:pt>
                <c:pt idx="7641">
                  <c:v>7642</c:v>
                </c:pt>
                <c:pt idx="7642">
                  <c:v>7643</c:v>
                </c:pt>
                <c:pt idx="7643">
                  <c:v>7644</c:v>
                </c:pt>
                <c:pt idx="7644">
                  <c:v>7645</c:v>
                </c:pt>
                <c:pt idx="7645">
                  <c:v>7646</c:v>
                </c:pt>
                <c:pt idx="7646">
                  <c:v>7647</c:v>
                </c:pt>
                <c:pt idx="7647">
                  <c:v>7648</c:v>
                </c:pt>
                <c:pt idx="7648">
                  <c:v>7649</c:v>
                </c:pt>
                <c:pt idx="7649">
                  <c:v>7650</c:v>
                </c:pt>
                <c:pt idx="7650">
                  <c:v>7651</c:v>
                </c:pt>
                <c:pt idx="7651">
                  <c:v>7652</c:v>
                </c:pt>
                <c:pt idx="7652">
                  <c:v>7653</c:v>
                </c:pt>
                <c:pt idx="7653">
                  <c:v>7654</c:v>
                </c:pt>
                <c:pt idx="7654">
                  <c:v>7655</c:v>
                </c:pt>
                <c:pt idx="7655">
                  <c:v>7656</c:v>
                </c:pt>
                <c:pt idx="7656">
                  <c:v>7657</c:v>
                </c:pt>
                <c:pt idx="7657">
                  <c:v>7658</c:v>
                </c:pt>
                <c:pt idx="7658">
                  <c:v>7659</c:v>
                </c:pt>
                <c:pt idx="7659">
                  <c:v>7660</c:v>
                </c:pt>
                <c:pt idx="7660">
                  <c:v>7661</c:v>
                </c:pt>
                <c:pt idx="7661">
                  <c:v>7662</c:v>
                </c:pt>
                <c:pt idx="7662">
                  <c:v>7663</c:v>
                </c:pt>
                <c:pt idx="7663">
                  <c:v>7664</c:v>
                </c:pt>
                <c:pt idx="7664">
                  <c:v>7665</c:v>
                </c:pt>
                <c:pt idx="7665">
                  <c:v>7666</c:v>
                </c:pt>
                <c:pt idx="7666">
                  <c:v>7667</c:v>
                </c:pt>
                <c:pt idx="7667">
                  <c:v>7668</c:v>
                </c:pt>
                <c:pt idx="7668">
                  <c:v>7669</c:v>
                </c:pt>
                <c:pt idx="7669">
                  <c:v>7670</c:v>
                </c:pt>
                <c:pt idx="7670">
                  <c:v>7671</c:v>
                </c:pt>
                <c:pt idx="7671">
                  <c:v>7672</c:v>
                </c:pt>
                <c:pt idx="7672">
                  <c:v>7673</c:v>
                </c:pt>
                <c:pt idx="7673">
                  <c:v>7674</c:v>
                </c:pt>
                <c:pt idx="7674">
                  <c:v>7675</c:v>
                </c:pt>
                <c:pt idx="7675">
                  <c:v>7676</c:v>
                </c:pt>
                <c:pt idx="7676">
                  <c:v>7677</c:v>
                </c:pt>
                <c:pt idx="7677">
                  <c:v>7678</c:v>
                </c:pt>
                <c:pt idx="7678">
                  <c:v>7679</c:v>
                </c:pt>
                <c:pt idx="7679">
                  <c:v>7680</c:v>
                </c:pt>
                <c:pt idx="7680">
                  <c:v>7681</c:v>
                </c:pt>
                <c:pt idx="7681">
                  <c:v>7682</c:v>
                </c:pt>
                <c:pt idx="7682">
                  <c:v>7683</c:v>
                </c:pt>
                <c:pt idx="7683">
                  <c:v>7684</c:v>
                </c:pt>
                <c:pt idx="7684">
                  <c:v>7685</c:v>
                </c:pt>
                <c:pt idx="7685">
                  <c:v>7686</c:v>
                </c:pt>
                <c:pt idx="7686">
                  <c:v>7687</c:v>
                </c:pt>
                <c:pt idx="7687">
                  <c:v>7688</c:v>
                </c:pt>
                <c:pt idx="7688">
                  <c:v>7689</c:v>
                </c:pt>
                <c:pt idx="7689">
                  <c:v>7690</c:v>
                </c:pt>
                <c:pt idx="7690">
                  <c:v>7691</c:v>
                </c:pt>
                <c:pt idx="7691">
                  <c:v>7692</c:v>
                </c:pt>
                <c:pt idx="7692">
                  <c:v>7693</c:v>
                </c:pt>
                <c:pt idx="7693">
                  <c:v>7694</c:v>
                </c:pt>
                <c:pt idx="7694">
                  <c:v>7695</c:v>
                </c:pt>
                <c:pt idx="7695">
                  <c:v>7696</c:v>
                </c:pt>
                <c:pt idx="7696">
                  <c:v>7697</c:v>
                </c:pt>
                <c:pt idx="7697">
                  <c:v>7698</c:v>
                </c:pt>
                <c:pt idx="7698">
                  <c:v>7699</c:v>
                </c:pt>
                <c:pt idx="7699">
                  <c:v>7700</c:v>
                </c:pt>
                <c:pt idx="7700">
                  <c:v>7701</c:v>
                </c:pt>
                <c:pt idx="7701">
                  <c:v>7702</c:v>
                </c:pt>
                <c:pt idx="7702">
                  <c:v>7703</c:v>
                </c:pt>
                <c:pt idx="7703">
                  <c:v>7704</c:v>
                </c:pt>
                <c:pt idx="7704">
                  <c:v>7705</c:v>
                </c:pt>
                <c:pt idx="7705">
                  <c:v>7706</c:v>
                </c:pt>
                <c:pt idx="7706">
                  <c:v>7707</c:v>
                </c:pt>
                <c:pt idx="7707">
                  <c:v>7708</c:v>
                </c:pt>
                <c:pt idx="7708">
                  <c:v>7709</c:v>
                </c:pt>
                <c:pt idx="7709">
                  <c:v>7710</c:v>
                </c:pt>
                <c:pt idx="7710">
                  <c:v>7711</c:v>
                </c:pt>
                <c:pt idx="7711">
                  <c:v>7712</c:v>
                </c:pt>
                <c:pt idx="7712">
                  <c:v>7713</c:v>
                </c:pt>
                <c:pt idx="7713">
                  <c:v>7714</c:v>
                </c:pt>
                <c:pt idx="7714">
                  <c:v>7715</c:v>
                </c:pt>
                <c:pt idx="7715">
                  <c:v>7716</c:v>
                </c:pt>
                <c:pt idx="7716">
                  <c:v>7717</c:v>
                </c:pt>
                <c:pt idx="7717">
                  <c:v>7718</c:v>
                </c:pt>
                <c:pt idx="7718">
                  <c:v>7719</c:v>
                </c:pt>
                <c:pt idx="7719">
                  <c:v>7720</c:v>
                </c:pt>
                <c:pt idx="7720">
                  <c:v>7721</c:v>
                </c:pt>
                <c:pt idx="7721">
                  <c:v>7722</c:v>
                </c:pt>
                <c:pt idx="7722">
                  <c:v>7723</c:v>
                </c:pt>
                <c:pt idx="7723">
                  <c:v>7724</c:v>
                </c:pt>
                <c:pt idx="7724">
                  <c:v>7725</c:v>
                </c:pt>
                <c:pt idx="7725">
                  <c:v>7726</c:v>
                </c:pt>
                <c:pt idx="7726">
                  <c:v>7727</c:v>
                </c:pt>
                <c:pt idx="7727">
                  <c:v>7728</c:v>
                </c:pt>
                <c:pt idx="7728">
                  <c:v>7729</c:v>
                </c:pt>
                <c:pt idx="7729">
                  <c:v>7730</c:v>
                </c:pt>
                <c:pt idx="7730">
                  <c:v>7731</c:v>
                </c:pt>
                <c:pt idx="7731">
                  <c:v>7732</c:v>
                </c:pt>
                <c:pt idx="7732">
                  <c:v>7733</c:v>
                </c:pt>
                <c:pt idx="7733">
                  <c:v>7734</c:v>
                </c:pt>
                <c:pt idx="7734">
                  <c:v>7735</c:v>
                </c:pt>
                <c:pt idx="7735">
                  <c:v>7736</c:v>
                </c:pt>
                <c:pt idx="7736">
                  <c:v>7737</c:v>
                </c:pt>
                <c:pt idx="7737">
                  <c:v>7738</c:v>
                </c:pt>
                <c:pt idx="7738">
                  <c:v>7739</c:v>
                </c:pt>
                <c:pt idx="7739">
                  <c:v>7740</c:v>
                </c:pt>
                <c:pt idx="7740">
                  <c:v>7741</c:v>
                </c:pt>
                <c:pt idx="7741">
                  <c:v>7742</c:v>
                </c:pt>
                <c:pt idx="7742">
                  <c:v>7743</c:v>
                </c:pt>
                <c:pt idx="7743">
                  <c:v>7744</c:v>
                </c:pt>
                <c:pt idx="7744">
                  <c:v>7745</c:v>
                </c:pt>
                <c:pt idx="7745">
                  <c:v>7746</c:v>
                </c:pt>
                <c:pt idx="7746">
                  <c:v>7747</c:v>
                </c:pt>
                <c:pt idx="7747">
                  <c:v>7748</c:v>
                </c:pt>
                <c:pt idx="7748">
                  <c:v>7749</c:v>
                </c:pt>
                <c:pt idx="7749">
                  <c:v>7750</c:v>
                </c:pt>
                <c:pt idx="7750">
                  <c:v>7751</c:v>
                </c:pt>
                <c:pt idx="7751">
                  <c:v>7752</c:v>
                </c:pt>
                <c:pt idx="7752">
                  <c:v>7753</c:v>
                </c:pt>
                <c:pt idx="7753">
                  <c:v>7754</c:v>
                </c:pt>
                <c:pt idx="7754">
                  <c:v>7755</c:v>
                </c:pt>
                <c:pt idx="7755">
                  <c:v>7756</c:v>
                </c:pt>
                <c:pt idx="7756">
                  <c:v>7757</c:v>
                </c:pt>
                <c:pt idx="7757">
                  <c:v>7758</c:v>
                </c:pt>
                <c:pt idx="7758">
                  <c:v>7759</c:v>
                </c:pt>
                <c:pt idx="7759">
                  <c:v>7760</c:v>
                </c:pt>
                <c:pt idx="7760">
                  <c:v>7761</c:v>
                </c:pt>
                <c:pt idx="7761">
                  <c:v>7762</c:v>
                </c:pt>
                <c:pt idx="7762">
                  <c:v>7763</c:v>
                </c:pt>
                <c:pt idx="7763">
                  <c:v>7764</c:v>
                </c:pt>
                <c:pt idx="7764">
                  <c:v>7765</c:v>
                </c:pt>
                <c:pt idx="7765">
                  <c:v>7766</c:v>
                </c:pt>
                <c:pt idx="7766">
                  <c:v>7767</c:v>
                </c:pt>
                <c:pt idx="7767">
                  <c:v>7768</c:v>
                </c:pt>
                <c:pt idx="7768">
                  <c:v>7769</c:v>
                </c:pt>
                <c:pt idx="7769">
                  <c:v>7770</c:v>
                </c:pt>
                <c:pt idx="7770">
                  <c:v>7771</c:v>
                </c:pt>
                <c:pt idx="7771">
                  <c:v>7772</c:v>
                </c:pt>
                <c:pt idx="7772">
                  <c:v>7773</c:v>
                </c:pt>
                <c:pt idx="7773">
                  <c:v>7774</c:v>
                </c:pt>
                <c:pt idx="7774">
                  <c:v>7775</c:v>
                </c:pt>
                <c:pt idx="7775">
                  <c:v>7776</c:v>
                </c:pt>
                <c:pt idx="7776">
                  <c:v>7777</c:v>
                </c:pt>
                <c:pt idx="7777">
                  <c:v>7778</c:v>
                </c:pt>
                <c:pt idx="7778">
                  <c:v>7779</c:v>
                </c:pt>
                <c:pt idx="7779">
                  <c:v>7780</c:v>
                </c:pt>
                <c:pt idx="7780">
                  <c:v>7781</c:v>
                </c:pt>
                <c:pt idx="7781">
                  <c:v>7782</c:v>
                </c:pt>
                <c:pt idx="7782">
                  <c:v>7783</c:v>
                </c:pt>
                <c:pt idx="7783">
                  <c:v>7784</c:v>
                </c:pt>
                <c:pt idx="7784">
                  <c:v>7785</c:v>
                </c:pt>
                <c:pt idx="7785">
                  <c:v>7786</c:v>
                </c:pt>
                <c:pt idx="7786">
                  <c:v>7787</c:v>
                </c:pt>
                <c:pt idx="7787">
                  <c:v>7788</c:v>
                </c:pt>
                <c:pt idx="7788">
                  <c:v>7789</c:v>
                </c:pt>
                <c:pt idx="7789">
                  <c:v>7790</c:v>
                </c:pt>
                <c:pt idx="7790">
                  <c:v>7791</c:v>
                </c:pt>
                <c:pt idx="7791">
                  <c:v>7792</c:v>
                </c:pt>
                <c:pt idx="7792">
                  <c:v>7793</c:v>
                </c:pt>
                <c:pt idx="7793">
                  <c:v>7794</c:v>
                </c:pt>
                <c:pt idx="7794">
                  <c:v>7795</c:v>
                </c:pt>
                <c:pt idx="7795">
                  <c:v>7796</c:v>
                </c:pt>
                <c:pt idx="7796">
                  <c:v>7797</c:v>
                </c:pt>
                <c:pt idx="7797">
                  <c:v>7798</c:v>
                </c:pt>
                <c:pt idx="7798">
                  <c:v>7799</c:v>
                </c:pt>
                <c:pt idx="7799">
                  <c:v>7800</c:v>
                </c:pt>
                <c:pt idx="7800">
                  <c:v>7801</c:v>
                </c:pt>
                <c:pt idx="7801">
                  <c:v>7802</c:v>
                </c:pt>
                <c:pt idx="7802">
                  <c:v>7803</c:v>
                </c:pt>
                <c:pt idx="7803">
                  <c:v>7804</c:v>
                </c:pt>
                <c:pt idx="7804">
                  <c:v>7805</c:v>
                </c:pt>
                <c:pt idx="7805">
                  <c:v>7806</c:v>
                </c:pt>
                <c:pt idx="7806">
                  <c:v>7807</c:v>
                </c:pt>
                <c:pt idx="7807">
                  <c:v>7808</c:v>
                </c:pt>
                <c:pt idx="7808">
                  <c:v>7809</c:v>
                </c:pt>
                <c:pt idx="7809">
                  <c:v>7810</c:v>
                </c:pt>
                <c:pt idx="7810">
                  <c:v>7811</c:v>
                </c:pt>
                <c:pt idx="7811">
                  <c:v>7812</c:v>
                </c:pt>
                <c:pt idx="7812">
                  <c:v>7813</c:v>
                </c:pt>
                <c:pt idx="7813">
                  <c:v>7814</c:v>
                </c:pt>
                <c:pt idx="7814">
                  <c:v>7815</c:v>
                </c:pt>
                <c:pt idx="7815">
                  <c:v>7816</c:v>
                </c:pt>
                <c:pt idx="7816">
                  <c:v>7817</c:v>
                </c:pt>
                <c:pt idx="7817">
                  <c:v>7818</c:v>
                </c:pt>
                <c:pt idx="7818">
                  <c:v>7819</c:v>
                </c:pt>
                <c:pt idx="7819">
                  <c:v>7820</c:v>
                </c:pt>
                <c:pt idx="7820">
                  <c:v>7821</c:v>
                </c:pt>
                <c:pt idx="7821">
                  <c:v>7822</c:v>
                </c:pt>
                <c:pt idx="7822">
                  <c:v>7823</c:v>
                </c:pt>
                <c:pt idx="7823">
                  <c:v>7824</c:v>
                </c:pt>
                <c:pt idx="7824">
                  <c:v>7825</c:v>
                </c:pt>
                <c:pt idx="7825">
                  <c:v>7826</c:v>
                </c:pt>
                <c:pt idx="7826">
                  <c:v>7827</c:v>
                </c:pt>
                <c:pt idx="7827">
                  <c:v>7828</c:v>
                </c:pt>
                <c:pt idx="7828">
                  <c:v>7829</c:v>
                </c:pt>
                <c:pt idx="7829">
                  <c:v>7830</c:v>
                </c:pt>
                <c:pt idx="7830">
                  <c:v>7831</c:v>
                </c:pt>
                <c:pt idx="7831">
                  <c:v>7832</c:v>
                </c:pt>
                <c:pt idx="7832">
                  <c:v>7833</c:v>
                </c:pt>
                <c:pt idx="7833">
                  <c:v>7834</c:v>
                </c:pt>
                <c:pt idx="7834">
                  <c:v>7835</c:v>
                </c:pt>
                <c:pt idx="7835">
                  <c:v>7836</c:v>
                </c:pt>
                <c:pt idx="7836">
                  <c:v>7837</c:v>
                </c:pt>
                <c:pt idx="7837">
                  <c:v>7838</c:v>
                </c:pt>
                <c:pt idx="7838">
                  <c:v>7839</c:v>
                </c:pt>
                <c:pt idx="7839">
                  <c:v>7840</c:v>
                </c:pt>
                <c:pt idx="7840">
                  <c:v>7841</c:v>
                </c:pt>
                <c:pt idx="7841">
                  <c:v>7842</c:v>
                </c:pt>
                <c:pt idx="7842">
                  <c:v>7843</c:v>
                </c:pt>
                <c:pt idx="7843">
                  <c:v>7844</c:v>
                </c:pt>
                <c:pt idx="7844">
                  <c:v>7845</c:v>
                </c:pt>
                <c:pt idx="7845">
                  <c:v>7846</c:v>
                </c:pt>
                <c:pt idx="7846">
                  <c:v>7847</c:v>
                </c:pt>
                <c:pt idx="7847">
                  <c:v>7848</c:v>
                </c:pt>
                <c:pt idx="7848">
                  <c:v>7849</c:v>
                </c:pt>
                <c:pt idx="7849">
                  <c:v>7850</c:v>
                </c:pt>
                <c:pt idx="7850">
                  <c:v>7851</c:v>
                </c:pt>
                <c:pt idx="7851">
                  <c:v>7852</c:v>
                </c:pt>
                <c:pt idx="7852">
                  <c:v>7853</c:v>
                </c:pt>
                <c:pt idx="7853">
                  <c:v>7854</c:v>
                </c:pt>
                <c:pt idx="7854">
                  <c:v>7855</c:v>
                </c:pt>
                <c:pt idx="7855">
                  <c:v>7856</c:v>
                </c:pt>
                <c:pt idx="7856">
                  <c:v>7857</c:v>
                </c:pt>
                <c:pt idx="7857">
                  <c:v>7858</c:v>
                </c:pt>
                <c:pt idx="7858">
                  <c:v>7859</c:v>
                </c:pt>
                <c:pt idx="7859">
                  <c:v>7860</c:v>
                </c:pt>
                <c:pt idx="7860">
                  <c:v>7861</c:v>
                </c:pt>
                <c:pt idx="7861">
                  <c:v>7862</c:v>
                </c:pt>
                <c:pt idx="7862">
                  <c:v>7863</c:v>
                </c:pt>
                <c:pt idx="7863">
                  <c:v>7864</c:v>
                </c:pt>
                <c:pt idx="7864">
                  <c:v>7865</c:v>
                </c:pt>
                <c:pt idx="7865">
                  <c:v>7866</c:v>
                </c:pt>
                <c:pt idx="7866">
                  <c:v>7867</c:v>
                </c:pt>
                <c:pt idx="7867">
                  <c:v>7868</c:v>
                </c:pt>
                <c:pt idx="7868">
                  <c:v>7869</c:v>
                </c:pt>
                <c:pt idx="7869">
                  <c:v>7870</c:v>
                </c:pt>
                <c:pt idx="7870">
                  <c:v>7871</c:v>
                </c:pt>
                <c:pt idx="7871">
                  <c:v>7872</c:v>
                </c:pt>
                <c:pt idx="7872">
                  <c:v>7873</c:v>
                </c:pt>
                <c:pt idx="7873">
                  <c:v>7874</c:v>
                </c:pt>
                <c:pt idx="7874">
                  <c:v>7875</c:v>
                </c:pt>
                <c:pt idx="7875">
                  <c:v>7876</c:v>
                </c:pt>
                <c:pt idx="7876">
                  <c:v>7877</c:v>
                </c:pt>
                <c:pt idx="7877">
                  <c:v>7878</c:v>
                </c:pt>
                <c:pt idx="7878">
                  <c:v>7879</c:v>
                </c:pt>
                <c:pt idx="7879">
                  <c:v>7880</c:v>
                </c:pt>
                <c:pt idx="7880">
                  <c:v>7881</c:v>
                </c:pt>
                <c:pt idx="7881">
                  <c:v>7882</c:v>
                </c:pt>
                <c:pt idx="7882">
                  <c:v>7883</c:v>
                </c:pt>
                <c:pt idx="7883">
                  <c:v>7884</c:v>
                </c:pt>
                <c:pt idx="7884">
                  <c:v>7885</c:v>
                </c:pt>
                <c:pt idx="7885">
                  <c:v>7886</c:v>
                </c:pt>
                <c:pt idx="7886">
                  <c:v>7887</c:v>
                </c:pt>
                <c:pt idx="7887">
                  <c:v>7888</c:v>
                </c:pt>
                <c:pt idx="7888">
                  <c:v>7889</c:v>
                </c:pt>
                <c:pt idx="7889">
                  <c:v>7890</c:v>
                </c:pt>
                <c:pt idx="7890">
                  <c:v>7891</c:v>
                </c:pt>
                <c:pt idx="7891">
                  <c:v>7892</c:v>
                </c:pt>
                <c:pt idx="7892">
                  <c:v>7893</c:v>
                </c:pt>
                <c:pt idx="7893">
                  <c:v>7894</c:v>
                </c:pt>
                <c:pt idx="7894">
                  <c:v>7895</c:v>
                </c:pt>
                <c:pt idx="7895">
                  <c:v>7896</c:v>
                </c:pt>
                <c:pt idx="7896">
                  <c:v>7897</c:v>
                </c:pt>
                <c:pt idx="7897">
                  <c:v>7898</c:v>
                </c:pt>
                <c:pt idx="7898">
                  <c:v>7899</c:v>
                </c:pt>
                <c:pt idx="7899">
                  <c:v>7900</c:v>
                </c:pt>
                <c:pt idx="7900">
                  <c:v>7901</c:v>
                </c:pt>
                <c:pt idx="7901">
                  <c:v>7902</c:v>
                </c:pt>
                <c:pt idx="7902">
                  <c:v>7903</c:v>
                </c:pt>
                <c:pt idx="7903">
                  <c:v>7904</c:v>
                </c:pt>
                <c:pt idx="7904">
                  <c:v>7905</c:v>
                </c:pt>
                <c:pt idx="7905">
                  <c:v>7906</c:v>
                </c:pt>
                <c:pt idx="7906">
                  <c:v>7907</c:v>
                </c:pt>
                <c:pt idx="7907">
                  <c:v>7908</c:v>
                </c:pt>
                <c:pt idx="7908">
                  <c:v>7909</c:v>
                </c:pt>
                <c:pt idx="7909">
                  <c:v>7910</c:v>
                </c:pt>
                <c:pt idx="7910">
                  <c:v>7911</c:v>
                </c:pt>
                <c:pt idx="7911">
                  <c:v>7912</c:v>
                </c:pt>
                <c:pt idx="7912">
                  <c:v>7913</c:v>
                </c:pt>
                <c:pt idx="7913">
                  <c:v>7914</c:v>
                </c:pt>
                <c:pt idx="7914">
                  <c:v>7915</c:v>
                </c:pt>
                <c:pt idx="7915">
                  <c:v>7916</c:v>
                </c:pt>
                <c:pt idx="7916">
                  <c:v>7917</c:v>
                </c:pt>
                <c:pt idx="7917">
                  <c:v>7918</c:v>
                </c:pt>
                <c:pt idx="7918">
                  <c:v>7919</c:v>
                </c:pt>
                <c:pt idx="7919">
                  <c:v>7920</c:v>
                </c:pt>
                <c:pt idx="7920">
                  <c:v>7921</c:v>
                </c:pt>
                <c:pt idx="7921">
                  <c:v>7922</c:v>
                </c:pt>
                <c:pt idx="7922">
                  <c:v>7923</c:v>
                </c:pt>
                <c:pt idx="7923">
                  <c:v>7924</c:v>
                </c:pt>
                <c:pt idx="7924">
                  <c:v>7925</c:v>
                </c:pt>
                <c:pt idx="7925">
                  <c:v>7926</c:v>
                </c:pt>
                <c:pt idx="7926">
                  <c:v>7927</c:v>
                </c:pt>
                <c:pt idx="7927">
                  <c:v>7928</c:v>
                </c:pt>
                <c:pt idx="7928">
                  <c:v>7929</c:v>
                </c:pt>
                <c:pt idx="7929">
                  <c:v>7930</c:v>
                </c:pt>
                <c:pt idx="7930">
                  <c:v>7931</c:v>
                </c:pt>
                <c:pt idx="7931">
                  <c:v>7932</c:v>
                </c:pt>
                <c:pt idx="7932">
                  <c:v>7933</c:v>
                </c:pt>
                <c:pt idx="7933">
                  <c:v>7934</c:v>
                </c:pt>
                <c:pt idx="7934">
                  <c:v>7935</c:v>
                </c:pt>
                <c:pt idx="7935">
                  <c:v>7936</c:v>
                </c:pt>
                <c:pt idx="7936">
                  <c:v>7937</c:v>
                </c:pt>
                <c:pt idx="7937">
                  <c:v>7938</c:v>
                </c:pt>
                <c:pt idx="7938">
                  <c:v>7939</c:v>
                </c:pt>
                <c:pt idx="7939">
                  <c:v>7940</c:v>
                </c:pt>
                <c:pt idx="7940">
                  <c:v>7941</c:v>
                </c:pt>
                <c:pt idx="7941">
                  <c:v>7942</c:v>
                </c:pt>
                <c:pt idx="7942">
                  <c:v>7943</c:v>
                </c:pt>
                <c:pt idx="7943">
                  <c:v>7944</c:v>
                </c:pt>
                <c:pt idx="7944">
                  <c:v>7945</c:v>
                </c:pt>
                <c:pt idx="7945">
                  <c:v>7946</c:v>
                </c:pt>
                <c:pt idx="7946">
                  <c:v>7947</c:v>
                </c:pt>
                <c:pt idx="7947">
                  <c:v>7948</c:v>
                </c:pt>
                <c:pt idx="7948">
                  <c:v>7949</c:v>
                </c:pt>
                <c:pt idx="7949">
                  <c:v>7950</c:v>
                </c:pt>
                <c:pt idx="7950">
                  <c:v>7951</c:v>
                </c:pt>
                <c:pt idx="7951">
                  <c:v>7952</c:v>
                </c:pt>
                <c:pt idx="7952">
                  <c:v>7953</c:v>
                </c:pt>
                <c:pt idx="7953">
                  <c:v>7954</c:v>
                </c:pt>
                <c:pt idx="7954">
                  <c:v>7955</c:v>
                </c:pt>
                <c:pt idx="7955">
                  <c:v>7956</c:v>
                </c:pt>
                <c:pt idx="7956">
                  <c:v>7957</c:v>
                </c:pt>
                <c:pt idx="7957">
                  <c:v>7958</c:v>
                </c:pt>
                <c:pt idx="7958">
                  <c:v>7959</c:v>
                </c:pt>
                <c:pt idx="7959">
                  <c:v>7960</c:v>
                </c:pt>
                <c:pt idx="7960">
                  <c:v>7961</c:v>
                </c:pt>
                <c:pt idx="7961">
                  <c:v>7962</c:v>
                </c:pt>
                <c:pt idx="7962">
                  <c:v>7963</c:v>
                </c:pt>
                <c:pt idx="7963">
                  <c:v>7964</c:v>
                </c:pt>
                <c:pt idx="7964">
                  <c:v>7965</c:v>
                </c:pt>
                <c:pt idx="7965">
                  <c:v>7966</c:v>
                </c:pt>
                <c:pt idx="7966">
                  <c:v>7967</c:v>
                </c:pt>
                <c:pt idx="7967">
                  <c:v>7968</c:v>
                </c:pt>
                <c:pt idx="7968">
                  <c:v>7969</c:v>
                </c:pt>
                <c:pt idx="7969">
                  <c:v>7970</c:v>
                </c:pt>
                <c:pt idx="7970">
                  <c:v>7971</c:v>
                </c:pt>
                <c:pt idx="7971">
                  <c:v>7972</c:v>
                </c:pt>
                <c:pt idx="7972">
                  <c:v>7973</c:v>
                </c:pt>
                <c:pt idx="7973">
                  <c:v>7974</c:v>
                </c:pt>
                <c:pt idx="7974">
                  <c:v>7975</c:v>
                </c:pt>
                <c:pt idx="7975">
                  <c:v>7976</c:v>
                </c:pt>
                <c:pt idx="7976">
                  <c:v>7977</c:v>
                </c:pt>
                <c:pt idx="7977">
                  <c:v>7978</c:v>
                </c:pt>
                <c:pt idx="7978">
                  <c:v>7979</c:v>
                </c:pt>
                <c:pt idx="7979">
                  <c:v>7980</c:v>
                </c:pt>
                <c:pt idx="7980">
                  <c:v>7981</c:v>
                </c:pt>
                <c:pt idx="7981">
                  <c:v>7982</c:v>
                </c:pt>
                <c:pt idx="7982">
                  <c:v>7983</c:v>
                </c:pt>
                <c:pt idx="7983">
                  <c:v>7984</c:v>
                </c:pt>
                <c:pt idx="7984">
                  <c:v>7985</c:v>
                </c:pt>
                <c:pt idx="7985">
                  <c:v>7986</c:v>
                </c:pt>
                <c:pt idx="7986">
                  <c:v>7987</c:v>
                </c:pt>
                <c:pt idx="7987">
                  <c:v>7988</c:v>
                </c:pt>
                <c:pt idx="7988">
                  <c:v>7989</c:v>
                </c:pt>
                <c:pt idx="7989">
                  <c:v>7990</c:v>
                </c:pt>
                <c:pt idx="7990">
                  <c:v>7991</c:v>
                </c:pt>
                <c:pt idx="7991">
                  <c:v>7992</c:v>
                </c:pt>
                <c:pt idx="7992">
                  <c:v>7993</c:v>
                </c:pt>
                <c:pt idx="7993">
                  <c:v>7994</c:v>
                </c:pt>
                <c:pt idx="7994">
                  <c:v>7995</c:v>
                </c:pt>
                <c:pt idx="7995">
                  <c:v>7996</c:v>
                </c:pt>
                <c:pt idx="7996">
                  <c:v>7997</c:v>
                </c:pt>
                <c:pt idx="7997">
                  <c:v>7998</c:v>
                </c:pt>
                <c:pt idx="7998">
                  <c:v>7999</c:v>
                </c:pt>
                <c:pt idx="7999">
                  <c:v>8000</c:v>
                </c:pt>
                <c:pt idx="8000">
                  <c:v>8001</c:v>
                </c:pt>
                <c:pt idx="8001">
                  <c:v>8002</c:v>
                </c:pt>
                <c:pt idx="8002">
                  <c:v>8003</c:v>
                </c:pt>
                <c:pt idx="8003">
                  <c:v>8004</c:v>
                </c:pt>
                <c:pt idx="8004">
                  <c:v>8005</c:v>
                </c:pt>
                <c:pt idx="8005">
                  <c:v>8006</c:v>
                </c:pt>
                <c:pt idx="8006">
                  <c:v>8007</c:v>
                </c:pt>
                <c:pt idx="8007">
                  <c:v>8008</c:v>
                </c:pt>
                <c:pt idx="8008">
                  <c:v>8009</c:v>
                </c:pt>
                <c:pt idx="8009">
                  <c:v>8010</c:v>
                </c:pt>
                <c:pt idx="8010">
                  <c:v>8011</c:v>
                </c:pt>
                <c:pt idx="8011">
                  <c:v>8012</c:v>
                </c:pt>
                <c:pt idx="8012">
                  <c:v>8013</c:v>
                </c:pt>
                <c:pt idx="8013">
                  <c:v>8014</c:v>
                </c:pt>
                <c:pt idx="8014">
                  <c:v>8015</c:v>
                </c:pt>
                <c:pt idx="8015">
                  <c:v>8016</c:v>
                </c:pt>
                <c:pt idx="8016">
                  <c:v>8017</c:v>
                </c:pt>
                <c:pt idx="8017">
                  <c:v>8018</c:v>
                </c:pt>
                <c:pt idx="8018">
                  <c:v>8019</c:v>
                </c:pt>
                <c:pt idx="8019">
                  <c:v>8020</c:v>
                </c:pt>
                <c:pt idx="8020">
                  <c:v>8021</c:v>
                </c:pt>
                <c:pt idx="8021">
                  <c:v>8022</c:v>
                </c:pt>
                <c:pt idx="8022">
                  <c:v>8023</c:v>
                </c:pt>
                <c:pt idx="8023">
                  <c:v>8024</c:v>
                </c:pt>
                <c:pt idx="8024">
                  <c:v>8025</c:v>
                </c:pt>
                <c:pt idx="8025">
                  <c:v>8026</c:v>
                </c:pt>
                <c:pt idx="8026">
                  <c:v>8027</c:v>
                </c:pt>
                <c:pt idx="8027">
                  <c:v>8028</c:v>
                </c:pt>
                <c:pt idx="8028">
                  <c:v>8029</c:v>
                </c:pt>
                <c:pt idx="8029">
                  <c:v>8030</c:v>
                </c:pt>
                <c:pt idx="8030">
                  <c:v>8031</c:v>
                </c:pt>
                <c:pt idx="8031">
                  <c:v>8032</c:v>
                </c:pt>
                <c:pt idx="8032">
                  <c:v>8033</c:v>
                </c:pt>
                <c:pt idx="8033">
                  <c:v>8034</c:v>
                </c:pt>
                <c:pt idx="8034">
                  <c:v>8035</c:v>
                </c:pt>
                <c:pt idx="8035">
                  <c:v>8036</c:v>
                </c:pt>
                <c:pt idx="8036">
                  <c:v>8037</c:v>
                </c:pt>
                <c:pt idx="8037">
                  <c:v>8038</c:v>
                </c:pt>
                <c:pt idx="8038">
                  <c:v>8039</c:v>
                </c:pt>
                <c:pt idx="8039">
                  <c:v>8040</c:v>
                </c:pt>
                <c:pt idx="8040">
                  <c:v>8041</c:v>
                </c:pt>
                <c:pt idx="8041">
                  <c:v>8042</c:v>
                </c:pt>
                <c:pt idx="8042">
                  <c:v>8043</c:v>
                </c:pt>
                <c:pt idx="8043">
                  <c:v>8044</c:v>
                </c:pt>
                <c:pt idx="8044">
                  <c:v>8045</c:v>
                </c:pt>
                <c:pt idx="8045">
                  <c:v>8046</c:v>
                </c:pt>
                <c:pt idx="8046">
                  <c:v>8047</c:v>
                </c:pt>
                <c:pt idx="8047">
                  <c:v>8048</c:v>
                </c:pt>
                <c:pt idx="8048">
                  <c:v>8049</c:v>
                </c:pt>
                <c:pt idx="8049">
                  <c:v>8050</c:v>
                </c:pt>
                <c:pt idx="8050">
                  <c:v>8051</c:v>
                </c:pt>
                <c:pt idx="8051">
                  <c:v>8052</c:v>
                </c:pt>
                <c:pt idx="8052">
                  <c:v>8053</c:v>
                </c:pt>
                <c:pt idx="8053">
                  <c:v>8054</c:v>
                </c:pt>
                <c:pt idx="8054">
                  <c:v>8055</c:v>
                </c:pt>
                <c:pt idx="8055">
                  <c:v>8056</c:v>
                </c:pt>
                <c:pt idx="8056">
                  <c:v>8057</c:v>
                </c:pt>
                <c:pt idx="8057">
                  <c:v>8058</c:v>
                </c:pt>
                <c:pt idx="8058">
                  <c:v>8059</c:v>
                </c:pt>
                <c:pt idx="8059">
                  <c:v>8060</c:v>
                </c:pt>
                <c:pt idx="8060">
                  <c:v>8061</c:v>
                </c:pt>
                <c:pt idx="8061">
                  <c:v>8062</c:v>
                </c:pt>
                <c:pt idx="8062">
                  <c:v>8063</c:v>
                </c:pt>
                <c:pt idx="8063">
                  <c:v>8064</c:v>
                </c:pt>
                <c:pt idx="8064">
                  <c:v>8065</c:v>
                </c:pt>
                <c:pt idx="8065">
                  <c:v>8066</c:v>
                </c:pt>
                <c:pt idx="8066">
                  <c:v>8067</c:v>
                </c:pt>
                <c:pt idx="8067">
                  <c:v>8068</c:v>
                </c:pt>
                <c:pt idx="8068">
                  <c:v>8069</c:v>
                </c:pt>
                <c:pt idx="8069">
                  <c:v>8070</c:v>
                </c:pt>
                <c:pt idx="8070">
                  <c:v>8071</c:v>
                </c:pt>
                <c:pt idx="8071">
                  <c:v>8072</c:v>
                </c:pt>
                <c:pt idx="8072">
                  <c:v>8073</c:v>
                </c:pt>
                <c:pt idx="8073">
                  <c:v>8074</c:v>
                </c:pt>
                <c:pt idx="8074">
                  <c:v>8075</c:v>
                </c:pt>
                <c:pt idx="8075">
                  <c:v>8076</c:v>
                </c:pt>
                <c:pt idx="8076">
                  <c:v>8077</c:v>
                </c:pt>
                <c:pt idx="8077">
                  <c:v>8078</c:v>
                </c:pt>
                <c:pt idx="8078">
                  <c:v>8079</c:v>
                </c:pt>
                <c:pt idx="8079">
                  <c:v>8080</c:v>
                </c:pt>
                <c:pt idx="8080">
                  <c:v>8081</c:v>
                </c:pt>
                <c:pt idx="8081">
                  <c:v>8082</c:v>
                </c:pt>
                <c:pt idx="8082">
                  <c:v>8083</c:v>
                </c:pt>
                <c:pt idx="8083">
                  <c:v>8084</c:v>
                </c:pt>
                <c:pt idx="8084">
                  <c:v>8085</c:v>
                </c:pt>
                <c:pt idx="8085">
                  <c:v>8086</c:v>
                </c:pt>
                <c:pt idx="8086">
                  <c:v>8087</c:v>
                </c:pt>
                <c:pt idx="8087">
                  <c:v>8088</c:v>
                </c:pt>
                <c:pt idx="8088">
                  <c:v>8089</c:v>
                </c:pt>
                <c:pt idx="8089">
                  <c:v>8090</c:v>
                </c:pt>
                <c:pt idx="8090">
                  <c:v>8091</c:v>
                </c:pt>
                <c:pt idx="8091">
                  <c:v>8092</c:v>
                </c:pt>
                <c:pt idx="8092">
                  <c:v>8093</c:v>
                </c:pt>
                <c:pt idx="8093">
                  <c:v>8094</c:v>
                </c:pt>
                <c:pt idx="8094">
                  <c:v>8095</c:v>
                </c:pt>
                <c:pt idx="8095">
                  <c:v>8096</c:v>
                </c:pt>
                <c:pt idx="8096">
                  <c:v>8097</c:v>
                </c:pt>
                <c:pt idx="8097">
                  <c:v>8098</c:v>
                </c:pt>
                <c:pt idx="8098">
                  <c:v>8099</c:v>
                </c:pt>
                <c:pt idx="8099">
                  <c:v>8100</c:v>
                </c:pt>
                <c:pt idx="8100">
                  <c:v>8101</c:v>
                </c:pt>
                <c:pt idx="8101">
                  <c:v>8102</c:v>
                </c:pt>
                <c:pt idx="8102">
                  <c:v>8103</c:v>
                </c:pt>
                <c:pt idx="8103">
                  <c:v>8104</c:v>
                </c:pt>
                <c:pt idx="8104">
                  <c:v>8105</c:v>
                </c:pt>
                <c:pt idx="8105">
                  <c:v>8106</c:v>
                </c:pt>
                <c:pt idx="8106">
                  <c:v>8107</c:v>
                </c:pt>
                <c:pt idx="8107">
                  <c:v>8108</c:v>
                </c:pt>
                <c:pt idx="8108">
                  <c:v>8109</c:v>
                </c:pt>
                <c:pt idx="8109">
                  <c:v>8110</c:v>
                </c:pt>
                <c:pt idx="8110">
                  <c:v>8111</c:v>
                </c:pt>
                <c:pt idx="8111">
                  <c:v>8112</c:v>
                </c:pt>
                <c:pt idx="8112">
                  <c:v>8113</c:v>
                </c:pt>
                <c:pt idx="8113">
                  <c:v>8114</c:v>
                </c:pt>
                <c:pt idx="8114">
                  <c:v>8115</c:v>
                </c:pt>
                <c:pt idx="8115">
                  <c:v>8116</c:v>
                </c:pt>
                <c:pt idx="8116">
                  <c:v>8117</c:v>
                </c:pt>
                <c:pt idx="8117">
                  <c:v>8118</c:v>
                </c:pt>
                <c:pt idx="8118">
                  <c:v>8119</c:v>
                </c:pt>
                <c:pt idx="8119">
                  <c:v>8120</c:v>
                </c:pt>
                <c:pt idx="8120">
                  <c:v>8121</c:v>
                </c:pt>
                <c:pt idx="8121">
                  <c:v>8122</c:v>
                </c:pt>
                <c:pt idx="8122">
                  <c:v>8123</c:v>
                </c:pt>
                <c:pt idx="8123">
                  <c:v>8124</c:v>
                </c:pt>
                <c:pt idx="8124">
                  <c:v>8125</c:v>
                </c:pt>
                <c:pt idx="8125">
                  <c:v>8126</c:v>
                </c:pt>
                <c:pt idx="8126">
                  <c:v>8127</c:v>
                </c:pt>
                <c:pt idx="8127">
                  <c:v>8128</c:v>
                </c:pt>
                <c:pt idx="8128">
                  <c:v>8129</c:v>
                </c:pt>
                <c:pt idx="8129">
                  <c:v>8130</c:v>
                </c:pt>
                <c:pt idx="8130">
                  <c:v>8131</c:v>
                </c:pt>
                <c:pt idx="8131">
                  <c:v>8132</c:v>
                </c:pt>
                <c:pt idx="8132">
                  <c:v>8133</c:v>
                </c:pt>
                <c:pt idx="8133">
                  <c:v>8134</c:v>
                </c:pt>
                <c:pt idx="8134">
                  <c:v>8135</c:v>
                </c:pt>
                <c:pt idx="8135">
                  <c:v>8136</c:v>
                </c:pt>
                <c:pt idx="8136">
                  <c:v>8137</c:v>
                </c:pt>
                <c:pt idx="8137">
                  <c:v>8138</c:v>
                </c:pt>
                <c:pt idx="8138">
                  <c:v>8139</c:v>
                </c:pt>
                <c:pt idx="8139">
                  <c:v>8140</c:v>
                </c:pt>
                <c:pt idx="8140">
                  <c:v>8141</c:v>
                </c:pt>
                <c:pt idx="8141">
                  <c:v>8142</c:v>
                </c:pt>
                <c:pt idx="8142">
                  <c:v>8143</c:v>
                </c:pt>
                <c:pt idx="8143">
                  <c:v>8144</c:v>
                </c:pt>
                <c:pt idx="8144">
                  <c:v>8145</c:v>
                </c:pt>
                <c:pt idx="8145">
                  <c:v>8146</c:v>
                </c:pt>
                <c:pt idx="8146">
                  <c:v>8147</c:v>
                </c:pt>
                <c:pt idx="8147">
                  <c:v>8148</c:v>
                </c:pt>
                <c:pt idx="8148">
                  <c:v>8149</c:v>
                </c:pt>
                <c:pt idx="8149">
                  <c:v>8150</c:v>
                </c:pt>
                <c:pt idx="8150">
                  <c:v>8151</c:v>
                </c:pt>
                <c:pt idx="8151">
                  <c:v>8152</c:v>
                </c:pt>
                <c:pt idx="8152">
                  <c:v>8153</c:v>
                </c:pt>
                <c:pt idx="8153">
                  <c:v>8154</c:v>
                </c:pt>
                <c:pt idx="8154">
                  <c:v>8155</c:v>
                </c:pt>
                <c:pt idx="8155">
                  <c:v>8156</c:v>
                </c:pt>
                <c:pt idx="8156">
                  <c:v>8157</c:v>
                </c:pt>
                <c:pt idx="8157">
                  <c:v>8158</c:v>
                </c:pt>
                <c:pt idx="8158">
                  <c:v>8159</c:v>
                </c:pt>
                <c:pt idx="8159">
                  <c:v>8160</c:v>
                </c:pt>
                <c:pt idx="8160">
                  <c:v>8161</c:v>
                </c:pt>
                <c:pt idx="8161">
                  <c:v>8162</c:v>
                </c:pt>
                <c:pt idx="8162">
                  <c:v>8163</c:v>
                </c:pt>
                <c:pt idx="8163">
                  <c:v>8164</c:v>
                </c:pt>
                <c:pt idx="8164">
                  <c:v>8165</c:v>
                </c:pt>
                <c:pt idx="8165">
                  <c:v>8166</c:v>
                </c:pt>
                <c:pt idx="8166">
                  <c:v>8167</c:v>
                </c:pt>
                <c:pt idx="8167">
                  <c:v>8168</c:v>
                </c:pt>
                <c:pt idx="8168">
                  <c:v>8169</c:v>
                </c:pt>
                <c:pt idx="8169">
                  <c:v>8170</c:v>
                </c:pt>
                <c:pt idx="8170">
                  <c:v>8171</c:v>
                </c:pt>
                <c:pt idx="8171">
                  <c:v>8172</c:v>
                </c:pt>
                <c:pt idx="8172">
                  <c:v>8173</c:v>
                </c:pt>
                <c:pt idx="8173">
                  <c:v>8174</c:v>
                </c:pt>
                <c:pt idx="8174">
                  <c:v>8175</c:v>
                </c:pt>
                <c:pt idx="8175">
                  <c:v>8176</c:v>
                </c:pt>
                <c:pt idx="8176">
                  <c:v>8177</c:v>
                </c:pt>
                <c:pt idx="8177">
                  <c:v>8178</c:v>
                </c:pt>
                <c:pt idx="8178">
                  <c:v>8179</c:v>
                </c:pt>
                <c:pt idx="8179">
                  <c:v>8180</c:v>
                </c:pt>
                <c:pt idx="8180">
                  <c:v>8181</c:v>
                </c:pt>
                <c:pt idx="8181">
                  <c:v>8182</c:v>
                </c:pt>
                <c:pt idx="8182">
                  <c:v>8183</c:v>
                </c:pt>
                <c:pt idx="8183">
                  <c:v>8184</c:v>
                </c:pt>
                <c:pt idx="8184">
                  <c:v>8185</c:v>
                </c:pt>
                <c:pt idx="8185">
                  <c:v>8186</c:v>
                </c:pt>
                <c:pt idx="8186">
                  <c:v>8187</c:v>
                </c:pt>
                <c:pt idx="8187">
                  <c:v>8188</c:v>
                </c:pt>
                <c:pt idx="8188">
                  <c:v>8189</c:v>
                </c:pt>
                <c:pt idx="8189">
                  <c:v>8190</c:v>
                </c:pt>
                <c:pt idx="8190">
                  <c:v>8191</c:v>
                </c:pt>
                <c:pt idx="8191">
                  <c:v>8192</c:v>
                </c:pt>
                <c:pt idx="8192">
                  <c:v>8193</c:v>
                </c:pt>
                <c:pt idx="8193">
                  <c:v>8194</c:v>
                </c:pt>
                <c:pt idx="8194">
                  <c:v>8195</c:v>
                </c:pt>
                <c:pt idx="8195">
                  <c:v>8196</c:v>
                </c:pt>
                <c:pt idx="8196">
                  <c:v>8197</c:v>
                </c:pt>
                <c:pt idx="8197">
                  <c:v>8198</c:v>
                </c:pt>
                <c:pt idx="8198">
                  <c:v>8199</c:v>
                </c:pt>
                <c:pt idx="8199">
                  <c:v>8200</c:v>
                </c:pt>
                <c:pt idx="8200">
                  <c:v>8201</c:v>
                </c:pt>
                <c:pt idx="8201">
                  <c:v>8202</c:v>
                </c:pt>
                <c:pt idx="8202">
                  <c:v>8203</c:v>
                </c:pt>
                <c:pt idx="8203">
                  <c:v>8204</c:v>
                </c:pt>
                <c:pt idx="8204">
                  <c:v>8205</c:v>
                </c:pt>
                <c:pt idx="8205">
                  <c:v>8206</c:v>
                </c:pt>
                <c:pt idx="8206">
                  <c:v>8207</c:v>
                </c:pt>
                <c:pt idx="8207">
                  <c:v>8208</c:v>
                </c:pt>
                <c:pt idx="8208">
                  <c:v>8209</c:v>
                </c:pt>
                <c:pt idx="8209">
                  <c:v>8210</c:v>
                </c:pt>
                <c:pt idx="8210">
                  <c:v>8211</c:v>
                </c:pt>
                <c:pt idx="8211">
                  <c:v>8212</c:v>
                </c:pt>
                <c:pt idx="8212">
                  <c:v>8213</c:v>
                </c:pt>
                <c:pt idx="8213">
                  <c:v>8214</c:v>
                </c:pt>
                <c:pt idx="8214">
                  <c:v>8215</c:v>
                </c:pt>
                <c:pt idx="8215">
                  <c:v>8216</c:v>
                </c:pt>
                <c:pt idx="8216">
                  <c:v>8217</c:v>
                </c:pt>
                <c:pt idx="8217">
                  <c:v>8218</c:v>
                </c:pt>
                <c:pt idx="8218">
                  <c:v>8219</c:v>
                </c:pt>
                <c:pt idx="8219">
                  <c:v>8220</c:v>
                </c:pt>
                <c:pt idx="8220">
                  <c:v>8221</c:v>
                </c:pt>
                <c:pt idx="8221">
                  <c:v>8222</c:v>
                </c:pt>
                <c:pt idx="8222">
                  <c:v>8223</c:v>
                </c:pt>
                <c:pt idx="8223">
                  <c:v>8224</c:v>
                </c:pt>
                <c:pt idx="8224">
                  <c:v>8225</c:v>
                </c:pt>
                <c:pt idx="8225">
                  <c:v>8226</c:v>
                </c:pt>
                <c:pt idx="8226">
                  <c:v>8227</c:v>
                </c:pt>
                <c:pt idx="8227">
                  <c:v>8228</c:v>
                </c:pt>
                <c:pt idx="8228">
                  <c:v>8229</c:v>
                </c:pt>
                <c:pt idx="8229">
                  <c:v>8230</c:v>
                </c:pt>
                <c:pt idx="8230">
                  <c:v>8231</c:v>
                </c:pt>
                <c:pt idx="8231">
                  <c:v>8232</c:v>
                </c:pt>
                <c:pt idx="8232">
                  <c:v>8233</c:v>
                </c:pt>
                <c:pt idx="8233">
                  <c:v>8234</c:v>
                </c:pt>
                <c:pt idx="8234">
                  <c:v>8235</c:v>
                </c:pt>
                <c:pt idx="8235">
                  <c:v>8236</c:v>
                </c:pt>
                <c:pt idx="8236">
                  <c:v>8237</c:v>
                </c:pt>
                <c:pt idx="8237">
                  <c:v>8238</c:v>
                </c:pt>
                <c:pt idx="8238">
                  <c:v>8239</c:v>
                </c:pt>
                <c:pt idx="8239">
                  <c:v>8240</c:v>
                </c:pt>
                <c:pt idx="8240">
                  <c:v>8241</c:v>
                </c:pt>
                <c:pt idx="8241">
                  <c:v>8242</c:v>
                </c:pt>
                <c:pt idx="8242">
                  <c:v>8243</c:v>
                </c:pt>
                <c:pt idx="8243">
                  <c:v>8244</c:v>
                </c:pt>
                <c:pt idx="8244">
                  <c:v>8245</c:v>
                </c:pt>
                <c:pt idx="8245">
                  <c:v>8246</c:v>
                </c:pt>
                <c:pt idx="8246">
                  <c:v>8247</c:v>
                </c:pt>
                <c:pt idx="8247">
                  <c:v>8248</c:v>
                </c:pt>
                <c:pt idx="8248">
                  <c:v>8249</c:v>
                </c:pt>
                <c:pt idx="8249">
                  <c:v>8250</c:v>
                </c:pt>
                <c:pt idx="8250">
                  <c:v>8251</c:v>
                </c:pt>
                <c:pt idx="8251">
                  <c:v>8252</c:v>
                </c:pt>
                <c:pt idx="8252">
                  <c:v>8253</c:v>
                </c:pt>
                <c:pt idx="8253">
                  <c:v>8254</c:v>
                </c:pt>
                <c:pt idx="8254">
                  <c:v>8255</c:v>
                </c:pt>
                <c:pt idx="8255">
                  <c:v>8256</c:v>
                </c:pt>
                <c:pt idx="8256">
                  <c:v>8257</c:v>
                </c:pt>
                <c:pt idx="8257">
                  <c:v>8258</c:v>
                </c:pt>
                <c:pt idx="8258">
                  <c:v>8259</c:v>
                </c:pt>
                <c:pt idx="8259">
                  <c:v>8260</c:v>
                </c:pt>
                <c:pt idx="8260">
                  <c:v>8261</c:v>
                </c:pt>
                <c:pt idx="8261">
                  <c:v>8262</c:v>
                </c:pt>
                <c:pt idx="8262">
                  <c:v>8263</c:v>
                </c:pt>
                <c:pt idx="8263">
                  <c:v>8264</c:v>
                </c:pt>
                <c:pt idx="8264">
                  <c:v>8265</c:v>
                </c:pt>
                <c:pt idx="8265">
                  <c:v>8266</c:v>
                </c:pt>
                <c:pt idx="8266">
                  <c:v>8267</c:v>
                </c:pt>
                <c:pt idx="8267">
                  <c:v>8268</c:v>
                </c:pt>
                <c:pt idx="8268">
                  <c:v>8269</c:v>
                </c:pt>
                <c:pt idx="8269">
                  <c:v>8270</c:v>
                </c:pt>
                <c:pt idx="8270">
                  <c:v>8271</c:v>
                </c:pt>
                <c:pt idx="8271">
                  <c:v>8272</c:v>
                </c:pt>
                <c:pt idx="8272">
                  <c:v>8273</c:v>
                </c:pt>
                <c:pt idx="8273">
                  <c:v>8274</c:v>
                </c:pt>
                <c:pt idx="8274">
                  <c:v>8275</c:v>
                </c:pt>
                <c:pt idx="8275">
                  <c:v>8276</c:v>
                </c:pt>
                <c:pt idx="8276">
                  <c:v>8277</c:v>
                </c:pt>
                <c:pt idx="8277">
                  <c:v>8278</c:v>
                </c:pt>
                <c:pt idx="8278">
                  <c:v>8279</c:v>
                </c:pt>
                <c:pt idx="8279">
                  <c:v>8280</c:v>
                </c:pt>
                <c:pt idx="8280">
                  <c:v>8281</c:v>
                </c:pt>
                <c:pt idx="8281">
                  <c:v>8282</c:v>
                </c:pt>
                <c:pt idx="8282">
                  <c:v>8283</c:v>
                </c:pt>
                <c:pt idx="8283">
                  <c:v>8284</c:v>
                </c:pt>
                <c:pt idx="8284">
                  <c:v>8285</c:v>
                </c:pt>
                <c:pt idx="8285">
                  <c:v>8286</c:v>
                </c:pt>
                <c:pt idx="8286">
                  <c:v>8287</c:v>
                </c:pt>
                <c:pt idx="8287">
                  <c:v>8288</c:v>
                </c:pt>
                <c:pt idx="8288">
                  <c:v>8289</c:v>
                </c:pt>
                <c:pt idx="8289">
                  <c:v>8290</c:v>
                </c:pt>
                <c:pt idx="8290">
                  <c:v>8291</c:v>
                </c:pt>
                <c:pt idx="8291">
                  <c:v>8292</c:v>
                </c:pt>
                <c:pt idx="8292">
                  <c:v>8293</c:v>
                </c:pt>
                <c:pt idx="8293">
                  <c:v>8294</c:v>
                </c:pt>
                <c:pt idx="8294">
                  <c:v>8295</c:v>
                </c:pt>
                <c:pt idx="8295">
                  <c:v>8296</c:v>
                </c:pt>
                <c:pt idx="8296">
                  <c:v>8297</c:v>
                </c:pt>
                <c:pt idx="8297">
                  <c:v>8298</c:v>
                </c:pt>
                <c:pt idx="8298">
                  <c:v>8299</c:v>
                </c:pt>
                <c:pt idx="8299">
                  <c:v>8300</c:v>
                </c:pt>
                <c:pt idx="8300">
                  <c:v>8301</c:v>
                </c:pt>
                <c:pt idx="8301">
                  <c:v>8302</c:v>
                </c:pt>
                <c:pt idx="8302">
                  <c:v>8303</c:v>
                </c:pt>
                <c:pt idx="8303">
                  <c:v>8304</c:v>
                </c:pt>
                <c:pt idx="8304">
                  <c:v>8305</c:v>
                </c:pt>
                <c:pt idx="8305">
                  <c:v>8306</c:v>
                </c:pt>
                <c:pt idx="8306">
                  <c:v>8307</c:v>
                </c:pt>
                <c:pt idx="8307">
                  <c:v>8308</c:v>
                </c:pt>
                <c:pt idx="8308">
                  <c:v>8309</c:v>
                </c:pt>
                <c:pt idx="8309">
                  <c:v>8310</c:v>
                </c:pt>
                <c:pt idx="8310">
                  <c:v>8311</c:v>
                </c:pt>
                <c:pt idx="8311">
                  <c:v>8312</c:v>
                </c:pt>
                <c:pt idx="8312">
                  <c:v>8313</c:v>
                </c:pt>
                <c:pt idx="8313">
                  <c:v>8314</c:v>
                </c:pt>
                <c:pt idx="8314">
                  <c:v>8315</c:v>
                </c:pt>
                <c:pt idx="8315">
                  <c:v>8316</c:v>
                </c:pt>
                <c:pt idx="8316">
                  <c:v>8317</c:v>
                </c:pt>
                <c:pt idx="8317">
                  <c:v>8318</c:v>
                </c:pt>
                <c:pt idx="8318">
                  <c:v>8319</c:v>
                </c:pt>
                <c:pt idx="8319">
                  <c:v>8320</c:v>
                </c:pt>
                <c:pt idx="8320">
                  <c:v>8321</c:v>
                </c:pt>
                <c:pt idx="8321">
                  <c:v>8322</c:v>
                </c:pt>
                <c:pt idx="8322">
                  <c:v>8323</c:v>
                </c:pt>
                <c:pt idx="8323">
                  <c:v>8324</c:v>
                </c:pt>
                <c:pt idx="8324">
                  <c:v>8325</c:v>
                </c:pt>
                <c:pt idx="8325">
                  <c:v>8326</c:v>
                </c:pt>
                <c:pt idx="8326">
                  <c:v>8327</c:v>
                </c:pt>
                <c:pt idx="8327">
                  <c:v>8328</c:v>
                </c:pt>
                <c:pt idx="8328">
                  <c:v>8329</c:v>
                </c:pt>
                <c:pt idx="8329">
                  <c:v>8330</c:v>
                </c:pt>
                <c:pt idx="8330">
                  <c:v>8331</c:v>
                </c:pt>
                <c:pt idx="8331">
                  <c:v>8332</c:v>
                </c:pt>
                <c:pt idx="8332">
                  <c:v>8333</c:v>
                </c:pt>
                <c:pt idx="8333">
                  <c:v>8334</c:v>
                </c:pt>
                <c:pt idx="8334">
                  <c:v>8335</c:v>
                </c:pt>
                <c:pt idx="8335">
                  <c:v>8336</c:v>
                </c:pt>
                <c:pt idx="8336">
                  <c:v>8337</c:v>
                </c:pt>
                <c:pt idx="8337">
                  <c:v>8338</c:v>
                </c:pt>
                <c:pt idx="8338">
                  <c:v>8339</c:v>
                </c:pt>
                <c:pt idx="8339">
                  <c:v>8340</c:v>
                </c:pt>
                <c:pt idx="8340">
                  <c:v>8341</c:v>
                </c:pt>
                <c:pt idx="8341">
                  <c:v>8342</c:v>
                </c:pt>
                <c:pt idx="8342">
                  <c:v>8343</c:v>
                </c:pt>
                <c:pt idx="8343">
                  <c:v>8344</c:v>
                </c:pt>
                <c:pt idx="8344">
                  <c:v>8345</c:v>
                </c:pt>
                <c:pt idx="8345">
                  <c:v>8346</c:v>
                </c:pt>
                <c:pt idx="8346">
                  <c:v>8347</c:v>
                </c:pt>
                <c:pt idx="8347">
                  <c:v>8348</c:v>
                </c:pt>
                <c:pt idx="8348">
                  <c:v>8349</c:v>
                </c:pt>
                <c:pt idx="8349">
                  <c:v>8350</c:v>
                </c:pt>
                <c:pt idx="8350">
                  <c:v>8351</c:v>
                </c:pt>
                <c:pt idx="8351">
                  <c:v>8352</c:v>
                </c:pt>
                <c:pt idx="8352">
                  <c:v>8353</c:v>
                </c:pt>
                <c:pt idx="8353">
                  <c:v>8354</c:v>
                </c:pt>
                <c:pt idx="8354">
                  <c:v>8355</c:v>
                </c:pt>
                <c:pt idx="8355">
                  <c:v>8356</c:v>
                </c:pt>
                <c:pt idx="8356">
                  <c:v>8357</c:v>
                </c:pt>
                <c:pt idx="8357">
                  <c:v>8358</c:v>
                </c:pt>
                <c:pt idx="8358">
                  <c:v>8359</c:v>
                </c:pt>
                <c:pt idx="8359">
                  <c:v>8360</c:v>
                </c:pt>
                <c:pt idx="8360">
                  <c:v>8361</c:v>
                </c:pt>
                <c:pt idx="8361">
                  <c:v>8362</c:v>
                </c:pt>
                <c:pt idx="8362">
                  <c:v>8363</c:v>
                </c:pt>
                <c:pt idx="8363">
                  <c:v>8364</c:v>
                </c:pt>
                <c:pt idx="8364">
                  <c:v>8365</c:v>
                </c:pt>
                <c:pt idx="8365">
                  <c:v>8366</c:v>
                </c:pt>
                <c:pt idx="8366">
                  <c:v>8367</c:v>
                </c:pt>
                <c:pt idx="8367">
                  <c:v>8368</c:v>
                </c:pt>
                <c:pt idx="8368">
                  <c:v>8369</c:v>
                </c:pt>
                <c:pt idx="8369">
                  <c:v>8370</c:v>
                </c:pt>
                <c:pt idx="8370">
                  <c:v>8371</c:v>
                </c:pt>
                <c:pt idx="8371">
                  <c:v>8372</c:v>
                </c:pt>
                <c:pt idx="8372">
                  <c:v>8373</c:v>
                </c:pt>
                <c:pt idx="8373">
                  <c:v>8374</c:v>
                </c:pt>
                <c:pt idx="8374">
                  <c:v>8375</c:v>
                </c:pt>
                <c:pt idx="8375">
                  <c:v>8376</c:v>
                </c:pt>
                <c:pt idx="8376">
                  <c:v>8377</c:v>
                </c:pt>
                <c:pt idx="8377">
                  <c:v>8378</c:v>
                </c:pt>
                <c:pt idx="8378">
                  <c:v>8379</c:v>
                </c:pt>
                <c:pt idx="8379">
                  <c:v>8380</c:v>
                </c:pt>
                <c:pt idx="8380">
                  <c:v>8381</c:v>
                </c:pt>
                <c:pt idx="8381">
                  <c:v>8382</c:v>
                </c:pt>
                <c:pt idx="8382">
                  <c:v>8383</c:v>
                </c:pt>
                <c:pt idx="8383">
                  <c:v>8384</c:v>
                </c:pt>
                <c:pt idx="8384">
                  <c:v>8385</c:v>
                </c:pt>
                <c:pt idx="8385">
                  <c:v>8386</c:v>
                </c:pt>
                <c:pt idx="8386">
                  <c:v>8387</c:v>
                </c:pt>
                <c:pt idx="8387">
                  <c:v>8388</c:v>
                </c:pt>
                <c:pt idx="8388">
                  <c:v>8389</c:v>
                </c:pt>
                <c:pt idx="8389">
                  <c:v>8390</c:v>
                </c:pt>
                <c:pt idx="8390">
                  <c:v>8391</c:v>
                </c:pt>
                <c:pt idx="8391">
                  <c:v>8392</c:v>
                </c:pt>
                <c:pt idx="8392">
                  <c:v>8393</c:v>
                </c:pt>
                <c:pt idx="8393">
                  <c:v>8394</c:v>
                </c:pt>
                <c:pt idx="8394">
                  <c:v>8395</c:v>
                </c:pt>
                <c:pt idx="8395">
                  <c:v>8396</c:v>
                </c:pt>
                <c:pt idx="8396">
                  <c:v>8397</c:v>
                </c:pt>
                <c:pt idx="8397">
                  <c:v>8398</c:v>
                </c:pt>
                <c:pt idx="8398">
                  <c:v>8399</c:v>
                </c:pt>
                <c:pt idx="8399">
                  <c:v>8400</c:v>
                </c:pt>
                <c:pt idx="8400">
                  <c:v>8401</c:v>
                </c:pt>
                <c:pt idx="8401">
                  <c:v>8402</c:v>
                </c:pt>
                <c:pt idx="8402">
                  <c:v>8403</c:v>
                </c:pt>
                <c:pt idx="8403">
                  <c:v>8404</c:v>
                </c:pt>
                <c:pt idx="8404">
                  <c:v>8405</c:v>
                </c:pt>
                <c:pt idx="8405">
                  <c:v>8406</c:v>
                </c:pt>
                <c:pt idx="8406">
                  <c:v>8407</c:v>
                </c:pt>
                <c:pt idx="8407">
                  <c:v>8408</c:v>
                </c:pt>
                <c:pt idx="8408">
                  <c:v>8409</c:v>
                </c:pt>
                <c:pt idx="8409">
                  <c:v>8410</c:v>
                </c:pt>
                <c:pt idx="8410">
                  <c:v>8411</c:v>
                </c:pt>
                <c:pt idx="8411">
                  <c:v>8412</c:v>
                </c:pt>
                <c:pt idx="8412">
                  <c:v>8413</c:v>
                </c:pt>
                <c:pt idx="8413">
                  <c:v>8414</c:v>
                </c:pt>
                <c:pt idx="8414">
                  <c:v>8415</c:v>
                </c:pt>
                <c:pt idx="8415">
                  <c:v>8416</c:v>
                </c:pt>
                <c:pt idx="8416">
                  <c:v>8417</c:v>
                </c:pt>
                <c:pt idx="8417">
                  <c:v>8418</c:v>
                </c:pt>
                <c:pt idx="8418">
                  <c:v>8419</c:v>
                </c:pt>
                <c:pt idx="8419">
                  <c:v>8420</c:v>
                </c:pt>
                <c:pt idx="8420">
                  <c:v>8421</c:v>
                </c:pt>
                <c:pt idx="8421">
                  <c:v>8422</c:v>
                </c:pt>
                <c:pt idx="8422">
                  <c:v>8423</c:v>
                </c:pt>
                <c:pt idx="8423">
                  <c:v>8424</c:v>
                </c:pt>
                <c:pt idx="8424">
                  <c:v>8425</c:v>
                </c:pt>
                <c:pt idx="8425">
                  <c:v>8426</c:v>
                </c:pt>
                <c:pt idx="8426">
                  <c:v>8427</c:v>
                </c:pt>
                <c:pt idx="8427">
                  <c:v>8428</c:v>
                </c:pt>
                <c:pt idx="8428">
                  <c:v>8429</c:v>
                </c:pt>
                <c:pt idx="8429">
                  <c:v>8430</c:v>
                </c:pt>
                <c:pt idx="8430">
                  <c:v>8431</c:v>
                </c:pt>
                <c:pt idx="8431">
                  <c:v>8432</c:v>
                </c:pt>
                <c:pt idx="8432">
                  <c:v>8433</c:v>
                </c:pt>
                <c:pt idx="8433">
                  <c:v>8434</c:v>
                </c:pt>
                <c:pt idx="8434">
                  <c:v>8435</c:v>
                </c:pt>
                <c:pt idx="8435">
                  <c:v>8436</c:v>
                </c:pt>
                <c:pt idx="8436">
                  <c:v>8437</c:v>
                </c:pt>
                <c:pt idx="8437">
                  <c:v>8438</c:v>
                </c:pt>
                <c:pt idx="8438">
                  <c:v>8439</c:v>
                </c:pt>
                <c:pt idx="8439">
                  <c:v>8440</c:v>
                </c:pt>
                <c:pt idx="8440">
                  <c:v>8441</c:v>
                </c:pt>
                <c:pt idx="8441">
                  <c:v>8442</c:v>
                </c:pt>
                <c:pt idx="8442">
                  <c:v>8443</c:v>
                </c:pt>
                <c:pt idx="8443">
                  <c:v>8444</c:v>
                </c:pt>
                <c:pt idx="8444">
                  <c:v>8445</c:v>
                </c:pt>
                <c:pt idx="8445">
                  <c:v>8446</c:v>
                </c:pt>
                <c:pt idx="8446">
                  <c:v>8447</c:v>
                </c:pt>
                <c:pt idx="8447">
                  <c:v>8448</c:v>
                </c:pt>
                <c:pt idx="8448">
                  <c:v>8449</c:v>
                </c:pt>
                <c:pt idx="8449">
                  <c:v>8450</c:v>
                </c:pt>
                <c:pt idx="8450">
                  <c:v>8451</c:v>
                </c:pt>
                <c:pt idx="8451">
                  <c:v>8452</c:v>
                </c:pt>
                <c:pt idx="8452">
                  <c:v>8453</c:v>
                </c:pt>
                <c:pt idx="8453">
                  <c:v>8454</c:v>
                </c:pt>
                <c:pt idx="8454">
                  <c:v>8455</c:v>
                </c:pt>
                <c:pt idx="8455">
                  <c:v>8456</c:v>
                </c:pt>
                <c:pt idx="8456">
                  <c:v>8457</c:v>
                </c:pt>
                <c:pt idx="8457">
                  <c:v>8458</c:v>
                </c:pt>
                <c:pt idx="8458">
                  <c:v>8459</c:v>
                </c:pt>
                <c:pt idx="8459">
                  <c:v>8460</c:v>
                </c:pt>
                <c:pt idx="8460">
                  <c:v>8461</c:v>
                </c:pt>
                <c:pt idx="8461">
                  <c:v>8462</c:v>
                </c:pt>
                <c:pt idx="8462">
                  <c:v>8463</c:v>
                </c:pt>
                <c:pt idx="8463">
                  <c:v>8464</c:v>
                </c:pt>
                <c:pt idx="8464">
                  <c:v>8465</c:v>
                </c:pt>
                <c:pt idx="8465">
                  <c:v>8466</c:v>
                </c:pt>
                <c:pt idx="8466">
                  <c:v>8467</c:v>
                </c:pt>
                <c:pt idx="8467">
                  <c:v>8468</c:v>
                </c:pt>
                <c:pt idx="8468">
                  <c:v>8469</c:v>
                </c:pt>
                <c:pt idx="8469">
                  <c:v>8470</c:v>
                </c:pt>
                <c:pt idx="8470">
                  <c:v>8471</c:v>
                </c:pt>
                <c:pt idx="8471">
                  <c:v>8472</c:v>
                </c:pt>
                <c:pt idx="8472">
                  <c:v>8473</c:v>
                </c:pt>
                <c:pt idx="8473">
                  <c:v>8474</c:v>
                </c:pt>
                <c:pt idx="8474">
                  <c:v>8475</c:v>
                </c:pt>
                <c:pt idx="8475">
                  <c:v>8476</c:v>
                </c:pt>
                <c:pt idx="8476">
                  <c:v>8477</c:v>
                </c:pt>
                <c:pt idx="8477">
                  <c:v>8478</c:v>
                </c:pt>
                <c:pt idx="8478">
                  <c:v>8479</c:v>
                </c:pt>
                <c:pt idx="8479">
                  <c:v>8480</c:v>
                </c:pt>
                <c:pt idx="8480">
                  <c:v>8481</c:v>
                </c:pt>
                <c:pt idx="8481">
                  <c:v>8482</c:v>
                </c:pt>
                <c:pt idx="8482">
                  <c:v>8483</c:v>
                </c:pt>
                <c:pt idx="8483">
                  <c:v>8484</c:v>
                </c:pt>
                <c:pt idx="8484">
                  <c:v>8485</c:v>
                </c:pt>
                <c:pt idx="8485">
                  <c:v>8486</c:v>
                </c:pt>
                <c:pt idx="8486">
                  <c:v>8487</c:v>
                </c:pt>
                <c:pt idx="8487">
                  <c:v>8488</c:v>
                </c:pt>
                <c:pt idx="8488">
                  <c:v>8489</c:v>
                </c:pt>
                <c:pt idx="8489">
                  <c:v>8490</c:v>
                </c:pt>
                <c:pt idx="8490">
                  <c:v>8491</c:v>
                </c:pt>
                <c:pt idx="8491">
                  <c:v>8492</c:v>
                </c:pt>
                <c:pt idx="8492">
                  <c:v>8493</c:v>
                </c:pt>
                <c:pt idx="8493">
                  <c:v>8494</c:v>
                </c:pt>
                <c:pt idx="8494">
                  <c:v>8495</c:v>
                </c:pt>
                <c:pt idx="8495">
                  <c:v>8496</c:v>
                </c:pt>
                <c:pt idx="8496">
                  <c:v>8497</c:v>
                </c:pt>
                <c:pt idx="8497">
                  <c:v>8498</c:v>
                </c:pt>
                <c:pt idx="8498">
                  <c:v>8499</c:v>
                </c:pt>
                <c:pt idx="8499">
                  <c:v>8500</c:v>
                </c:pt>
                <c:pt idx="8500">
                  <c:v>8501</c:v>
                </c:pt>
                <c:pt idx="8501">
                  <c:v>8502</c:v>
                </c:pt>
                <c:pt idx="8502">
                  <c:v>8503</c:v>
                </c:pt>
                <c:pt idx="8503">
                  <c:v>8504</c:v>
                </c:pt>
                <c:pt idx="8504">
                  <c:v>8505</c:v>
                </c:pt>
                <c:pt idx="8505">
                  <c:v>8506</c:v>
                </c:pt>
                <c:pt idx="8506">
                  <c:v>8507</c:v>
                </c:pt>
                <c:pt idx="8507">
                  <c:v>8508</c:v>
                </c:pt>
                <c:pt idx="8508">
                  <c:v>8509</c:v>
                </c:pt>
                <c:pt idx="8509">
                  <c:v>8510</c:v>
                </c:pt>
                <c:pt idx="8510">
                  <c:v>8511</c:v>
                </c:pt>
                <c:pt idx="8511">
                  <c:v>8512</c:v>
                </c:pt>
                <c:pt idx="8512">
                  <c:v>8513</c:v>
                </c:pt>
                <c:pt idx="8513">
                  <c:v>8514</c:v>
                </c:pt>
                <c:pt idx="8514">
                  <c:v>8515</c:v>
                </c:pt>
                <c:pt idx="8515">
                  <c:v>8516</c:v>
                </c:pt>
                <c:pt idx="8516">
                  <c:v>8517</c:v>
                </c:pt>
                <c:pt idx="8517">
                  <c:v>8518</c:v>
                </c:pt>
                <c:pt idx="8518">
                  <c:v>8519</c:v>
                </c:pt>
                <c:pt idx="8519">
                  <c:v>8520</c:v>
                </c:pt>
                <c:pt idx="8520">
                  <c:v>8521</c:v>
                </c:pt>
                <c:pt idx="8521">
                  <c:v>8522</c:v>
                </c:pt>
                <c:pt idx="8522">
                  <c:v>8523</c:v>
                </c:pt>
                <c:pt idx="8523">
                  <c:v>8524</c:v>
                </c:pt>
                <c:pt idx="8524">
                  <c:v>8525</c:v>
                </c:pt>
                <c:pt idx="8525">
                  <c:v>8526</c:v>
                </c:pt>
                <c:pt idx="8526">
                  <c:v>8527</c:v>
                </c:pt>
                <c:pt idx="8527">
                  <c:v>8528</c:v>
                </c:pt>
                <c:pt idx="8528">
                  <c:v>8529</c:v>
                </c:pt>
                <c:pt idx="8529">
                  <c:v>8530</c:v>
                </c:pt>
                <c:pt idx="8530">
                  <c:v>8531</c:v>
                </c:pt>
                <c:pt idx="8531">
                  <c:v>8532</c:v>
                </c:pt>
                <c:pt idx="8532">
                  <c:v>8533</c:v>
                </c:pt>
                <c:pt idx="8533">
                  <c:v>8534</c:v>
                </c:pt>
                <c:pt idx="8534">
                  <c:v>8535</c:v>
                </c:pt>
                <c:pt idx="8535">
                  <c:v>8536</c:v>
                </c:pt>
                <c:pt idx="8536">
                  <c:v>8537</c:v>
                </c:pt>
                <c:pt idx="8537">
                  <c:v>8538</c:v>
                </c:pt>
                <c:pt idx="8538">
                  <c:v>8539</c:v>
                </c:pt>
                <c:pt idx="8539">
                  <c:v>8540</c:v>
                </c:pt>
                <c:pt idx="8540">
                  <c:v>8541</c:v>
                </c:pt>
                <c:pt idx="8541">
                  <c:v>8542</c:v>
                </c:pt>
                <c:pt idx="8542">
                  <c:v>8543</c:v>
                </c:pt>
                <c:pt idx="8543">
                  <c:v>8544</c:v>
                </c:pt>
                <c:pt idx="8544">
                  <c:v>8545</c:v>
                </c:pt>
                <c:pt idx="8545">
                  <c:v>8546</c:v>
                </c:pt>
                <c:pt idx="8546">
                  <c:v>8547</c:v>
                </c:pt>
                <c:pt idx="8547">
                  <c:v>8548</c:v>
                </c:pt>
                <c:pt idx="8548">
                  <c:v>8549</c:v>
                </c:pt>
                <c:pt idx="8549">
                  <c:v>8550</c:v>
                </c:pt>
                <c:pt idx="8550">
                  <c:v>8551</c:v>
                </c:pt>
                <c:pt idx="8551">
                  <c:v>8552</c:v>
                </c:pt>
                <c:pt idx="8552">
                  <c:v>8553</c:v>
                </c:pt>
                <c:pt idx="8553">
                  <c:v>8554</c:v>
                </c:pt>
                <c:pt idx="8554">
                  <c:v>8555</c:v>
                </c:pt>
                <c:pt idx="8555">
                  <c:v>8556</c:v>
                </c:pt>
                <c:pt idx="8556">
                  <c:v>8557</c:v>
                </c:pt>
                <c:pt idx="8557">
                  <c:v>8558</c:v>
                </c:pt>
                <c:pt idx="8558">
                  <c:v>8559</c:v>
                </c:pt>
                <c:pt idx="8559">
                  <c:v>8560</c:v>
                </c:pt>
                <c:pt idx="8560">
                  <c:v>8561</c:v>
                </c:pt>
                <c:pt idx="8561">
                  <c:v>8562</c:v>
                </c:pt>
                <c:pt idx="8562">
                  <c:v>8563</c:v>
                </c:pt>
                <c:pt idx="8563">
                  <c:v>8564</c:v>
                </c:pt>
                <c:pt idx="8564">
                  <c:v>8565</c:v>
                </c:pt>
                <c:pt idx="8565">
                  <c:v>8566</c:v>
                </c:pt>
                <c:pt idx="8566">
                  <c:v>8567</c:v>
                </c:pt>
                <c:pt idx="8567">
                  <c:v>8568</c:v>
                </c:pt>
                <c:pt idx="8568">
                  <c:v>8569</c:v>
                </c:pt>
                <c:pt idx="8569">
                  <c:v>8570</c:v>
                </c:pt>
                <c:pt idx="8570">
                  <c:v>8571</c:v>
                </c:pt>
                <c:pt idx="8571">
                  <c:v>8572</c:v>
                </c:pt>
                <c:pt idx="8572">
                  <c:v>8573</c:v>
                </c:pt>
                <c:pt idx="8573">
                  <c:v>8574</c:v>
                </c:pt>
                <c:pt idx="8574">
                  <c:v>8575</c:v>
                </c:pt>
                <c:pt idx="8575">
                  <c:v>8576</c:v>
                </c:pt>
                <c:pt idx="8576">
                  <c:v>8577</c:v>
                </c:pt>
                <c:pt idx="8577">
                  <c:v>8578</c:v>
                </c:pt>
                <c:pt idx="8578">
                  <c:v>8579</c:v>
                </c:pt>
                <c:pt idx="8579">
                  <c:v>8580</c:v>
                </c:pt>
                <c:pt idx="8580">
                  <c:v>8581</c:v>
                </c:pt>
                <c:pt idx="8581">
                  <c:v>8582</c:v>
                </c:pt>
                <c:pt idx="8582">
                  <c:v>8583</c:v>
                </c:pt>
                <c:pt idx="8583">
                  <c:v>8584</c:v>
                </c:pt>
                <c:pt idx="8584">
                  <c:v>8585</c:v>
                </c:pt>
                <c:pt idx="8585">
                  <c:v>8586</c:v>
                </c:pt>
                <c:pt idx="8586">
                  <c:v>8587</c:v>
                </c:pt>
                <c:pt idx="8587">
                  <c:v>8588</c:v>
                </c:pt>
                <c:pt idx="8588">
                  <c:v>8589</c:v>
                </c:pt>
                <c:pt idx="8589">
                  <c:v>8590</c:v>
                </c:pt>
                <c:pt idx="8590">
                  <c:v>8591</c:v>
                </c:pt>
                <c:pt idx="8591">
                  <c:v>8592</c:v>
                </c:pt>
                <c:pt idx="8592">
                  <c:v>8593</c:v>
                </c:pt>
                <c:pt idx="8593">
                  <c:v>8594</c:v>
                </c:pt>
                <c:pt idx="8594">
                  <c:v>8595</c:v>
                </c:pt>
                <c:pt idx="8595">
                  <c:v>8596</c:v>
                </c:pt>
                <c:pt idx="8596">
                  <c:v>8597</c:v>
                </c:pt>
                <c:pt idx="8597">
                  <c:v>8598</c:v>
                </c:pt>
                <c:pt idx="8598">
                  <c:v>8599</c:v>
                </c:pt>
                <c:pt idx="8599">
                  <c:v>8600</c:v>
                </c:pt>
                <c:pt idx="8600">
                  <c:v>8601</c:v>
                </c:pt>
                <c:pt idx="8601">
                  <c:v>8602</c:v>
                </c:pt>
                <c:pt idx="8602">
                  <c:v>8603</c:v>
                </c:pt>
                <c:pt idx="8603">
                  <c:v>8604</c:v>
                </c:pt>
                <c:pt idx="8604">
                  <c:v>8605</c:v>
                </c:pt>
                <c:pt idx="8605">
                  <c:v>8606</c:v>
                </c:pt>
                <c:pt idx="8606">
                  <c:v>8607</c:v>
                </c:pt>
                <c:pt idx="8607">
                  <c:v>8608</c:v>
                </c:pt>
                <c:pt idx="8608">
                  <c:v>8609</c:v>
                </c:pt>
                <c:pt idx="8609">
                  <c:v>8610</c:v>
                </c:pt>
                <c:pt idx="8610">
                  <c:v>8611</c:v>
                </c:pt>
                <c:pt idx="8611">
                  <c:v>8612</c:v>
                </c:pt>
                <c:pt idx="8612">
                  <c:v>8613</c:v>
                </c:pt>
                <c:pt idx="8613">
                  <c:v>8614</c:v>
                </c:pt>
                <c:pt idx="8614">
                  <c:v>8615</c:v>
                </c:pt>
                <c:pt idx="8615">
                  <c:v>8616</c:v>
                </c:pt>
                <c:pt idx="8616">
                  <c:v>8617</c:v>
                </c:pt>
                <c:pt idx="8617">
                  <c:v>8618</c:v>
                </c:pt>
                <c:pt idx="8618">
                  <c:v>8619</c:v>
                </c:pt>
                <c:pt idx="8619">
                  <c:v>8620</c:v>
                </c:pt>
                <c:pt idx="8620">
                  <c:v>8621</c:v>
                </c:pt>
                <c:pt idx="8621">
                  <c:v>8622</c:v>
                </c:pt>
                <c:pt idx="8622">
                  <c:v>8623</c:v>
                </c:pt>
                <c:pt idx="8623">
                  <c:v>8624</c:v>
                </c:pt>
                <c:pt idx="8624">
                  <c:v>8625</c:v>
                </c:pt>
                <c:pt idx="8625">
                  <c:v>8626</c:v>
                </c:pt>
                <c:pt idx="8626">
                  <c:v>8627</c:v>
                </c:pt>
                <c:pt idx="8627">
                  <c:v>8628</c:v>
                </c:pt>
                <c:pt idx="8628">
                  <c:v>8629</c:v>
                </c:pt>
                <c:pt idx="8629">
                  <c:v>8630</c:v>
                </c:pt>
                <c:pt idx="8630">
                  <c:v>8631</c:v>
                </c:pt>
                <c:pt idx="8631">
                  <c:v>8632</c:v>
                </c:pt>
                <c:pt idx="8632">
                  <c:v>8633</c:v>
                </c:pt>
                <c:pt idx="8633">
                  <c:v>8634</c:v>
                </c:pt>
                <c:pt idx="8634">
                  <c:v>8635</c:v>
                </c:pt>
                <c:pt idx="8635">
                  <c:v>8636</c:v>
                </c:pt>
                <c:pt idx="8636">
                  <c:v>8637</c:v>
                </c:pt>
                <c:pt idx="8637">
                  <c:v>8638</c:v>
                </c:pt>
                <c:pt idx="8638">
                  <c:v>8639</c:v>
                </c:pt>
                <c:pt idx="8639">
                  <c:v>8640</c:v>
                </c:pt>
                <c:pt idx="8640">
                  <c:v>8641</c:v>
                </c:pt>
                <c:pt idx="8641">
                  <c:v>8642</c:v>
                </c:pt>
                <c:pt idx="8642">
                  <c:v>8643</c:v>
                </c:pt>
                <c:pt idx="8643">
                  <c:v>8644</c:v>
                </c:pt>
                <c:pt idx="8644">
                  <c:v>8645</c:v>
                </c:pt>
                <c:pt idx="8645">
                  <c:v>8646</c:v>
                </c:pt>
                <c:pt idx="8646">
                  <c:v>8647</c:v>
                </c:pt>
                <c:pt idx="8647">
                  <c:v>8648</c:v>
                </c:pt>
                <c:pt idx="8648">
                  <c:v>8649</c:v>
                </c:pt>
                <c:pt idx="8649">
                  <c:v>8650</c:v>
                </c:pt>
                <c:pt idx="8650">
                  <c:v>8651</c:v>
                </c:pt>
                <c:pt idx="8651">
                  <c:v>8652</c:v>
                </c:pt>
                <c:pt idx="8652">
                  <c:v>8653</c:v>
                </c:pt>
                <c:pt idx="8653">
                  <c:v>8654</c:v>
                </c:pt>
                <c:pt idx="8654">
                  <c:v>8655</c:v>
                </c:pt>
                <c:pt idx="8655">
                  <c:v>8656</c:v>
                </c:pt>
                <c:pt idx="8656">
                  <c:v>8657</c:v>
                </c:pt>
                <c:pt idx="8657">
                  <c:v>8658</c:v>
                </c:pt>
                <c:pt idx="8658">
                  <c:v>8659</c:v>
                </c:pt>
                <c:pt idx="8659">
                  <c:v>8660</c:v>
                </c:pt>
                <c:pt idx="8660">
                  <c:v>8661</c:v>
                </c:pt>
                <c:pt idx="8661">
                  <c:v>8662</c:v>
                </c:pt>
                <c:pt idx="8662">
                  <c:v>8663</c:v>
                </c:pt>
                <c:pt idx="8663">
                  <c:v>8664</c:v>
                </c:pt>
                <c:pt idx="8664">
                  <c:v>8665</c:v>
                </c:pt>
                <c:pt idx="8665">
                  <c:v>8666</c:v>
                </c:pt>
                <c:pt idx="8666">
                  <c:v>8667</c:v>
                </c:pt>
                <c:pt idx="8667">
                  <c:v>8668</c:v>
                </c:pt>
                <c:pt idx="8668">
                  <c:v>8669</c:v>
                </c:pt>
                <c:pt idx="8669">
                  <c:v>8670</c:v>
                </c:pt>
                <c:pt idx="8670">
                  <c:v>8671</c:v>
                </c:pt>
                <c:pt idx="8671">
                  <c:v>8672</c:v>
                </c:pt>
                <c:pt idx="8672">
                  <c:v>8673</c:v>
                </c:pt>
                <c:pt idx="8673">
                  <c:v>8674</c:v>
                </c:pt>
                <c:pt idx="8674">
                  <c:v>8675</c:v>
                </c:pt>
                <c:pt idx="8675">
                  <c:v>8676</c:v>
                </c:pt>
                <c:pt idx="8676">
                  <c:v>8677</c:v>
                </c:pt>
                <c:pt idx="8677">
                  <c:v>8678</c:v>
                </c:pt>
                <c:pt idx="8678">
                  <c:v>8679</c:v>
                </c:pt>
                <c:pt idx="8679">
                  <c:v>8680</c:v>
                </c:pt>
                <c:pt idx="8680">
                  <c:v>8681</c:v>
                </c:pt>
                <c:pt idx="8681">
                  <c:v>8682</c:v>
                </c:pt>
                <c:pt idx="8682">
                  <c:v>8683</c:v>
                </c:pt>
                <c:pt idx="8683">
                  <c:v>8684</c:v>
                </c:pt>
                <c:pt idx="8684">
                  <c:v>8685</c:v>
                </c:pt>
                <c:pt idx="8685">
                  <c:v>8686</c:v>
                </c:pt>
                <c:pt idx="8686">
                  <c:v>8687</c:v>
                </c:pt>
                <c:pt idx="8687">
                  <c:v>8688</c:v>
                </c:pt>
                <c:pt idx="8688">
                  <c:v>8689</c:v>
                </c:pt>
                <c:pt idx="8689">
                  <c:v>8690</c:v>
                </c:pt>
                <c:pt idx="8690">
                  <c:v>8691</c:v>
                </c:pt>
                <c:pt idx="8691">
                  <c:v>8692</c:v>
                </c:pt>
                <c:pt idx="8692">
                  <c:v>8693</c:v>
                </c:pt>
                <c:pt idx="8693">
                  <c:v>8694</c:v>
                </c:pt>
                <c:pt idx="8694">
                  <c:v>8695</c:v>
                </c:pt>
                <c:pt idx="8695">
                  <c:v>8696</c:v>
                </c:pt>
                <c:pt idx="8696">
                  <c:v>8697</c:v>
                </c:pt>
                <c:pt idx="8697">
                  <c:v>8698</c:v>
                </c:pt>
                <c:pt idx="8698">
                  <c:v>8699</c:v>
                </c:pt>
                <c:pt idx="8699">
                  <c:v>8700</c:v>
                </c:pt>
                <c:pt idx="8700">
                  <c:v>8701</c:v>
                </c:pt>
                <c:pt idx="8701">
                  <c:v>8702</c:v>
                </c:pt>
                <c:pt idx="8702">
                  <c:v>8703</c:v>
                </c:pt>
                <c:pt idx="8703">
                  <c:v>8704</c:v>
                </c:pt>
                <c:pt idx="8704">
                  <c:v>8705</c:v>
                </c:pt>
                <c:pt idx="8705">
                  <c:v>8706</c:v>
                </c:pt>
                <c:pt idx="8706">
                  <c:v>8707</c:v>
                </c:pt>
                <c:pt idx="8707">
                  <c:v>8708</c:v>
                </c:pt>
                <c:pt idx="8708">
                  <c:v>8709</c:v>
                </c:pt>
                <c:pt idx="8709">
                  <c:v>8710</c:v>
                </c:pt>
                <c:pt idx="8710">
                  <c:v>8711</c:v>
                </c:pt>
                <c:pt idx="8711">
                  <c:v>8712</c:v>
                </c:pt>
                <c:pt idx="8712">
                  <c:v>8713</c:v>
                </c:pt>
                <c:pt idx="8713">
                  <c:v>8714</c:v>
                </c:pt>
                <c:pt idx="8714">
                  <c:v>8715</c:v>
                </c:pt>
                <c:pt idx="8715">
                  <c:v>8716</c:v>
                </c:pt>
                <c:pt idx="8716">
                  <c:v>8717</c:v>
                </c:pt>
                <c:pt idx="8717">
                  <c:v>8718</c:v>
                </c:pt>
                <c:pt idx="8718">
                  <c:v>8719</c:v>
                </c:pt>
                <c:pt idx="8719">
                  <c:v>8720</c:v>
                </c:pt>
                <c:pt idx="8720">
                  <c:v>8721</c:v>
                </c:pt>
                <c:pt idx="8721">
                  <c:v>8722</c:v>
                </c:pt>
                <c:pt idx="8722">
                  <c:v>8723</c:v>
                </c:pt>
                <c:pt idx="8723">
                  <c:v>8724</c:v>
                </c:pt>
                <c:pt idx="8724">
                  <c:v>8725</c:v>
                </c:pt>
                <c:pt idx="8725">
                  <c:v>8726</c:v>
                </c:pt>
                <c:pt idx="8726">
                  <c:v>8727</c:v>
                </c:pt>
                <c:pt idx="8727">
                  <c:v>8728</c:v>
                </c:pt>
                <c:pt idx="8728">
                  <c:v>8729</c:v>
                </c:pt>
                <c:pt idx="8729">
                  <c:v>8730</c:v>
                </c:pt>
                <c:pt idx="8730">
                  <c:v>8731</c:v>
                </c:pt>
                <c:pt idx="8731">
                  <c:v>8732</c:v>
                </c:pt>
                <c:pt idx="8732">
                  <c:v>8733</c:v>
                </c:pt>
                <c:pt idx="8733">
                  <c:v>8734</c:v>
                </c:pt>
                <c:pt idx="8734">
                  <c:v>8735</c:v>
                </c:pt>
                <c:pt idx="8735">
                  <c:v>8736</c:v>
                </c:pt>
                <c:pt idx="8736">
                  <c:v>8737</c:v>
                </c:pt>
                <c:pt idx="8737">
                  <c:v>8738</c:v>
                </c:pt>
                <c:pt idx="8738">
                  <c:v>8739</c:v>
                </c:pt>
                <c:pt idx="8739">
                  <c:v>8740</c:v>
                </c:pt>
                <c:pt idx="8740">
                  <c:v>8741</c:v>
                </c:pt>
                <c:pt idx="8741">
                  <c:v>8742</c:v>
                </c:pt>
                <c:pt idx="8742">
                  <c:v>8743</c:v>
                </c:pt>
                <c:pt idx="8743">
                  <c:v>8744</c:v>
                </c:pt>
                <c:pt idx="8744">
                  <c:v>8745</c:v>
                </c:pt>
                <c:pt idx="8745">
                  <c:v>8746</c:v>
                </c:pt>
                <c:pt idx="8746">
                  <c:v>8747</c:v>
                </c:pt>
                <c:pt idx="8747">
                  <c:v>8748</c:v>
                </c:pt>
                <c:pt idx="8748">
                  <c:v>8749</c:v>
                </c:pt>
                <c:pt idx="8749">
                  <c:v>8750</c:v>
                </c:pt>
                <c:pt idx="8750">
                  <c:v>8751</c:v>
                </c:pt>
                <c:pt idx="8751">
                  <c:v>8752</c:v>
                </c:pt>
                <c:pt idx="8752">
                  <c:v>8753</c:v>
                </c:pt>
                <c:pt idx="8753">
                  <c:v>8754</c:v>
                </c:pt>
                <c:pt idx="8754">
                  <c:v>8755</c:v>
                </c:pt>
                <c:pt idx="8755">
                  <c:v>8756</c:v>
                </c:pt>
                <c:pt idx="8756">
                  <c:v>8757</c:v>
                </c:pt>
                <c:pt idx="8757">
                  <c:v>8758</c:v>
                </c:pt>
                <c:pt idx="8758">
                  <c:v>8759</c:v>
                </c:pt>
                <c:pt idx="8759">
                  <c:v>8760</c:v>
                </c:pt>
                <c:pt idx="8760">
                  <c:v>8761</c:v>
                </c:pt>
                <c:pt idx="8761">
                  <c:v>8762</c:v>
                </c:pt>
                <c:pt idx="8762">
                  <c:v>8763</c:v>
                </c:pt>
                <c:pt idx="8763">
                  <c:v>8764</c:v>
                </c:pt>
                <c:pt idx="8764">
                  <c:v>8765</c:v>
                </c:pt>
                <c:pt idx="8765">
                  <c:v>8766</c:v>
                </c:pt>
                <c:pt idx="8766">
                  <c:v>8767</c:v>
                </c:pt>
                <c:pt idx="8767">
                  <c:v>8768</c:v>
                </c:pt>
                <c:pt idx="8768">
                  <c:v>8769</c:v>
                </c:pt>
                <c:pt idx="8769">
                  <c:v>8770</c:v>
                </c:pt>
                <c:pt idx="8770">
                  <c:v>8771</c:v>
                </c:pt>
                <c:pt idx="8771">
                  <c:v>8772</c:v>
                </c:pt>
                <c:pt idx="8772">
                  <c:v>8773</c:v>
                </c:pt>
                <c:pt idx="8773">
                  <c:v>8774</c:v>
                </c:pt>
                <c:pt idx="8774">
                  <c:v>8775</c:v>
                </c:pt>
                <c:pt idx="8775">
                  <c:v>8776</c:v>
                </c:pt>
                <c:pt idx="8776">
                  <c:v>8777</c:v>
                </c:pt>
                <c:pt idx="8777">
                  <c:v>8778</c:v>
                </c:pt>
                <c:pt idx="8778">
                  <c:v>8779</c:v>
                </c:pt>
                <c:pt idx="8779">
                  <c:v>8780</c:v>
                </c:pt>
                <c:pt idx="8780">
                  <c:v>8781</c:v>
                </c:pt>
                <c:pt idx="8781">
                  <c:v>8782</c:v>
                </c:pt>
                <c:pt idx="8782">
                  <c:v>8783</c:v>
                </c:pt>
                <c:pt idx="8783">
                  <c:v>8784</c:v>
                </c:pt>
                <c:pt idx="8784">
                  <c:v>8785</c:v>
                </c:pt>
                <c:pt idx="8785">
                  <c:v>8786</c:v>
                </c:pt>
                <c:pt idx="8786">
                  <c:v>8787</c:v>
                </c:pt>
                <c:pt idx="8787">
                  <c:v>8788</c:v>
                </c:pt>
                <c:pt idx="8788">
                  <c:v>8789</c:v>
                </c:pt>
                <c:pt idx="8789">
                  <c:v>8790</c:v>
                </c:pt>
                <c:pt idx="8790">
                  <c:v>8791</c:v>
                </c:pt>
                <c:pt idx="8791">
                  <c:v>8792</c:v>
                </c:pt>
                <c:pt idx="8792">
                  <c:v>8793</c:v>
                </c:pt>
                <c:pt idx="8793">
                  <c:v>8794</c:v>
                </c:pt>
                <c:pt idx="8794">
                  <c:v>8795</c:v>
                </c:pt>
                <c:pt idx="8795">
                  <c:v>8796</c:v>
                </c:pt>
                <c:pt idx="8796">
                  <c:v>8797</c:v>
                </c:pt>
                <c:pt idx="8797">
                  <c:v>8798</c:v>
                </c:pt>
                <c:pt idx="8798">
                  <c:v>8799</c:v>
                </c:pt>
                <c:pt idx="8799">
                  <c:v>8800</c:v>
                </c:pt>
                <c:pt idx="8800">
                  <c:v>8801</c:v>
                </c:pt>
                <c:pt idx="8801">
                  <c:v>8802</c:v>
                </c:pt>
                <c:pt idx="8802">
                  <c:v>8803</c:v>
                </c:pt>
                <c:pt idx="8803">
                  <c:v>8804</c:v>
                </c:pt>
                <c:pt idx="8804">
                  <c:v>8805</c:v>
                </c:pt>
                <c:pt idx="8805">
                  <c:v>8806</c:v>
                </c:pt>
                <c:pt idx="8806">
                  <c:v>8807</c:v>
                </c:pt>
                <c:pt idx="8807">
                  <c:v>8808</c:v>
                </c:pt>
                <c:pt idx="8808">
                  <c:v>8809</c:v>
                </c:pt>
                <c:pt idx="8809">
                  <c:v>8810</c:v>
                </c:pt>
                <c:pt idx="8810">
                  <c:v>8811</c:v>
                </c:pt>
                <c:pt idx="8811">
                  <c:v>8812</c:v>
                </c:pt>
                <c:pt idx="8812">
                  <c:v>8813</c:v>
                </c:pt>
                <c:pt idx="8813">
                  <c:v>8814</c:v>
                </c:pt>
                <c:pt idx="8814">
                  <c:v>8815</c:v>
                </c:pt>
                <c:pt idx="8815">
                  <c:v>8816</c:v>
                </c:pt>
                <c:pt idx="8816">
                  <c:v>8817</c:v>
                </c:pt>
                <c:pt idx="8817">
                  <c:v>8818</c:v>
                </c:pt>
                <c:pt idx="8818">
                  <c:v>8819</c:v>
                </c:pt>
                <c:pt idx="8819">
                  <c:v>8820</c:v>
                </c:pt>
                <c:pt idx="8820">
                  <c:v>8821</c:v>
                </c:pt>
                <c:pt idx="8821">
                  <c:v>8822</c:v>
                </c:pt>
                <c:pt idx="8822">
                  <c:v>8823</c:v>
                </c:pt>
                <c:pt idx="8823">
                  <c:v>8824</c:v>
                </c:pt>
                <c:pt idx="8824">
                  <c:v>8825</c:v>
                </c:pt>
                <c:pt idx="8825">
                  <c:v>8826</c:v>
                </c:pt>
                <c:pt idx="8826">
                  <c:v>8827</c:v>
                </c:pt>
                <c:pt idx="8827">
                  <c:v>8828</c:v>
                </c:pt>
                <c:pt idx="8828">
                  <c:v>8829</c:v>
                </c:pt>
                <c:pt idx="8829">
                  <c:v>8830</c:v>
                </c:pt>
                <c:pt idx="8830">
                  <c:v>8831</c:v>
                </c:pt>
                <c:pt idx="8831">
                  <c:v>8832</c:v>
                </c:pt>
                <c:pt idx="8832">
                  <c:v>8833</c:v>
                </c:pt>
                <c:pt idx="8833">
                  <c:v>8834</c:v>
                </c:pt>
                <c:pt idx="8834">
                  <c:v>8835</c:v>
                </c:pt>
                <c:pt idx="8835">
                  <c:v>8836</c:v>
                </c:pt>
                <c:pt idx="8836">
                  <c:v>8837</c:v>
                </c:pt>
                <c:pt idx="8837">
                  <c:v>8838</c:v>
                </c:pt>
                <c:pt idx="8838">
                  <c:v>8839</c:v>
                </c:pt>
                <c:pt idx="8839">
                  <c:v>8840</c:v>
                </c:pt>
                <c:pt idx="8840">
                  <c:v>8841</c:v>
                </c:pt>
                <c:pt idx="8841">
                  <c:v>8842</c:v>
                </c:pt>
                <c:pt idx="8842">
                  <c:v>8843</c:v>
                </c:pt>
                <c:pt idx="8843">
                  <c:v>8844</c:v>
                </c:pt>
                <c:pt idx="8844">
                  <c:v>8845</c:v>
                </c:pt>
                <c:pt idx="8845">
                  <c:v>8846</c:v>
                </c:pt>
                <c:pt idx="8846">
                  <c:v>8847</c:v>
                </c:pt>
                <c:pt idx="8847">
                  <c:v>8848</c:v>
                </c:pt>
                <c:pt idx="8848">
                  <c:v>8849</c:v>
                </c:pt>
                <c:pt idx="8849">
                  <c:v>8850</c:v>
                </c:pt>
                <c:pt idx="8850">
                  <c:v>8851</c:v>
                </c:pt>
                <c:pt idx="8851">
                  <c:v>8852</c:v>
                </c:pt>
                <c:pt idx="8852">
                  <c:v>8853</c:v>
                </c:pt>
                <c:pt idx="8853">
                  <c:v>8854</c:v>
                </c:pt>
                <c:pt idx="8854">
                  <c:v>8855</c:v>
                </c:pt>
                <c:pt idx="8855">
                  <c:v>8856</c:v>
                </c:pt>
                <c:pt idx="8856">
                  <c:v>8857</c:v>
                </c:pt>
                <c:pt idx="8857">
                  <c:v>8858</c:v>
                </c:pt>
                <c:pt idx="8858">
                  <c:v>8859</c:v>
                </c:pt>
                <c:pt idx="8859">
                  <c:v>8860</c:v>
                </c:pt>
                <c:pt idx="8860">
                  <c:v>8861</c:v>
                </c:pt>
                <c:pt idx="8861">
                  <c:v>8862</c:v>
                </c:pt>
                <c:pt idx="8862">
                  <c:v>8863</c:v>
                </c:pt>
                <c:pt idx="8863">
                  <c:v>8864</c:v>
                </c:pt>
                <c:pt idx="8864">
                  <c:v>8865</c:v>
                </c:pt>
                <c:pt idx="8865">
                  <c:v>8866</c:v>
                </c:pt>
                <c:pt idx="8866">
                  <c:v>8867</c:v>
                </c:pt>
                <c:pt idx="8867">
                  <c:v>8868</c:v>
                </c:pt>
                <c:pt idx="8868">
                  <c:v>8869</c:v>
                </c:pt>
                <c:pt idx="8869">
                  <c:v>8870</c:v>
                </c:pt>
                <c:pt idx="8870">
                  <c:v>8871</c:v>
                </c:pt>
                <c:pt idx="8871">
                  <c:v>8872</c:v>
                </c:pt>
                <c:pt idx="8872">
                  <c:v>8873</c:v>
                </c:pt>
                <c:pt idx="8873">
                  <c:v>8874</c:v>
                </c:pt>
                <c:pt idx="8874">
                  <c:v>8875</c:v>
                </c:pt>
                <c:pt idx="8875">
                  <c:v>8876</c:v>
                </c:pt>
                <c:pt idx="8876">
                  <c:v>8877</c:v>
                </c:pt>
                <c:pt idx="8877">
                  <c:v>8878</c:v>
                </c:pt>
                <c:pt idx="8878">
                  <c:v>8879</c:v>
                </c:pt>
                <c:pt idx="8879">
                  <c:v>8880</c:v>
                </c:pt>
                <c:pt idx="8880">
                  <c:v>8881</c:v>
                </c:pt>
                <c:pt idx="8881">
                  <c:v>8882</c:v>
                </c:pt>
                <c:pt idx="8882">
                  <c:v>8883</c:v>
                </c:pt>
                <c:pt idx="8883">
                  <c:v>8884</c:v>
                </c:pt>
                <c:pt idx="8884">
                  <c:v>8885</c:v>
                </c:pt>
                <c:pt idx="8885">
                  <c:v>8886</c:v>
                </c:pt>
                <c:pt idx="8886">
                  <c:v>8887</c:v>
                </c:pt>
                <c:pt idx="8887">
                  <c:v>8888</c:v>
                </c:pt>
                <c:pt idx="8888">
                  <c:v>8889</c:v>
                </c:pt>
                <c:pt idx="8889">
                  <c:v>8890</c:v>
                </c:pt>
                <c:pt idx="8890">
                  <c:v>8891</c:v>
                </c:pt>
                <c:pt idx="8891">
                  <c:v>8892</c:v>
                </c:pt>
                <c:pt idx="8892">
                  <c:v>8893</c:v>
                </c:pt>
                <c:pt idx="8893">
                  <c:v>8894</c:v>
                </c:pt>
                <c:pt idx="8894">
                  <c:v>8895</c:v>
                </c:pt>
                <c:pt idx="8895">
                  <c:v>8896</c:v>
                </c:pt>
                <c:pt idx="8896">
                  <c:v>8897</c:v>
                </c:pt>
                <c:pt idx="8897">
                  <c:v>8898</c:v>
                </c:pt>
                <c:pt idx="8898">
                  <c:v>8899</c:v>
                </c:pt>
                <c:pt idx="8899">
                  <c:v>8900</c:v>
                </c:pt>
                <c:pt idx="8900">
                  <c:v>8901</c:v>
                </c:pt>
                <c:pt idx="8901">
                  <c:v>8902</c:v>
                </c:pt>
                <c:pt idx="8902">
                  <c:v>8903</c:v>
                </c:pt>
                <c:pt idx="8903">
                  <c:v>8904</c:v>
                </c:pt>
                <c:pt idx="8904">
                  <c:v>8905</c:v>
                </c:pt>
                <c:pt idx="8905">
                  <c:v>8906</c:v>
                </c:pt>
                <c:pt idx="8906">
                  <c:v>8907</c:v>
                </c:pt>
                <c:pt idx="8907">
                  <c:v>8908</c:v>
                </c:pt>
                <c:pt idx="8908">
                  <c:v>8909</c:v>
                </c:pt>
                <c:pt idx="8909">
                  <c:v>8910</c:v>
                </c:pt>
                <c:pt idx="8910">
                  <c:v>8911</c:v>
                </c:pt>
                <c:pt idx="8911">
                  <c:v>8912</c:v>
                </c:pt>
                <c:pt idx="8912">
                  <c:v>8913</c:v>
                </c:pt>
                <c:pt idx="8913">
                  <c:v>8914</c:v>
                </c:pt>
                <c:pt idx="8914">
                  <c:v>8915</c:v>
                </c:pt>
                <c:pt idx="8915">
                  <c:v>8916</c:v>
                </c:pt>
                <c:pt idx="8916">
                  <c:v>8917</c:v>
                </c:pt>
                <c:pt idx="8917">
                  <c:v>8918</c:v>
                </c:pt>
                <c:pt idx="8918">
                  <c:v>8919</c:v>
                </c:pt>
                <c:pt idx="8919">
                  <c:v>8920</c:v>
                </c:pt>
                <c:pt idx="8920">
                  <c:v>8921</c:v>
                </c:pt>
                <c:pt idx="8921">
                  <c:v>8922</c:v>
                </c:pt>
                <c:pt idx="8922">
                  <c:v>8923</c:v>
                </c:pt>
                <c:pt idx="8923">
                  <c:v>8924</c:v>
                </c:pt>
                <c:pt idx="8924">
                  <c:v>8925</c:v>
                </c:pt>
                <c:pt idx="8925">
                  <c:v>8926</c:v>
                </c:pt>
                <c:pt idx="8926">
                  <c:v>8927</c:v>
                </c:pt>
                <c:pt idx="8927">
                  <c:v>8928</c:v>
                </c:pt>
                <c:pt idx="8928">
                  <c:v>8929</c:v>
                </c:pt>
                <c:pt idx="8929">
                  <c:v>8930</c:v>
                </c:pt>
                <c:pt idx="8930">
                  <c:v>8931</c:v>
                </c:pt>
                <c:pt idx="8931">
                  <c:v>8932</c:v>
                </c:pt>
                <c:pt idx="8932">
                  <c:v>8933</c:v>
                </c:pt>
                <c:pt idx="8933">
                  <c:v>8934</c:v>
                </c:pt>
                <c:pt idx="8934">
                  <c:v>8935</c:v>
                </c:pt>
                <c:pt idx="8935">
                  <c:v>8936</c:v>
                </c:pt>
                <c:pt idx="8936">
                  <c:v>8937</c:v>
                </c:pt>
                <c:pt idx="8937">
                  <c:v>8938</c:v>
                </c:pt>
                <c:pt idx="8938">
                  <c:v>8939</c:v>
                </c:pt>
                <c:pt idx="8939">
                  <c:v>8940</c:v>
                </c:pt>
                <c:pt idx="8940">
                  <c:v>8941</c:v>
                </c:pt>
                <c:pt idx="8941">
                  <c:v>8942</c:v>
                </c:pt>
                <c:pt idx="8942">
                  <c:v>8943</c:v>
                </c:pt>
                <c:pt idx="8943">
                  <c:v>8944</c:v>
                </c:pt>
                <c:pt idx="8944">
                  <c:v>8945</c:v>
                </c:pt>
                <c:pt idx="8945">
                  <c:v>8946</c:v>
                </c:pt>
                <c:pt idx="8946">
                  <c:v>8947</c:v>
                </c:pt>
                <c:pt idx="8947">
                  <c:v>8948</c:v>
                </c:pt>
                <c:pt idx="8948">
                  <c:v>8949</c:v>
                </c:pt>
                <c:pt idx="8949">
                  <c:v>8950</c:v>
                </c:pt>
                <c:pt idx="8950">
                  <c:v>8951</c:v>
                </c:pt>
                <c:pt idx="8951">
                  <c:v>8952</c:v>
                </c:pt>
                <c:pt idx="8952">
                  <c:v>8953</c:v>
                </c:pt>
                <c:pt idx="8953">
                  <c:v>8954</c:v>
                </c:pt>
                <c:pt idx="8954">
                  <c:v>8955</c:v>
                </c:pt>
                <c:pt idx="8955">
                  <c:v>8956</c:v>
                </c:pt>
                <c:pt idx="8956">
                  <c:v>8957</c:v>
                </c:pt>
                <c:pt idx="8957">
                  <c:v>8958</c:v>
                </c:pt>
                <c:pt idx="8958">
                  <c:v>8959</c:v>
                </c:pt>
                <c:pt idx="8959">
                  <c:v>8960</c:v>
                </c:pt>
                <c:pt idx="8960">
                  <c:v>8961</c:v>
                </c:pt>
                <c:pt idx="8961">
                  <c:v>8962</c:v>
                </c:pt>
                <c:pt idx="8962">
                  <c:v>8963</c:v>
                </c:pt>
                <c:pt idx="8963">
                  <c:v>8964</c:v>
                </c:pt>
                <c:pt idx="8964">
                  <c:v>8965</c:v>
                </c:pt>
                <c:pt idx="8965">
                  <c:v>8966</c:v>
                </c:pt>
                <c:pt idx="8966">
                  <c:v>8967</c:v>
                </c:pt>
                <c:pt idx="8967">
                  <c:v>8968</c:v>
                </c:pt>
                <c:pt idx="8968">
                  <c:v>8969</c:v>
                </c:pt>
                <c:pt idx="8969">
                  <c:v>8970</c:v>
                </c:pt>
                <c:pt idx="8970">
                  <c:v>8971</c:v>
                </c:pt>
                <c:pt idx="8971">
                  <c:v>8972</c:v>
                </c:pt>
                <c:pt idx="8972">
                  <c:v>8973</c:v>
                </c:pt>
                <c:pt idx="8973">
                  <c:v>8974</c:v>
                </c:pt>
                <c:pt idx="8974">
                  <c:v>8975</c:v>
                </c:pt>
                <c:pt idx="8975">
                  <c:v>8976</c:v>
                </c:pt>
                <c:pt idx="8976">
                  <c:v>8977</c:v>
                </c:pt>
                <c:pt idx="8977">
                  <c:v>8978</c:v>
                </c:pt>
                <c:pt idx="8978">
                  <c:v>8979</c:v>
                </c:pt>
                <c:pt idx="8979">
                  <c:v>8980</c:v>
                </c:pt>
                <c:pt idx="8980">
                  <c:v>8981</c:v>
                </c:pt>
                <c:pt idx="8981">
                  <c:v>8982</c:v>
                </c:pt>
                <c:pt idx="8982">
                  <c:v>8983</c:v>
                </c:pt>
                <c:pt idx="8983">
                  <c:v>8984</c:v>
                </c:pt>
                <c:pt idx="8984">
                  <c:v>8985</c:v>
                </c:pt>
                <c:pt idx="8985">
                  <c:v>8986</c:v>
                </c:pt>
                <c:pt idx="8986">
                  <c:v>8987</c:v>
                </c:pt>
                <c:pt idx="8987">
                  <c:v>8988</c:v>
                </c:pt>
                <c:pt idx="8988">
                  <c:v>8989</c:v>
                </c:pt>
                <c:pt idx="8989">
                  <c:v>8990</c:v>
                </c:pt>
                <c:pt idx="8990">
                  <c:v>8991</c:v>
                </c:pt>
                <c:pt idx="8991">
                  <c:v>8992</c:v>
                </c:pt>
                <c:pt idx="8992">
                  <c:v>8993</c:v>
                </c:pt>
                <c:pt idx="8993">
                  <c:v>8994</c:v>
                </c:pt>
                <c:pt idx="8994">
                  <c:v>8995</c:v>
                </c:pt>
                <c:pt idx="8995">
                  <c:v>8996</c:v>
                </c:pt>
                <c:pt idx="8996">
                  <c:v>8997</c:v>
                </c:pt>
                <c:pt idx="8997">
                  <c:v>8998</c:v>
                </c:pt>
                <c:pt idx="8998">
                  <c:v>8999</c:v>
                </c:pt>
                <c:pt idx="8999">
                  <c:v>9000</c:v>
                </c:pt>
                <c:pt idx="9000">
                  <c:v>9001</c:v>
                </c:pt>
                <c:pt idx="9001">
                  <c:v>9002</c:v>
                </c:pt>
                <c:pt idx="9002">
                  <c:v>9003</c:v>
                </c:pt>
                <c:pt idx="9003">
                  <c:v>9004</c:v>
                </c:pt>
                <c:pt idx="9004">
                  <c:v>9005</c:v>
                </c:pt>
                <c:pt idx="9005">
                  <c:v>9006</c:v>
                </c:pt>
                <c:pt idx="9006">
                  <c:v>9007</c:v>
                </c:pt>
                <c:pt idx="9007">
                  <c:v>9008</c:v>
                </c:pt>
                <c:pt idx="9008">
                  <c:v>9009</c:v>
                </c:pt>
                <c:pt idx="9009">
                  <c:v>9010</c:v>
                </c:pt>
                <c:pt idx="9010">
                  <c:v>9011</c:v>
                </c:pt>
                <c:pt idx="9011">
                  <c:v>9012</c:v>
                </c:pt>
                <c:pt idx="9012">
                  <c:v>9013</c:v>
                </c:pt>
                <c:pt idx="9013">
                  <c:v>9014</c:v>
                </c:pt>
                <c:pt idx="9014">
                  <c:v>9015</c:v>
                </c:pt>
                <c:pt idx="9015">
                  <c:v>9016</c:v>
                </c:pt>
                <c:pt idx="9016">
                  <c:v>9017</c:v>
                </c:pt>
                <c:pt idx="9017">
                  <c:v>9018</c:v>
                </c:pt>
                <c:pt idx="9018">
                  <c:v>9019</c:v>
                </c:pt>
                <c:pt idx="9019">
                  <c:v>9020</c:v>
                </c:pt>
                <c:pt idx="9020">
                  <c:v>9021</c:v>
                </c:pt>
                <c:pt idx="9021">
                  <c:v>9022</c:v>
                </c:pt>
                <c:pt idx="9022">
                  <c:v>9023</c:v>
                </c:pt>
                <c:pt idx="9023">
                  <c:v>9024</c:v>
                </c:pt>
                <c:pt idx="9024">
                  <c:v>9025</c:v>
                </c:pt>
                <c:pt idx="9025">
                  <c:v>9026</c:v>
                </c:pt>
                <c:pt idx="9026">
                  <c:v>9027</c:v>
                </c:pt>
                <c:pt idx="9027">
                  <c:v>9028</c:v>
                </c:pt>
                <c:pt idx="9028">
                  <c:v>9029</c:v>
                </c:pt>
                <c:pt idx="9029">
                  <c:v>9030</c:v>
                </c:pt>
                <c:pt idx="9030">
                  <c:v>9031</c:v>
                </c:pt>
                <c:pt idx="9031">
                  <c:v>9032</c:v>
                </c:pt>
                <c:pt idx="9032">
                  <c:v>9033</c:v>
                </c:pt>
                <c:pt idx="9033">
                  <c:v>9034</c:v>
                </c:pt>
                <c:pt idx="9034">
                  <c:v>9035</c:v>
                </c:pt>
                <c:pt idx="9035">
                  <c:v>9036</c:v>
                </c:pt>
                <c:pt idx="9036">
                  <c:v>9037</c:v>
                </c:pt>
                <c:pt idx="9037">
                  <c:v>9038</c:v>
                </c:pt>
                <c:pt idx="9038">
                  <c:v>9039</c:v>
                </c:pt>
                <c:pt idx="9039">
                  <c:v>9040</c:v>
                </c:pt>
                <c:pt idx="9040">
                  <c:v>9041</c:v>
                </c:pt>
                <c:pt idx="9041">
                  <c:v>9042</c:v>
                </c:pt>
                <c:pt idx="9042">
                  <c:v>9043</c:v>
                </c:pt>
                <c:pt idx="9043">
                  <c:v>9044</c:v>
                </c:pt>
                <c:pt idx="9044">
                  <c:v>9045</c:v>
                </c:pt>
                <c:pt idx="9045">
                  <c:v>9046</c:v>
                </c:pt>
                <c:pt idx="9046">
                  <c:v>9047</c:v>
                </c:pt>
                <c:pt idx="9047">
                  <c:v>9048</c:v>
                </c:pt>
                <c:pt idx="9048">
                  <c:v>9049</c:v>
                </c:pt>
                <c:pt idx="9049">
                  <c:v>9050</c:v>
                </c:pt>
                <c:pt idx="9050">
                  <c:v>9051</c:v>
                </c:pt>
                <c:pt idx="9051">
                  <c:v>9052</c:v>
                </c:pt>
                <c:pt idx="9052">
                  <c:v>9053</c:v>
                </c:pt>
                <c:pt idx="9053">
                  <c:v>9054</c:v>
                </c:pt>
                <c:pt idx="9054">
                  <c:v>9055</c:v>
                </c:pt>
                <c:pt idx="9055">
                  <c:v>9056</c:v>
                </c:pt>
                <c:pt idx="9056">
                  <c:v>9057</c:v>
                </c:pt>
                <c:pt idx="9057">
                  <c:v>9058</c:v>
                </c:pt>
                <c:pt idx="9058">
                  <c:v>9059</c:v>
                </c:pt>
                <c:pt idx="9059">
                  <c:v>9060</c:v>
                </c:pt>
                <c:pt idx="9060">
                  <c:v>9061</c:v>
                </c:pt>
                <c:pt idx="9061">
                  <c:v>9062</c:v>
                </c:pt>
                <c:pt idx="9062">
                  <c:v>9063</c:v>
                </c:pt>
                <c:pt idx="9063">
                  <c:v>9064</c:v>
                </c:pt>
                <c:pt idx="9064">
                  <c:v>9065</c:v>
                </c:pt>
                <c:pt idx="9065">
                  <c:v>9066</c:v>
                </c:pt>
                <c:pt idx="9066">
                  <c:v>9067</c:v>
                </c:pt>
                <c:pt idx="9067">
                  <c:v>9068</c:v>
                </c:pt>
                <c:pt idx="9068">
                  <c:v>9069</c:v>
                </c:pt>
                <c:pt idx="9069">
                  <c:v>9070</c:v>
                </c:pt>
                <c:pt idx="9070">
                  <c:v>9071</c:v>
                </c:pt>
                <c:pt idx="9071">
                  <c:v>9072</c:v>
                </c:pt>
                <c:pt idx="9072">
                  <c:v>9073</c:v>
                </c:pt>
                <c:pt idx="9073">
                  <c:v>9074</c:v>
                </c:pt>
                <c:pt idx="9074">
                  <c:v>9075</c:v>
                </c:pt>
                <c:pt idx="9075">
                  <c:v>9076</c:v>
                </c:pt>
                <c:pt idx="9076">
                  <c:v>9077</c:v>
                </c:pt>
                <c:pt idx="9077">
                  <c:v>9078</c:v>
                </c:pt>
                <c:pt idx="9078">
                  <c:v>9079</c:v>
                </c:pt>
                <c:pt idx="9079">
                  <c:v>9080</c:v>
                </c:pt>
                <c:pt idx="9080">
                  <c:v>9081</c:v>
                </c:pt>
                <c:pt idx="9081">
                  <c:v>9082</c:v>
                </c:pt>
                <c:pt idx="9082">
                  <c:v>9083</c:v>
                </c:pt>
                <c:pt idx="9083">
                  <c:v>9084</c:v>
                </c:pt>
                <c:pt idx="9084">
                  <c:v>9085</c:v>
                </c:pt>
                <c:pt idx="9085">
                  <c:v>9086</c:v>
                </c:pt>
                <c:pt idx="9086">
                  <c:v>9087</c:v>
                </c:pt>
                <c:pt idx="9087">
                  <c:v>9088</c:v>
                </c:pt>
                <c:pt idx="9088">
                  <c:v>9089</c:v>
                </c:pt>
                <c:pt idx="9089">
                  <c:v>9090</c:v>
                </c:pt>
                <c:pt idx="9090">
                  <c:v>9091</c:v>
                </c:pt>
                <c:pt idx="9091">
                  <c:v>9092</c:v>
                </c:pt>
                <c:pt idx="9092">
                  <c:v>9093</c:v>
                </c:pt>
                <c:pt idx="9093">
                  <c:v>9094</c:v>
                </c:pt>
                <c:pt idx="9094">
                  <c:v>9095</c:v>
                </c:pt>
                <c:pt idx="9095">
                  <c:v>9096</c:v>
                </c:pt>
                <c:pt idx="9096">
                  <c:v>9097</c:v>
                </c:pt>
                <c:pt idx="9097">
                  <c:v>9098</c:v>
                </c:pt>
                <c:pt idx="9098">
                  <c:v>9099</c:v>
                </c:pt>
                <c:pt idx="9099">
                  <c:v>9100</c:v>
                </c:pt>
                <c:pt idx="9100">
                  <c:v>9101</c:v>
                </c:pt>
                <c:pt idx="9101">
                  <c:v>9102</c:v>
                </c:pt>
                <c:pt idx="9102">
                  <c:v>9103</c:v>
                </c:pt>
                <c:pt idx="9103">
                  <c:v>9104</c:v>
                </c:pt>
                <c:pt idx="9104">
                  <c:v>9105</c:v>
                </c:pt>
                <c:pt idx="9105">
                  <c:v>9106</c:v>
                </c:pt>
                <c:pt idx="9106">
                  <c:v>9107</c:v>
                </c:pt>
                <c:pt idx="9107">
                  <c:v>9108</c:v>
                </c:pt>
                <c:pt idx="9108">
                  <c:v>9109</c:v>
                </c:pt>
                <c:pt idx="9109">
                  <c:v>9110</c:v>
                </c:pt>
                <c:pt idx="9110">
                  <c:v>9111</c:v>
                </c:pt>
                <c:pt idx="9111">
                  <c:v>9112</c:v>
                </c:pt>
                <c:pt idx="9112">
                  <c:v>9113</c:v>
                </c:pt>
                <c:pt idx="9113">
                  <c:v>9114</c:v>
                </c:pt>
                <c:pt idx="9114">
                  <c:v>9115</c:v>
                </c:pt>
                <c:pt idx="9115">
                  <c:v>9116</c:v>
                </c:pt>
                <c:pt idx="9116">
                  <c:v>9117</c:v>
                </c:pt>
                <c:pt idx="9117">
                  <c:v>9118</c:v>
                </c:pt>
                <c:pt idx="9118">
                  <c:v>9119</c:v>
                </c:pt>
                <c:pt idx="9119">
                  <c:v>9120</c:v>
                </c:pt>
                <c:pt idx="9120">
                  <c:v>9121</c:v>
                </c:pt>
                <c:pt idx="9121">
                  <c:v>9122</c:v>
                </c:pt>
                <c:pt idx="9122">
                  <c:v>9123</c:v>
                </c:pt>
                <c:pt idx="9123">
                  <c:v>9124</c:v>
                </c:pt>
                <c:pt idx="9124">
                  <c:v>9125</c:v>
                </c:pt>
                <c:pt idx="9125">
                  <c:v>9126</c:v>
                </c:pt>
                <c:pt idx="9126">
                  <c:v>9127</c:v>
                </c:pt>
                <c:pt idx="9127">
                  <c:v>9128</c:v>
                </c:pt>
                <c:pt idx="9128">
                  <c:v>9129</c:v>
                </c:pt>
                <c:pt idx="9129">
                  <c:v>9130</c:v>
                </c:pt>
                <c:pt idx="9130">
                  <c:v>9131</c:v>
                </c:pt>
                <c:pt idx="9131">
                  <c:v>9132</c:v>
                </c:pt>
                <c:pt idx="9132">
                  <c:v>9133</c:v>
                </c:pt>
                <c:pt idx="9133">
                  <c:v>9134</c:v>
                </c:pt>
                <c:pt idx="9134">
                  <c:v>9135</c:v>
                </c:pt>
                <c:pt idx="9135">
                  <c:v>9136</c:v>
                </c:pt>
                <c:pt idx="9136">
                  <c:v>9137</c:v>
                </c:pt>
                <c:pt idx="9137">
                  <c:v>9138</c:v>
                </c:pt>
                <c:pt idx="9138">
                  <c:v>9139</c:v>
                </c:pt>
                <c:pt idx="9139">
                  <c:v>9140</c:v>
                </c:pt>
                <c:pt idx="9140">
                  <c:v>9141</c:v>
                </c:pt>
                <c:pt idx="9141">
                  <c:v>9142</c:v>
                </c:pt>
                <c:pt idx="9142">
                  <c:v>9143</c:v>
                </c:pt>
                <c:pt idx="9143">
                  <c:v>9144</c:v>
                </c:pt>
                <c:pt idx="9144">
                  <c:v>9145</c:v>
                </c:pt>
                <c:pt idx="9145">
                  <c:v>9146</c:v>
                </c:pt>
                <c:pt idx="9146">
                  <c:v>9147</c:v>
                </c:pt>
                <c:pt idx="9147">
                  <c:v>9148</c:v>
                </c:pt>
                <c:pt idx="9148">
                  <c:v>9149</c:v>
                </c:pt>
                <c:pt idx="9149">
                  <c:v>9150</c:v>
                </c:pt>
                <c:pt idx="9150">
                  <c:v>9151</c:v>
                </c:pt>
                <c:pt idx="9151">
                  <c:v>9152</c:v>
                </c:pt>
                <c:pt idx="9152">
                  <c:v>9153</c:v>
                </c:pt>
                <c:pt idx="9153">
                  <c:v>9154</c:v>
                </c:pt>
                <c:pt idx="9154">
                  <c:v>9155</c:v>
                </c:pt>
                <c:pt idx="9155">
                  <c:v>9156</c:v>
                </c:pt>
                <c:pt idx="9156">
                  <c:v>9157</c:v>
                </c:pt>
                <c:pt idx="9157">
                  <c:v>9158</c:v>
                </c:pt>
                <c:pt idx="9158">
                  <c:v>9159</c:v>
                </c:pt>
                <c:pt idx="9159">
                  <c:v>9160</c:v>
                </c:pt>
                <c:pt idx="9160">
                  <c:v>9161</c:v>
                </c:pt>
                <c:pt idx="9161">
                  <c:v>9162</c:v>
                </c:pt>
                <c:pt idx="9162">
                  <c:v>9163</c:v>
                </c:pt>
                <c:pt idx="9163">
                  <c:v>9164</c:v>
                </c:pt>
                <c:pt idx="9164">
                  <c:v>9165</c:v>
                </c:pt>
                <c:pt idx="9165">
                  <c:v>9166</c:v>
                </c:pt>
                <c:pt idx="9166">
                  <c:v>9167</c:v>
                </c:pt>
                <c:pt idx="9167">
                  <c:v>9168</c:v>
                </c:pt>
                <c:pt idx="9168">
                  <c:v>9169</c:v>
                </c:pt>
                <c:pt idx="9169">
                  <c:v>9170</c:v>
                </c:pt>
                <c:pt idx="9170">
                  <c:v>9171</c:v>
                </c:pt>
                <c:pt idx="9171">
                  <c:v>9172</c:v>
                </c:pt>
                <c:pt idx="9172">
                  <c:v>9173</c:v>
                </c:pt>
                <c:pt idx="9173">
                  <c:v>9174</c:v>
                </c:pt>
                <c:pt idx="9174">
                  <c:v>9175</c:v>
                </c:pt>
                <c:pt idx="9175">
                  <c:v>9176</c:v>
                </c:pt>
                <c:pt idx="9176">
                  <c:v>9177</c:v>
                </c:pt>
                <c:pt idx="9177">
                  <c:v>9178</c:v>
                </c:pt>
                <c:pt idx="9178">
                  <c:v>9179</c:v>
                </c:pt>
                <c:pt idx="9179">
                  <c:v>9180</c:v>
                </c:pt>
                <c:pt idx="9180">
                  <c:v>9181</c:v>
                </c:pt>
                <c:pt idx="9181">
                  <c:v>9182</c:v>
                </c:pt>
                <c:pt idx="9182">
                  <c:v>9183</c:v>
                </c:pt>
                <c:pt idx="9183">
                  <c:v>9184</c:v>
                </c:pt>
                <c:pt idx="9184">
                  <c:v>9185</c:v>
                </c:pt>
                <c:pt idx="9185">
                  <c:v>9186</c:v>
                </c:pt>
                <c:pt idx="9186">
                  <c:v>9187</c:v>
                </c:pt>
                <c:pt idx="9187">
                  <c:v>9188</c:v>
                </c:pt>
                <c:pt idx="9188">
                  <c:v>9189</c:v>
                </c:pt>
                <c:pt idx="9189">
                  <c:v>9190</c:v>
                </c:pt>
                <c:pt idx="9190">
                  <c:v>9191</c:v>
                </c:pt>
                <c:pt idx="9191">
                  <c:v>9192</c:v>
                </c:pt>
                <c:pt idx="9192">
                  <c:v>9193</c:v>
                </c:pt>
                <c:pt idx="9193">
                  <c:v>9194</c:v>
                </c:pt>
                <c:pt idx="9194">
                  <c:v>9195</c:v>
                </c:pt>
                <c:pt idx="9195">
                  <c:v>9196</c:v>
                </c:pt>
                <c:pt idx="9196">
                  <c:v>9197</c:v>
                </c:pt>
                <c:pt idx="9197">
                  <c:v>9198</c:v>
                </c:pt>
                <c:pt idx="9198">
                  <c:v>9199</c:v>
                </c:pt>
                <c:pt idx="9199">
                  <c:v>9200</c:v>
                </c:pt>
                <c:pt idx="9200">
                  <c:v>9201</c:v>
                </c:pt>
                <c:pt idx="9201">
                  <c:v>9202</c:v>
                </c:pt>
                <c:pt idx="9202">
                  <c:v>9203</c:v>
                </c:pt>
                <c:pt idx="9203">
                  <c:v>9204</c:v>
                </c:pt>
                <c:pt idx="9204">
                  <c:v>9205</c:v>
                </c:pt>
                <c:pt idx="9205">
                  <c:v>9206</c:v>
                </c:pt>
                <c:pt idx="9206">
                  <c:v>9207</c:v>
                </c:pt>
                <c:pt idx="9207">
                  <c:v>9208</c:v>
                </c:pt>
                <c:pt idx="9208">
                  <c:v>9209</c:v>
                </c:pt>
                <c:pt idx="9209">
                  <c:v>9210</c:v>
                </c:pt>
                <c:pt idx="9210">
                  <c:v>9211</c:v>
                </c:pt>
                <c:pt idx="9211">
                  <c:v>9212</c:v>
                </c:pt>
                <c:pt idx="9212">
                  <c:v>9213</c:v>
                </c:pt>
                <c:pt idx="9213">
                  <c:v>9214</c:v>
                </c:pt>
                <c:pt idx="9214">
                  <c:v>9215</c:v>
                </c:pt>
                <c:pt idx="9215">
                  <c:v>9216</c:v>
                </c:pt>
                <c:pt idx="9216">
                  <c:v>9217</c:v>
                </c:pt>
                <c:pt idx="9217">
                  <c:v>9218</c:v>
                </c:pt>
                <c:pt idx="9218">
                  <c:v>9219</c:v>
                </c:pt>
                <c:pt idx="9219">
                  <c:v>9220</c:v>
                </c:pt>
                <c:pt idx="9220">
                  <c:v>9221</c:v>
                </c:pt>
                <c:pt idx="9221">
                  <c:v>9222</c:v>
                </c:pt>
                <c:pt idx="9222">
                  <c:v>9223</c:v>
                </c:pt>
                <c:pt idx="9223">
                  <c:v>9224</c:v>
                </c:pt>
                <c:pt idx="9224">
                  <c:v>9225</c:v>
                </c:pt>
                <c:pt idx="9225">
                  <c:v>9226</c:v>
                </c:pt>
                <c:pt idx="9226">
                  <c:v>9227</c:v>
                </c:pt>
                <c:pt idx="9227">
                  <c:v>9228</c:v>
                </c:pt>
                <c:pt idx="9228">
                  <c:v>9229</c:v>
                </c:pt>
                <c:pt idx="9229">
                  <c:v>9230</c:v>
                </c:pt>
                <c:pt idx="9230">
                  <c:v>9231</c:v>
                </c:pt>
                <c:pt idx="9231">
                  <c:v>9232</c:v>
                </c:pt>
                <c:pt idx="9232">
                  <c:v>9233</c:v>
                </c:pt>
                <c:pt idx="9233">
                  <c:v>9234</c:v>
                </c:pt>
                <c:pt idx="9234">
                  <c:v>9235</c:v>
                </c:pt>
                <c:pt idx="9235">
                  <c:v>9236</c:v>
                </c:pt>
                <c:pt idx="9236">
                  <c:v>9237</c:v>
                </c:pt>
                <c:pt idx="9237">
                  <c:v>9238</c:v>
                </c:pt>
                <c:pt idx="9238">
                  <c:v>9239</c:v>
                </c:pt>
                <c:pt idx="9239">
                  <c:v>9240</c:v>
                </c:pt>
                <c:pt idx="9240">
                  <c:v>9241</c:v>
                </c:pt>
                <c:pt idx="9241">
                  <c:v>9242</c:v>
                </c:pt>
                <c:pt idx="9242">
                  <c:v>9243</c:v>
                </c:pt>
                <c:pt idx="9243">
                  <c:v>9244</c:v>
                </c:pt>
                <c:pt idx="9244">
                  <c:v>9245</c:v>
                </c:pt>
                <c:pt idx="9245">
                  <c:v>9246</c:v>
                </c:pt>
                <c:pt idx="9246">
                  <c:v>9247</c:v>
                </c:pt>
                <c:pt idx="9247">
                  <c:v>9248</c:v>
                </c:pt>
                <c:pt idx="9248">
                  <c:v>9249</c:v>
                </c:pt>
                <c:pt idx="9249">
                  <c:v>9250</c:v>
                </c:pt>
                <c:pt idx="9250">
                  <c:v>9251</c:v>
                </c:pt>
                <c:pt idx="9251">
                  <c:v>9252</c:v>
                </c:pt>
                <c:pt idx="9252">
                  <c:v>9253</c:v>
                </c:pt>
                <c:pt idx="9253">
                  <c:v>9254</c:v>
                </c:pt>
                <c:pt idx="9254">
                  <c:v>9255</c:v>
                </c:pt>
                <c:pt idx="9255">
                  <c:v>9256</c:v>
                </c:pt>
                <c:pt idx="9256">
                  <c:v>9257</c:v>
                </c:pt>
                <c:pt idx="9257">
                  <c:v>9258</c:v>
                </c:pt>
                <c:pt idx="9258">
                  <c:v>9259</c:v>
                </c:pt>
                <c:pt idx="9259">
                  <c:v>9260</c:v>
                </c:pt>
                <c:pt idx="9260">
                  <c:v>9261</c:v>
                </c:pt>
                <c:pt idx="9261">
                  <c:v>9262</c:v>
                </c:pt>
                <c:pt idx="9262">
                  <c:v>9263</c:v>
                </c:pt>
                <c:pt idx="9263">
                  <c:v>9264</c:v>
                </c:pt>
                <c:pt idx="9264">
                  <c:v>9265</c:v>
                </c:pt>
                <c:pt idx="9265">
                  <c:v>9266</c:v>
                </c:pt>
                <c:pt idx="9266">
                  <c:v>9267</c:v>
                </c:pt>
                <c:pt idx="9267">
                  <c:v>9268</c:v>
                </c:pt>
                <c:pt idx="9268">
                  <c:v>9269</c:v>
                </c:pt>
                <c:pt idx="9269">
                  <c:v>9270</c:v>
                </c:pt>
                <c:pt idx="9270">
                  <c:v>9271</c:v>
                </c:pt>
                <c:pt idx="9271">
                  <c:v>9272</c:v>
                </c:pt>
                <c:pt idx="9272">
                  <c:v>9273</c:v>
                </c:pt>
                <c:pt idx="9273">
                  <c:v>9274</c:v>
                </c:pt>
                <c:pt idx="9274">
                  <c:v>9275</c:v>
                </c:pt>
                <c:pt idx="9275">
                  <c:v>9276</c:v>
                </c:pt>
                <c:pt idx="9276">
                  <c:v>9277</c:v>
                </c:pt>
                <c:pt idx="9277">
                  <c:v>9278</c:v>
                </c:pt>
                <c:pt idx="9278">
                  <c:v>9279</c:v>
                </c:pt>
                <c:pt idx="9279">
                  <c:v>9280</c:v>
                </c:pt>
                <c:pt idx="9280">
                  <c:v>9281</c:v>
                </c:pt>
                <c:pt idx="9281">
                  <c:v>9282</c:v>
                </c:pt>
                <c:pt idx="9282">
                  <c:v>9283</c:v>
                </c:pt>
                <c:pt idx="9283">
                  <c:v>9284</c:v>
                </c:pt>
                <c:pt idx="9284">
                  <c:v>9285</c:v>
                </c:pt>
                <c:pt idx="9285">
                  <c:v>9286</c:v>
                </c:pt>
                <c:pt idx="9286">
                  <c:v>9287</c:v>
                </c:pt>
                <c:pt idx="9287">
                  <c:v>9288</c:v>
                </c:pt>
                <c:pt idx="9288">
                  <c:v>9289</c:v>
                </c:pt>
                <c:pt idx="9289">
                  <c:v>9290</c:v>
                </c:pt>
                <c:pt idx="9290">
                  <c:v>9291</c:v>
                </c:pt>
                <c:pt idx="9291">
                  <c:v>9292</c:v>
                </c:pt>
                <c:pt idx="9292">
                  <c:v>9293</c:v>
                </c:pt>
                <c:pt idx="9293">
                  <c:v>9294</c:v>
                </c:pt>
                <c:pt idx="9294">
                  <c:v>9295</c:v>
                </c:pt>
                <c:pt idx="9295">
                  <c:v>9296</c:v>
                </c:pt>
                <c:pt idx="9296">
                  <c:v>9297</c:v>
                </c:pt>
                <c:pt idx="9297">
                  <c:v>9298</c:v>
                </c:pt>
                <c:pt idx="9298">
                  <c:v>9299</c:v>
                </c:pt>
                <c:pt idx="9299">
                  <c:v>9300</c:v>
                </c:pt>
                <c:pt idx="9300">
                  <c:v>9301</c:v>
                </c:pt>
                <c:pt idx="9301">
                  <c:v>9302</c:v>
                </c:pt>
                <c:pt idx="9302">
                  <c:v>9303</c:v>
                </c:pt>
                <c:pt idx="9303">
                  <c:v>9304</c:v>
                </c:pt>
                <c:pt idx="9304">
                  <c:v>9305</c:v>
                </c:pt>
                <c:pt idx="9305">
                  <c:v>9306</c:v>
                </c:pt>
                <c:pt idx="9306">
                  <c:v>9307</c:v>
                </c:pt>
                <c:pt idx="9307">
                  <c:v>9308</c:v>
                </c:pt>
                <c:pt idx="9308">
                  <c:v>9309</c:v>
                </c:pt>
                <c:pt idx="9309">
                  <c:v>9310</c:v>
                </c:pt>
                <c:pt idx="9310">
                  <c:v>9311</c:v>
                </c:pt>
                <c:pt idx="9311">
                  <c:v>9312</c:v>
                </c:pt>
                <c:pt idx="9312">
                  <c:v>9313</c:v>
                </c:pt>
                <c:pt idx="9313">
                  <c:v>9314</c:v>
                </c:pt>
                <c:pt idx="9314">
                  <c:v>9315</c:v>
                </c:pt>
                <c:pt idx="9315">
                  <c:v>9316</c:v>
                </c:pt>
                <c:pt idx="9316">
                  <c:v>9317</c:v>
                </c:pt>
                <c:pt idx="9317">
                  <c:v>9318</c:v>
                </c:pt>
                <c:pt idx="9318">
                  <c:v>9319</c:v>
                </c:pt>
                <c:pt idx="9319">
                  <c:v>9320</c:v>
                </c:pt>
                <c:pt idx="9320">
                  <c:v>9321</c:v>
                </c:pt>
                <c:pt idx="9321">
                  <c:v>9322</c:v>
                </c:pt>
                <c:pt idx="9322">
                  <c:v>9323</c:v>
                </c:pt>
                <c:pt idx="9323">
                  <c:v>9324</c:v>
                </c:pt>
                <c:pt idx="9324">
                  <c:v>9325</c:v>
                </c:pt>
                <c:pt idx="9325">
                  <c:v>9326</c:v>
                </c:pt>
                <c:pt idx="9326">
                  <c:v>9327</c:v>
                </c:pt>
                <c:pt idx="9327">
                  <c:v>9328</c:v>
                </c:pt>
                <c:pt idx="9328">
                  <c:v>9329</c:v>
                </c:pt>
                <c:pt idx="9329">
                  <c:v>9330</c:v>
                </c:pt>
                <c:pt idx="9330">
                  <c:v>9331</c:v>
                </c:pt>
                <c:pt idx="9331">
                  <c:v>9332</c:v>
                </c:pt>
                <c:pt idx="9332">
                  <c:v>9333</c:v>
                </c:pt>
                <c:pt idx="9333">
                  <c:v>9334</c:v>
                </c:pt>
                <c:pt idx="9334">
                  <c:v>9335</c:v>
                </c:pt>
                <c:pt idx="9335">
                  <c:v>9336</c:v>
                </c:pt>
                <c:pt idx="9336">
                  <c:v>9337</c:v>
                </c:pt>
                <c:pt idx="9337">
                  <c:v>9338</c:v>
                </c:pt>
                <c:pt idx="9338">
                  <c:v>9339</c:v>
                </c:pt>
                <c:pt idx="9339">
                  <c:v>9340</c:v>
                </c:pt>
                <c:pt idx="9340">
                  <c:v>9341</c:v>
                </c:pt>
                <c:pt idx="9341">
                  <c:v>9342</c:v>
                </c:pt>
                <c:pt idx="9342">
                  <c:v>9343</c:v>
                </c:pt>
                <c:pt idx="9343">
                  <c:v>9344</c:v>
                </c:pt>
                <c:pt idx="9344">
                  <c:v>9345</c:v>
                </c:pt>
                <c:pt idx="9345">
                  <c:v>9346</c:v>
                </c:pt>
                <c:pt idx="9346">
                  <c:v>9347</c:v>
                </c:pt>
                <c:pt idx="9347">
                  <c:v>9348</c:v>
                </c:pt>
                <c:pt idx="9348">
                  <c:v>9349</c:v>
                </c:pt>
                <c:pt idx="9349">
                  <c:v>9350</c:v>
                </c:pt>
                <c:pt idx="9350">
                  <c:v>9351</c:v>
                </c:pt>
                <c:pt idx="9351">
                  <c:v>9352</c:v>
                </c:pt>
                <c:pt idx="9352">
                  <c:v>9353</c:v>
                </c:pt>
                <c:pt idx="9353">
                  <c:v>9354</c:v>
                </c:pt>
                <c:pt idx="9354">
                  <c:v>9355</c:v>
                </c:pt>
                <c:pt idx="9355">
                  <c:v>9356</c:v>
                </c:pt>
                <c:pt idx="9356">
                  <c:v>9357</c:v>
                </c:pt>
                <c:pt idx="9357">
                  <c:v>9358</c:v>
                </c:pt>
                <c:pt idx="9358">
                  <c:v>9359</c:v>
                </c:pt>
                <c:pt idx="9359">
                  <c:v>9360</c:v>
                </c:pt>
                <c:pt idx="9360">
                  <c:v>9361</c:v>
                </c:pt>
                <c:pt idx="9361">
                  <c:v>9362</c:v>
                </c:pt>
                <c:pt idx="9362">
                  <c:v>9363</c:v>
                </c:pt>
                <c:pt idx="9363">
                  <c:v>9364</c:v>
                </c:pt>
                <c:pt idx="9364">
                  <c:v>9365</c:v>
                </c:pt>
                <c:pt idx="9365">
                  <c:v>9366</c:v>
                </c:pt>
                <c:pt idx="9366">
                  <c:v>9367</c:v>
                </c:pt>
                <c:pt idx="9367">
                  <c:v>9368</c:v>
                </c:pt>
                <c:pt idx="9368">
                  <c:v>9369</c:v>
                </c:pt>
                <c:pt idx="9369">
                  <c:v>9370</c:v>
                </c:pt>
                <c:pt idx="9370">
                  <c:v>9371</c:v>
                </c:pt>
                <c:pt idx="9371">
                  <c:v>9372</c:v>
                </c:pt>
                <c:pt idx="9372">
                  <c:v>9373</c:v>
                </c:pt>
                <c:pt idx="9373">
                  <c:v>9374</c:v>
                </c:pt>
                <c:pt idx="9374">
                  <c:v>9375</c:v>
                </c:pt>
                <c:pt idx="9375">
                  <c:v>9376</c:v>
                </c:pt>
                <c:pt idx="9376">
                  <c:v>9377</c:v>
                </c:pt>
                <c:pt idx="9377">
                  <c:v>9378</c:v>
                </c:pt>
                <c:pt idx="9378">
                  <c:v>9379</c:v>
                </c:pt>
                <c:pt idx="9379">
                  <c:v>9380</c:v>
                </c:pt>
                <c:pt idx="9380">
                  <c:v>9381</c:v>
                </c:pt>
                <c:pt idx="9381">
                  <c:v>9382</c:v>
                </c:pt>
                <c:pt idx="9382">
                  <c:v>9383</c:v>
                </c:pt>
                <c:pt idx="9383">
                  <c:v>9384</c:v>
                </c:pt>
                <c:pt idx="9384">
                  <c:v>9385</c:v>
                </c:pt>
                <c:pt idx="9385">
                  <c:v>9386</c:v>
                </c:pt>
                <c:pt idx="9386">
                  <c:v>9387</c:v>
                </c:pt>
                <c:pt idx="9387">
                  <c:v>9388</c:v>
                </c:pt>
                <c:pt idx="9388">
                  <c:v>9389</c:v>
                </c:pt>
                <c:pt idx="9389">
                  <c:v>9390</c:v>
                </c:pt>
                <c:pt idx="9390">
                  <c:v>9391</c:v>
                </c:pt>
                <c:pt idx="9391">
                  <c:v>9392</c:v>
                </c:pt>
                <c:pt idx="9392">
                  <c:v>9393</c:v>
                </c:pt>
                <c:pt idx="9393">
                  <c:v>9394</c:v>
                </c:pt>
                <c:pt idx="9394">
                  <c:v>9395</c:v>
                </c:pt>
                <c:pt idx="9395">
                  <c:v>9396</c:v>
                </c:pt>
                <c:pt idx="9396">
                  <c:v>9397</c:v>
                </c:pt>
                <c:pt idx="9397">
                  <c:v>9398</c:v>
                </c:pt>
                <c:pt idx="9398">
                  <c:v>9399</c:v>
                </c:pt>
                <c:pt idx="9399">
                  <c:v>9400</c:v>
                </c:pt>
                <c:pt idx="9400">
                  <c:v>9401</c:v>
                </c:pt>
                <c:pt idx="9401">
                  <c:v>9402</c:v>
                </c:pt>
                <c:pt idx="9402">
                  <c:v>9403</c:v>
                </c:pt>
                <c:pt idx="9403">
                  <c:v>9404</c:v>
                </c:pt>
                <c:pt idx="9404">
                  <c:v>9405</c:v>
                </c:pt>
                <c:pt idx="9405">
                  <c:v>9406</c:v>
                </c:pt>
                <c:pt idx="9406">
                  <c:v>9407</c:v>
                </c:pt>
                <c:pt idx="9407">
                  <c:v>9408</c:v>
                </c:pt>
                <c:pt idx="9408">
                  <c:v>9409</c:v>
                </c:pt>
                <c:pt idx="9409">
                  <c:v>9410</c:v>
                </c:pt>
                <c:pt idx="9410">
                  <c:v>9411</c:v>
                </c:pt>
                <c:pt idx="9411">
                  <c:v>9412</c:v>
                </c:pt>
                <c:pt idx="9412">
                  <c:v>9413</c:v>
                </c:pt>
                <c:pt idx="9413">
                  <c:v>9414</c:v>
                </c:pt>
                <c:pt idx="9414">
                  <c:v>9415</c:v>
                </c:pt>
                <c:pt idx="9415">
                  <c:v>9416</c:v>
                </c:pt>
                <c:pt idx="9416">
                  <c:v>9417</c:v>
                </c:pt>
                <c:pt idx="9417">
                  <c:v>9418</c:v>
                </c:pt>
                <c:pt idx="9418">
                  <c:v>9419</c:v>
                </c:pt>
                <c:pt idx="9419">
                  <c:v>9420</c:v>
                </c:pt>
                <c:pt idx="9420">
                  <c:v>9421</c:v>
                </c:pt>
                <c:pt idx="9421">
                  <c:v>9422</c:v>
                </c:pt>
                <c:pt idx="9422">
                  <c:v>9423</c:v>
                </c:pt>
                <c:pt idx="9423">
                  <c:v>9424</c:v>
                </c:pt>
                <c:pt idx="9424">
                  <c:v>9425</c:v>
                </c:pt>
                <c:pt idx="9425">
                  <c:v>9426</c:v>
                </c:pt>
                <c:pt idx="9426">
                  <c:v>9427</c:v>
                </c:pt>
                <c:pt idx="9427">
                  <c:v>9428</c:v>
                </c:pt>
                <c:pt idx="9428">
                  <c:v>9429</c:v>
                </c:pt>
                <c:pt idx="9429">
                  <c:v>9430</c:v>
                </c:pt>
                <c:pt idx="9430">
                  <c:v>9431</c:v>
                </c:pt>
                <c:pt idx="9431">
                  <c:v>9432</c:v>
                </c:pt>
                <c:pt idx="9432">
                  <c:v>9433</c:v>
                </c:pt>
                <c:pt idx="9433">
                  <c:v>9434</c:v>
                </c:pt>
                <c:pt idx="9434">
                  <c:v>9435</c:v>
                </c:pt>
                <c:pt idx="9435">
                  <c:v>9436</c:v>
                </c:pt>
                <c:pt idx="9436">
                  <c:v>9437</c:v>
                </c:pt>
                <c:pt idx="9437">
                  <c:v>9438</c:v>
                </c:pt>
                <c:pt idx="9438">
                  <c:v>9439</c:v>
                </c:pt>
                <c:pt idx="9439">
                  <c:v>9440</c:v>
                </c:pt>
                <c:pt idx="9440">
                  <c:v>9441</c:v>
                </c:pt>
                <c:pt idx="9441">
                  <c:v>9442</c:v>
                </c:pt>
                <c:pt idx="9442">
                  <c:v>9443</c:v>
                </c:pt>
                <c:pt idx="9443">
                  <c:v>9444</c:v>
                </c:pt>
                <c:pt idx="9444">
                  <c:v>9445</c:v>
                </c:pt>
                <c:pt idx="9445">
                  <c:v>9446</c:v>
                </c:pt>
                <c:pt idx="9446">
                  <c:v>9447</c:v>
                </c:pt>
                <c:pt idx="9447">
                  <c:v>9448</c:v>
                </c:pt>
                <c:pt idx="9448">
                  <c:v>9449</c:v>
                </c:pt>
                <c:pt idx="9449">
                  <c:v>9450</c:v>
                </c:pt>
                <c:pt idx="9450">
                  <c:v>9451</c:v>
                </c:pt>
                <c:pt idx="9451">
                  <c:v>9452</c:v>
                </c:pt>
                <c:pt idx="9452">
                  <c:v>9453</c:v>
                </c:pt>
                <c:pt idx="9453">
                  <c:v>9454</c:v>
                </c:pt>
                <c:pt idx="9454">
                  <c:v>9455</c:v>
                </c:pt>
                <c:pt idx="9455">
                  <c:v>9456</c:v>
                </c:pt>
                <c:pt idx="9456">
                  <c:v>9457</c:v>
                </c:pt>
                <c:pt idx="9457">
                  <c:v>9458</c:v>
                </c:pt>
                <c:pt idx="9458">
                  <c:v>9459</c:v>
                </c:pt>
                <c:pt idx="9459">
                  <c:v>9460</c:v>
                </c:pt>
                <c:pt idx="9460">
                  <c:v>9461</c:v>
                </c:pt>
                <c:pt idx="9461">
                  <c:v>9462</c:v>
                </c:pt>
                <c:pt idx="9462">
                  <c:v>9463</c:v>
                </c:pt>
                <c:pt idx="9463">
                  <c:v>9464</c:v>
                </c:pt>
                <c:pt idx="9464">
                  <c:v>9465</c:v>
                </c:pt>
                <c:pt idx="9465">
                  <c:v>9466</c:v>
                </c:pt>
                <c:pt idx="9466">
                  <c:v>9467</c:v>
                </c:pt>
                <c:pt idx="9467">
                  <c:v>9468</c:v>
                </c:pt>
                <c:pt idx="9468">
                  <c:v>9469</c:v>
                </c:pt>
                <c:pt idx="9469">
                  <c:v>9470</c:v>
                </c:pt>
                <c:pt idx="9470">
                  <c:v>9471</c:v>
                </c:pt>
                <c:pt idx="9471">
                  <c:v>9472</c:v>
                </c:pt>
                <c:pt idx="9472">
                  <c:v>9473</c:v>
                </c:pt>
                <c:pt idx="9473">
                  <c:v>9474</c:v>
                </c:pt>
                <c:pt idx="9474">
                  <c:v>9475</c:v>
                </c:pt>
                <c:pt idx="9475">
                  <c:v>9476</c:v>
                </c:pt>
                <c:pt idx="9476">
                  <c:v>9477</c:v>
                </c:pt>
                <c:pt idx="9477">
                  <c:v>9478</c:v>
                </c:pt>
                <c:pt idx="9478">
                  <c:v>9479</c:v>
                </c:pt>
                <c:pt idx="9479">
                  <c:v>9480</c:v>
                </c:pt>
                <c:pt idx="9480">
                  <c:v>9481</c:v>
                </c:pt>
                <c:pt idx="9481">
                  <c:v>9482</c:v>
                </c:pt>
                <c:pt idx="9482">
                  <c:v>9483</c:v>
                </c:pt>
                <c:pt idx="9483">
                  <c:v>9484</c:v>
                </c:pt>
                <c:pt idx="9484">
                  <c:v>9485</c:v>
                </c:pt>
                <c:pt idx="9485">
                  <c:v>9486</c:v>
                </c:pt>
                <c:pt idx="9486">
                  <c:v>9487</c:v>
                </c:pt>
                <c:pt idx="9487">
                  <c:v>9488</c:v>
                </c:pt>
                <c:pt idx="9488">
                  <c:v>9489</c:v>
                </c:pt>
                <c:pt idx="9489">
                  <c:v>9490</c:v>
                </c:pt>
                <c:pt idx="9490">
                  <c:v>9491</c:v>
                </c:pt>
                <c:pt idx="9491">
                  <c:v>9492</c:v>
                </c:pt>
                <c:pt idx="9492">
                  <c:v>9493</c:v>
                </c:pt>
                <c:pt idx="9493">
                  <c:v>9494</c:v>
                </c:pt>
                <c:pt idx="9494">
                  <c:v>9495</c:v>
                </c:pt>
                <c:pt idx="9495">
                  <c:v>9496</c:v>
                </c:pt>
                <c:pt idx="9496">
                  <c:v>9497</c:v>
                </c:pt>
                <c:pt idx="9497">
                  <c:v>9498</c:v>
                </c:pt>
                <c:pt idx="9498">
                  <c:v>9499</c:v>
                </c:pt>
                <c:pt idx="9499">
                  <c:v>9500</c:v>
                </c:pt>
                <c:pt idx="9500">
                  <c:v>9501</c:v>
                </c:pt>
                <c:pt idx="9501">
                  <c:v>9502</c:v>
                </c:pt>
                <c:pt idx="9502">
                  <c:v>9503</c:v>
                </c:pt>
                <c:pt idx="9503">
                  <c:v>9504</c:v>
                </c:pt>
                <c:pt idx="9504">
                  <c:v>9505</c:v>
                </c:pt>
                <c:pt idx="9505">
                  <c:v>9506</c:v>
                </c:pt>
                <c:pt idx="9506">
                  <c:v>9507</c:v>
                </c:pt>
                <c:pt idx="9507">
                  <c:v>9508</c:v>
                </c:pt>
                <c:pt idx="9508">
                  <c:v>9509</c:v>
                </c:pt>
                <c:pt idx="9509">
                  <c:v>9510</c:v>
                </c:pt>
                <c:pt idx="9510">
                  <c:v>9511</c:v>
                </c:pt>
                <c:pt idx="9511">
                  <c:v>9512</c:v>
                </c:pt>
                <c:pt idx="9512">
                  <c:v>9513</c:v>
                </c:pt>
                <c:pt idx="9513">
                  <c:v>9514</c:v>
                </c:pt>
                <c:pt idx="9514">
                  <c:v>9515</c:v>
                </c:pt>
                <c:pt idx="9515">
                  <c:v>9516</c:v>
                </c:pt>
                <c:pt idx="9516">
                  <c:v>9517</c:v>
                </c:pt>
                <c:pt idx="9517">
                  <c:v>9518</c:v>
                </c:pt>
                <c:pt idx="9518">
                  <c:v>9519</c:v>
                </c:pt>
                <c:pt idx="9519">
                  <c:v>9520</c:v>
                </c:pt>
                <c:pt idx="9520">
                  <c:v>9521</c:v>
                </c:pt>
                <c:pt idx="9521">
                  <c:v>9522</c:v>
                </c:pt>
                <c:pt idx="9522">
                  <c:v>9523</c:v>
                </c:pt>
                <c:pt idx="9523">
                  <c:v>9524</c:v>
                </c:pt>
                <c:pt idx="9524">
                  <c:v>9525</c:v>
                </c:pt>
                <c:pt idx="9525">
                  <c:v>9526</c:v>
                </c:pt>
                <c:pt idx="9526">
                  <c:v>9527</c:v>
                </c:pt>
                <c:pt idx="9527">
                  <c:v>9528</c:v>
                </c:pt>
                <c:pt idx="9528">
                  <c:v>9529</c:v>
                </c:pt>
                <c:pt idx="9529">
                  <c:v>9530</c:v>
                </c:pt>
                <c:pt idx="9530">
                  <c:v>9531</c:v>
                </c:pt>
                <c:pt idx="9531">
                  <c:v>9532</c:v>
                </c:pt>
                <c:pt idx="9532">
                  <c:v>9533</c:v>
                </c:pt>
                <c:pt idx="9533">
                  <c:v>9534</c:v>
                </c:pt>
                <c:pt idx="9534">
                  <c:v>9535</c:v>
                </c:pt>
                <c:pt idx="9535">
                  <c:v>9536</c:v>
                </c:pt>
                <c:pt idx="9536">
                  <c:v>9537</c:v>
                </c:pt>
                <c:pt idx="9537">
                  <c:v>9538</c:v>
                </c:pt>
                <c:pt idx="9538">
                  <c:v>9539</c:v>
                </c:pt>
                <c:pt idx="9539">
                  <c:v>9540</c:v>
                </c:pt>
                <c:pt idx="9540">
                  <c:v>9541</c:v>
                </c:pt>
                <c:pt idx="9541">
                  <c:v>9542</c:v>
                </c:pt>
                <c:pt idx="9542">
                  <c:v>9543</c:v>
                </c:pt>
                <c:pt idx="9543">
                  <c:v>9544</c:v>
                </c:pt>
                <c:pt idx="9544">
                  <c:v>9545</c:v>
                </c:pt>
                <c:pt idx="9545">
                  <c:v>9546</c:v>
                </c:pt>
                <c:pt idx="9546">
                  <c:v>9547</c:v>
                </c:pt>
                <c:pt idx="9547">
                  <c:v>9548</c:v>
                </c:pt>
                <c:pt idx="9548">
                  <c:v>9549</c:v>
                </c:pt>
                <c:pt idx="9549">
                  <c:v>9550</c:v>
                </c:pt>
                <c:pt idx="9550">
                  <c:v>9551</c:v>
                </c:pt>
                <c:pt idx="9551">
                  <c:v>9552</c:v>
                </c:pt>
                <c:pt idx="9552">
                  <c:v>9553</c:v>
                </c:pt>
                <c:pt idx="9553">
                  <c:v>9554</c:v>
                </c:pt>
                <c:pt idx="9554">
                  <c:v>9555</c:v>
                </c:pt>
                <c:pt idx="9555">
                  <c:v>9556</c:v>
                </c:pt>
                <c:pt idx="9556">
                  <c:v>9557</c:v>
                </c:pt>
                <c:pt idx="9557">
                  <c:v>9558</c:v>
                </c:pt>
                <c:pt idx="9558">
                  <c:v>9559</c:v>
                </c:pt>
                <c:pt idx="9559">
                  <c:v>9560</c:v>
                </c:pt>
                <c:pt idx="9560">
                  <c:v>9561</c:v>
                </c:pt>
                <c:pt idx="9561">
                  <c:v>9562</c:v>
                </c:pt>
                <c:pt idx="9562">
                  <c:v>9563</c:v>
                </c:pt>
                <c:pt idx="9563">
                  <c:v>9564</c:v>
                </c:pt>
                <c:pt idx="9564">
                  <c:v>9565</c:v>
                </c:pt>
                <c:pt idx="9565">
                  <c:v>9566</c:v>
                </c:pt>
                <c:pt idx="9566">
                  <c:v>9567</c:v>
                </c:pt>
                <c:pt idx="9567">
                  <c:v>9568</c:v>
                </c:pt>
                <c:pt idx="9568">
                  <c:v>9569</c:v>
                </c:pt>
                <c:pt idx="9569">
                  <c:v>9570</c:v>
                </c:pt>
                <c:pt idx="9570">
                  <c:v>9571</c:v>
                </c:pt>
                <c:pt idx="9571">
                  <c:v>9572</c:v>
                </c:pt>
                <c:pt idx="9572">
                  <c:v>9573</c:v>
                </c:pt>
                <c:pt idx="9573">
                  <c:v>9574</c:v>
                </c:pt>
                <c:pt idx="9574">
                  <c:v>9575</c:v>
                </c:pt>
                <c:pt idx="9575">
                  <c:v>9576</c:v>
                </c:pt>
                <c:pt idx="9576">
                  <c:v>9577</c:v>
                </c:pt>
                <c:pt idx="9577">
                  <c:v>9578</c:v>
                </c:pt>
                <c:pt idx="9578">
                  <c:v>9579</c:v>
                </c:pt>
                <c:pt idx="9579">
                  <c:v>9580</c:v>
                </c:pt>
                <c:pt idx="9580">
                  <c:v>9581</c:v>
                </c:pt>
                <c:pt idx="9581">
                  <c:v>9582</c:v>
                </c:pt>
                <c:pt idx="9582">
                  <c:v>9583</c:v>
                </c:pt>
                <c:pt idx="9583">
                  <c:v>9584</c:v>
                </c:pt>
                <c:pt idx="9584">
                  <c:v>9585</c:v>
                </c:pt>
                <c:pt idx="9585">
                  <c:v>9586</c:v>
                </c:pt>
                <c:pt idx="9586">
                  <c:v>9587</c:v>
                </c:pt>
                <c:pt idx="9587">
                  <c:v>9588</c:v>
                </c:pt>
                <c:pt idx="9588">
                  <c:v>9589</c:v>
                </c:pt>
                <c:pt idx="9589">
                  <c:v>9590</c:v>
                </c:pt>
                <c:pt idx="9590">
                  <c:v>9591</c:v>
                </c:pt>
                <c:pt idx="9591">
                  <c:v>9592</c:v>
                </c:pt>
                <c:pt idx="9592">
                  <c:v>9593</c:v>
                </c:pt>
                <c:pt idx="9593">
                  <c:v>9594</c:v>
                </c:pt>
                <c:pt idx="9594">
                  <c:v>9595</c:v>
                </c:pt>
                <c:pt idx="9595">
                  <c:v>9596</c:v>
                </c:pt>
                <c:pt idx="9596">
                  <c:v>9597</c:v>
                </c:pt>
                <c:pt idx="9597">
                  <c:v>9598</c:v>
                </c:pt>
                <c:pt idx="9598">
                  <c:v>9599</c:v>
                </c:pt>
                <c:pt idx="9599">
                  <c:v>9600</c:v>
                </c:pt>
                <c:pt idx="9600">
                  <c:v>9601</c:v>
                </c:pt>
                <c:pt idx="9601">
                  <c:v>9602</c:v>
                </c:pt>
                <c:pt idx="9602">
                  <c:v>9603</c:v>
                </c:pt>
                <c:pt idx="9603">
                  <c:v>9604</c:v>
                </c:pt>
                <c:pt idx="9604">
                  <c:v>9605</c:v>
                </c:pt>
                <c:pt idx="9605">
                  <c:v>9606</c:v>
                </c:pt>
                <c:pt idx="9606">
                  <c:v>9607</c:v>
                </c:pt>
                <c:pt idx="9607">
                  <c:v>9608</c:v>
                </c:pt>
                <c:pt idx="9608">
                  <c:v>9609</c:v>
                </c:pt>
                <c:pt idx="9609">
                  <c:v>9610</c:v>
                </c:pt>
                <c:pt idx="9610">
                  <c:v>9611</c:v>
                </c:pt>
                <c:pt idx="9611">
                  <c:v>9612</c:v>
                </c:pt>
                <c:pt idx="9612">
                  <c:v>9613</c:v>
                </c:pt>
                <c:pt idx="9613">
                  <c:v>9614</c:v>
                </c:pt>
                <c:pt idx="9614">
                  <c:v>9615</c:v>
                </c:pt>
                <c:pt idx="9615">
                  <c:v>9616</c:v>
                </c:pt>
                <c:pt idx="9616">
                  <c:v>9617</c:v>
                </c:pt>
                <c:pt idx="9617">
                  <c:v>9618</c:v>
                </c:pt>
                <c:pt idx="9618">
                  <c:v>9619</c:v>
                </c:pt>
                <c:pt idx="9619">
                  <c:v>9620</c:v>
                </c:pt>
                <c:pt idx="9620">
                  <c:v>9621</c:v>
                </c:pt>
                <c:pt idx="9621">
                  <c:v>9622</c:v>
                </c:pt>
                <c:pt idx="9622">
                  <c:v>9623</c:v>
                </c:pt>
                <c:pt idx="9623">
                  <c:v>9624</c:v>
                </c:pt>
                <c:pt idx="9624">
                  <c:v>9625</c:v>
                </c:pt>
                <c:pt idx="9625">
                  <c:v>9626</c:v>
                </c:pt>
                <c:pt idx="9626">
                  <c:v>9627</c:v>
                </c:pt>
                <c:pt idx="9627">
                  <c:v>9628</c:v>
                </c:pt>
                <c:pt idx="9628">
                  <c:v>9629</c:v>
                </c:pt>
                <c:pt idx="9629">
                  <c:v>9630</c:v>
                </c:pt>
                <c:pt idx="9630">
                  <c:v>9631</c:v>
                </c:pt>
                <c:pt idx="9631">
                  <c:v>9632</c:v>
                </c:pt>
                <c:pt idx="9632">
                  <c:v>9633</c:v>
                </c:pt>
                <c:pt idx="9633">
                  <c:v>9634</c:v>
                </c:pt>
                <c:pt idx="9634">
                  <c:v>9635</c:v>
                </c:pt>
                <c:pt idx="9635">
                  <c:v>9636</c:v>
                </c:pt>
                <c:pt idx="9636">
                  <c:v>9637</c:v>
                </c:pt>
                <c:pt idx="9637">
                  <c:v>9638</c:v>
                </c:pt>
                <c:pt idx="9638">
                  <c:v>9639</c:v>
                </c:pt>
                <c:pt idx="9639">
                  <c:v>9640</c:v>
                </c:pt>
                <c:pt idx="9640">
                  <c:v>9641</c:v>
                </c:pt>
                <c:pt idx="9641">
                  <c:v>9642</c:v>
                </c:pt>
                <c:pt idx="9642">
                  <c:v>9643</c:v>
                </c:pt>
                <c:pt idx="9643">
                  <c:v>9644</c:v>
                </c:pt>
                <c:pt idx="9644">
                  <c:v>9645</c:v>
                </c:pt>
                <c:pt idx="9645">
                  <c:v>9646</c:v>
                </c:pt>
                <c:pt idx="9646">
                  <c:v>9647</c:v>
                </c:pt>
                <c:pt idx="9647">
                  <c:v>9648</c:v>
                </c:pt>
                <c:pt idx="9648">
                  <c:v>9649</c:v>
                </c:pt>
                <c:pt idx="9649">
                  <c:v>9650</c:v>
                </c:pt>
                <c:pt idx="9650">
                  <c:v>9651</c:v>
                </c:pt>
                <c:pt idx="9651">
                  <c:v>9652</c:v>
                </c:pt>
                <c:pt idx="9652">
                  <c:v>9653</c:v>
                </c:pt>
                <c:pt idx="9653">
                  <c:v>9654</c:v>
                </c:pt>
                <c:pt idx="9654">
                  <c:v>9655</c:v>
                </c:pt>
                <c:pt idx="9655">
                  <c:v>9656</c:v>
                </c:pt>
                <c:pt idx="9656">
                  <c:v>9657</c:v>
                </c:pt>
                <c:pt idx="9657">
                  <c:v>9658</c:v>
                </c:pt>
                <c:pt idx="9658">
                  <c:v>9659</c:v>
                </c:pt>
                <c:pt idx="9659">
                  <c:v>9660</c:v>
                </c:pt>
                <c:pt idx="9660">
                  <c:v>9661</c:v>
                </c:pt>
                <c:pt idx="9661">
                  <c:v>9662</c:v>
                </c:pt>
                <c:pt idx="9662">
                  <c:v>9663</c:v>
                </c:pt>
                <c:pt idx="9663">
                  <c:v>9664</c:v>
                </c:pt>
                <c:pt idx="9664">
                  <c:v>9665</c:v>
                </c:pt>
                <c:pt idx="9665">
                  <c:v>9666</c:v>
                </c:pt>
                <c:pt idx="9666">
                  <c:v>9667</c:v>
                </c:pt>
                <c:pt idx="9667">
                  <c:v>9668</c:v>
                </c:pt>
                <c:pt idx="9668">
                  <c:v>9669</c:v>
                </c:pt>
                <c:pt idx="9669">
                  <c:v>9670</c:v>
                </c:pt>
                <c:pt idx="9670">
                  <c:v>9671</c:v>
                </c:pt>
                <c:pt idx="9671">
                  <c:v>9672</c:v>
                </c:pt>
                <c:pt idx="9672">
                  <c:v>9673</c:v>
                </c:pt>
                <c:pt idx="9673">
                  <c:v>9674</c:v>
                </c:pt>
                <c:pt idx="9674">
                  <c:v>9675</c:v>
                </c:pt>
                <c:pt idx="9675">
                  <c:v>9676</c:v>
                </c:pt>
                <c:pt idx="9676">
                  <c:v>9677</c:v>
                </c:pt>
                <c:pt idx="9677">
                  <c:v>9678</c:v>
                </c:pt>
                <c:pt idx="9678">
                  <c:v>9679</c:v>
                </c:pt>
                <c:pt idx="9679">
                  <c:v>9680</c:v>
                </c:pt>
                <c:pt idx="9680">
                  <c:v>9681</c:v>
                </c:pt>
                <c:pt idx="9681">
                  <c:v>9682</c:v>
                </c:pt>
                <c:pt idx="9682">
                  <c:v>9683</c:v>
                </c:pt>
                <c:pt idx="9683">
                  <c:v>9684</c:v>
                </c:pt>
                <c:pt idx="9684">
                  <c:v>9685</c:v>
                </c:pt>
                <c:pt idx="9685">
                  <c:v>9686</c:v>
                </c:pt>
                <c:pt idx="9686">
                  <c:v>9687</c:v>
                </c:pt>
                <c:pt idx="9687">
                  <c:v>9688</c:v>
                </c:pt>
                <c:pt idx="9688">
                  <c:v>9689</c:v>
                </c:pt>
                <c:pt idx="9689">
                  <c:v>9690</c:v>
                </c:pt>
                <c:pt idx="9690">
                  <c:v>9691</c:v>
                </c:pt>
                <c:pt idx="9691">
                  <c:v>9692</c:v>
                </c:pt>
                <c:pt idx="9692">
                  <c:v>9693</c:v>
                </c:pt>
                <c:pt idx="9693">
                  <c:v>9694</c:v>
                </c:pt>
                <c:pt idx="9694">
                  <c:v>9695</c:v>
                </c:pt>
                <c:pt idx="9695">
                  <c:v>9696</c:v>
                </c:pt>
                <c:pt idx="9696">
                  <c:v>9697</c:v>
                </c:pt>
                <c:pt idx="9697">
                  <c:v>9698</c:v>
                </c:pt>
                <c:pt idx="9698">
                  <c:v>9699</c:v>
                </c:pt>
                <c:pt idx="9699">
                  <c:v>9700</c:v>
                </c:pt>
                <c:pt idx="9700">
                  <c:v>9701</c:v>
                </c:pt>
                <c:pt idx="9701">
                  <c:v>9702</c:v>
                </c:pt>
                <c:pt idx="9702">
                  <c:v>9703</c:v>
                </c:pt>
                <c:pt idx="9703">
                  <c:v>9704</c:v>
                </c:pt>
                <c:pt idx="9704">
                  <c:v>9705</c:v>
                </c:pt>
                <c:pt idx="9705">
                  <c:v>9706</c:v>
                </c:pt>
                <c:pt idx="9706">
                  <c:v>9707</c:v>
                </c:pt>
                <c:pt idx="9707">
                  <c:v>9708</c:v>
                </c:pt>
                <c:pt idx="9708">
                  <c:v>9709</c:v>
                </c:pt>
                <c:pt idx="9709">
                  <c:v>9710</c:v>
                </c:pt>
                <c:pt idx="9710">
                  <c:v>9711</c:v>
                </c:pt>
                <c:pt idx="9711">
                  <c:v>9712</c:v>
                </c:pt>
                <c:pt idx="9712">
                  <c:v>9713</c:v>
                </c:pt>
                <c:pt idx="9713">
                  <c:v>9714</c:v>
                </c:pt>
                <c:pt idx="9714">
                  <c:v>9715</c:v>
                </c:pt>
                <c:pt idx="9715">
                  <c:v>9716</c:v>
                </c:pt>
                <c:pt idx="9716">
                  <c:v>9717</c:v>
                </c:pt>
                <c:pt idx="9717">
                  <c:v>9718</c:v>
                </c:pt>
                <c:pt idx="9718">
                  <c:v>9719</c:v>
                </c:pt>
                <c:pt idx="9719">
                  <c:v>9720</c:v>
                </c:pt>
                <c:pt idx="9720">
                  <c:v>9721</c:v>
                </c:pt>
                <c:pt idx="9721">
                  <c:v>9722</c:v>
                </c:pt>
                <c:pt idx="9722">
                  <c:v>9723</c:v>
                </c:pt>
                <c:pt idx="9723">
                  <c:v>9724</c:v>
                </c:pt>
                <c:pt idx="9724">
                  <c:v>9725</c:v>
                </c:pt>
                <c:pt idx="9725">
                  <c:v>9726</c:v>
                </c:pt>
                <c:pt idx="9726">
                  <c:v>9727</c:v>
                </c:pt>
                <c:pt idx="9727">
                  <c:v>9728</c:v>
                </c:pt>
                <c:pt idx="9728">
                  <c:v>9729</c:v>
                </c:pt>
                <c:pt idx="9729">
                  <c:v>9730</c:v>
                </c:pt>
                <c:pt idx="9730">
                  <c:v>9731</c:v>
                </c:pt>
                <c:pt idx="9731">
                  <c:v>9732</c:v>
                </c:pt>
                <c:pt idx="9732">
                  <c:v>9733</c:v>
                </c:pt>
                <c:pt idx="9733">
                  <c:v>9734</c:v>
                </c:pt>
                <c:pt idx="9734">
                  <c:v>9735</c:v>
                </c:pt>
                <c:pt idx="9735">
                  <c:v>9736</c:v>
                </c:pt>
                <c:pt idx="9736">
                  <c:v>9737</c:v>
                </c:pt>
                <c:pt idx="9737">
                  <c:v>9738</c:v>
                </c:pt>
                <c:pt idx="9738">
                  <c:v>9739</c:v>
                </c:pt>
                <c:pt idx="9739">
                  <c:v>9740</c:v>
                </c:pt>
                <c:pt idx="9740">
                  <c:v>9741</c:v>
                </c:pt>
                <c:pt idx="9741">
                  <c:v>9742</c:v>
                </c:pt>
                <c:pt idx="9742">
                  <c:v>9743</c:v>
                </c:pt>
                <c:pt idx="9743">
                  <c:v>9744</c:v>
                </c:pt>
                <c:pt idx="9744">
                  <c:v>9745</c:v>
                </c:pt>
                <c:pt idx="9745">
                  <c:v>9746</c:v>
                </c:pt>
                <c:pt idx="9746">
                  <c:v>9747</c:v>
                </c:pt>
                <c:pt idx="9747">
                  <c:v>9748</c:v>
                </c:pt>
                <c:pt idx="9748">
                  <c:v>9749</c:v>
                </c:pt>
                <c:pt idx="9749">
                  <c:v>9750</c:v>
                </c:pt>
                <c:pt idx="9750">
                  <c:v>9751</c:v>
                </c:pt>
                <c:pt idx="9751">
                  <c:v>9752</c:v>
                </c:pt>
                <c:pt idx="9752">
                  <c:v>9753</c:v>
                </c:pt>
                <c:pt idx="9753">
                  <c:v>9754</c:v>
                </c:pt>
                <c:pt idx="9754">
                  <c:v>9755</c:v>
                </c:pt>
                <c:pt idx="9755">
                  <c:v>9756</c:v>
                </c:pt>
                <c:pt idx="9756">
                  <c:v>9757</c:v>
                </c:pt>
                <c:pt idx="9757">
                  <c:v>9758</c:v>
                </c:pt>
                <c:pt idx="9758">
                  <c:v>9759</c:v>
                </c:pt>
                <c:pt idx="9759">
                  <c:v>9760</c:v>
                </c:pt>
                <c:pt idx="9760">
                  <c:v>9761</c:v>
                </c:pt>
                <c:pt idx="9761">
                  <c:v>9762</c:v>
                </c:pt>
                <c:pt idx="9762">
                  <c:v>9763</c:v>
                </c:pt>
                <c:pt idx="9763">
                  <c:v>9764</c:v>
                </c:pt>
                <c:pt idx="9764">
                  <c:v>9765</c:v>
                </c:pt>
                <c:pt idx="9765">
                  <c:v>9766</c:v>
                </c:pt>
                <c:pt idx="9766">
                  <c:v>9767</c:v>
                </c:pt>
                <c:pt idx="9767">
                  <c:v>9768</c:v>
                </c:pt>
                <c:pt idx="9768">
                  <c:v>9769</c:v>
                </c:pt>
                <c:pt idx="9769">
                  <c:v>9770</c:v>
                </c:pt>
                <c:pt idx="9770">
                  <c:v>9771</c:v>
                </c:pt>
                <c:pt idx="9771">
                  <c:v>9772</c:v>
                </c:pt>
                <c:pt idx="9772">
                  <c:v>9773</c:v>
                </c:pt>
                <c:pt idx="9773">
                  <c:v>9774</c:v>
                </c:pt>
                <c:pt idx="9774">
                  <c:v>9775</c:v>
                </c:pt>
                <c:pt idx="9775">
                  <c:v>9776</c:v>
                </c:pt>
                <c:pt idx="9776">
                  <c:v>9777</c:v>
                </c:pt>
                <c:pt idx="9777">
                  <c:v>9778</c:v>
                </c:pt>
                <c:pt idx="9778">
                  <c:v>9779</c:v>
                </c:pt>
                <c:pt idx="9779">
                  <c:v>9780</c:v>
                </c:pt>
                <c:pt idx="9780">
                  <c:v>9781</c:v>
                </c:pt>
                <c:pt idx="9781">
                  <c:v>9782</c:v>
                </c:pt>
                <c:pt idx="9782">
                  <c:v>9783</c:v>
                </c:pt>
                <c:pt idx="9783">
                  <c:v>9784</c:v>
                </c:pt>
                <c:pt idx="9784">
                  <c:v>9785</c:v>
                </c:pt>
                <c:pt idx="9785">
                  <c:v>9786</c:v>
                </c:pt>
                <c:pt idx="9786">
                  <c:v>9787</c:v>
                </c:pt>
                <c:pt idx="9787">
                  <c:v>9788</c:v>
                </c:pt>
                <c:pt idx="9788">
                  <c:v>9789</c:v>
                </c:pt>
                <c:pt idx="9789">
                  <c:v>9790</c:v>
                </c:pt>
                <c:pt idx="9790">
                  <c:v>9791</c:v>
                </c:pt>
                <c:pt idx="9791">
                  <c:v>9792</c:v>
                </c:pt>
                <c:pt idx="9792">
                  <c:v>9793</c:v>
                </c:pt>
                <c:pt idx="9793">
                  <c:v>9794</c:v>
                </c:pt>
                <c:pt idx="9794">
                  <c:v>9795</c:v>
                </c:pt>
                <c:pt idx="9795">
                  <c:v>9796</c:v>
                </c:pt>
                <c:pt idx="9796">
                  <c:v>9797</c:v>
                </c:pt>
                <c:pt idx="9797">
                  <c:v>9798</c:v>
                </c:pt>
                <c:pt idx="9798">
                  <c:v>9799</c:v>
                </c:pt>
                <c:pt idx="9799">
                  <c:v>9800</c:v>
                </c:pt>
                <c:pt idx="9800">
                  <c:v>9801</c:v>
                </c:pt>
                <c:pt idx="9801">
                  <c:v>9802</c:v>
                </c:pt>
                <c:pt idx="9802">
                  <c:v>9803</c:v>
                </c:pt>
                <c:pt idx="9803">
                  <c:v>9804</c:v>
                </c:pt>
                <c:pt idx="9804">
                  <c:v>9805</c:v>
                </c:pt>
                <c:pt idx="9805">
                  <c:v>9806</c:v>
                </c:pt>
                <c:pt idx="9806">
                  <c:v>9807</c:v>
                </c:pt>
                <c:pt idx="9807">
                  <c:v>9808</c:v>
                </c:pt>
                <c:pt idx="9808">
                  <c:v>9809</c:v>
                </c:pt>
                <c:pt idx="9809">
                  <c:v>9810</c:v>
                </c:pt>
                <c:pt idx="9810">
                  <c:v>9811</c:v>
                </c:pt>
                <c:pt idx="9811">
                  <c:v>9812</c:v>
                </c:pt>
                <c:pt idx="9812">
                  <c:v>9813</c:v>
                </c:pt>
                <c:pt idx="9813">
                  <c:v>9814</c:v>
                </c:pt>
                <c:pt idx="9814">
                  <c:v>9815</c:v>
                </c:pt>
                <c:pt idx="9815">
                  <c:v>9816</c:v>
                </c:pt>
                <c:pt idx="9816">
                  <c:v>9817</c:v>
                </c:pt>
                <c:pt idx="9817">
                  <c:v>9818</c:v>
                </c:pt>
                <c:pt idx="9818">
                  <c:v>9819</c:v>
                </c:pt>
                <c:pt idx="9819">
                  <c:v>9820</c:v>
                </c:pt>
                <c:pt idx="9820">
                  <c:v>9821</c:v>
                </c:pt>
                <c:pt idx="9821">
                  <c:v>9822</c:v>
                </c:pt>
                <c:pt idx="9822">
                  <c:v>9823</c:v>
                </c:pt>
                <c:pt idx="9823">
                  <c:v>9824</c:v>
                </c:pt>
                <c:pt idx="9824">
                  <c:v>9825</c:v>
                </c:pt>
                <c:pt idx="9825">
                  <c:v>9826</c:v>
                </c:pt>
                <c:pt idx="9826">
                  <c:v>9827</c:v>
                </c:pt>
                <c:pt idx="9827">
                  <c:v>9828</c:v>
                </c:pt>
                <c:pt idx="9828">
                  <c:v>9829</c:v>
                </c:pt>
                <c:pt idx="9829">
                  <c:v>9830</c:v>
                </c:pt>
                <c:pt idx="9830">
                  <c:v>9831</c:v>
                </c:pt>
                <c:pt idx="9831">
                  <c:v>9832</c:v>
                </c:pt>
                <c:pt idx="9832">
                  <c:v>9833</c:v>
                </c:pt>
                <c:pt idx="9833">
                  <c:v>9834</c:v>
                </c:pt>
                <c:pt idx="9834">
                  <c:v>9835</c:v>
                </c:pt>
                <c:pt idx="9835">
                  <c:v>9836</c:v>
                </c:pt>
                <c:pt idx="9836">
                  <c:v>9837</c:v>
                </c:pt>
                <c:pt idx="9837">
                  <c:v>9838</c:v>
                </c:pt>
                <c:pt idx="9838">
                  <c:v>9839</c:v>
                </c:pt>
                <c:pt idx="9839">
                  <c:v>9840</c:v>
                </c:pt>
                <c:pt idx="9840">
                  <c:v>9841</c:v>
                </c:pt>
                <c:pt idx="9841">
                  <c:v>9842</c:v>
                </c:pt>
                <c:pt idx="9842">
                  <c:v>9843</c:v>
                </c:pt>
                <c:pt idx="9843">
                  <c:v>9844</c:v>
                </c:pt>
                <c:pt idx="9844">
                  <c:v>9845</c:v>
                </c:pt>
                <c:pt idx="9845">
                  <c:v>9846</c:v>
                </c:pt>
                <c:pt idx="9846">
                  <c:v>9847</c:v>
                </c:pt>
                <c:pt idx="9847">
                  <c:v>9848</c:v>
                </c:pt>
                <c:pt idx="9848">
                  <c:v>9849</c:v>
                </c:pt>
                <c:pt idx="9849">
                  <c:v>9850</c:v>
                </c:pt>
                <c:pt idx="9850">
                  <c:v>9851</c:v>
                </c:pt>
                <c:pt idx="9851">
                  <c:v>9852</c:v>
                </c:pt>
                <c:pt idx="9852">
                  <c:v>9853</c:v>
                </c:pt>
                <c:pt idx="9853">
                  <c:v>9854</c:v>
                </c:pt>
                <c:pt idx="9854">
                  <c:v>9855</c:v>
                </c:pt>
                <c:pt idx="9855">
                  <c:v>9856</c:v>
                </c:pt>
                <c:pt idx="9856">
                  <c:v>9857</c:v>
                </c:pt>
                <c:pt idx="9857">
                  <c:v>9858</c:v>
                </c:pt>
                <c:pt idx="9858">
                  <c:v>9859</c:v>
                </c:pt>
                <c:pt idx="9859">
                  <c:v>9860</c:v>
                </c:pt>
                <c:pt idx="9860">
                  <c:v>9861</c:v>
                </c:pt>
                <c:pt idx="9861">
                  <c:v>9862</c:v>
                </c:pt>
                <c:pt idx="9862">
                  <c:v>9863</c:v>
                </c:pt>
                <c:pt idx="9863">
                  <c:v>9864</c:v>
                </c:pt>
                <c:pt idx="9864">
                  <c:v>9865</c:v>
                </c:pt>
                <c:pt idx="9865">
                  <c:v>9866</c:v>
                </c:pt>
                <c:pt idx="9866">
                  <c:v>9867</c:v>
                </c:pt>
                <c:pt idx="9867">
                  <c:v>9868</c:v>
                </c:pt>
                <c:pt idx="9868">
                  <c:v>9869</c:v>
                </c:pt>
                <c:pt idx="9869">
                  <c:v>9870</c:v>
                </c:pt>
                <c:pt idx="9870">
                  <c:v>9871</c:v>
                </c:pt>
                <c:pt idx="9871">
                  <c:v>9872</c:v>
                </c:pt>
                <c:pt idx="9872">
                  <c:v>9873</c:v>
                </c:pt>
                <c:pt idx="9873">
                  <c:v>9874</c:v>
                </c:pt>
                <c:pt idx="9874">
                  <c:v>9875</c:v>
                </c:pt>
                <c:pt idx="9875">
                  <c:v>9876</c:v>
                </c:pt>
                <c:pt idx="9876">
                  <c:v>9877</c:v>
                </c:pt>
                <c:pt idx="9877">
                  <c:v>9878</c:v>
                </c:pt>
                <c:pt idx="9878">
                  <c:v>9879</c:v>
                </c:pt>
                <c:pt idx="9879">
                  <c:v>9880</c:v>
                </c:pt>
                <c:pt idx="9880">
                  <c:v>9881</c:v>
                </c:pt>
                <c:pt idx="9881">
                  <c:v>9882</c:v>
                </c:pt>
                <c:pt idx="9882">
                  <c:v>9883</c:v>
                </c:pt>
                <c:pt idx="9883">
                  <c:v>9884</c:v>
                </c:pt>
                <c:pt idx="9884">
                  <c:v>9885</c:v>
                </c:pt>
                <c:pt idx="9885">
                  <c:v>9886</c:v>
                </c:pt>
                <c:pt idx="9886">
                  <c:v>9887</c:v>
                </c:pt>
                <c:pt idx="9887">
                  <c:v>9888</c:v>
                </c:pt>
                <c:pt idx="9888">
                  <c:v>9889</c:v>
                </c:pt>
                <c:pt idx="9889">
                  <c:v>9890</c:v>
                </c:pt>
                <c:pt idx="9890">
                  <c:v>9891</c:v>
                </c:pt>
                <c:pt idx="9891">
                  <c:v>9892</c:v>
                </c:pt>
                <c:pt idx="9892">
                  <c:v>9893</c:v>
                </c:pt>
                <c:pt idx="9893">
                  <c:v>9894</c:v>
                </c:pt>
                <c:pt idx="9894">
                  <c:v>9895</c:v>
                </c:pt>
                <c:pt idx="9895">
                  <c:v>9896</c:v>
                </c:pt>
                <c:pt idx="9896">
                  <c:v>9897</c:v>
                </c:pt>
                <c:pt idx="9897">
                  <c:v>9898</c:v>
                </c:pt>
                <c:pt idx="9898">
                  <c:v>9899</c:v>
                </c:pt>
                <c:pt idx="9899">
                  <c:v>9900</c:v>
                </c:pt>
                <c:pt idx="9900">
                  <c:v>9901</c:v>
                </c:pt>
                <c:pt idx="9901">
                  <c:v>9902</c:v>
                </c:pt>
                <c:pt idx="9902">
                  <c:v>9903</c:v>
                </c:pt>
                <c:pt idx="9903">
                  <c:v>9904</c:v>
                </c:pt>
                <c:pt idx="9904">
                  <c:v>9905</c:v>
                </c:pt>
                <c:pt idx="9905">
                  <c:v>9906</c:v>
                </c:pt>
                <c:pt idx="9906">
                  <c:v>9907</c:v>
                </c:pt>
                <c:pt idx="9907">
                  <c:v>9908</c:v>
                </c:pt>
                <c:pt idx="9908">
                  <c:v>9909</c:v>
                </c:pt>
                <c:pt idx="9909">
                  <c:v>9910</c:v>
                </c:pt>
                <c:pt idx="9910">
                  <c:v>9911</c:v>
                </c:pt>
                <c:pt idx="9911">
                  <c:v>9912</c:v>
                </c:pt>
                <c:pt idx="9912">
                  <c:v>9913</c:v>
                </c:pt>
                <c:pt idx="9913">
                  <c:v>9914</c:v>
                </c:pt>
                <c:pt idx="9914">
                  <c:v>9915</c:v>
                </c:pt>
                <c:pt idx="9915">
                  <c:v>9916</c:v>
                </c:pt>
                <c:pt idx="9916">
                  <c:v>9917</c:v>
                </c:pt>
                <c:pt idx="9917">
                  <c:v>9918</c:v>
                </c:pt>
                <c:pt idx="9918">
                  <c:v>9919</c:v>
                </c:pt>
                <c:pt idx="9919">
                  <c:v>9920</c:v>
                </c:pt>
                <c:pt idx="9920">
                  <c:v>9921</c:v>
                </c:pt>
                <c:pt idx="9921">
                  <c:v>9922</c:v>
                </c:pt>
                <c:pt idx="9922">
                  <c:v>9923</c:v>
                </c:pt>
                <c:pt idx="9923">
                  <c:v>9924</c:v>
                </c:pt>
                <c:pt idx="9924">
                  <c:v>9925</c:v>
                </c:pt>
                <c:pt idx="9925">
                  <c:v>9926</c:v>
                </c:pt>
                <c:pt idx="9926">
                  <c:v>9927</c:v>
                </c:pt>
                <c:pt idx="9927">
                  <c:v>9928</c:v>
                </c:pt>
                <c:pt idx="9928">
                  <c:v>9929</c:v>
                </c:pt>
                <c:pt idx="9929">
                  <c:v>9930</c:v>
                </c:pt>
                <c:pt idx="9930">
                  <c:v>9931</c:v>
                </c:pt>
                <c:pt idx="9931">
                  <c:v>9932</c:v>
                </c:pt>
                <c:pt idx="9932">
                  <c:v>9933</c:v>
                </c:pt>
                <c:pt idx="9933">
                  <c:v>9934</c:v>
                </c:pt>
                <c:pt idx="9934">
                  <c:v>9935</c:v>
                </c:pt>
                <c:pt idx="9935">
                  <c:v>9936</c:v>
                </c:pt>
                <c:pt idx="9936">
                  <c:v>9937</c:v>
                </c:pt>
                <c:pt idx="9937">
                  <c:v>9938</c:v>
                </c:pt>
                <c:pt idx="9938">
                  <c:v>9939</c:v>
                </c:pt>
                <c:pt idx="9939">
                  <c:v>9940</c:v>
                </c:pt>
                <c:pt idx="9940">
                  <c:v>9941</c:v>
                </c:pt>
                <c:pt idx="9941">
                  <c:v>9942</c:v>
                </c:pt>
                <c:pt idx="9942">
                  <c:v>9943</c:v>
                </c:pt>
                <c:pt idx="9943">
                  <c:v>9944</c:v>
                </c:pt>
                <c:pt idx="9944">
                  <c:v>9945</c:v>
                </c:pt>
                <c:pt idx="9945">
                  <c:v>9946</c:v>
                </c:pt>
                <c:pt idx="9946">
                  <c:v>9947</c:v>
                </c:pt>
                <c:pt idx="9947">
                  <c:v>9948</c:v>
                </c:pt>
                <c:pt idx="9948">
                  <c:v>9949</c:v>
                </c:pt>
                <c:pt idx="9949">
                  <c:v>9950</c:v>
                </c:pt>
                <c:pt idx="9950">
                  <c:v>9951</c:v>
                </c:pt>
                <c:pt idx="9951">
                  <c:v>9952</c:v>
                </c:pt>
                <c:pt idx="9952">
                  <c:v>9953</c:v>
                </c:pt>
                <c:pt idx="9953">
                  <c:v>9954</c:v>
                </c:pt>
                <c:pt idx="9954">
                  <c:v>9955</c:v>
                </c:pt>
                <c:pt idx="9955">
                  <c:v>9956</c:v>
                </c:pt>
                <c:pt idx="9956">
                  <c:v>9957</c:v>
                </c:pt>
                <c:pt idx="9957">
                  <c:v>9958</c:v>
                </c:pt>
                <c:pt idx="9958">
                  <c:v>9959</c:v>
                </c:pt>
                <c:pt idx="9959">
                  <c:v>9960</c:v>
                </c:pt>
                <c:pt idx="9960">
                  <c:v>9961</c:v>
                </c:pt>
                <c:pt idx="9961">
                  <c:v>9962</c:v>
                </c:pt>
                <c:pt idx="9962">
                  <c:v>9963</c:v>
                </c:pt>
                <c:pt idx="9963">
                  <c:v>9964</c:v>
                </c:pt>
                <c:pt idx="9964">
                  <c:v>9965</c:v>
                </c:pt>
                <c:pt idx="9965">
                  <c:v>9966</c:v>
                </c:pt>
                <c:pt idx="9966">
                  <c:v>9967</c:v>
                </c:pt>
                <c:pt idx="9967">
                  <c:v>9968</c:v>
                </c:pt>
                <c:pt idx="9968">
                  <c:v>9969</c:v>
                </c:pt>
                <c:pt idx="9969">
                  <c:v>9970</c:v>
                </c:pt>
                <c:pt idx="9970">
                  <c:v>9971</c:v>
                </c:pt>
                <c:pt idx="9971">
                  <c:v>9972</c:v>
                </c:pt>
                <c:pt idx="9972">
                  <c:v>9973</c:v>
                </c:pt>
                <c:pt idx="9973">
                  <c:v>9974</c:v>
                </c:pt>
                <c:pt idx="9974">
                  <c:v>9975</c:v>
                </c:pt>
                <c:pt idx="9975">
                  <c:v>9976</c:v>
                </c:pt>
                <c:pt idx="9976">
                  <c:v>9977</c:v>
                </c:pt>
                <c:pt idx="9977">
                  <c:v>9978</c:v>
                </c:pt>
                <c:pt idx="9978">
                  <c:v>9979</c:v>
                </c:pt>
                <c:pt idx="9979">
                  <c:v>9980</c:v>
                </c:pt>
                <c:pt idx="9980">
                  <c:v>9981</c:v>
                </c:pt>
                <c:pt idx="9981">
                  <c:v>9982</c:v>
                </c:pt>
                <c:pt idx="9982">
                  <c:v>9983</c:v>
                </c:pt>
                <c:pt idx="9983">
                  <c:v>9984</c:v>
                </c:pt>
                <c:pt idx="9984">
                  <c:v>9985</c:v>
                </c:pt>
                <c:pt idx="9985">
                  <c:v>9986</c:v>
                </c:pt>
                <c:pt idx="9986">
                  <c:v>9987</c:v>
                </c:pt>
                <c:pt idx="9987">
                  <c:v>9988</c:v>
                </c:pt>
                <c:pt idx="9988">
                  <c:v>9989</c:v>
                </c:pt>
                <c:pt idx="9989">
                  <c:v>9990</c:v>
                </c:pt>
                <c:pt idx="9990">
                  <c:v>9991</c:v>
                </c:pt>
                <c:pt idx="9991">
                  <c:v>9992</c:v>
                </c:pt>
                <c:pt idx="9992">
                  <c:v>9993</c:v>
                </c:pt>
                <c:pt idx="9993">
                  <c:v>9994</c:v>
                </c:pt>
                <c:pt idx="9994">
                  <c:v>9995</c:v>
                </c:pt>
                <c:pt idx="9995">
                  <c:v>9996</c:v>
                </c:pt>
                <c:pt idx="9996">
                  <c:v>9997</c:v>
                </c:pt>
                <c:pt idx="9997">
                  <c:v>9998</c:v>
                </c:pt>
                <c:pt idx="9998">
                  <c:v>9999</c:v>
                </c:pt>
                <c:pt idx="9999">
                  <c:v>10000</c:v>
                </c:pt>
              </c:numCache>
            </c:numRef>
          </c:cat>
          <c:val>
            <c:numRef>
              <c:f>Sheet2!$D$2:$D$10001</c:f>
              <c:numCache>
                <c:formatCode>General</c:formatCode>
                <c:ptCount val="10000"/>
                <c:pt idx="0">
                  <c:v>0</c:v>
                </c:pt>
                <c:pt idx="1">
                  <c:v>2.6</c:v>
                </c:pt>
                <c:pt idx="2">
                  <c:v>6.1813537528125106</c:v>
                </c:pt>
                <c:pt idx="3">
                  <c:v>10.4</c:v>
                </c:pt>
                <c:pt idx="4">
                  <c:v>15.092532616767858</c:v>
                </c:pt>
                <c:pt idx="5">
                  <c:v>20.162707505625011</c:v>
                </c:pt>
                <c:pt idx="6">
                  <c:v>25.546929790724192</c:v>
                </c:pt>
                <c:pt idx="7">
                  <c:v>31.200000000000003</c:v>
                </c:pt>
                <c:pt idx="8">
                  <c:v>37.088122516875067</c:v>
                </c:pt>
                <c:pt idx="9">
                  <c:v>43.185065233535724</c:v>
                </c:pt>
                <c:pt idx="10">
                  <c:v>49.46987214651336</c:v>
                </c:pt>
                <c:pt idx="11">
                  <c:v>55.925415011250053</c:v>
                </c:pt>
                <c:pt idx="12">
                  <c:v>62.537431236584453</c:v>
                </c:pt>
                <c:pt idx="13">
                  <c:v>69.293859581448416</c:v>
                </c:pt>
                <c:pt idx="14">
                  <c:v>76.184366614366112</c:v>
                </c:pt>
                <c:pt idx="15">
                  <c:v>83.2</c:v>
                </c:pt>
                <c:pt idx="16">
                  <c:v>90.332928791632511</c:v>
                </c:pt>
                <c:pt idx="17">
                  <c:v>97.576245033750084</c:v>
                </c:pt>
                <c:pt idx="18">
                  <c:v>104.92380958205655</c:v>
                </c:pt>
                <c:pt idx="19">
                  <c:v>112.37013046707142</c:v>
                </c:pt>
                <c:pt idx="20">
                  <c:v>119.91026564186019</c:v>
                </c:pt>
                <c:pt idx="21">
                  <c:v>127.53974429302669</c:v>
                </c:pt>
                <c:pt idx="22">
                  <c:v>135.25450248610466</c:v>
                </c:pt>
                <c:pt idx="23">
                  <c:v>143.05083002250009</c:v>
                </c:pt>
                <c:pt idx="24">
                  <c:v>150.92532616767861</c:v>
                </c:pt>
                <c:pt idx="25">
                  <c:v>158.87486247316889</c:v>
                </c:pt>
                <c:pt idx="26">
                  <c:v>166.89655132593779</c:v>
                </c:pt>
                <c:pt idx="27">
                  <c:v>174.98771916289681</c:v>
                </c:pt>
                <c:pt idx="28">
                  <c:v>183.14588351630945</c:v>
                </c:pt>
                <c:pt idx="29">
                  <c:v>191.36873322873225</c:v>
                </c:pt>
                <c:pt idx="30">
                  <c:v>199.65411130859115</c:v>
                </c:pt>
                <c:pt idx="31">
                  <c:v>208</c:v>
                </c:pt>
                <c:pt idx="32">
                  <c:v>216.40450772047762</c:v>
                </c:pt>
                <c:pt idx="33">
                  <c:v>224.86585758326504</c:v>
                </c:pt>
                <c:pt idx="34">
                  <c:v>233.38237727099602</c:v>
                </c:pt>
                <c:pt idx="35">
                  <c:v>241.95249006750024</c:v>
                </c:pt>
                <c:pt idx="36">
                  <c:v>250.57470688675252</c:v>
                </c:pt>
                <c:pt idx="37">
                  <c:v>259.24761916411319</c:v>
                </c:pt>
                <c:pt idx="38">
                  <c:v>267.96989249631605</c:v>
                </c:pt>
                <c:pt idx="39">
                  <c:v>276.7402609341429</c:v>
                </c:pt>
                <c:pt idx="40">
                  <c:v>285.55752184614386</c:v>
                </c:pt>
                <c:pt idx="41">
                  <c:v>294.42053128372027</c:v>
                </c:pt>
                <c:pt idx="42">
                  <c:v>303.32819978784721</c:v>
                </c:pt>
                <c:pt idx="43">
                  <c:v>312.27948858605345</c:v>
                </c:pt>
                <c:pt idx="44">
                  <c:v>321.273406135286</c:v>
                </c:pt>
                <c:pt idx="45">
                  <c:v>330.30900497220927</c:v>
                </c:pt>
                <c:pt idx="46">
                  <c:v>339.38537883750365</c:v>
                </c:pt>
                <c:pt idx="47">
                  <c:v>348.50166004500016</c:v>
                </c:pt>
                <c:pt idx="48">
                  <c:v>357.65701707013875</c:v>
                </c:pt>
                <c:pt idx="49">
                  <c:v>366.85065233535721</c:v>
                </c:pt>
                <c:pt idx="50">
                  <c:v>376.08180017271025</c:v>
                </c:pt>
                <c:pt idx="51">
                  <c:v>385.34972494633786</c:v>
                </c:pt>
                <c:pt idx="52">
                  <c:v>394.6537193194045</c:v>
                </c:pt>
                <c:pt idx="53">
                  <c:v>403.99310265187546</c:v>
                </c:pt>
                <c:pt idx="54">
                  <c:v>413.36721951701315</c:v>
                </c:pt>
                <c:pt idx="55">
                  <c:v>422.77543832579369</c:v>
                </c:pt>
                <c:pt idx="56">
                  <c:v>432.21715004960737</c:v>
                </c:pt>
                <c:pt idx="57">
                  <c:v>441.69176703261883</c:v>
                </c:pt>
                <c:pt idx="58">
                  <c:v>451.19872188605331</c:v>
                </c:pt>
                <c:pt idx="59">
                  <c:v>460.73746645746445</c:v>
                </c:pt>
                <c:pt idx="60">
                  <c:v>470.30747086873697</c:v>
                </c:pt>
                <c:pt idx="61">
                  <c:v>479.90822261718216</c:v>
                </c:pt>
                <c:pt idx="62">
                  <c:v>489.53922573464325</c:v>
                </c:pt>
                <c:pt idx="63">
                  <c:v>499.20000000000005</c:v>
                </c:pt>
                <c:pt idx="64">
                  <c:v>508.89008020090432</c:v>
                </c:pt>
                <c:pt idx="65">
                  <c:v>518.60901544095532</c:v>
                </c:pt>
                <c:pt idx="66">
                  <c:v>528.35636848887191</c:v>
                </c:pt>
                <c:pt idx="67">
                  <c:v>538.13171516653017</c:v>
                </c:pt>
                <c:pt idx="68">
                  <c:v>547.93464377300188</c:v>
                </c:pt>
                <c:pt idx="69">
                  <c:v>557.76475454199215</c:v>
                </c:pt>
                <c:pt idx="70">
                  <c:v>567.62165913028218</c:v>
                </c:pt>
                <c:pt idx="71">
                  <c:v>577.50498013500044</c:v>
                </c:pt>
                <c:pt idx="72">
                  <c:v>587.41435063771371</c:v>
                </c:pt>
                <c:pt idx="73">
                  <c:v>597.34941377350503</c:v>
                </c:pt>
                <c:pt idx="74">
                  <c:v>607.30982232334838</c:v>
                </c:pt>
                <c:pt idx="75">
                  <c:v>617.29523832822645</c:v>
                </c:pt>
                <c:pt idx="76">
                  <c:v>627.30533272355967</c:v>
                </c:pt>
                <c:pt idx="77">
                  <c:v>637.33978499263208</c:v>
                </c:pt>
                <c:pt idx="78">
                  <c:v>647.39828283778843</c:v>
                </c:pt>
                <c:pt idx="79">
                  <c:v>657.48052186828568</c:v>
                </c:pt>
                <c:pt idx="80">
                  <c:v>667.58620530375083</c:v>
                </c:pt>
                <c:pt idx="81">
                  <c:v>677.71504369228808</c:v>
                </c:pt>
                <c:pt idx="82">
                  <c:v>687.86675464233326</c:v>
                </c:pt>
                <c:pt idx="83">
                  <c:v>698.04106256744069</c:v>
                </c:pt>
                <c:pt idx="84">
                  <c:v>708.237698443216</c:v>
                </c:pt>
                <c:pt idx="85">
                  <c:v>718.4563995756946</c:v>
                </c:pt>
                <c:pt idx="86">
                  <c:v>728.69690938049132</c:v>
                </c:pt>
                <c:pt idx="87">
                  <c:v>738.95897717210698</c:v>
                </c:pt>
                <c:pt idx="88">
                  <c:v>749.24235796281243</c:v>
                </c:pt>
                <c:pt idx="89">
                  <c:v>759.5468122705721</c:v>
                </c:pt>
                <c:pt idx="90">
                  <c:v>769.87210593550572</c:v>
                </c:pt>
                <c:pt idx="91">
                  <c:v>780.21800994441878</c:v>
                </c:pt>
                <c:pt idx="92">
                  <c:v>790.58430026296139</c:v>
                </c:pt>
                <c:pt idx="93">
                  <c:v>800.97075767500735</c:v>
                </c:pt>
                <c:pt idx="94">
                  <c:v>811.37716762887214</c:v>
                </c:pt>
                <c:pt idx="95">
                  <c:v>821.8033200900004</c:v>
                </c:pt>
                <c:pt idx="96">
                  <c:v>832.24900939979682</c:v>
                </c:pt>
                <c:pt idx="97">
                  <c:v>842.71403414027782</c:v>
                </c:pt>
                <c:pt idx="98">
                  <c:v>853.1981970042458</c:v>
                </c:pt>
                <c:pt idx="99">
                  <c:v>863.70130467071442</c:v>
                </c:pt>
                <c:pt idx="100">
                  <c:v>874.22316768531061</c:v>
                </c:pt>
                <c:pt idx="101">
                  <c:v>884.76360034542029</c:v>
                </c:pt>
                <c:pt idx="102">
                  <c:v>895.32242058983297</c:v>
                </c:pt>
                <c:pt idx="103">
                  <c:v>905.89944989267542</c:v>
                </c:pt>
                <c:pt idx="104">
                  <c:v>916.49451316142563</c:v>
                </c:pt>
                <c:pt idx="105">
                  <c:v>927.10743863880884</c:v>
                </c:pt>
                <c:pt idx="106">
                  <c:v>937.7380578083995</c:v>
                </c:pt>
                <c:pt idx="107">
                  <c:v>948.38620530375101</c:v>
                </c:pt>
                <c:pt idx="108">
                  <c:v>959.05171882089041</c:v>
                </c:pt>
                <c:pt idx="109">
                  <c:v>969.73443903402642</c:v>
                </c:pt>
                <c:pt idx="110">
                  <c:v>980.4342095143204</c:v>
                </c:pt>
                <c:pt idx="111">
                  <c:v>991.15087665158717</c:v>
                </c:pt>
                <c:pt idx="112">
                  <c:v>1001.8842895787915</c:v>
                </c:pt>
                <c:pt idx="113">
                  <c:v>1012.6343000992148</c:v>
                </c:pt>
                <c:pt idx="114">
                  <c:v>1023.4007626161844</c:v>
                </c:pt>
                <c:pt idx="115">
                  <c:v>1034.1835340652378</c:v>
                </c:pt>
                <c:pt idx="116">
                  <c:v>1044.9824738486359</c:v>
                </c:pt>
                <c:pt idx="117">
                  <c:v>1055.7974437721066</c:v>
                </c:pt>
                <c:pt idx="118">
                  <c:v>1066.6283079837392</c:v>
                </c:pt>
                <c:pt idx="119">
                  <c:v>1077.4749329149288</c:v>
                </c:pt>
                <c:pt idx="120">
                  <c:v>1088.337187223294</c:v>
                </c:pt>
                <c:pt idx="121">
                  <c:v>1099.214941737474</c:v>
                </c:pt>
                <c:pt idx="122">
                  <c:v>1110.1080694037448</c:v>
                </c:pt>
                <c:pt idx="123">
                  <c:v>1121.0164452343643</c:v>
                </c:pt>
                <c:pt idx="124">
                  <c:v>1131.9399462575891</c:v>
                </c:pt>
                <c:pt idx="125">
                  <c:v>1142.8784514692863</c:v>
                </c:pt>
                <c:pt idx="126">
                  <c:v>1153.8318417860849</c:v>
                </c:pt>
                <c:pt idx="127">
                  <c:v>1164.8</c:v>
                </c:pt>
                <c:pt idx="128">
                  <c:v>1175.7828107344797</c:v>
                </c:pt>
                <c:pt idx="129">
                  <c:v>1186.7801604018089</c:v>
                </c:pt>
                <c:pt idx="130">
                  <c:v>1197.7919371618277</c:v>
                </c:pt>
                <c:pt idx="131">
                  <c:v>1208.8180308819108</c:v>
                </c:pt>
                <c:pt idx="132">
                  <c:v>1219.8583330981558</c:v>
                </c:pt>
                <c:pt idx="133">
                  <c:v>1230.9127369777439</c:v>
                </c:pt>
                <c:pt idx="134">
                  <c:v>1241.9811372824208</c:v>
                </c:pt>
                <c:pt idx="135">
                  <c:v>1253.0634303330596</c:v>
                </c:pt>
                <c:pt idx="136">
                  <c:v>1264.1595139752701</c:v>
                </c:pt>
                <c:pt idx="137">
                  <c:v>1275.2692875460039</c:v>
                </c:pt>
                <c:pt idx="138">
                  <c:v>1286.3926518411381</c:v>
                </c:pt>
                <c:pt idx="139">
                  <c:v>1297.5295090839841</c:v>
                </c:pt>
                <c:pt idx="140">
                  <c:v>1308.6797628946988</c:v>
                </c:pt>
                <c:pt idx="141">
                  <c:v>1319.843318260564</c:v>
                </c:pt>
                <c:pt idx="142">
                  <c:v>1331.0200815071025</c:v>
                </c:pt>
                <c:pt idx="143">
                  <c:v>1342.2099602700009</c:v>
                </c:pt>
                <c:pt idx="144">
                  <c:v>1353.4128634678154</c:v>
                </c:pt>
                <c:pt idx="145">
                  <c:v>1364.6287012754274</c:v>
                </c:pt>
                <c:pt idx="146">
                  <c:v>1375.8573850982295</c:v>
                </c:pt>
                <c:pt idx="147">
                  <c:v>1387.0988275470099</c:v>
                </c:pt>
                <c:pt idx="148">
                  <c:v>1398.3529424135206</c:v>
                </c:pt>
                <c:pt idx="149">
                  <c:v>1409.6196446466968</c:v>
                </c:pt>
                <c:pt idx="150">
                  <c:v>1420.8988503295132</c:v>
                </c:pt>
                <c:pt idx="151">
                  <c:v>1432.1904766564526</c:v>
                </c:pt>
                <c:pt idx="152">
                  <c:v>1443.4944419115684</c:v>
                </c:pt>
                <c:pt idx="153">
                  <c:v>1454.8106654471201</c:v>
                </c:pt>
                <c:pt idx="154">
                  <c:v>1466.1390676627593</c:v>
                </c:pt>
                <c:pt idx="155">
                  <c:v>1477.4795699852646</c:v>
                </c:pt>
                <c:pt idx="156">
                  <c:v>1488.832094848781</c:v>
                </c:pt>
                <c:pt idx="157">
                  <c:v>1500.1965656755774</c:v>
                </c:pt>
                <c:pt idx="158">
                  <c:v>1511.5729068572762</c:v>
                </c:pt>
                <c:pt idx="159">
                  <c:v>1522.9610437365714</c:v>
                </c:pt>
                <c:pt idx="160">
                  <c:v>1534.3609025893893</c:v>
                </c:pt>
                <c:pt idx="161">
                  <c:v>1545.7724106075018</c:v>
                </c:pt>
                <c:pt idx="162">
                  <c:v>1557.1954958815654</c:v>
                </c:pt>
                <c:pt idx="163">
                  <c:v>1568.6300873845757</c:v>
                </c:pt>
                <c:pt idx="164">
                  <c:v>1580.0761149557272</c:v>
                </c:pt>
                <c:pt idx="165">
                  <c:v>1591.5335092846665</c:v>
                </c:pt>
                <c:pt idx="166">
                  <c:v>1603.002201896117</c:v>
                </c:pt>
                <c:pt idx="167">
                  <c:v>1614.482125134881</c:v>
                </c:pt>
                <c:pt idx="168">
                  <c:v>1625.9732121511959</c:v>
                </c:pt>
                <c:pt idx="169">
                  <c:v>1637.4753968864322</c:v>
                </c:pt>
                <c:pt idx="170">
                  <c:v>1648.9886140591354</c:v>
                </c:pt>
                <c:pt idx="171">
                  <c:v>1660.5127991513891</c:v>
                </c:pt>
                <c:pt idx="172">
                  <c:v>1672.0478883954997</c:v>
                </c:pt>
                <c:pt idx="173">
                  <c:v>1683.5938187609827</c:v>
                </c:pt>
                <c:pt idx="174">
                  <c:v>1695.1505279418552</c:v>
                </c:pt>
                <c:pt idx="175">
                  <c:v>1706.7179543442139</c:v>
                </c:pt>
                <c:pt idx="176">
                  <c:v>1718.296037074098</c:v>
                </c:pt>
                <c:pt idx="177">
                  <c:v>1729.8847159256245</c:v>
                </c:pt>
                <c:pt idx="178">
                  <c:v>1741.4839313693926</c:v>
                </c:pt>
                <c:pt idx="179">
                  <c:v>1753.093624541144</c:v>
                </c:pt>
                <c:pt idx="180">
                  <c:v>1764.7137372306784</c:v>
                </c:pt>
                <c:pt idx="181">
                  <c:v>1776.3442118710113</c:v>
                </c:pt>
                <c:pt idx="182">
                  <c:v>1787.9849915277739</c:v>
                </c:pt>
                <c:pt idx="183">
                  <c:v>1799.6360198888376</c:v>
                </c:pt>
                <c:pt idx="184">
                  <c:v>1811.2972412541728</c:v>
                </c:pt>
                <c:pt idx="185">
                  <c:v>1822.9686005259223</c:v>
                </c:pt>
                <c:pt idx="186">
                  <c:v>1834.6500431986847</c:v>
                </c:pt>
                <c:pt idx="187">
                  <c:v>1846.3415153500148</c:v>
                </c:pt>
                <c:pt idx="188">
                  <c:v>1858.0429636311178</c:v>
                </c:pt>
                <c:pt idx="189">
                  <c:v>1869.7543352577441</c:v>
                </c:pt>
                <c:pt idx="190">
                  <c:v>1881.4755780012767</c:v>
                </c:pt>
                <c:pt idx="191">
                  <c:v>1893.2066401800009</c:v>
                </c:pt>
                <c:pt idx="192">
                  <c:v>1904.9474706505616</c:v>
                </c:pt>
                <c:pt idx="193">
                  <c:v>1916.6980187995935</c:v>
                </c:pt>
                <c:pt idx="194">
                  <c:v>1928.4582345355259</c:v>
                </c:pt>
                <c:pt idx="195">
                  <c:v>1940.2280682805551</c:v>
                </c:pt>
                <c:pt idx="196">
                  <c:v>1952.0074709627781</c:v>
                </c:pt>
                <c:pt idx="197">
                  <c:v>1963.7963940084915</c:v>
                </c:pt>
                <c:pt idx="198">
                  <c:v>1975.5947893346422</c:v>
                </c:pt>
                <c:pt idx="199">
                  <c:v>1987.4026093414286</c:v>
                </c:pt>
                <c:pt idx="200">
                  <c:v>1999.2198069050544</c:v>
                </c:pt>
                <c:pt idx="201">
                  <c:v>2011.0463353706216</c:v>
                </c:pt>
                <c:pt idx="202">
                  <c:v>2022.8821485451676</c:v>
                </c:pt>
                <c:pt idx="203">
                  <c:v>2034.7272006908406</c:v>
                </c:pt>
                <c:pt idx="204">
                  <c:v>2046.5814465182011</c:v>
                </c:pt>
                <c:pt idx="205">
                  <c:v>2058.4448411796652</c:v>
                </c:pt>
                <c:pt idx="206">
                  <c:v>2070.3173402630687</c:v>
                </c:pt>
                <c:pt idx="207">
                  <c:v>2082.1988997853509</c:v>
                </c:pt>
                <c:pt idx="208">
                  <c:v>2094.089476186376</c:v>
                </c:pt>
                <c:pt idx="209">
                  <c:v>2105.9890263228517</c:v>
                </c:pt>
                <c:pt idx="210">
                  <c:v>2117.8975074623818</c:v>
                </c:pt>
                <c:pt idx="211">
                  <c:v>2129.8148772776185</c:v>
                </c:pt>
                <c:pt idx="212">
                  <c:v>2141.7410938405355</c:v>
                </c:pt>
                <c:pt idx="213">
                  <c:v>2153.6761156167991</c:v>
                </c:pt>
                <c:pt idx="214">
                  <c:v>2165.6199014602539</c:v>
                </c:pt>
                <c:pt idx="215">
                  <c:v>2177.5724106075022</c:v>
                </c:pt>
                <c:pt idx="216">
                  <c:v>2189.5336026725886</c:v>
                </c:pt>
                <c:pt idx="217">
                  <c:v>2201.5034376417811</c:v>
                </c:pt>
                <c:pt idx="218">
                  <c:v>2213.4818758684542</c:v>
                </c:pt>
                <c:pt idx="219">
                  <c:v>2225.4688780680526</c:v>
                </c:pt>
                <c:pt idx="220">
                  <c:v>2237.4644053131583</c:v>
                </c:pt>
                <c:pt idx="221">
                  <c:v>2249.4684190286403</c:v>
                </c:pt>
                <c:pt idx="222">
                  <c:v>2261.480880986896</c:v>
                </c:pt>
                <c:pt idx="223">
                  <c:v>2273.5017533031746</c:v>
                </c:pt>
                <c:pt idx="224">
                  <c:v>2285.5309984309838</c:v>
                </c:pt>
                <c:pt idx="225">
                  <c:v>2297.568579157582</c:v>
                </c:pt>
                <c:pt idx="226">
                  <c:v>2309.6144585995498</c:v>
                </c:pt>
                <c:pt idx="227">
                  <c:v>2321.668600198429</c:v>
                </c:pt>
                <c:pt idx="228">
                  <c:v>2333.7309677164603</c:v>
                </c:pt>
                <c:pt idx="229">
                  <c:v>2345.8015252323694</c:v>
                </c:pt>
                <c:pt idx="230">
                  <c:v>2357.8802371372421</c:v>
                </c:pt>
                <c:pt idx="231">
                  <c:v>2369.9670681304756</c:v>
                </c:pt>
                <c:pt idx="232">
                  <c:v>2382.0619832157813</c:v>
                </c:pt>
                <c:pt idx="233">
                  <c:v>2394.1649476972711</c:v>
                </c:pt>
                <c:pt idx="234">
                  <c:v>2406.2759271756072</c:v>
                </c:pt>
                <c:pt idx="235">
                  <c:v>2418.3948875442138</c:v>
                </c:pt>
                <c:pt idx="236">
                  <c:v>2430.5217949855546</c:v>
                </c:pt>
                <c:pt idx="237">
                  <c:v>2442.656615967478</c:v>
                </c:pt>
                <c:pt idx="238">
                  <c:v>2454.7993172396195</c:v>
                </c:pt>
                <c:pt idx="239">
                  <c:v>2466.9498658298576</c:v>
                </c:pt>
                <c:pt idx="240">
                  <c:v>2479.1082290408463</c:v>
                </c:pt>
                <c:pt idx="241">
                  <c:v>2491.2743744465879</c:v>
                </c:pt>
                <c:pt idx="242">
                  <c:v>2503.4482698890661</c:v>
                </c:pt>
                <c:pt idx="243">
                  <c:v>2515.6298834749473</c:v>
                </c:pt>
                <c:pt idx="244">
                  <c:v>2527.8191835723201</c:v>
                </c:pt>
                <c:pt idx="245">
                  <c:v>2540.0161388074898</c:v>
                </c:pt>
                <c:pt idx="246">
                  <c:v>2552.2207180618398</c:v>
                </c:pt>
                <c:pt idx="247">
                  <c:v>2564.4328904687286</c:v>
                </c:pt>
                <c:pt idx="248">
                  <c:v>2576.6526254104374</c:v>
                </c:pt>
                <c:pt idx="249">
                  <c:v>2588.8798925151787</c:v>
                </c:pt>
                <c:pt idx="250">
                  <c:v>2601.1146616541364</c:v>
                </c:pt>
                <c:pt idx="251">
                  <c:v>2613.356902938574</c:v>
                </c:pt>
                <c:pt idx="252">
                  <c:v>2625.6065867169582</c:v>
                </c:pt>
                <c:pt idx="253">
                  <c:v>2637.8636835721695</c:v>
                </c:pt>
                <c:pt idx="254">
                  <c:v>2650.1281643187112</c:v>
                </c:pt>
                <c:pt idx="255">
                  <c:v>2662.4</c:v>
                </c:pt>
                <c:pt idx="256">
                  <c:v>2674.6791618856751</c:v>
                </c:pt>
                <c:pt idx="257">
                  <c:v>2686.9656214689594</c:v>
                </c:pt>
                <c:pt idx="258">
                  <c:v>2699.2593504640618</c:v>
                </c:pt>
                <c:pt idx="259">
                  <c:v>2711.5603208036177</c:v>
                </c:pt>
                <c:pt idx="260">
                  <c:v>2723.8685046361625</c:v>
                </c:pt>
                <c:pt idx="261">
                  <c:v>2736.1838743236549</c:v>
                </c:pt>
                <c:pt idx="262">
                  <c:v>2748.5064024390381</c:v>
                </c:pt>
                <c:pt idx="263">
                  <c:v>2760.8360617638214</c:v>
                </c:pt>
                <c:pt idx="264">
                  <c:v>2773.1728252857188</c:v>
                </c:pt>
                <c:pt idx="265">
                  <c:v>2785.5166661963117</c:v>
                </c:pt>
                <c:pt idx="266">
                  <c:v>2797.867557888751</c:v>
                </c:pt>
                <c:pt idx="267">
                  <c:v>2810.2254739554878</c:v>
                </c:pt>
                <c:pt idx="268">
                  <c:v>2822.5903881860518</c:v>
                </c:pt>
                <c:pt idx="269">
                  <c:v>2834.9622745648417</c:v>
                </c:pt>
                <c:pt idx="270">
                  <c:v>2847.3411072689701</c:v>
                </c:pt>
                <c:pt idx="271">
                  <c:v>2859.7268606661196</c:v>
                </c:pt>
                <c:pt idx="272">
                  <c:v>2872.1195093124561</c:v>
                </c:pt>
                <c:pt idx="273">
                  <c:v>2884.51902795054</c:v>
                </c:pt>
                <c:pt idx="274">
                  <c:v>2896.9253915072991</c:v>
                </c:pt>
                <c:pt idx="275">
                  <c:v>2909.338575092007</c:v>
                </c:pt>
                <c:pt idx="276">
                  <c:v>2921.7585539943129</c:v>
                </c:pt>
                <c:pt idx="277">
                  <c:v>2934.1853036822758</c:v>
                </c:pt>
                <c:pt idx="278">
                  <c:v>2946.6187998004461</c:v>
                </c:pt>
                <c:pt idx="279">
                  <c:v>2959.0590181679677</c:v>
                </c:pt>
                <c:pt idx="280">
                  <c:v>2971.5059347767042</c:v>
                </c:pt>
                <c:pt idx="281">
                  <c:v>2983.9595257893984</c:v>
                </c:pt>
                <c:pt idx="282">
                  <c:v>2996.41976753785</c:v>
                </c:pt>
                <c:pt idx="283">
                  <c:v>3008.8866365211293</c:v>
                </c:pt>
                <c:pt idx="284">
                  <c:v>3021.3601094038049</c:v>
                </c:pt>
                <c:pt idx="285">
                  <c:v>3033.8401630142052</c:v>
                </c:pt>
                <c:pt idx="286">
                  <c:v>3046.3267743427</c:v>
                </c:pt>
                <c:pt idx="287">
                  <c:v>3058.8199205400019</c:v>
                </c:pt>
                <c:pt idx="288">
                  <c:v>3071.3195789155061</c:v>
                </c:pt>
                <c:pt idx="289">
                  <c:v>3083.8257269356309</c:v>
                </c:pt>
                <c:pt idx="290">
                  <c:v>3096.3383422222046</c:v>
                </c:pt>
                <c:pt idx="291">
                  <c:v>3108.8574025508556</c:v>
                </c:pt>
                <c:pt idx="292">
                  <c:v>3121.3828858494344</c:v>
                </c:pt>
                <c:pt idx="293">
                  <c:v>3133.9147701964589</c:v>
                </c:pt>
                <c:pt idx="294">
                  <c:v>3146.4530338195705</c:v>
                </c:pt>
                <c:pt idx="295">
                  <c:v>3158.99765509402</c:v>
                </c:pt>
                <c:pt idx="296">
                  <c:v>3171.5486125411762</c:v>
                </c:pt>
                <c:pt idx="297">
                  <c:v>3184.1058848270413</c:v>
                </c:pt>
                <c:pt idx="298">
                  <c:v>3196.6694507608036</c:v>
                </c:pt>
                <c:pt idx="299">
                  <c:v>3209.239289293394</c:v>
                </c:pt>
                <c:pt idx="300">
                  <c:v>3221.815379516072</c:v>
                </c:pt>
                <c:pt idx="301">
                  <c:v>3234.3977006590262</c:v>
                </c:pt>
                <c:pt idx="302">
                  <c:v>3246.9862320899952</c:v>
                </c:pt>
                <c:pt idx="303">
                  <c:v>3259.580953312905</c:v>
                </c:pt>
                <c:pt idx="304">
                  <c:v>3272.181843966524</c:v>
                </c:pt>
                <c:pt idx="305">
                  <c:v>3284.7888838231361</c:v>
                </c:pt>
                <c:pt idx="306">
                  <c:v>3297.402052787239</c:v>
                </c:pt>
                <c:pt idx="307">
                  <c:v>3310.0213308942389</c:v>
                </c:pt>
                <c:pt idx="308">
                  <c:v>3322.6466983091868</c:v>
                </c:pt>
                <c:pt idx="309">
                  <c:v>3335.2781353255182</c:v>
                </c:pt>
                <c:pt idx="310">
                  <c:v>3347.9156223638029</c:v>
                </c:pt>
                <c:pt idx="311">
                  <c:v>3360.5591399705295</c:v>
                </c:pt>
                <c:pt idx="312">
                  <c:v>3373.208668816882</c:v>
                </c:pt>
                <c:pt idx="313">
                  <c:v>3385.8641896975619</c:v>
                </c:pt>
                <c:pt idx="314">
                  <c:v>3398.5256835295909</c:v>
                </c:pt>
                <c:pt idx="315">
                  <c:v>3411.1931313511545</c:v>
                </c:pt>
                <c:pt idx="316">
                  <c:v>3423.8665143204503</c:v>
                </c:pt>
                <c:pt idx="317">
                  <c:v>3436.5458137145529</c:v>
                </c:pt>
                <c:pt idx="318">
                  <c:v>3449.2310109282912</c:v>
                </c:pt>
                <c:pt idx="319">
                  <c:v>3461.9220874731427</c:v>
                </c:pt>
                <c:pt idx="320">
                  <c:v>3474.6190249761371</c:v>
                </c:pt>
                <c:pt idx="321">
                  <c:v>3487.321805178779</c:v>
                </c:pt>
                <c:pt idx="322">
                  <c:v>3500.0304099359792</c:v>
                </c:pt>
                <c:pt idx="323">
                  <c:v>3512.7448212150034</c:v>
                </c:pt>
                <c:pt idx="324">
                  <c:v>3525.4650210944328</c:v>
                </c:pt>
                <c:pt idx="325">
                  <c:v>3538.1909917631301</c:v>
                </c:pt>
                <c:pt idx="326">
                  <c:v>3550.9227155192352</c:v>
                </c:pt>
                <c:pt idx="327">
                  <c:v>3563.6601747691507</c:v>
                </c:pt>
                <c:pt idx="328">
                  <c:v>3576.403352026563</c:v>
                </c:pt>
                <c:pt idx="329">
                  <c:v>3589.1522299114554</c:v>
                </c:pt>
                <c:pt idx="330">
                  <c:v>3601.9067911491452</c:v>
                </c:pt>
                <c:pt idx="331">
                  <c:v>3614.6670185693324</c:v>
                </c:pt>
                <c:pt idx="332">
                  <c:v>3627.4328951051498</c:v>
                </c:pt>
                <c:pt idx="333">
                  <c:v>3640.2044037922337</c:v>
                </c:pt>
                <c:pt idx="334">
                  <c:v>3652.9815277678067</c:v>
                </c:pt>
                <c:pt idx="335">
                  <c:v>3665.7642502697622</c:v>
                </c:pt>
                <c:pt idx="336">
                  <c:v>3678.5525546357726</c:v>
                </c:pt>
                <c:pt idx="337">
                  <c:v>3691.3464243023923</c:v>
                </c:pt>
                <c:pt idx="338">
                  <c:v>3704.1458428041869</c:v>
                </c:pt>
                <c:pt idx="339">
                  <c:v>3716.9507937728649</c:v>
                </c:pt>
                <c:pt idx="340">
                  <c:v>3729.761260936416</c:v>
                </c:pt>
                <c:pt idx="341">
                  <c:v>3742.5772281182699</c:v>
                </c:pt>
                <c:pt idx="342">
                  <c:v>3755.3986792364572</c:v>
                </c:pt>
                <c:pt idx="343">
                  <c:v>3768.2255983027781</c:v>
                </c:pt>
                <c:pt idx="344">
                  <c:v>3781.0579694219905</c:v>
                </c:pt>
                <c:pt idx="345">
                  <c:v>3793.8957767909997</c:v>
                </c:pt>
                <c:pt idx="346">
                  <c:v>3806.7390046980536</c:v>
                </c:pt>
                <c:pt idx="347">
                  <c:v>3819.587637521965</c:v>
                </c:pt>
                <c:pt idx="348">
                  <c:v>3832.4416597313202</c:v>
                </c:pt>
                <c:pt idx="349">
                  <c:v>3845.3010558837104</c:v>
                </c:pt>
                <c:pt idx="350">
                  <c:v>3858.1658106249706</c:v>
                </c:pt>
                <c:pt idx="351">
                  <c:v>3871.0359086884273</c:v>
                </c:pt>
                <c:pt idx="352">
                  <c:v>3883.911334894146</c:v>
                </c:pt>
                <c:pt idx="353">
                  <c:v>3896.7920741481953</c:v>
                </c:pt>
                <c:pt idx="354">
                  <c:v>3909.6781114419291</c:v>
                </c:pt>
                <c:pt idx="355">
                  <c:v>3922.5694318512492</c:v>
                </c:pt>
                <c:pt idx="356">
                  <c:v>3935.466020535905</c:v>
                </c:pt>
                <c:pt idx="357">
                  <c:v>3948.3678627387853</c:v>
                </c:pt>
                <c:pt idx="358">
                  <c:v>3961.2749437852181</c:v>
                </c:pt>
                <c:pt idx="359">
                  <c:v>3974.187249082288</c:v>
                </c:pt>
                <c:pt idx="360">
                  <c:v>3987.1047641181485</c:v>
                </c:pt>
                <c:pt idx="361">
                  <c:v>4000.0274744613566</c:v>
                </c:pt>
                <c:pt idx="362">
                  <c:v>4012.955365760195</c:v>
                </c:pt>
                <c:pt idx="363">
                  <c:v>4025.8884237420234</c:v>
                </c:pt>
                <c:pt idx="364">
                  <c:v>4038.8266342126217</c:v>
                </c:pt>
                <c:pt idx="365">
                  <c:v>4051.769983055548</c:v>
                </c:pt>
                <c:pt idx="366">
                  <c:v>4064.7184562314978</c:v>
                </c:pt>
                <c:pt idx="367">
                  <c:v>4077.6720397776758</c:v>
                </c:pt>
                <c:pt idx="368">
                  <c:v>4090.6307198071722</c:v>
                </c:pt>
                <c:pt idx="369">
                  <c:v>4103.594482508347</c:v>
                </c:pt>
                <c:pt idx="370">
                  <c:v>4116.5633141442122</c:v>
                </c:pt>
                <c:pt idx="371">
                  <c:v>4129.5372010518449</c:v>
                </c:pt>
                <c:pt idx="372">
                  <c:v>4142.5161296417673</c:v>
                </c:pt>
                <c:pt idx="373">
                  <c:v>4155.5000863973692</c:v>
                </c:pt>
                <c:pt idx="374">
                  <c:v>4168.4890578743307</c:v>
                </c:pt>
                <c:pt idx="375">
                  <c:v>4181.4830307000284</c:v>
                </c:pt>
                <c:pt idx="376">
                  <c:v>4194.4819915729731</c:v>
                </c:pt>
                <c:pt idx="377">
                  <c:v>4207.4859272622361</c:v>
                </c:pt>
                <c:pt idx="378">
                  <c:v>4220.494824606898</c:v>
                </c:pt>
                <c:pt idx="379">
                  <c:v>4233.5086705154899</c:v>
                </c:pt>
                <c:pt idx="380">
                  <c:v>4246.5274519654431</c:v>
                </c:pt>
                <c:pt idx="381">
                  <c:v>4259.5511560025534</c:v>
                </c:pt>
                <c:pt idx="382">
                  <c:v>4272.5797697404369</c:v>
                </c:pt>
                <c:pt idx="383">
                  <c:v>4285.6132803600012</c:v>
                </c:pt>
                <c:pt idx="384">
                  <c:v>4298.6516751089248</c:v>
                </c:pt>
                <c:pt idx="385">
                  <c:v>4311.6949413011234</c:v>
                </c:pt>
                <c:pt idx="386">
                  <c:v>4324.7430663162522</c:v>
                </c:pt>
                <c:pt idx="387">
                  <c:v>4337.7960375991888</c:v>
                </c:pt>
                <c:pt idx="388">
                  <c:v>4350.8538426595178</c:v>
                </c:pt>
                <c:pt idx="389">
                  <c:v>4363.9164690710541</c:v>
                </c:pt>
                <c:pt idx="390">
                  <c:v>4376.9839044713281</c:v>
                </c:pt>
                <c:pt idx="391">
                  <c:v>4390.056136561112</c:v>
                </c:pt>
                <c:pt idx="392">
                  <c:v>4403.1331531039223</c:v>
                </c:pt>
                <c:pt idx="393">
                  <c:v>4416.2149419255575</c:v>
                </c:pt>
                <c:pt idx="394">
                  <c:v>4429.3014909136027</c:v>
                </c:pt>
                <c:pt idx="395">
                  <c:v>4442.392788016984</c:v>
                </c:pt>
                <c:pt idx="396">
                  <c:v>4455.4888212454816</c:v>
                </c:pt>
                <c:pt idx="397">
                  <c:v>4468.5895786692854</c:v>
                </c:pt>
                <c:pt idx="398">
                  <c:v>4481.6950484185327</c:v>
                </c:pt>
                <c:pt idx="399">
                  <c:v>4494.8052186828581</c:v>
                </c:pt>
                <c:pt idx="400">
                  <c:v>4507.9200777109509</c:v>
                </c:pt>
                <c:pt idx="401">
                  <c:v>4521.0396138101087</c:v>
                </c:pt>
                <c:pt idx="402">
                  <c:v>4534.1638153458025</c:v>
                </c:pt>
                <c:pt idx="403">
                  <c:v>4547.2926707412444</c:v>
                </c:pt>
                <c:pt idx="404">
                  <c:v>4560.4261684769526</c:v>
                </c:pt>
                <c:pt idx="405">
                  <c:v>4573.5642970903364</c:v>
                </c:pt>
                <c:pt idx="406">
                  <c:v>4586.7070451752716</c:v>
                </c:pt>
                <c:pt idx="407">
                  <c:v>4599.8544013816818</c:v>
                </c:pt>
                <c:pt idx="408">
                  <c:v>4613.006354415129</c:v>
                </c:pt>
                <c:pt idx="409">
                  <c:v>4626.1628930364041</c:v>
                </c:pt>
                <c:pt idx="410">
                  <c:v>4639.3240060611242</c:v>
                </c:pt>
                <c:pt idx="411">
                  <c:v>4652.4896823593317</c:v>
                </c:pt>
                <c:pt idx="412">
                  <c:v>4665.6599108551018</c:v>
                </c:pt>
                <c:pt idx="413">
                  <c:v>4678.8346805261372</c:v>
                </c:pt>
                <c:pt idx="414">
                  <c:v>4692.0139804033988</c:v>
                </c:pt>
                <c:pt idx="415">
                  <c:v>4705.197799570703</c:v>
                </c:pt>
                <c:pt idx="416">
                  <c:v>4718.3861271643536</c:v>
                </c:pt>
                <c:pt idx="417">
                  <c:v>4731.5789523727517</c:v>
                </c:pt>
                <c:pt idx="418">
                  <c:v>4744.7762644360373</c:v>
                </c:pt>
                <c:pt idx="419">
                  <c:v>4757.9780526457016</c:v>
                </c:pt>
                <c:pt idx="420">
                  <c:v>4771.1843063442375</c:v>
                </c:pt>
                <c:pt idx="421">
                  <c:v>4784.3950149247621</c:v>
                </c:pt>
                <c:pt idx="422">
                  <c:v>4797.6101678306604</c:v>
                </c:pt>
                <c:pt idx="423">
                  <c:v>4810.8297545552359</c:v>
                </c:pt>
                <c:pt idx="424">
                  <c:v>4824.0537646413486</c:v>
                </c:pt>
                <c:pt idx="425">
                  <c:v>4837.2821876810704</c:v>
                </c:pt>
                <c:pt idx="426">
                  <c:v>4850.5150133153338</c:v>
                </c:pt>
                <c:pt idx="427">
                  <c:v>4863.7522312335996</c:v>
                </c:pt>
                <c:pt idx="428">
                  <c:v>4876.9938311734959</c:v>
                </c:pt>
                <c:pt idx="429">
                  <c:v>4890.2398029205069</c:v>
                </c:pt>
                <c:pt idx="430">
                  <c:v>4903.4901363076224</c:v>
                </c:pt>
                <c:pt idx="431">
                  <c:v>4916.7448212150048</c:v>
                </c:pt>
                <c:pt idx="432">
                  <c:v>4930.0038475696729</c:v>
                </c:pt>
                <c:pt idx="433">
                  <c:v>4943.2672053451761</c:v>
                </c:pt>
                <c:pt idx="434">
                  <c:v>4956.5348845612607</c:v>
                </c:pt>
                <c:pt idx="435">
                  <c:v>4969.8068752835634</c:v>
                </c:pt>
                <c:pt idx="436">
                  <c:v>4983.0831676232901</c:v>
                </c:pt>
                <c:pt idx="437">
                  <c:v>4996.3637517369089</c:v>
                </c:pt>
                <c:pt idx="438">
                  <c:v>5009.6486178258292</c:v>
                </c:pt>
                <c:pt idx="439">
                  <c:v>5022.9377561361025</c:v>
                </c:pt>
                <c:pt idx="440">
                  <c:v>5036.231156958127</c:v>
                </c:pt>
                <c:pt idx="441">
                  <c:v>5049.528810626317</c:v>
                </c:pt>
                <c:pt idx="442">
                  <c:v>5062.8307075188341</c:v>
                </c:pt>
                <c:pt idx="443">
                  <c:v>5076.1368380572821</c:v>
                </c:pt>
                <c:pt idx="444">
                  <c:v>5089.4471927063996</c:v>
                </c:pt>
                <c:pt idx="445">
                  <c:v>5102.7617619737939</c:v>
                </c:pt>
                <c:pt idx="446">
                  <c:v>5116.0805364096286</c:v>
                </c:pt>
                <c:pt idx="447">
                  <c:v>5129.4035066063489</c:v>
                </c:pt>
                <c:pt idx="448">
                  <c:v>5142.7306631984084</c:v>
                </c:pt>
                <c:pt idx="449">
                  <c:v>5156.0619968619685</c:v>
                </c:pt>
                <c:pt idx="450">
                  <c:v>5169.39749831463</c:v>
                </c:pt>
                <c:pt idx="451">
                  <c:v>5182.7371583151626</c:v>
                </c:pt>
                <c:pt idx="452">
                  <c:v>5196.0809676632298</c:v>
                </c:pt>
                <c:pt idx="453">
                  <c:v>5209.4289171990986</c:v>
                </c:pt>
                <c:pt idx="454">
                  <c:v>5222.7809978034029</c:v>
                </c:pt>
                <c:pt idx="455">
                  <c:v>5236.13720039686</c:v>
                </c:pt>
                <c:pt idx="456">
                  <c:v>5249.4975159399983</c:v>
                </c:pt>
                <c:pt idx="457">
                  <c:v>5262.8619354329221</c:v>
                </c:pt>
                <c:pt idx="458">
                  <c:v>5276.2304499150196</c:v>
                </c:pt>
                <c:pt idx="459">
                  <c:v>5289.6030504647379</c:v>
                </c:pt>
                <c:pt idx="460">
                  <c:v>5302.9797281993015</c:v>
                </c:pt>
                <c:pt idx="461">
                  <c:v>5316.3604742744856</c:v>
                </c:pt>
                <c:pt idx="462">
                  <c:v>5329.7452798843387</c:v>
                </c:pt>
                <c:pt idx="463">
                  <c:v>5343.1341362609537</c:v>
                </c:pt>
                <c:pt idx="464">
                  <c:v>5356.5270346742154</c:v>
                </c:pt>
                <c:pt idx="465">
                  <c:v>5369.9239664315646</c:v>
                </c:pt>
                <c:pt idx="466">
                  <c:v>5383.3249228777386</c:v>
                </c:pt>
                <c:pt idx="467">
                  <c:v>5396.7298953945428</c:v>
                </c:pt>
                <c:pt idx="468">
                  <c:v>5410.1388754006248</c:v>
                </c:pt>
                <c:pt idx="469">
                  <c:v>5423.5518543512153</c:v>
                </c:pt>
                <c:pt idx="470">
                  <c:v>5436.9688237379096</c:v>
                </c:pt>
                <c:pt idx="471">
                  <c:v>5450.3897750884262</c:v>
                </c:pt>
                <c:pt idx="472">
                  <c:v>5463.8146999663941</c:v>
                </c:pt>
                <c:pt idx="473">
                  <c:v>5477.2435899711081</c:v>
                </c:pt>
                <c:pt idx="474">
                  <c:v>5490.676436737308</c:v>
                </c:pt>
                <c:pt idx="475">
                  <c:v>5504.1132319349554</c:v>
                </c:pt>
                <c:pt idx="476">
                  <c:v>5517.5539672690184</c:v>
                </c:pt>
                <c:pt idx="477">
                  <c:v>5530.9986344792396</c:v>
                </c:pt>
                <c:pt idx="478">
                  <c:v>5544.447225339919</c:v>
                </c:pt>
                <c:pt idx="479">
                  <c:v>5557.8997316597179</c:v>
                </c:pt>
                <c:pt idx="480">
                  <c:v>5571.3561452814083</c:v>
                </c:pt>
                <c:pt idx="481">
                  <c:v>5584.8164580816947</c:v>
                </c:pt>
                <c:pt idx="482">
                  <c:v>5598.2806619709818</c:v>
                </c:pt>
                <c:pt idx="483">
                  <c:v>5611.7487488931738</c:v>
                </c:pt>
                <c:pt idx="484">
                  <c:v>5625.2207108254661</c:v>
                </c:pt>
                <c:pt idx="485">
                  <c:v>5638.6965397781332</c:v>
                </c:pt>
                <c:pt idx="486">
                  <c:v>5652.1762277943317</c:v>
                </c:pt>
                <c:pt idx="487">
                  <c:v>5665.6597669498969</c:v>
                </c:pt>
                <c:pt idx="488">
                  <c:v>5679.1471493531353</c:v>
                </c:pt>
                <c:pt idx="489">
                  <c:v>5692.6383671446374</c:v>
                </c:pt>
                <c:pt idx="490">
                  <c:v>5706.133412497069</c:v>
                </c:pt>
                <c:pt idx="491">
                  <c:v>5719.6322776149791</c:v>
                </c:pt>
                <c:pt idx="492">
                  <c:v>5733.1349547346035</c:v>
                </c:pt>
                <c:pt idx="493">
                  <c:v>5746.6414361236812</c:v>
                </c:pt>
                <c:pt idx="494">
                  <c:v>5760.1517140812484</c:v>
                </c:pt>
                <c:pt idx="495">
                  <c:v>5773.6657809374583</c:v>
                </c:pt>
                <c:pt idx="496">
                  <c:v>5787.1836290533956</c:v>
                </c:pt>
                <c:pt idx="497">
                  <c:v>5800.7052508208762</c:v>
                </c:pt>
                <c:pt idx="498">
                  <c:v>5814.2306386622804</c:v>
                </c:pt>
                <c:pt idx="499">
                  <c:v>5827.7597850303564</c:v>
                </c:pt>
                <c:pt idx="500">
                  <c:v>5841.2926824080396</c:v>
                </c:pt>
                <c:pt idx="501">
                  <c:v>5854.8293233082741</c:v>
                </c:pt>
                <c:pt idx="502">
                  <c:v>5868.3697002738354</c:v>
                </c:pt>
                <c:pt idx="503">
                  <c:v>5881.913805877145</c:v>
                </c:pt>
                <c:pt idx="504">
                  <c:v>5895.4616327201074</c:v>
                </c:pt>
                <c:pt idx="505">
                  <c:v>5909.0131734339193</c:v>
                </c:pt>
                <c:pt idx="506">
                  <c:v>5922.5684206789037</c:v>
                </c:pt>
                <c:pt idx="507">
                  <c:v>5936.1273671443387</c:v>
                </c:pt>
                <c:pt idx="508">
                  <c:v>5949.6900055482884</c:v>
                </c:pt>
                <c:pt idx="509">
                  <c:v>5963.2563286374234</c:v>
                </c:pt>
                <c:pt idx="510">
                  <c:v>5976.8263291868634</c:v>
                </c:pt>
                <c:pt idx="511">
                  <c:v>5990.4000000000005</c:v>
                </c:pt>
                <c:pt idx="512">
                  <c:v>6003.9773339083422</c:v>
                </c:pt>
                <c:pt idx="513">
                  <c:v>6017.5583237713508</c:v>
                </c:pt>
                <c:pt idx="514">
                  <c:v>6031.1429624762559</c:v>
                </c:pt>
                <c:pt idx="515">
                  <c:v>6044.7312429379199</c:v>
                </c:pt>
                <c:pt idx="516">
                  <c:v>6058.3231580986685</c:v>
                </c:pt>
                <c:pt idx="517">
                  <c:v>6071.9187009281231</c:v>
                </c:pt>
                <c:pt idx="518">
                  <c:v>6085.5178644230646</c:v>
                </c:pt>
                <c:pt idx="519">
                  <c:v>6099.1206416072373</c:v>
                </c:pt>
                <c:pt idx="520">
                  <c:v>6112.7270255312351</c:v>
                </c:pt>
                <c:pt idx="521">
                  <c:v>6126.3370092723235</c:v>
                </c:pt>
                <c:pt idx="522">
                  <c:v>6139.9505859342953</c:v>
                </c:pt>
                <c:pt idx="523">
                  <c:v>6153.5677486473105</c:v>
                </c:pt>
                <c:pt idx="524">
                  <c:v>6167.1884905677543</c:v>
                </c:pt>
                <c:pt idx="525">
                  <c:v>6180.8128048780782</c:v>
                </c:pt>
                <c:pt idx="526">
                  <c:v>6194.4406847866576</c:v>
                </c:pt>
                <c:pt idx="527">
                  <c:v>6208.0721235276442</c:v>
                </c:pt>
                <c:pt idx="528">
                  <c:v>6221.7071143608155</c:v>
                </c:pt>
                <c:pt idx="529">
                  <c:v>6235.3456505714394</c:v>
                </c:pt>
                <c:pt idx="530">
                  <c:v>6248.9877254701078</c:v>
                </c:pt>
                <c:pt idx="531">
                  <c:v>6262.6333323926228</c:v>
                </c:pt>
                <c:pt idx="532">
                  <c:v>6276.2824646998342</c:v>
                </c:pt>
                <c:pt idx="533">
                  <c:v>6289.9351157775009</c:v>
                </c:pt>
                <c:pt idx="534">
                  <c:v>6303.5912790361599</c:v>
                </c:pt>
                <c:pt idx="535">
                  <c:v>6317.2509479109749</c:v>
                </c:pt>
                <c:pt idx="536">
                  <c:v>6330.9141158616176</c:v>
                </c:pt>
                <c:pt idx="537">
                  <c:v>6344.5807763721023</c:v>
                </c:pt>
                <c:pt idx="538">
                  <c:v>6358.2509229506813</c:v>
                </c:pt>
                <c:pt idx="539">
                  <c:v>6371.9245491296833</c:v>
                </c:pt>
                <c:pt idx="540">
                  <c:v>6385.6016484654019</c:v>
                </c:pt>
                <c:pt idx="541">
                  <c:v>6399.2822145379405</c:v>
                </c:pt>
                <c:pt idx="542">
                  <c:v>6412.9662409511002</c:v>
                </c:pt>
                <c:pt idx="543">
                  <c:v>6426.6537213322399</c:v>
                </c:pt>
                <c:pt idx="544">
                  <c:v>6440.344649332148</c:v>
                </c:pt>
                <c:pt idx="545">
                  <c:v>6454.0390186249115</c:v>
                </c:pt>
                <c:pt idx="546">
                  <c:v>6467.7368229077874</c:v>
                </c:pt>
                <c:pt idx="547">
                  <c:v>6481.4380559010788</c:v>
                </c:pt>
                <c:pt idx="548">
                  <c:v>6495.1427113480104</c:v>
                </c:pt>
                <c:pt idx="549">
                  <c:v>6508.8507830145963</c:v>
                </c:pt>
                <c:pt idx="550">
                  <c:v>6522.5622646895235</c:v>
                </c:pt>
                <c:pt idx="551">
                  <c:v>6536.2771501840125</c:v>
                </c:pt>
                <c:pt idx="552">
                  <c:v>6549.995433331731</c:v>
                </c:pt>
                <c:pt idx="553">
                  <c:v>6563.7171079886248</c:v>
                </c:pt>
                <c:pt idx="554">
                  <c:v>6577.4421680328342</c:v>
                </c:pt>
                <c:pt idx="555">
                  <c:v>6591.1706073645501</c:v>
                </c:pt>
                <c:pt idx="556">
                  <c:v>6604.9024199059186</c:v>
                </c:pt>
                <c:pt idx="557">
                  <c:v>6618.6375996008928</c:v>
                </c:pt>
                <c:pt idx="558">
                  <c:v>6632.3761404151483</c:v>
                </c:pt>
                <c:pt idx="559">
                  <c:v>6646.1180363359372</c:v>
                </c:pt>
                <c:pt idx="560">
                  <c:v>6659.8632813719942</c:v>
                </c:pt>
                <c:pt idx="561">
                  <c:v>6673.6118695534115</c:v>
                </c:pt>
                <c:pt idx="562">
                  <c:v>6687.3637949315198</c:v>
                </c:pt>
                <c:pt idx="563">
                  <c:v>6701.1190515787966</c:v>
                </c:pt>
                <c:pt idx="564">
                  <c:v>6714.8776335887242</c:v>
                </c:pt>
                <c:pt idx="565">
                  <c:v>6728.6395350757002</c:v>
                </c:pt>
                <c:pt idx="566">
                  <c:v>6742.4047501749155</c:v>
                </c:pt>
                <c:pt idx="567">
                  <c:v>6756.1732730422582</c:v>
                </c:pt>
                <c:pt idx="568">
                  <c:v>6769.9450978541781</c:v>
                </c:pt>
                <c:pt idx="569">
                  <c:v>6783.7202188076108</c:v>
                </c:pt>
                <c:pt idx="570">
                  <c:v>6797.4986301198405</c:v>
                </c:pt>
                <c:pt idx="571">
                  <c:v>6811.2803260284109</c:v>
                </c:pt>
                <c:pt idx="572">
                  <c:v>6825.0653007910205</c:v>
                </c:pt>
                <c:pt idx="573">
                  <c:v>6838.8535486854007</c:v>
                </c:pt>
                <c:pt idx="574">
                  <c:v>6852.6450640092253</c:v>
                </c:pt>
                <c:pt idx="575">
                  <c:v>6866.4398410800031</c:v>
                </c:pt>
                <c:pt idx="576">
                  <c:v>6880.2378742349765</c:v>
                </c:pt>
                <c:pt idx="577">
                  <c:v>6894.03915783101</c:v>
                </c:pt>
                <c:pt idx="578">
                  <c:v>6907.8436862444987</c:v>
                </c:pt>
                <c:pt idx="579">
                  <c:v>6921.6514538712618</c:v>
                </c:pt>
                <c:pt idx="580">
                  <c:v>6935.4624551264415</c:v>
                </c:pt>
                <c:pt idx="581">
                  <c:v>6949.2766844444086</c:v>
                </c:pt>
                <c:pt idx="582">
                  <c:v>6963.094136278658</c:v>
                </c:pt>
                <c:pt idx="583">
                  <c:v>6976.9148051017091</c:v>
                </c:pt>
                <c:pt idx="584">
                  <c:v>6990.7386854050192</c:v>
                </c:pt>
                <c:pt idx="585">
                  <c:v>7004.565771698869</c:v>
                </c:pt>
                <c:pt idx="586">
                  <c:v>7018.3960585122804</c:v>
                </c:pt>
                <c:pt idx="587">
                  <c:v>7032.2295403929174</c:v>
                </c:pt>
                <c:pt idx="588">
                  <c:v>7046.0662119069848</c:v>
                </c:pt>
                <c:pt idx="589">
                  <c:v>7059.9060676391391</c:v>
                </c:pt>
                <c:pt idx="590">
                  <c:v>7073.7491021923988</c:v>
                </c:pt>
                <c:pt idx="591">
                  <c:v>7087.5953101880395</c:v>
                </c:pt>
                <c:pt idx="592">
                  <c:v>7101.444686265515</c:v>
                </c:pt>
                <c:pt idx="593">
                  <c:v>7115.2972250823523</c:v>
                </c:pt>
                <c:pt idx="594">
                  <c:v>7129.1529213140702</c:v>
                </c:pt>
                <c:pt idx="595">
                  <c:v>7143.0117696540838</c:v>
                </c:pt>
                <c:pt idx="596">
                  <c:v>7156.8737648136157</c:v>
                </c:pt>
                <c:pt idx="597">
                  <c:v>7170.7389015216077</c:v>
                </c:pt>
                <c:pt idx="598">
                  <c:v>7184.6071745246281</c:v>
                </c:pt>
                <c:pt idx="599">
                  <c:v>7198.478578586788</c:v>
                </c:pt>
                <c:pt idx="600">
                  <c:v>7212.3531084896513</c:v>
                </c:pt>
                <c:pt idx="601">
                  <c:v>7226.2307590321416</c:v>
                </c:pt>
                <c:pt idx="602">
                  <c:v>7240.1115250304783</c:v>
                </c:pt>
                <c:pt idx="603">
                  <c:v>7253.9954013180504</c:v>
                </c:pt>
                <c:pt idx="604">
                  <c:v>7267.8823827453798</c:v>
                </c:pt>
                <c:pt idx="605">
                  <c:v>7281.7724641799923</c:v>
                </c:pt>
                <c:pt idx="606">
                  <c:v>7295.6656405063613</c:v>
                </c:pt>
                <c:pt idx="607">
                  <c:v>7309.5619066258123</c:v>
                </c:pt>
                <c:pt idx="608">
                  <c:v>7323.4612574564444</c:v>
                </c:pt>
                <c:pt idx="609">
                  <c:v>7337.3636879330488</c:v>
                </c:pt>
                <c:pt idx="610">
                  <c:v>7351.2691930070187</c:v>
                </c:pt>
                <c:pt idx="611">
                  <c:v>7365.1777676462716</c:v>
                </c:pt>
                <c:pt idx="612">
                  <c:v>7379.0894068351845</c:v>
                </c:pt>
                <c:pt idx="613">
                  <c:v>7393.0041055744778</c:v>
                </c:pt>
                <c:pt idx="614">
                  <c:v>7406.9218588811682</c:v>
                </c:pt>
                <c:pt idx="615">
                  <c:v>7420.8426617884797</c:v>
                </c:pt>
                <c:pt idx="616">
                  <c:v>7434.7665093457499</c:v>
                </c:pt>
                <c:pt idx="617">
                  <c:v>7448.6933966183742</c:v>
                </c:pt>
                <c:pt idx="618">
                  <c:v>7462.6233186877207</c:v>
                </c:pt>
                <c:pt idx="619">
                  <c:v>7476.5562706510382</c:v>
                </c:pt>
                <c:pt idx="620">
                  <c:v>7490.4922476213969</c:v>
                </c:pt>
                <c:pt idx="621">
                  <c:v>7504.431244727607</c:v>
                </c:pt>
                <c:pt idx="622">
                  <c:v>7518.3732571141391</c:v>
                </c:pt>
                <c:pt idx="623">
                  <c:v>7532.3182799410579</c:v>
                </c:pt>
                <c:pt idx="624">
                  <c:v>7546.2663083839279</c:v>
                </c:pt>
                <c:pt idx="625">
                  <c:v>7560.2173376337641</c:v>
                </c:pt>
                <c:pt idx="626">
                  <c:v>7574.1713628969419</c:v>
                </c:pt>
                <c:pt idx="627">
                  <c:v>7588.1283793951243</c:v>
                </c:pt>
                <c:pt idx="628">
                  <c:v>7602.0883823651948</c:v>
                </c:pt>
                <c:pt idx="629">
                  <c:v>7616.0513670591827</c:v>
                </c:pt>
                <c:pt idx="630">
                  <c:v>7630.0173287441839</c:v>
                </c:pt>
                <c:pt idx="631">
                  <c:v>7643.9862627023094</c:v>
                </c:pt>
                <c:pt idx="632">
                  <c:v>7657.958164230583</c:v>
                </c:pt>
                <c:pt idx="633">
                  <c:v>7671.9330286408995</c:v>
                </c:pt>
                <c:pt idx="634">
                  <c:v>7685.9108512599423</c:v>
                </c:pt>
                <c:pt idx="635">
                  <c:v>7699.8916274291068</c:v>
                </c:pt>
                <c:pt idx="636">
                  <c:v>7713.8753525044413</c:v>
                </c:pt>
                <c:pt idx="637">
                  <c:v>7727.8620218565848</c:v>
                </c:pt>
                <c:pt idx="638">
                  <c:v>7741.8516308706703</c:v>
                </c:pt>
                <c:pt idx="639">
                  <c:v>7755.8441749462845</c:v>
                </c:pt>
                <c:pt idx="640">
                  <c:v>7769.8396494973995</c:v>
                </c:pt>
                <c:pt idx="641">
                  <c:v>7783.8380499522746</c:v>
                </c:pt>
                <c:pt idx="642">
                  <c:v>7797.8393717534327</c:v>
                </c:pt>
                <c:pt idx="643">
                  <c:v>7811.8436103575596</c:v>
                </c:pt>
                <c:pt idx="644">
                  <c:v>7825.8507612354524</c:v>
                </c:pt>
                <c:pt idx="645">
                  <c:v>7839.8608198719603</c:v>
                </c:pt>
                <c:pt idx="646">
                  <c:v>7853.8737817658994</c:v>
                </c:pt>
                <c:pt idx="647">
                  <c:v>7867.8896424300083</c:v>
                </c:pt>
                <c:pt idx="648">
                  <c:v>7881.9083973908728</c:v>
                </c:pt>
                <c:pt idx="649">
                  <c:v>7895.9300421888665</c:v>
                </c:pt>
                <c:pt idx="650">
                  <c:v>7909.9545723780766</c:v>
                </c:pt>
                <c:pt idx="651">
                  <c:v>7923.9819835262624</c:v>
                </c:pt>
                <c:pt idx="652">
                  <c:v>7938.0122712147686</c:v>
                </c:pt>
                <c:pt idx="653">
                  <c:v>7952.0454310384703</c:v>
                </c:pt>
                <c:pt idx="654">
                  <c:v>7966.0814586057277</c:v>
                </c:pt>
                <c:pt idx="655">
                  <c:v>7980.1203495383024</c:v>
                </c:pt>
                <c:pt idx="656">
                  <c:v>7994.1620994713039</c:v>
                </c:pt>
                <c:pt idx="657">
                  <c:v>8008.2067040531265</c:v>
                </c:pt>
                <c:pt idx="658">
                  <c:v>8022.2541589453986</c:v>
                </c:pt>
                <c:pt idx="659">
                  <c:v>8036.3044598229108</c:v>
                </c:pt>
                <c:pt idx="660">
                  <c:v>8050.3576023735595</c:v>
                </c:pt>
                <c:pt idx="661">
                  <c:v>8064.4135822982907</c:v>
                </c:pt>
                <c:pt idx="662">
                  <c:v>8078.4723953110388</c:v>
                </c:pt>
                <c:pt idx="663">
                  <c:v>8092.5340371386646</c:v>
                </c:pt>
                <c:pt idx="664">
                  <c:v>8106.5985035209042</c:v>
                </c:pt>
                <c:pt idx="665">
                  <c:v>8120.6657902102997</c:v>
                </c:pt>
                <c:pt idx="666">
                  <c:v>8134.7358929721513</c:v>
                </c:pt>
                <c:pt idx="667">
                  <c:v>8148.8088075844671</c:v>
                </c:pt>
                <c:pt idx="668">
                  <c:v>8162.884529837881</c:v>
                </c:pt>
                <c:pt idx="669">
                  <c:v>8176.9630555356125</c:v>
                </c:pt>
                <c:pt idx="670">
                  <c:v>8191.0443804934212</c:v>
                </c:pt>
                <c:pt idx="671">
                  <c:v>8205.1285005395275</c:v>
                </c:pt>
                <c:pt idx="672">
                  <c:v>8219.2154115145677</c:v>
                </c:pt>
                <c:pt idx="673">
                  <c:v>8233.3051092715432</c:v>
                </c:pt>
                <c:pt idx="674">
                  <c:v>8247.3975896757638</c:v>
                </c:pt>
                <c:pt idx="675">
                  <c:v>8261.4928486047847</c:v>
                </c:pt>
                <c:pt idx="676">
                  <c:v>8275.590881948352</c:v>
                </c:pt>
                <c:pt idx="677">
                  <c:v>8289.6916856083717</c:v>
                </c:pt>
                <c:pt idx="678">
                  <c:v>8303.795255498826</c:v>
                </c:pt>
                <c:pt idx="679">
                  <c:v>8317.901587545728</c:v>
                </c:pt>
                <c:pt idx="680">
                  <c:v>8332.0106776870853</c:v>
                </c:pt>
                <c:pt idx="681">
                  <c:v>8346.1225218728341</c:v>
                </c:pt>
                <c:pt idx="682">
                  <c:v>8360.2371160647708</c:v>
                </c:pt>
                <c:pt idx="683">
                  <c:v>8374.3544562365423</c:v>
                </c:pt>
                <c:pt idx="684">
                  <c:v>8388.4745383735444</c:v>
                </c:pt>
                <c:pt idx="685">
                  <c:v>8402.5973584729163</c:v>
                </c:pt>
                <c:pt idx="686">
                  <c:v>8416.7229125434442</c:v>
                </c:pt>
                <c:pt idx="687">
                  <c:v>8430.8511966055521</c:v>
                </c:pt>
                <c:pt idx="688">
                  <c:v>8444.9822066912329</c:v>
                </c:pt>
                <c:pt idx="689">
                  <c:v>8459.115938843981</c:v>
                </c:pt>
                <c:pt idx="690">
                  <c:v>8473.252389118772</c:v>
                </c:pt>
                <c:pt idx="691">
                  <c:v>8487.3915535819942</c:v>
                </c:pt>
                <c:pt idx="692">
                  <c:v>8501.5334283114207</c:v>
                </c:pt>
                <c:pt idx="693">
                  <c:v>8515.6780093961079</c:v>
                </c:pt>
                <c:pt idx="694">
                  <c:v>8529.8252929364207</c:v>
                </c:pt>
                <c:pt idx="695">
                  <c:v>8543.9752750439293</c:v>
                </c:pt>
                <c:pt idx="696">
                  <c:v>8558.1279518413776</c:v>
                </c:pt>
                <c:pt idx="697">
                  <c:v>8572.2833194626401</c:v>
                </c:pt>
                <c:pt idx="698">
                  <c:v>8586.4413740526579</c:v>
                </c:pt>
                <c:pt idx="699">
                  <c:v>8600.6021117674172</c:v>
                </c:pt>
                <c:pt idx="700">
                  <c:v>8614.7655287738817</c:v>
                </c:pt>
                <c:pt idx="701">
                  <c:v>8628.9316212499434</c:v>
                </c:pt>
                <c:pt idx="702">
                  <c:v>8643.1003853843886</c:v>
                </c:pt>
                <c:pt idx="703">
                  <c:v>8657.2718173768553</c:v>
                </c:pt>
                <c:pt idx="704">
                  <c:v>8671.4459134377612</c:v>
                </c:pt>
                <c:pt idx="705">
                  <c:v>8685.6226697882885</c:v>
                </c:pt>
                <c:pt idx="706">
                  <c:v>8699.8020826603188</c:v>
                </c:pt>
                <c:pt idx="707">
                  <c:v>8713.984148296393</c:v>
                </c:pt>
                <c:pt idx="708">
                  <c:v>8728.1688629496621</c:v>
                </c:pt>
                <c:pt idx="709">
                  <c:v>8742.3562228838546</c:v>
                </c:pt>
                <c:pt idx="710">
                  <c:v>8756.5462243732254</c:v>
                </c:pt>
                <c:pt idx="711">
                  <c:v>8770.7388637024978</c:v>
                </c:pt>
                <c:pt idx="712">
                  <c:v>8784.9341371668434</c:v>
                </c:pt>
                <c:pt idx="713">
                  <c:v>8799.1320410718126</c:v>
                </c:pt>
                <c:pt idx="714">
                  <c:v>8813.3325717333173</c:v>
                </c:pt>
                <c:pt idx="715">
                  <c:v>8827.5357254775681</c:v>
                </c:pt>
                <c:pt idx="716">
                  <c:v>8841.7414986410458</c:v>
                </c:pt>
                <c:pt idx="717">
                  <c:v>8855.9498875704357</c:v>
                </c:pt>
                <c:pt idx="718">
                  <c:v>8870.1608886226131</c:v>
                </c:pt>
                <c:pt idx="719">
                  <c:v>8884.3744981645759</c:v>
                </c:pt>
                <c:pt idx="720">
                  <c:v>8898.5907125734248</c:v>
                </c:pt>
                <c:pt idx="721">
                  <c:v>8912.8095282362974</c:v>
                </c:pt>
                <c:pt idx="722">
                  <c:v>8927.030941550358</c:v>
                </c:pt>
                <c:pt idx="723">
                  <c:v>8941.2549489227149</c:v>
                </c:pt>
                <c:pt idx="724">
                  <c:v>8955.4815467704157</c:v>
                </c:pt>
                <c:pt idx="725">
                  <c:v>8969.7107315203903</c:v>
                </c:pt>
                <c:pt idx="726">
                  <c:v>8983.9424996094094</c:v>
                </c:pt>
                <c:pt idx="727">
                  <c:v>8998.1768474840446</c:v>
                </c:pt>
                <c:pt idx="728">
                  <c:v>9012.4137716006371</c:v>
                </c:pt>
                <c:pt idx="729">
                  <c:v>9026.6532684252452</c:v>
                </c:pt>
                <c:pt idx="730">
                  <c:v>9040.8953344335969</c:v>
                </c:pt>
                <c:pt idx="731">
                  <c:v>9055.1399661110972</c:v>
                </c:pt>
                <c:pt idx="732">
                  <c:v>9069.3871599527083</c:v>
                </c:pt>
                <c:pt idx="733">
                  <c:v>9083.6369124629928</c:v>
                </c:pt>
                <c:pt idx="734">
                  <c:v>9097.8892201560229</c:v>
                </c:pt>
                <c:pt idx="735">
                  <c:v>9112.1440795553535</c:v>
                </c:pt>
                <c:pt idx="736">
                  <c:v>9126.4014871939889</c:v>
                </c:pt>
                <c:pt idx="737">
                  <c:v>9140.6614396143432</c:v>
                </c:pt>
                <c:pt idx="738">
                  <c:v>9154.9239333682053</c:v>
                </c:pt>
                <c:pt idx="739">
                  <c:v>9169.1889650166941</c:v>
                </c:pt>
                <c:pt idx="740">
                  <c:v>9183.4565311302085</c:v>
                </c:pt>
                <c:pt idx="741">
                  <c:v>9197.7266282884266</c:v>
                </c:pt>
                <c:pt idx="742">
                  <c:v>9211.9992530802301</c:v>
                </c:pt>
                <c:pt idx="743">
                  <c:v>9226.2744021036906</c:v>
                </c:pt>
                <c:pt idx="744">
                  <c:v>9240.5520719660126</c:v>
                </c:pt>
                <c:pt idx="745">
                  <c:v>9254.8322592835266</c:v>
                </c:pt>
                <c:pt idx="746">
                  <c:v>9269.1149606816271</c:v>
                </c:pt>
                <c:pt idx="747">
                  <c:v>9283.400172794738</c:v>
                </c:pt>
                <c:pt idx="748">
                  <c:v>9297.6878922662854</c:v>
                </c:pt>
                <c:pt idx="749">
                  <c:v>9311.9781157486614</c:v>
                </c:pt>
                <c:pt idx="750">
                  <c:v>9326.2708399031817</c:v>
                </c:pt>
                <c:pt idx="751">
                  <c:v>9340.5660614000572</c:v>
                </c:pt>
                <c:pt idx="752">
                  <c:v>9354.8637769183515</c:v>
                </c:pt>
                <c:pt idx="753">
                  <c:v>9369.1639831459452</c:v>
                </c:pt>
                <c:pt idx="754">
                  <c:v>9383.4666767795115</c:v>
                </c:pt>
                <c:pt idx="755">
                  <c:v>9397.7718545244716</c:v>
                </c:pt>
                <c:pt idx="756">
                  <c:v>9412.0795130949573</c:v>
                </c:pt>
                <c:pt idx="757">
                  <c:v>9426.3896492137919</c:v>
                </c:pt>
                <c:pt idx="758">
                  <c:v>9440.7022596124425</c:v>
                </c:pt>
                <c:pt idx="759">
                  <c:v>9455.0173410309781</c:v>
                </c:pt>
                <c:pt idx="760">
                  <c:v>9469.3348902180569</c:v>
                </c:pt>
                <c:pt idx="761">
                  <c:v>9483.6549039308848</c:v>
                </c:pt>
                <c:pt idx="762">
                  <c:v>9497.9773789351711</c:v>
                </c:pt>
                <c:pt idx="763">
                  <c:v>9512.3023120051057</c:v>
                </c:pt>
                <c:pt idx="764">
                  <c:v>9526.6296999233236</c:v>
                </c:pt>
                <c:pt idx="765">
                  <c:v>9540.9595394808694</c:v>
                </c:pt>
                <c:pt idx="766">
                  <c:v>9555.2918274771728</c:v>
                </c:pt>
                <c:pt idx="767">
                  <c:v>9569.6265607200039</c:v>
                </c:pt>
                <c:pt idx="768">
                  <c:v>9583.9637360254364</c:v>
                </c:pt>
                <c:pt idx="769">
                  <c:v>9598.3033502178459</c:v>
                </c:pt>
                <c:pt idx="770">
                  <c:v>9612.6454001298425</c:v>
                </c:pt>
                <c:pt idx="771">
                  <c:v>9626.9898826022472</c:v>
                </c:pt>
                <c:pt idx="772">
                  <c:v>9641.3367944840757</c:v>
                </c:pt>
                <c:pt idx="773">
                  <c:v>9655.686132632507</c:v>
                </c:pt>
                <c:pt idx="774">
                  <c:v>9670.0378939128113</c:v>
                </c:pt>
                <c:pt idx="775">
                  <c:v>9684.3920751983751</c:v>
                </c:pt>
                <c:pt idx="776">
                  <c:v>9698.7486733706282</c:v>
                </c:pt>
                <c:pt idx="777">
                  <c:v>9713.1076853190334</c:v>
                </c:pt>
                <c:pt idx="778">
                  <c:v>9727.4691079410513</c:v>
                </c:pt>
                <c:pt idx="779">
                  <c:v>9741.8329381421063</c:v>
                </c:pt>
                <c:pt idx="780">
                  <c:v>9756.1991728355551</c:v>
                </c:pt>
                <c:pt idx="781">
                  <c:v>9770.5678089426528</c:v>
                </c:pt>
                <c:pt idx="782">
                  <c:v>9784.9388433925506</c:v>
                </c:pt>
                <c:pt idx="783">
                  <c:v>9799.3122731222193</c:v>
                </c:pt>
                <c:pt idx="784">
                  <c:v>9813.6880950764571</c:v>
                </c:pt>
                <c:pt idx="785">
                  <c:v>9828.066306207842</c:v>
                </c:pt>
                <c:pt idx="786">
                  <c:v>9842.446903476708</c:v>
                </c:pt>
                <c:pt idx="787">
                  <c:v>9856.8298838511109</c:v>
                </c:pt>
                <c:pt idx="788">
                  <c:v>9871.2152443068062</c:v>
                </c:pt>
                <c:pt idx="789">
                  <c:v>9885.6029818272054</c:v>
                </c:pt>
                <c:pt idx="790">
                  <c:v>9899.9930934033691</c:v>
                </c:pt>
                <c:pt idx="791">
                  <c:v>9914.3855760339666</c:v>
                </c:pt>
                <c:pt idx="792">
                  <c:v>9928.7804267252304</c:v>
                </c:pt>
                <c:pt idx="793">
                  <c:v>9943.1776424909622</c:v>
                </c:pt>
                <c:pt idx="794">
                  <c:v>9957.5772203524721</c:v>
                </c:pt>
                <c:pt idx="795">
                  <c:v>9971.9791573385683</c:v>
                </c:pt>
                <c:pt idx="796">
                  <c:v>9986.3834504855295</c:v>
                </c:pt>
                <c:pt idx="797">
                  <c:v>10000.790096837065</c:v>
                </c:pt>
                <c:pt idx="798">
                  <c:v>10015.199093444287</c:v>
                </c:pt>
                <c:pt idx="799">
                  <c:v>10029.610437365714</c:v>
                </c:pt>
                <c:pt idx="800">
                  <c:v>10044.024125667189</c:v>
                </c:pt>
                <c:pt idx="801">
                  <c:v>10058.440155421902</c:v>
                </c:pt>
                <c:pt idx="802">
                  <c:v>10072.858523710322</c:v>
                </c:pt>
                <c:pt idx="803">
                  <c:v>10087.279227620216</c:v>
                </c:pt>
                <c:pt idx="804">
                  <c:v>10101.702264246573</c:v>
                </c:pt>
                <c:pt idx="805">
                  <c:v>10116.127630691602</c:v>
                </c:pt>
                <c:pt idx="806">
                  <c:v>10130.555324064717</c:v>
                </c:pt>
                <c:pt idx="807">
                  <c:v>10144.985341482485</c:v>
                </c:pt>
                <c:pt idx="808">
                  <c:v>10159.417680068605</c:v>
                </c:pt>
                <c:pt idx="809">
                  <c:v>10173.852336953902</c:v>
                </c:pt>
                <c:pt idx="810">
                  <c:v>10188.289309276272</c:v>
                </c:pt>
                <c:pt idx="811">
                  <c:v>10202.728594180671</c:v>
                </c:pt>
                <c:pt idx="812">
                  <c:v>10217.170188819096</c:v>
                </c:pt>
                <c:pt idx="813">
                  <c:v>10231.614090350546</c:v>
                </c:pt>
                <c:pt idx="814">
                  <c:v>10246.060295940986</c:v>
                </c:pt>
                <c:pt idx="815">
                  <c:v>10260.508802763363</c:v>
                </c:pt>
                <c:pt idx="816">
                  <c:v>10274.959607997531</c:v>
                </c:pt>
                <c:pt idx="817">
                  <c:v>10289.412708830258</c:v>
                </c:pt>
                <c:pt idx="818">
                  <c:v>10303.868102455182</c:v>
                </c:pt>
                <c:pt idx="819">
                  <c:v>10318.325786072804</c:v>
                </c:pt>
                <c:pt idx="820">
                  <c:v>10332.785756890455</c:v>
                </c:pt>
                <c:pt idx="821">
                  <c:v>10347.248012122251</c:v>
                </c:pt>
                <c:pt idx="822">
                  <c:v>10361.712548989099</c:v>
                </c:pt>
                <c:pt idx="823">
                  <c:v>10376.179364718664</c:v>
                </c:pt>
                <c:pt idx="824">
                  <c:v>10390.648456545336</c:v>
                </c:pt>
                <c:pt idx="825">
                  <c:v>10405.119821710199</c:v>
                </c:pt>
                <c:pt idx="826">
                  <c:v>10419.593457461038</c:v>
                </c:pt>
                <c:pt idx="827">
                  <c:v>10434.069361052274</c:v>
                </c:pt>
                <c:pt idx="828">
                  <c:v>10448.547529744968</c:v>
                </c:pt>
                <c:pt idx="829">
                  <c:v>10463.027960806796</c:v>
                </c:pt>
                <c:pt idx="830">
                  <c:v>10477.510651512006</c:v>
                </c:pt>
                <c:pt idx="831">
                  <c:v>10491.995599141404</c:v>
                </c:pt>
                <c:pt idx="832">
                  <c:v>10506.48280098235</c:v>
                </c:pt>
                <c:pt idx="833">
                  <c:v>10520.972254328706</c:v>
                </c:pt>
                <c:pt idx="834">
                  <c:v>10535.463956480813</c:v>
                </c:pt>
                <c:pt idx="835">
                  <c:v>10549.957904745501</c:v>
                </c:pt>
                <c:pt idx="836">
                  <c:v>10564.454096436031</c:v>
                </c:pt>
                <c:pt idx="837">
                  <c:v>10578.952528872074</c:v>
                </c:pt>
                <c:pt idx="838">
                  <c:v>10593.453199379715</c:v>
                </c:pt>
                <c:pt idx="839">
                  <c:v>10607.956105291405</c:v>
                </c:pt>
                <c:pt idx="840">
                  <c:v>10622.461243945951</c:v>
                </c:pt>
                <c:pt idx="841">
                  <c:v>10636.968612688475</c:v>
                </c:pt>
                <c:pt idx="842">
                  <c:v>10651.478208870431</c:v>
                </c:pt>
                <c:pt idx="843">
                  <c:v>10665.990029849525</c:v>
                </c:pt>
                <c:pt idx="844">
                  <c:v>10680.504072989746</c:v>
                </c:pt>
                <c:pt idx="845">
                  <c:v>10695.020335661318</c:v>
                </c:pt>
                <c:pt idx="846">
                  <c:v>10709.538815240685</c:v>
                </c:pt>
                <c:pt idx="847">
                  <c:v>10724.059509110471</c:v>
                </c:pt>
                <c:pt idx="848">
                  <c:v>10738.58241465949</c:v>
                </c:pt>
                <c:pt idx="849">
                  <c:v>10753.107529282695</c:v>
                </c:pt>
                <c:pt idx="850">
                  <c:v>10767.634850381184</c:v>
                </c:pt>
                <c:pt idx="851">
                  <c:v>10782.164375362137</c:v>
                </c:pt>
                <c:pt idx="852">
                  <c:v>10796.69610163885</c:v>
                </c:pt>
                <c:pt idx="853">
                  <c:v>10811.23002663067</c:v>
                </c:pt>
                <c:pt idx="854">
                  <c:v>10825.766147762979</c:v>
                </c:pt>
                <c:pt idx="855">
                  <c:v>10840.304462467195</c:v>
                </c:pt>
                <c:pt idx="856">
                  <c:v>10854.844968180738</c:v>
                </c:pt>
                <c:pt idx="857">
                  <c:v>10869.387662346995</c:v>
                </c:pt>
                <c:pt idx="858">
                  <c:v>10883.932542415327</c:v>
                </c:pt>
                <c:pt idx="859">
                  <c:v>10898.479605841014</c:v>
                </c:pt>
                <c:pt idx="860">
                  <c:v>10913.028850085288</c:v>
                </c:pt>
                <c:pt idx="861">
                  <c:v>10927.580272615245</c:v>
                </c:pt>
                <c:pt idx="862">
                  <c:v>10942.13387090387</c:v>
                </c:pt>
                <c:pt idx="863">
                  <c:v>10956.689642430008</c:v>
                </c:pt>
                <c:pt idx="864">
                  <c:v>10971.247584678336</c:v>
                </c:pt>
                <c:pt idx="865">
                  <c:v>10985.807695139347</c:v>
                </c:pt>
                <c:pt idx="866">
                  <c:v>11000.369971309328</c:v>
                </c:pt>
                <c:pt idx="867">
                  <c:v>11014.934410690354</c:v>
                </c:pt>
                <c:pt idx="868">
                  <c:v>11029.501010790229</c:v>
                </c:pt>
                <c:pt idx="869">
                  <c:v>11044.069769122521</c:v>
                </c:pt>
                <c:pt idx="870">
                  <c:v>11058.640683206495</c:v>
                </c:pt>
                <c:pt idx="871">
                  <c:v>11073.213750567127</c:v>
                </c:pt>
                <c:pt idx="872">
                  <c:v>11087.788968735054</c:v>
                </c:pt>
                <c:pt idx="873">
                  <c:v>11102.366335246581</c:v>
                </c:pt>
                <c:pt idx="874">
                  <c:v>11116.945847643647</c:v>
                </c:pt>
                <c:pt idx="875">
                  <c:v>11131.527503473815</c:v>
                </c:pt>
                <c:pt idx="876">
                  <c:v>11146.111300290242</c:v>
                </c:pt>
                <c:pt idx="877">
                  <c:v>11160.697235651656</c:v>
                </c:pt>
                <c:pt idx="878">
                  <c:v>11175.285307122371</c:v>
                </c:pt>
                <c:pt idx="879">
                  <c:v>11189.87551227221</c:v>
                </c:pt>
                <c:pt idx="880">
                  <c:v>11204.467848676552</c:v>
                </c:pt>
                <c:pt idx="881">
                  <c:v>11219.062313916253</c:v>
                </c:pt>
                <c:pt idx="882">
                  <c:v>11233.658905577671</c:v>
                </c:pt>
                <c:pt idx="883">
                  <c:v>11248.257621252635</c:v>
                </c:pt>
                <c:pt idx="884">
                  <c:v>11262.858458538401</c:v>
                </c:pt>
                <c:pt idx="885">
                  <c:v>11277.461415037671</c:v>
                </c:pt>
                <c:pt idx="886">
                  <c:v>11292.066488358558</c:v>
                </c:pt>
                <c:pt idx="887">
                  <c:v>11306.673676114566</c:v>
                </c:pt>
                <c:pt idx="888">
                  <c:v>11321.282975924567</c:v>
                </c:pt>
                <c:pt idx="889">
                  <c:v>11335.894385412803</c:v>
                </c:pt>
                <c:pt idx="890">
                  <c:v>11350.507902208843</c:v>
                </c:pt>
                <c:pt idx="891">
                  <c:v>11365.123523947585</c:v>
                </c:pt>
                <c:pt idx="892">
                  <c:v>11379.741248269233</c:v>
                </c:pt>
                <c:pt idx="893">
                  <c:v>11394.361072819254</c:v>
                </c:pt>
                <c:pt idx="894">
                  <c:v>11408.982995248407</c:v>
                </c:pt>
                <c:pt idx="895">
                  <c:v>11423.607013212699</c:v>
                </c:pt>
                <c:pt idx="896">
                  <c:v>11438.23312437335</c:v>
                </c:pt>
                <c:pt idx="897">
                  <c:v>11452.861326396816</c:v>
                </c:pt>
                <c:pt idx="898">
                  <c:v>11467.491616954734</c:v>
                </c:pt>
                <c:pt idx="899">
                  <c:v>11482.123993723933</c:v>
                </c:pt>
                <c:pt idx="900">
                  <c:v>11496.758454386398</c:v>
                </c:pt>
                <c:pt idx="901">
                  <c:v>11511.39499662926</c:v>
                </c:pt>
                <c:pt idx="902">
                  <c:v>11526.033618144782</c:v>
                </c:pt>
                <c:pt idx="903">
                  <c:v>11540.674316630329</c:v>
                </c:pt>
                <c:pt idx="904">
                  <c:v>11555.31708978837</c:v>
                </c:pt>
                <c:pt idx="905">
                  <c:v>11569.961935326455</c:v>
                </c:pt>
                <c:pt idx="906">
                  <c:v>11584.608850957182</c:v>
                </c:pt>
                <c:pt idx="907">
                  <c:v>11599.257834398197</c:v>
                </c:pt>
                <c:pt idx="908">
                  <c:v>11613.908883372176</c:v>
                </c:pt>
                <c:pt idx="909">
                  <c:v>11628.561995606806</c:v>
                </c:pt>
                <c:pt idx="910">
                  <c:v>11643.217168834772</c:v>
                </c:pt>
                <c:pt idx="911">
                  <c:v>11657.874400793717</c:v>
                </c:pt>
                <c:pt idx="912">
                  <c:v>11672.533689226273</c:v>
                </c:pt>
                <c:pt idx="913">
                  <c:v>11687.195031879999</c:v>
                </c:pt>
                <c:pt idx="914">
                  <c:v>11701.858426507384</c:v>
                </c:pt>
                <c:pt idx="915">
                  <c:v>11716.523870865842</c:v>
                </c:pt>
                <c:pt idx="916">
                  <c:v>11731.191362717665</c:v>
                </c:pt>
                <c:pt idx="917">
                  <c:v>11745.860899830041</c:v>
                </c:pt>
                <c:pt idx="918">
                  <c:v>11760.532479975012</c:v>
                </c:pt>
                <c:pt idx="919">
                  <c:v>11775.206100929472</c:v>
                </c:pt>
                <c:pt idx="920">
                  <c:v>11789.881760475157</c:v>
                </c:pt>
                <c:pt idx="921">
                  <c:v>11804.559456398609</c:v>
                </c:pt>
                <c:pt idx="922">
                  <c:v>11819.239186491164</c:v>
                </c:pt>
                <c:pt idx="923">
                  <c:v>11833.920948548968</c:v>
                </c:pt>
                <c:pt idx="924">
                  <c:v>11848.604740372923</c:v>
                </c:pt>
                <c:pt idx="925">
                  <c:v>11863.290559768675</c:v>
                </c:pt>
                <c:pt idx="926">
                  <c:v>11877.978404546628</c:v>
                </c:pt>
                <c:pt idx="927">
                  <c:v>11892.668272521907</c:v>
                </c:pt>
                <c:pt idx="928">
                  <c:v>11907.360161514331</c:v>
                </c:pt>
                <c:pt idx="929">
                  <c:v>11922.054069348431</c:v>
                </c:pt>
                <c:pt idx="930">
                  <c:v>11936.749993853411</c:v>
                </c:pt>
                <c:pt idx="931">
                  <c:v>11951.447932863126</c:v>
                </c:pt>
                <c:pt idx="932">
                  <c:v>11966.147884216098</c:v>
                </c:pt>
                <c:pt idx="933">
                  <c:v>11980.849845755474</c:v>
                </c:pt>
                <c:pt idx="934">
                  <c:v>11995.553815329011</c:v>
                </c:pt>
                <c:pt idx="935">
                  <c:v>12010.259790789087</c:v>
                </c:pt>
                <c:pt idx="936">
                  <c:v>12024.967769992652</c:v>
                </c:pt>
                <c:pt idx="937">
                  <c:v>12039.677750801255</c:v>
                </c:pt>
                <c:pt idx="938">
                  <c:v>12054.389731080963</c:v>
                </c:pt>
                <c:pt idx="939">
                  <c:v>12069.103708702434</c:v>
                </c:pt>
                <c:pt idx="940">
                  <c:v>12083.819681540817</c:v>
                </c:pt>
                <c:pt idx="941">
                  <c:v>12098.537647475818</c:v>
                </c:pt>
                <c:pt idx="942">
                  <c:v>12113.257604391603</c:v>
                </c:pt>
                <c:pt idx="943">
                  <c:v>12127.979550176855</c:v>
                </c:pt>
                <c:pt idx="944">
                  <c:v>12142.703482724717</c:v>
                </c:pt>
                <c:pt idx="945">
                  <c:v>12157.429399932787</c:v>
                </c:pt>
                <c:pt idx="946">
                  <c:v>12172.157299703127</c:v>
                </c:pt>
                <c:pt idx="947">
                  <c:v>12186.88717994221</c:v>
                </c:pt>
                <c:pt idx="948">
                  <c:v>12201.619038560944</c:v>
                </c:pt>
                <c:pt idx="949">
                  <c:v>12216.352873474611</c:v>
                </c:pt>
                <c:pt idx="950">
                  <c:v>12231.088682602915</c:v>
                </c:pt>
                <c:pt idx="951">
                  <c:v>12245.826463869911</c:v>
                </c:pt>
                <c:pt idx="952">
                  <c:v>12260.566215204024</c:v>
                </c:pt>
                <c:pt idx="953">
                  <c:v>12275.307934538034</c:v>
                </c:pt>
                <c:pt idx="954">
                  <c:v>12290.051619809043</c:v>
                </c:pt>
                <c:pt idx="955">
                  <c:v>12304.797268958475</c:v>
                </c:pt>
                <c:pt idx="956">
                  <c:v>12319.544879932067</c:v>
                </c:pt>
                <c:pt idx="957">
                  <c:v>12334.294450679839</c:v>
                </c:pt>
                <c:pt idx="958">
                  <c:v>12349.045979156106</c:v>
                </c:pt>
                <c:pt idx="959">
                  <c:v>12363.799463319434</c:v>
                </c:pt>
                <c:pt idx="960">
                  <c:v>12378.554901132649</c:v>
                </c:pt>
                <c:pt idx="961">
                  <c:v>12393.312290562815</c:v>
                </c:pt>
                <c:pt idx="962">
                  <c:v>12408.071629581227</c:v>
                </c:pt>
                <c:pt idx="963">
                  <c:v>12422.832916163385</c:v>
                </c:pt>
                <c:pt idx="964">
                  <c:v>12437.596148289003</c:v>
                </c:pt>
                <c:pt idx="965">
                  <c:v>12452.361323941963</c:v>
                </c:pt>
                <c:pt idx="966">
                  <c:v>12467.128441110342</c:v>
                </c:pt>
                <c:pt idx="967">
                  <c:v>12481.897497786349</c:v>
                </c:pt>
                <c:pt idx="968">
                  <c:v>12496.66849196638</c:v>
                </c:pt>
                <c:pt idx="969">
                  <c:v>12511.441421650932</c:v>
                </c:pt>
                <c:pt idx="970">
                  <c:v>12526.216284844648</c:v>
                </c:pt>
                <c:pt idx="971">
                  <c:v>12540.993079556267</c:v>
                </c:pt>
                <c:pt idx="972">
                  <c:v>12555.771803798631</c:v>
                </c:pt>
                <c:pt idx="973">
                  <c:v>12570.552455588662</c:v>
                </c:pt>
                <c:pt idx="974">
                  <c:v>12585.335032947363</c:v>
                </c:pt>
                <c:pt idx="975">
                  <c:v>12600.119533899791</c:v>
                </c:pt>
                <c:pt idx="976">
                  <c:v>12614.905956475042</c:v>
                </c:pt>
                <c:pt idx="977">
                  <c:v>12629.694298706274</c:v>
                </c:pt>
                <c:pt idx="978">
                  <c:v>12644.484558630626</c:v>
                </c:pt>
                <c:pt idx="979">
                  <c:v>12659.276734289275</c:v>
                </c:pt>
                <c:pt idx="980">
                  <c:v>12674.070823727392</c:v>
                </c:pt>
                <c:pt idx="981">
                  <c:v>12688.866824994133</c:v>
                </c:pt>
                <c:pt idx="982">
                  <c:v>12703.664736142629</c:v>
                </c:pt>
                <c:pt idx="983">
                  <c:v>12718.464555229955</c:v>
                </c:pt>
                <c:pt idx="984">
                  <c:v>12733.266280317157</c:v>
                </c:pt>
                <c:pt idx="985">
                  <c:v>12748.069909469203</c:v>
                </c:pt>
                <c:pt idx="986">
                  <c:v>12762.875440755006</c:v>
                </c:pt>
                <c:pt idx="987">
                  <c:v>12777.68287224736</c:v>
                </c:pt>
                <c:pt idx="988">
                  <c:v>12792.492202022991</c:v>
                </c:pt>
                <c:pt idx="989">
                  <c:v>12807.303428162495</c:v>
                </c:pt>
                <c:pt idx="990">
                  <c:v>12822.116548750357</c:v>
                </c:pt>
                <c:pt idx="991">
                  <c:v>12836.931561874917</c:v>
                </c:pt>
                <c:pt idx="992">
                  <c:v>12851.748465628381</c:v>
                </c:pt>
                <c:pt idx="993">
                  <c:v>12866.56725810679</c:v>
                </c:pt>
                <c:pt idx="994">
                  <c:v>12881.387937410009</c:v>
                </c:pt>
                <c:pt idx="995">
                  <c:v>12896.210501641752</c:v>
                </c:pt>
                <c:pt idx="996">
                  <c:v>12911.034948909504</c:v>
                </c:pt>
                <c:pt idx="997">
                  <c:v>12925.861277324564</c:v>
                </c:pt>
                <c:pt idx="998">
                  <c:v>12940.689485002016</c:v>
                </c:pt>
                <c:pt idx="999">
                  <c:v>12955.519570060715</c:v>
                </c:pt>
                <c:pt idx="1000">
                  <c:v>12970.351530623273</c:v>
                </c:pt>
                <c:pt idx="1001">
                  <c:v>12985.185364816078</c:v>
                </c:pt>
                <c:pt idx="1002">
                  <c:v>13000.021070769224</c:v>
                </c:pt>
                <c:pt idx="1003">
                  <c:v>13014.858646616547</c:v>
                </c:pt>
                <c:pt idx="1004">
                  <c:v>13029.698090495611</c:v>
                </c:pt>
                <c:pt idx="1005">
                  <c:v>13044.53940054767</c:v>
                </c:pt>
                <c:pt idx="1006">
                  <c:v>13059.382574917683</c:v>
                </c:pt>
                <c:pt idx="1007">
                  <c:v>13074.227611754292</c:v>
                </c:pt>
                <c:pt idx="1008">
                  <c:v>13089.07450920981</c:v>
                </c:pt>
                <c:pt idx="1009">
                  <c:v>13103.923265440213</c:v>
                </c:pt>
                <c:pt idx="1010">
                  <c:v>13118.773878605132</c:v>
                </c:pt>
                <c:pt idx="1011">
                  <c:v>13133.626346867835</c:v>
                </c:pt>
                <c:pt idx="1012">
                  <c:v>13148.480668395223</c:v>
                </c:pt>
                <c:pt idx="1013">
                  <c:v>13163.336841357806</c:v>
                </c:pt>
                <c:pt idx="1014">
                  <c:v>13178.194863929715</c:v>
                </c:pt>
                <c:pt idx="1015">
                  <c:v>13193.054734288678</c:v>
                </c:pt>
                <c:pt idx="1016">
                  <c:v>13207.916450616001</c:v>
                </c:pt>
                <c:pt idx="1017">
                  <c:v>13222.780011096576</c:v>
                </c:pt>
                <c:pt idx="1018">
                  <c:v>13237.645413918855</c:v>
                </c:pt>
                <c:pt idx="1019">
                  <c:v>13252.512657274849</c:v>
                </c:pt>
                <c:pt idx="1020">
                  <c:v>13267.381739360106</c:v>
                </c:pt>
                <c:pt idx="1021">
                  <c:v>13282.252658373725</c:v>
                </c:pt>
                <c:pt idx="1022">
                  <c:v>13297.125412518317</c:v>
                </c:pt>
                <c:pt idx="1023">
                  <c:v>13312</c:v>
                </c:pt>
                <c:pt idx="1024">
                  <c:v>13326.876419028418</c:v>
                </c:pt>
                <c:pt idx="1025">
                  <c:v>13341.754667816691</c:v>
                </c:pt>
                <c:pt idx="1026">
                  <c:v>13356.634744581426</c:v>
                </c:pt>
                <c:pt idx="1027">
                  <c:v>13371.516647542698</c:v>
                </c:pt>
                <c:pt idx="1028">
                  <c:v>13386.400374924062</c:v>
                </c:pt>
                <c:pt idx="1029">
                  <c:v>13401.285924952508</c:v>
                </c:pt>
                <c:pt idx="1030">
                  <c:v>13416.173295858476</c:v>
                </c:pt>
                <c:pt idx="1031">
                  <c:v>13431.062485875838</c:v>
                </c:pt>
                <c:pt idx="1032">
                  <c:v>13445.953493241886</c:v>
                </c:pt>
                <c:pt idx="1033">
                  <c:v>13460.846316197336</c:v>
                </c:pt>
                <c:pt idx="1034">
                  <c:v>13475.740952986291</c:v>
                </c:pt>
                <c:pt idx="1035">
                  <c:v>13490.637401856255</c:v>
                </c:pt>
                <c:pt idx="1036">
                  <c:v>13505.535661058111</c:v>
                </c:pt>
                <c:pt idx="1037">
                  <c:v>13520.435728846129</c:v>
                </c:pt>
                <c:pt idx="1038">
                  <c:v>13535.337603477916</c:v>
                </c:pt>
                <c:pt idx="1039">
                  <c:v>13550.241283214473</c:v>
                </c:pt>
                <c:pt idx="1040">
                  <c:v>13565.146766320106</c:v>
                </c:pt>
                <c:pt idx="1041">
                  <c:v>13580.054051062472</c:v>
                </c:pt>
                <c:pt idx="1042">
                  <c:v>13594.963135712551</c:v>
                </c:pt>
                <c:pt idx="1043">
                  <c:v>13609.87401854465</c:v>
                </c:pt>
                <c:pt idx="1044">
                  <c:v>13624.786697836362</c:v>
                </c:pt>
                <c:pt idx="1045">
                  <c:v>13639.701171868592</c:v>
                </c:pt>
                <c:pt idx="1046">
                  <c:v>13654.617438925527</c:v>
                </c:pt>
                <c:pt idx="1047">
                  <c:v>13669.535497294622</c:v>
                </c:pt>
                <c:pt idx="1048">
                  <c:v>13684.455345266619</c:v>
                </c:pt>
                <c:pt idx="1049">
                  <c:v>13699.376981135509</c:v>
                </c:pt>
                <c:pt idx="1050">
                  <c:v>13714.300403198526</c:v>
                </c:pt>
                <c:pt idx="1051">
                  <c:v>13729.225609756155</c:v>
                </c:pt>
                <c:pt idx="1052">
                  <c:v>13744.152599112107</c:v>
                </c:pt>
                <c:pt idx="1053">
                  <c:v>13759.081369573312</c:v>
                </c:pt>
                <c:pt idx="1054">
                  <c:v>13774.011919449922</c:v>
                </c:pt>
                <c:pt idx="1055">
                  <c:v>13788.944247055289</c:v>
                </c:pt>
                <c:pt idx="1056">
                  <c:v>13803.878350705945</c:v>
                </c:pt>
                <c:pt idx="1057">
                  <c:v>13818.814228721632</c:v>
                </c:pt>
                <c:pt idx="1058">
                  <c:v>13833.751879425248</c:v>
                </c:pt>
                <c:pt idx="1059">
                  <c:v>13848.691301142877</c:v>
                </c:pt>
                <c:pt idx="1060">
                  <c:v>13863.632492203738</c:v>
                </c:pt>
                <c:pt idx="1061">
                  <c:v>13878.575450940214</c:v>
                </c:pt>
                <c:pt idx="1062">
                  <c:v>13893.520175687832</c:v>
                </c:pt>
                <c:pt idx="1063">
                  <c:v>13908.466664785245</c:v>
                </c:pt>
                <c:pt idx="1064">
                  <c:v>13923.414916574226</c:v>
                </c:pt>
                <c:pt idx="1065">
                  <c:v>13938.364929399666</c:v>
                </c:pt>
                <c:pt idx="1066">
                  <c:v>13953.316701609561</c:v>
                </c:pt>
                <c:pt idx="1067">
                  <c:v>13968.270231555003</c:v>
                </c:pt>
                <c:pt idx="1068">
                  <c:v>13983.225517590166</c:v>
                </c:pt>
                <c:pt idx="1069">
                  <c:v>13998.18255807232</c:v>
                </c:pt>
                <c:pt idx="1070">
                  <c:v>14013.141351361786</c:v>
                </c:pt>
                <c:pt idx="1071">
                  <c:v>14028.101895821952</c:v>
                </c:pt>
                <c:pt idx="1072">
                  <c:v>14043.064189819272</c:v>
                </c:pt>
                <c:pt idx="1073">
                  <c:v>14058.028231723234</c:v>
                </c:pt>
                <c:pt idx="1074">
                  <c:v>14072.99401990636</c:v>
                </c:pt>
                <c:pt idx="1075">
                  <c:v>14087.961552744207</c:v>
                </c:pt>
                <c:pt idx="1076">
                  <c:v>14102.930828615346</c:v>
                </c:pt>
                <c:pt idx="1077">
                  <c:v>14117.901845901362</c:v>
                </c:pt>
                <c:pt idx="1078">
                  <c:v>14132.874602986842</c:v>
                </c:pt>
                <c:pt idx="1079">
                  <c:v>14147.849098259368</c:v>
                </c:pt>
                <c:pt idx="1080">
                  <c:v>14162.825330109505</c:v>
                </c:pt>
                <c:pt idx="1081">
                  <c:v>14177.803296930802</c:v>
                </c:pt>
                <c:pt idx="1082">
                  <c:v>14192.782997119766</c:v>
                </c:pt>
                <c:pt idx="1083">
                  <c:v>14207.764429075878</c:v>
                </c:pt>
                <c:pt idx="1084">
                  <c:v>14222.747591201567</c:v>
                </c:pt>
                <c:pt idx="1085">
                  <c:v>14237.732481902203</c:v>
                </c:pt>
                <c:pt idx="1086">
                  <c:v>14252.719099586093</c:v>
                </c:pt>
                <c:pt idx="1087">
                  <c:v>14267.707442664479</c:v>
                </c:pt>
                <c:pt idx="1088">
                  <c:v>14282.697509551524</c:v>
                </c:pt>
                <c:pt idx="1089">
                  <c:v>14297.689298664294</c:v>
                </c:pt>
                <c:pt idx="1090">
                  <c:v>14312.682808422773</c:v>
                </c:pt>
                <c:pt idx="1091">
                  <c:v>14327.678037249823</c:v>
                </c:pt>
                <c:pt idx="1092">
                  <c:v>14342.674983571211</c:v>
                </c:pt>
                <c:pt idx="1093">
                  <c:v>14357.673645815577</c:v>
                </c:pt>
                <c:pt idx="1094">
                  <c:v>14372.674022414434</c:v>
                </c:pt>
                <c:pt idx="1095">
                  <c:v>14387.676111802159</c:v>
                </c:pt>
                <c:pt idx="1096">
                  <c:v>14402.679912415993</c:v>
                </c:pt>
                <c:pt idx="1097">
                  <c:v>14417.685422696022</c:v>
                </c:pt>
                <c:pt idx="1098">
                  <c:v>14432.692641085168</c:v>
                </c:pt>
                <c:pt idx="1099">
                  <c:v>14447.701566029195</c:v>
                </c:pt>
                <c:pt idx="1100">
                  <c:v>14462.712195976685</c:v>
                </c:pt>
                <c:pt idx="1101">
                  <c:v>14477.724529379044</c:v>
                </c:pt>
                <c:pt idx="1102">
                  <c:v>14492.738564690486</c:v>
                </c:pt>
                <c:pt idx="1103">
                  <c:v>14507.754300368028</c:v>
                </c:pt>
                <c:pt idx="1104">
                  <c:v>14522.771734871489</c:v>
                </c:pt>
                <c:pt idx="1105">
                  <c:v>14537.790866663463</c:v>
                </c:pt>
                <c:pt idx="1106">
                  <c:v>14552.811694209329</c:v>
                </c:pt>
                <c:pt idx="1107">
                  <c:v>14567.834215977251</c:v>
                </c:pt>
                <c:pt idx="1108">
                  <c:v>14582.858430438135</c:v>
                </c:pt>
                <c:pt idx="1109">
                  <c:v>14597.884336065667</c:v>
                </c:pt>
                <c:pt idx="1110">
                  <c:v>14612.911931336268</c:v>
                </c:pt>
                <c:pt idx="1111">
                  <c:v>14627.941214729106</c:v>
                </c:pt>
                <c:pt idx="1112">
                  <c:v>14642.972184726083</c:v>
                </c:pt>
                <c:pt idx="1113">
                  <c:v>14658.004839811838</c:v>
                </c:pt>
                <c:pt idx="1114">
                  <c:v>14673.039178473717</c:v>
                </c:pt>
                <c:pt idx="1115">
                  <c:v>14688.075199201783</c:v>
                </c:pt>
                <c:pt idx="1116">
                  <c:v>14703.112900488823</c:v>
                </c:pt>
                <c:pt idx="1117">
                  <c:v>14718.152280830294</c:v>
                </c:pt>
                <c:pt idx="1118">
                  <c:v>14733.193338724363</c:v>
                </c:pt>
                <c:pt idx="1119">
                  <c:v>14748.236072671874</c:v>
                </c:pt>
                <c:pt idx="1120">
                  <c:v>14763.280481176353</c:v>
                </c:pt>
                <c:pt idx="1121">
                  <c:v>14778.326562743987</c:v>
                </c:pt>
                <c:pt idx="1122">
                  <c:v>14793.374315883637</c:v>
                </c:pt>
                <c:pt idx="1123">
                  <c:v>14808.423739106818</c:v>
                </c:pt>
                <c:pt idx="1124">
                  <c:v>14823.474830927682</c:v>
                </c:pt>
                <c:pt idx="1125">
                  <c:v>14838.527589863041</c:v>
                </c:pt>
                <c:pt idx="1126">
                  <c:v>14853.582014432322</c:v>
                </c:pt>
                <c:pt idx="1127">
                  <c:v>14868.638103157593</c:v>
                </c:pt>
                <c:pt idx="1128">
                  <c:v>14883.695854563532</c:v>
                </c:pt>
                <c:pt idx="1129">
                  <c:v>14898.755267177448</c:v>
                </c:pt>
                <c:pt idx="1130">
                  <c:v>14913.81633952923</c:v>
                </c:pt>
                <c:pt idx="1131">
                  <c:v>14928.879070151399</c:v>
                </c:pt>
                <c:pt idx="1132">
                  <c:v>14943.943457579044</c:v>
                </c:pt>
                <c:pt idx="1133">
                  <c:v>14959.009500349834</c:v>
                </c:pt>
                <c:pt idx="1134">
                  <c:v>14974.077197004048</c:v>
                </c:pt>
                <c:pt idx="1135">
                  <c:v>14989.146546084516</c:v>
                </c:pt>
                <c:pt idx="1136">
                  <c:v>15004.217546136637</c:v>
                </c:pt>
                <c:pt idx="1137">
                  <c:v>15019.290195708356</c:v>
                </c:pt>
                <c:pt idx="1138">
                  <c:v>15034.364493350202</c:v>
                </c:pt>
                <c:pt idx="1139">
                  <c:v>15049.440437615222</c:v>
                </c:pt>
                <c:pt idx="1140">
                  <c:v>15064.518027059004</c:v>
                </c:pt>
                <c:pt idx="1141">
                  <c:v>15079.597260239681</c:v>
                </c:pt>
                <c:pt idx="1142">
                  <c:v>15094.678135717892</c:v>
                </c:pt>
                <c:pt idx="1143">
                  <c:v>15109.760652056824</c:v>
                </c:pt>
                <c:pt idx="1144">
                  <c:v>15124.844807822146</c:v>
                </c:pt>
                <c:pt idx="1145">
                  <c:v>15139.930601582037</c:v>
                </c:pt>
                <c:pt idx="1146">
                  <c:v>15155.018031907195</c:v>
                </c:pt>
                <c:pt idx="1147">
                  <c:v>15170.107097370797</c:v>
                </c:pt>
                <c:pt idx="1148">
                  <c:v>15185.1977965485</c:v>
                </c:pt>
                <c:pt idx="1149">
                  <c:v>15200.290128018452</c:v>
                </c:pt>
                <c:pt idx="1150">
                  <c:v>15215.384090361256</c:v>
                </c:pt>
                <c:pt idx="1151">
                  <c:v>15230.479682160007</c:v>
                </c:pt>
                <c:pt idx="1152">
                  <c:v>15245.576902000241</c:v>
                </c:pt>
                <c:pt idx="1153">
                  <c:v>15260.675748469956</c:v>
                </c:pt>
                <c:pt idx="1154">
                  <c:v>15275.776220159587</c:v>
                </c:pt>
                <c:pt idx="1155">
                  <c:v>15290.878315662021</c:v>
                </c:pt>
                <c:pt idx="1156">
                  <c:v>15305.98203357258</c:v>
                </c:pt>
                <c:pt idx="1157">
                  <c:v>15321.087372488993</c:v>
                </c:pt>
                <c:pt idx="1158">
                  <c:v>15336.194331011455</c:v>
                </c:pt>
                <c:pt idx="1159">
                  <c:v>15351.302907742522</c:v>
                </c:pt>
                <c:pt idx="1160">
                  <c:v>15366.413101287197</c:v>
                </c:pt>
                <c:pt idx="1161">
                  <c:v>15381.524910252885</c:v>
                </c:pt>
                <c:pt idx="1162">
                  <c:v>15396.638333249355</c:v>
                </c:pt>
                <c:pt idx="1163">
                  <c:v>15411.753368888814</c:v>
                </c:pt>
                <c:pt idx="1164">
                  <c:v>15426.870015785815</c:v>
                </c:pt>
                <c:pt idx="1165">
                  <c:v>15441.988272557313</c:v>
                </c:pt>
                <c:pt idx="1166">
                  <c:v>15457.108137822619</c:v>
                </c:pt>
                <c:pt idx="1167">
                  <c:v>15472.22961020342</c:v>
                </c:pt>
                <c:pt idx="1168">
                  <c:v>15487.352688323757</c:v>
                </c:pt>
                <c:pt idx="1169">
                  <c:v>15502.477370810037</c:v>
                </c:pt>
                <c:pt idx="1170">
                  <c:v>15517.603656291003</c:v>
                </c:pt>
                <c:pt idx="1171">
                  <c:v>15532.731543397738</c:v>
                </c:pt>
                <c:pt idx="1172">
                  <c:v>15547.861030763672</c:v>
                </c:pt>
                <c:pt idx="1173">
                  <c:v>15562.992117024565</c:v>
                </c:pt>
                <c:pt idx="1174">
                  <c:v>15578.124800818488</c:v>
                </c:pt>
                <c:pt idx="1175">
                  <c:v>15593.259080785834</c:v>
                </c:pt>
                <c:pt idx="1176">
                  <c:v>15608.394955569325</c:v>
                </c:pt>
                <c:pt idx="1177">
                  <c:v>15623.532423813969</c:v>
                </c:pt>
                <c:pt idx="1178">
                  <c:v>15638.671484167084</c:v>
                </c:pt>
                <c:pt idx="1179">
                  <c:v>15653.812135278275</c:v>
                </c:pt>
                <c:pt idx="1180">
                  <c:v>15668.954375799452</c:v>
                </c:pt>
                <c:pt idx="1181">
                  <c:v>15684.098204384796</c:v>
                </c:pt>
                <c:pt idx="1182">
                  <c:v>15699.243619690762</c:v>
                </c:pt>
                <c:pt idx="1183">
                  <c:v>15714.39062037608</c:v>
                </c:pt>
                <c:pt idx="1184">
                  <c:v>15729.539205101753</c:v>
                </c:pt>
                <c:pt idx="1185">
                  <c:v>15744.689372531035</c:v>
                </c:pt>
                <c:pt idx="1186">
                  <c:v>15759.841121329428</c:v>
                </c:pt>
                <c:pt idx="1187">
                  <c:v>15774.994450164706</c:v>
                </c:pt>
                <c:pt idx="1188">
                  <c:v>15790.149357706867</c:v>
                </c:pt>
                <c:pt idx="1189">
                  <c:v>15805.305842628137</c:v>
                </c:pt>
                <c:pt idx="1190">
                  <c:v>15820.463903603004</c:v>
                </c:pt>
                <c:pt idx="1191">
                  <c:v>15835.623539308166</c:v>
                </c:pt>
                <c:pt idx="1192">
                  <c:v>15850.784748422533</c:v>
                </c:pt>
                <c:pt idx="1193">
                  <c:v>15865.947529627227</c:v>
                </c:pt>
                <c:pt idx="1194">
                  <c:v>15881.111881605611</c:v>
                </c:pt>
                <c:pt idx="1195">
                  <c:v>15896.277803043211</c:v>
                </c:pt>
                <c:pt idx="1196">
                  <c:v>15911.445292627781</c:v>
                </c:pt>
                <c:pt idx="1197">
                  <c:v>15926.614349049254</c:v>
                </c:pt>
                <c:pt idx="1198">
                  <c:v>15941.78497099975</c:v>
                </c:pt>
                <c:pt idx="1199">
                  <c:v>15956.957157173574</c:v>
                </c:pt>
                <c:pt idx="1200">
                  <c:v>15972.130906267208</c:v>
                </c:pt>
                <c:pt idx="1201">
                  <c:v>15987.306216979297</c:v>
                </c:pt>
                <c:pt idx="1202">
                  <c:v>16002.483088010666</c:v>
                </c:pt>
                <c:pt idx="1203">
                  <c:v>16017.661518064286</c:v>
                </c:pt>
                <c:pt idx="1204">
                  <c:v>16032.84150584529</c:v>
                </c:pt>
                <c:pt idx="1205">
                  <c:v>16048.023050060954</c:v>
                </c:pt>
                <c:pt idx="1206">
                  <c:v>16063.206149420705</c:v>
                </c:pt>
                <c:pt idx="1207">
                  <c:v>16078.390802636108</c:v>
                </c:pt>
                <c:pt idx="1208">
                  <c:v>16093.577008420847</c:v>
                </c:pt>
                <c:pt idx="1209">
                  <c:v>16108.764765490758</c:v>
                </c:pt>
                <c:pt idx="1210">
                  <c:v>16123.954072563782</c:v>
                </c:pt>
                <c:pt idx="1211">
                  <c:v>16139.144928359987</c:v>
                </c:pt>
                <c:pt idx="1212">
                  <c:v>16154.337331601533</c:v>
                </c:pt>
                <c:pt idx="1213">
                  <c:v>16169.531281012723</c:v>
                </c:pt>
                <c:pt idx="1214">
                  <c:v>16184.726775319925</c:v>
                </c:pt>
                <c:pt idx="1215">
                  <c:v>16199.923813251622</c:v>
                </c:pt>
                <c:pt idx="1216">
                  <c:v>16215.122393538388</c:v>
                </c:pt>
                <c:pt idx="1217">
                  <c:v>16230.322514912888</c:v>
                </c:pt>
                <c:pt idx="1218">
                  <c:v>16245.524176109853</c:v>
                </c:pt>
                <c:pt idx="1219">
                  <c:v>16260.727375866098</c:v>
                </c:pt>
                <c:pt idx="1220">
                  <c:v>16275.932112920505</c:v>
                </c:pt>
                <c:pt idx="1221">
                  <c:v>16291.138386014036</c:v>
                </c:pt>
                <c:pt idx="1222">
                  <c:v>16306.346193889691</c:v>
                </c:pt>
                <c:pt idx="1223">
                  <c:v>16321.555535292548</c:v>
                </c:pt>
                <c:pt idx="1224">
                  <c:v>16336.766408969717</c:v>
                </c:pt>
                <c:pt idx="1225">
                  <c:v>16351.978813670365</c:v>
                </c:pt>
                <c:pt idx="1226">
                  <c:v>16367.192748145706</c:v>
                </c:pt>
                <c:pt idx="1227">
                  <c:v>16382.408211148957</c:v>
                </c:pt>
                <c:pt idx="1228">
                  <c:v>16397.6252014354</c:v>
                </c:pt>
                <c:pt idx="1229">
                  <c:v>16412.843717762335</c:v>
                </c:pt>
                <c:pt idx="1230">
                  <c:v>16428.063758889075</c:v>
                </c:pt>
                <c:pt idx="1231">
                  <c:v>16443.285323576958</c:v>
                </c:pt>
                <c:pt idx="1232">
                  <c:v>16458.508410589311</c:v>
                </c:pt>
                <c:pt idx="1233">
                  <c:v>16473.733018691499</c:v>
                </c:pt>
                <c:pt idx="1234">
                  <c:v>16488.959146650857</c:v>
                </c:pt>
                <c:pt idx="1235">
                  <c:v>16504.186793236753</c:v>
                </c:pt>
                <c:pt idx="1236">
                  <c:v>16519.415957220503</c:v>
                </c:pt>
                <c:pt idx="1237">
                  <c:v>16534.646637375434</c:v>
                </c:pt>
                <c:pt idx="1238">
                  <c:v>16549.878832476865</c:v>
                </c:pt>
                <c:pt idx="1239">
                  <c:v>16565.112541302067</c:v>
                </c:pt>
                <c:pt idx="1240">
                  <c:v>16580.347762630307</c:v>
                </c:pt>
                <c:pt idx="1241">
                  <c:v>16595.584495242798</c:v>
                </c:pt>
                <c:pt idx="1242">
                  <c:v>16610.822737922714</c:v>
                </c:pt>
                <c:pt idx="1243">
                  <c:v>16626.062489455217</c:v>
                </c:pt>
                <c:pt idx="1244">
                  <c:v>16641.303748627386</c:v>
                </c:pt>
                <c:pt idx="1245">
                  <c:v>16656.546514228285</c:v>
                </c:pt>
                <c:pt idx="1246">
                  <c:v>16671.790785048885</c:v>
                </c:pt>
                <c:pt idx="1247">
                  <c:v>16687.036559882108</c:v>
                </c:pt>
                <c:pt idx="1248">
                  <c:v>16702.283837522849</c:v>
                </c:pt>
                <c:pt idx="1249">
                  <c:v>16717.532616767854</c:v>
                </c:pt>
                <c:pt idx="1250">
                  <c:v>16732.782896415876</c:v>
                </c:pt>
                <c:pt idx="1251">
                  <c:v>16748.034675267532</c:v>
                </c:pt>
                <c:pt idx="1252">
                  <c:v>16763.287952125378</c:v>
                </c:pt>
                <c:pt idx="1253">
                  <c:v>16778.54272579389</c:v>
                </c:pt>
                <c:pt idx="1254">
                  <c:v>16793.798995079418</c:v>
                </c:pt>
                <c:pt idx="1255">
                  <c:v>16809.056758790248</c:v>
                </c:pt>
                <c:pt idx="1256">
                  <c:v>16824.316015736553</c:v>
                </c:pt>
                <c:pt idx="1257">
                  <c:v>16839.576764730387</c:v>
                </c:pt>
                <c:pt idx="1258">
                  <c:v>16854.839004585712</c:v>
                </c:pt>
                <c:pt idx="1259">
                  <c:v>16870.102734118362</c:v>
                </c:pt>
                <c:pt idx="1260">
                  <c:v>16885.367952146054</c:v>
                </c:pt>
                <c:pt idx="1261">
                  <c:v>16900.634657488365</c:v>
                </c:pt>
                <c:pt idx="1262">
                  <c:v>16915.902848966783</c:v>
                </c:pt>
                <c:pt idx="1263">
                  <c:v>16931.172525404618</c:v>
                </c:pt>
                <c:pt idx="1264">
                  <c:v>16946.443685627073</c:v>
                </c:pt>
                <c:pt idx="1265">
                  <c:v>16961.716328461163</c:v>
                </c:pt>
                <c:pt idx="1266">
                  <c:v>16976.99045273583</c:v>
                </c:pt>
                <c:pt idx="1267">
                  <c:v>16992.266057281799</c:v>
                </c:pt>
                <c:pt idx="1268">
                  <c:v>17007.543140931673</c:v>
                </c:pt>
                <c:pt idx="1269">
                  <c:v>17022.821702519886</c:v>
                </c:pt>
                <c:pt idx="1270">
                  <c:v>17038.101740882696</c:v>
                </c:pt>
                <c:pt idx="1271">
                  <c:v>17053.38325485821</c:v>
                </c:pt>
                <c:pt idx="1272">
                  <c:v>17068.666243286356</c:v>
                </c:pt>
                <c:pt idx="1273">
                  <c:v>17083.950705008891</c:v>
                </c:pt>
                <c:pt idx="1274">
                  <c:v>17099.236638869359</c:v>
                </c:pt>
                <c:pt idx="1275">
                  <c:v>17114.524043713165</c:v>
                </c:pt>
                <c:pt idx="1276">
                  <c:v>17129.812918387488</c:v>
                </c:pt>
                <c:pt idx="1277">
                  <c:v>17145.103261741337</c:v>
                </c:pt>
                <c:pt idx="1278">
                  <c:v>17160.395072625499</c:v>
                </c:pt>
                <c:pt idx="1279">
                  <c:v>17175.688349892567</c:v>
                </c:pt>
                <c:pt idx="1280">
                  <c:v>17190.983092396949</c:v>
                </c:pt>
                <c:pt idx="1281">
                  <c:v>17206.279298994796</c:v>
                </c:pt>
                <c:pt idx="1282">
                  <c:v>17221.576968544083</c:v>
                </c:pt>
                <c:pt idx="1283">
                  <c:v>17236.876099904555</c:v>
                </c:pt>
                <c:pt idx="1284">
                  <c:v>17252.176691937711</c:v>
                </c:pt>
                <c:pt idx="1285">
                  <c:v>17267.478743506865</c:v>
                </c:pt>
                <c:pt idx="1286">
                  <c:v>17282.782253477057</c:v>
                </c:pt>
                <c:pt idx="1287">
                  <c:v>17298.087220715115</c:v>
                </c:pt>
                <c:pt idx="1288">
                  <c:v>17313.393644089618</c:v>
                </c:pt>
                <c:pt idx="1289">
                  <c:v>17328.701522470903</c:v>
                </c:pt>
                <c:pt idx="1290">
                  <c:v>17344.010854731059</c:v>
                </c:pt>
                <c:pt idx="1291">
                  <c:v>17359.321639743917</c:v>
                </c:pt>
                <c:pt idx="1292">
                  <c:v>17374.633876385051</c:v>
                </c:pt>
                <c:pt idx="1293">
                  <c:v>17389.947563531798</c:v>
                </c:pt>
                <c:pt idx="1294">
                  <c:v>17405.262700063195</c:v>
                </c:pt>
                <c:pt idx="1295">
                  <c:v>17420.579284860018</c:v>
                </c:pt>
                <c:pt idx="1296">
                  <c:v>17435.897316804792</c:v>
                </c:pt>
                <c:pt idx="1297">
                  <c:v>17451.216794781751</c:v>
                </c:pt>
                <c:pt idx="1298">
                  <c:v>17466.537717676834</c:v>
                </c:pt>
                <c:pt idx="1299">
                  <c:v>17481.860084377731</c:v>
                </c:pt>
                <c:pt idx="1300">
                  <c:v>17497.183893773818</c:v>
                </c:pt>
                <c:pt idx="1301">
                  <c:v>17512.509144756154</c:v>
                </c:pt>
                <c:pt idx="1302">
                  <c:v>17527.83583621756</c:v>
                </c:pt>
                <c:pt idx="1303">
                  <c:v>17543.163967052522</c:v>
                </c:pt>
                <c:pt idx="1304">
                  <c:v>17558.493536157217</c:v>
                </c:pt>
                <c:pt idx="1305">
                  <c:v>17573.824542429531</c:v>
                </c:pt>
                <c:pt idx="1306">
                  <c:v>17589.156984769026</c:v>
                </c:pt>
                <c:pt idx="1307">
                  <c:v>17604.490862076942</c:v>
                </c:pt>
                <c:pt idx="1308">
                  <c:v>17619.82617325622</c:v>
                </c:pt>
                <c:pt idx="1309">
                  <c:v>17635.162917211455</c:v>
                </c:pt>
                <c:pt idx="1310">
                  <c:v>17650.501092848936</c:v>
                </c:pt>
                <c:pt idx="1311">
                  <c:v>17665.840699076602</c:v>
                </c:pt>
                <c:pt idx="1312">
                  <c:v>17681.181734804068</c:v>
                </c:pt>
                <c:pt idx="1313">
                  <c:v>17696.524198942607</c:v>
                </c:pt>
                <c:pt idx="1314">
                  <c:v>17711.86809040514</c:v>
                </c:pt>
                <c:pt idx="1315">
                  <c:v>17727.21340810625</c:v>
                </c:pt>
                <c:pt idx="1316">
                  <c:v>17742.560150962181</c:v>
                </c:pt>
                <c:pt idx="1317">
                  <c:v>17757.908317890797</c:v>
                </c:pt>
                <c:pt idx="1318">
                  <c:v>17773.257907811621</c:v>
                </c:pt>
                <c:pt idx="1319">
                  <c:v>17788.608919645816</c:v>
                </c:pt>
                <c:pt idx="1320">
                  <c:v>17803.961352316175</c:v>
                </c:pt>
                <c:pt idx="1321">
                  <c:v>17819.315204747116</c:v>
                </c:pt>
                <c:pt idx="1322">
                  <c:v>17834.670475864699</c:v>
                </c:pt>
                <c:pt idx="1323">
                  <c:v>17850.027164596584</c:v>
                </c:pt>
                <c:pt idx="1324">
                  <c:v>17865.385269872069</c:v>
                </c:pt>
                <c:pt idx="1325">
                  <c:v>17880.744790622088</c:v>
                </c:pt>
                <c:pt idx="1326">
                  <c:v>17896.105725779122</c:v>
                </c:pt>
                <c:pt idx="1327">
                  <c:v>17911.468074277331</c:v>
                </c:pt>
                <c:pt idx="1328">
                  <c:v>17926.831835052453</c:v>
                </c:pt>
                <c:pt idx="1329">
                  <c:v>17942.197007041807</c:v>
                </c:pt>
                <c:pt idx="1330">
                  <c:v>17957.563589184349</c:v>
                </c:pt>
                <c:pt idx="1331">
                  <c:v>17972.931580420605</c:v>
                </c:pt>
                <c:pt idx="1332">
                  <c:v>17988.300979692682</c:v>
                </c:pt>
                <c:pt idx="1333">
                  <c:v>18003.671785944305</c:v>
                </c:pt>
                <c:pt idx="1334">
                  <c:v>18019.043998120767</c:v>
                </c:pt>
                <c:pt idx="1335">
                  <c:v>18034.417615168935</c:v>
                </c:pt>
                <c:pt idx="1336">
                  <c:v>18049.792636037255</c:v>
                </c:pt>
                <c:pt idx="1337">
                  <c:v>18065.169059675751</c:v>
                </c:pt>
                <c:pt idx="1338">
                  <c:v>18080.546885036034</c:v>
                </c:pt>
                <c:pt idx="1339">
                  <c:v>18095.926111071229</c:v>
                </c:pt>
                <c:pt idx="1340">
                  <c:v>18111.306736736067</c:v>
                </c:pt>
                <c:pt idx="1341">
                  <c:v>18126.688760986843</c:v>
                </c:pt>
                <c:pt idx="1342">
                  <c:v>18142.07218278138</c:v>
                </c:pt>
                <c:pt idx="1343">
                  <c:v>18157.457001079056</c:v>
                </c:pt>
                <c:pt idx="1344">
                  <c:v>18172.84321484081</c:v>
                </c:pt>
                <c:pt idx="1345">
                  <c:v>18188.230823029138</c:v>
                </c:pt>
                <c:pt idx="1346">
                  <c:v>18203.619824608035</c:v>
                </c:pt>
                <c:pt idx="1347">
                  <c:v>18219.010218543088</c:v>
                </c:pt>
                <c:pt idx="1348">
                  <c:v>18234.402003801377</c:v>
                </c:pt>
                <c:pt idx="1349">
                  <c:v>18249.795179351528</c:v>
                </c:pt>
                <c:pt idx="1350">
                  <c:v>18265.189744163701</c:v>
                </c:pt>
                <c:pt idx="1351">
                  <c:v>18280.585697209568</c:v>
                </c:pt>
                <c:pt idx="1352">
                  <c:v>18295.983037462331</c:v>
                </c:pt>
                <c:pt idx="1353">
                  <c:v>18311.381763896705</c:v>
                </c:pt>
                <c:pt idx="1354">
                  <c:v>18326.781875488934</c:v>
                </c:pt>
                <c:pt idx="1355">
                  <c:v>18342.183371216746</c:v>
                </c:pt>
                <c:pt idx="1356">
                  <c:v>18357.586250059401</c:v>
                </c:pt>
                <c:pt idx="1357">
                  <c:v>18372.990510997653</c:v>
                </c:pt>
                <c:pt idx="1358">
                  <c:v>18388.396153013749</c:v>
                </c:pt>
                <c:pt idx="1359">
                  <c:v>18403.80317509146</c:v>
                </c:pt>
                <c:pt idx="1360">
                  <c:v>18419.211576216014</c:v>
                </c:pt>
                <c:pt idx="1361">
                  <c:v>18434.621355374173</c:v>
                </c:pt>
                <c:pt idx="1362">
                  <c:v>18450.032511554153</c:v>
                </c:pt>
                <c:pt idx="1363">
                  <c:v>18465.445043745665</c:v>
                </c:pt>
                <c:pt idx="1364">
                  <c:v>18480.858950939903</c:v>
                </c:pt>
                <c:pt idx="1365">
                  <c:v>18496.274232129545</c:v>
                </c:pt>
                <c:pt idx="1366">
                  <c:v>18511.690886308723</c:v>
                </c:pt>
                <c:pt idx="1367">
                  <c:v>18527.108912473075</c:v>
                </c:pt>
                <c:pt idx="1368">
                  <c:v>18542.528309619691</c:v>
                </c:pt>
                <c:pt idx="1369">
                  <c:v>18557.949076747092</c:v>
                </c:pt>
                <c:pt idx="1370">
                  <c:v>18573.371212855312</c:v>
                </c:pt>
                <c:pt idx="1371">
                  <c:v>18588.794716945828</c:v>
                </c:pt>
                <c:pt idx="1372">
                  <c:v>18604.219588021555</c:v>
                </c:pt>
                <c:pt idx="1373">
                  <c:v>18619.645825086889</c:v>
                </c:pt>
                <c:pt idx="1374">
                  <c:v>18635.073427147647</c:v>
                </c:pt>
                <c:pt idx="1375">
                  <c:v>18650.502393211118</c:v>
                </c:pt>
                <c:pt idx="1376">
                  <c:v>18665.932722285997</c:v>
                </c:pt>
                <c:pt idx="1377">
                  <c:v>18681.364413382467</c:v>
                </c:pt>
                <c:pt idx="1378">
                  <c:v>18696.797465512118</c:v>
                </c:pt>
                <c:pt idx="1379">
                  <c:v>18712.231877687962</c:v>
                </c:pt>
                <c:pt idx="1380">
                  <c:v>18727.667648924486</c:v>
                </c:pt>
                <c:pt idx="1381">
                  <c:v>18743.104778237543</c:v>
                </c:pt>
                <c:pt idx="1382">
                  <c:v>18758.543264644475</c:v>
                </c:pt>
                <c:pt idx="1383">
                  <c:v>18773.983107164</c:v>
                </c:pt>
                <c:pt idx="1384">
                  <c:v>18789.424304816261</c:v>
                </c:pt>
                <c:pt idx="1385">
                  <c:v>18804.866856622837</c:v>
                </c:pt>
                <c:pt idx="1386">
                  <c:v>18820.310761606685</c:v>
                </c:pt>
                <c:pt idx="1387">
                  <c:v>18835.756018792221</c:v>
                </c:pt>
                <c:pt idx="1388">
                  <c:v>18851.202627205203</c:v>
                </c:pt>
                <c:pt idx="1389">
                  <c:v>18866.650585872838</c:v>
                </c:pt>
                <c:pt idx="1390">
                  <c:v>18882.099893823735</c:v>
                </c:pt>
                <c:pt idx="1391">
                  <c:v>18897.550550087853</c:v>
                </c:pt>
                <c:pt idx="1392">
                  <c:v>18913.00255369661</c:v>
                </c:pt>
                <c:pt idx="1393">
                  <c:v>18928.45590368276</c:v>
                </c:pt>
                <c:pt idx="1394">
                  <c:v>18943.91059908046</c:v>
                </c:pt>
                <c:pt idx="1395">
                  <c:v>18959.366638925276</c:v>
                </c:pt>
                <c:pt idx="1396">
                  <c:v>18974.824022254128</c:v>
                </c:pt>
                <c:pt idx="1397">
                  <c:v>18990.282748105317</c:v>
                </c:pt>
                <c:pt idx="1398">
                  <c:v>19005.742815518541</c:v>
                </c:pt>
                <c:pt idx="1399">
                  <c:v>19021.204223534838</c:v>
                </c:pt>
                <c:pt idx="1400">
                  <c:v>19036.66697119665</c:v>
                </c:pt>
                <c:pt idx="1401">
                  <c:v>19052.131057547755</c:v>
                </c:pt>
                <c:pt idx="1402">
                  <c:v>19067.59648163334</c:v>
                </c:pt>
                <c:pt idx="1403">
                  <c:v>19083.063242499884</c:v>
                </c:pt>
                <c:pt idx="1404">
                  <c:v>19098.531339195284</c:v>
                </c:pt>
                <c:pt idx="1405">
                  <c:v>19114.00077076878</c:v>
                </c:pt>
                <c:pt idx="1406">
                  <c:v>19129.471536270943</c:v>
                </c:pt>
                <c:pt idx="1407">
                  <c:v>19144.943634753719</c:v>
                </c:pt>
                <c:pt idx="1408">
                  <c:v>19160.417065270358</c:v>
                </c:pt>
                <c:pt idx="1409">
                  <c:v>19175.891826875519</c:v>
                </c:pt>
                <c:pt idx="1410">
                  <c:v>19191.367918625161</c:v>
                </c:pt>
                <c:pt idx="1411">
                  <c:v>19206.845339576572</c:v>
                </c:pt>
                <c:pt idx="1412">
                  <c:v>19222.324088788417</c:v>
                </c:pt>
                <c:pt idx="1413">
                  <c:v>19237.804165320638</c:v>
                </c:pt>
                <c:pt idx="1414">
                  <c:v>19253.285568234554</c:v>
                </c:pt>
                <c:pt idx="1415">
                  <c:v>19268.768296592785</c:v>
                </c:pt>
                <c:pt idx="1416">
                  <c:v>19284.252349459282</c:v>
                </c:pt>
                <c:pt idx="1417">
                  <c:v>19299.737725899326</c:v>
                </c:pt>
                <c:pt idx="1418">
                  <c:v>19315.224424979504</c:v>
                </c:pt>
                <c:pt idx="1419">
                  <c:v>19330.71244576772</c:v>
                </c:pt>
                <c:pt idx="1420">
                  <c:v>19346.20178733319</c:v>
                </c:pt>
                <c:pt idx="1421">
                  <c:v>19361.692448746453</c:v>
                </c:pt>
                <c:pt idx="1422">
                  <c:v>19377.184429079338</c:v>
                </c:pt>
                <c:pt idx="1423">
                  <c:v>19392.677727404996</c:v>
                </c:pt>
                <c:pt idx="1424">
                  <c:v>19408.172342797858</c:v>
                </c:pt>
                <c:pt idx="1425">
                  <c:v>19423.668274333682</c:v>
                </c:pt>
                <c:pt idx="1426">
                  <c:v>19439.165521089493</c:v>
                </c:pt>
                <c:pt idx="1427">
                  <c:v>19454.664082143627</c:v>
                </c:pt>
                <c:pt idx="1428">
                  <c:v>19470.163956575692</c:v>
                </c:pt>
                <c:pt idx="1429">
                  <c:v>19485.665143466635</c:v>
                </c:pt>
                <c:pt idx="1430">
                  <c:v>19501.167641898617</c:v>
                </c:pt>
                <c:pt idx="1431">
                  <c:v>19516.671450955138</c:v>
                </c:pt>
                <c:pt idx="1432">
                  <c:v>19532.176569720952</c:v>
                </c:pt>
                <c:pt idx="1433">
                  <c:v>19547.682997282096</c:v>
                </c:pt>
                <c:pt idx="1434">
                  <c:v>19563.19073272587</c:v>
                </c:pt>
                <c:pt idx="1435">
                  <c:v>19578.699775140871</c:v>
                </c:pt>
                <c:pt idx="1436">
                  <c:v>19594.210123616951</c:v>
                </c:pt>
                <c:pt idx="1437">
                  <c:v>19609.721777245224</c:v>
                </c:pt>
                <c:pt idx="1438">
                  <c:v>19625.23473511808</c:v>
                </c:pt>
                <c:pt idx="1439">
                  <c:v>19640.748996329155</c:v>
                </c:pt>
                <c:pt idx="1440">
                  <c:v>19656.264559973355</c:v>
                </c:pt>
                <c:pt idx="1441">
                  <c:v>19671.781425146859</c:v>
                </c:pt>
                <c:pt idx="1442">
                  <c:v>19687.299590947037</c:v>
                </c:pt>
                <c:pt idx="1443">
                  <c:v>19702.819056472588</c:v>
                </c:pt>
                <c:pt idx="1444">
                  <c:v>19718.339820823436</c:v>
                </c:pt>
                <c:pt idx="1445">
                  <c:v>19733.861883100719</c:v>
                </c:pt>
                <c:pt idx="1446">
                  <c:v>19749.385242406825</c:v>
                </c:pt>
                <c:pt idx="1447">
                  <c:v>19764.909897845424</c:v>
                </c:pt>
                <c:pt idx="1448">
                  <c:v>19780.435848521389</c:v>
                </c:pt>
                <c:pt idx="1449">
                  <c:v>19795.963093540835</c:v>
                </c:pt>
                <c:pt idx="1450">
                  <c:v>19811.491632011101</c:v>
                </c:pt>
                <c:pt idx="1451">
                  <c:v>19827.021463040775</c:v>
                </c:pt>
                <c:pt idx="1452">
                  <c:v>19842.552585739675</c:v>
                </c:pt>
                <c:pt idx="1453">
                  <c:v>19858.084999218823</c:v>
                </c:pt>
                <c:pt idx="1454">
                  <c:v>19873.618702590466</c:v>
                </c:pt>
                <c:pt idx="1455">
                  <c:v>19889.153694968096</c:v>
                </c:pt>
                <c:pt idx="1456">
                  <c:v>19904.68997546639</c:v>
                </c:pt>
                <c:pt idx="1457">
                  <c:v>19920.227543201279</c:v>
                </c:pt>
                <c:pt idx="1458">
                  <c:v>19935.766397289866</c:v>
                </c:pt>
                <c:pt idx="1459">
                  <c:v>19951.306536850483</c:v>
                </c:pt>
                <c:pt idx="1460">
                  <c:v>19966.847961002688</c:v>
                </c:pt>
                <c:pt idx="1461">
                  <c:v>19982.3906688672</c:v>
                </c:pt>
                <c:pt idx="1462">
                  <c:v>19997.934659565984</c:v>
                </c:pt>
                <c:pt idx="1463">
                  <c:v>20013.479932222195</c:v>
                </c:pt>
                <c:pt idx="1464">
                  <c:v>20029.026485960163</c:v>
                </c:pt>
                <c:pt idx="1465">
                  <c:v>20044.574319905416</c:v>
                </c:pt>
                <c:pt idx="1466">
                  <c:v>20060.123433184723</c:v>
                </c:pt>
                <c:pt idx="1467">
                  <c:v>20075.673824925991</c:v>
                </c:pt>
                <c:pt idx="1468">
                  <c:v>20091.225494258331</c:v>
                </c:pt>
                <c:pt idx="1469">
                  <c:v>20106.778440312046</c:v>
                </c:pt>
                <c:pt idx="1470">
                  <c:v>20122.332662218614</c:v>
                </c:pt>
                <c:pt idx="1471">
                  <c:v>20137.888159110702</c:v>
                </c:pt>
                <c:pt idx="1472">
                  <c:v>20153.444930122154</c:v>
                </c:pt>
                <c:pt idx="1473">
                  <c:v>20169.002974387968</c:v>
                </c:pt>
                <c:pt idx="1474">
                  <c:v>20184.562291044367</c:v>
                </c:pt>
                <c:pt idx="1475">
                  <c:v>20200.122879228689</c:v>
                </c:pt>
                <c:pt idx="1476">
                  <c:v>20215.684738079472</c:v>
                </c:pt>
                <c:pt idx="1477">
                  <c:v>20231.247866736419</c:v>
                </c:pt>
                <c:pt idx="1478">
                  <c:v>20246.812264340369</c:v>
                </c:pt>
                <c:pt idx="1479">
                  <c:v>20262.377930033384</c:v>
                </c:pt>
                <c:pt idx="1480">
                  <c:v>20277.944862958626</c:v>
                </c:pt>
                <c:pt idx="1481">
                  <c:v>20293.513062260419</c:v>
                </c:pt>
                <c:pt idx="1482">
                  <c:v>20309.082527084283</c:v>
                </c:pt>
                <c:pt idx="1483">
                  <c:v>20324.65325657685</c:v>
                </c:pt>
                <c:pt idx="1484">
                  <c:v>20340.225249885923</c:v>
                </c:pt>
                <c:pt idx="1485">
                  <c:v>20355.798506160463</c:v>
                </c:pt>
                <c:pt idx="1486">
                  <c:v>20371.373024550532</c:v>
                </c:pt>
                <c:pt idx="1487">
                  <c:v>20386.948804207379</c:v>
                </c:pt>
                <c:pt idx="1488">
                  <c:v>20402.525844283377</c:v>
                </c:pt>
                <c:pt idx="1489">
                  <c:v>20418.104143932025</c:v>
                </c:pt>
                <c:pt idx="1490">
                  <c:v>20433.683702307997</c:v>
                </c:pt>
                <c:pt idx="1491">
                  <c:v>20449.264518567059</c:v>
                </c:pt>
                <c:pt idx="1492">
                  <c:v>20464.846591866128</c:v>
                </c:pt>
                <c:pt idx="1493">
                  <c:v>20480.429921363258</c:v>
                </c:pt>
                <c:pt idx="1494">
                  <c:v>20496.014506217602</c:v>
                </c:pt>
                <c:pt idx="1495">
                  <c:v>20511.600345589475</c:v>
                </c:pt>
                <c:pt idx="1496">
                  <c:v>20527.187438640289</c:v>
                </c:pt>
                <c:pt idx="1497">
                  <c:v>20542.775784532576</c:v>
                </c:pt>
                <c:pt idx="1498">
                  <c:v>20558.365382429998</c:v>
                </c:pt>
                <c:pt idx="1499">
                  <c:v>20573.956231497323</c:v>
                </c:pt>
                <c:pt idx="1500">
                  <c:v>20589.548330900456</c:v>
                </c:pt>
                <c:pt idx="1501">
                  <c:v>20605.141679806358</c:v>
                </c:pt>
                <c:pt idx="1502">
                  <c:v>20620.736277383181</c:v>
                </c:pt>
                <c:pt idx="1503">
                  <c:v>20636.332122800111</c:v>
                </c:pt>
                <c:pt idx="1504">
                  <c:v>20651.929215227487</c:v>
                </c:pt>
                <c:pt idx="1505">
                  <c:v>20667.527553836699</c:v>
                </c:pt>
                <c:pt idx="1506">
                  <c:v>20683.127137800297</c:v>
                </c:pt>
                <c:pt idx="1507">
                  <c:v>20698.727966291895</c:v>
                </c:pt>
                <c:pt idx="1508">
                  <c:v>20714.33003848619</c:v>
                </c:pt>
                <c:pt idx="1509">
                  <c:v>20729.933353559027</c:v>
                </c:pt>
                <c:pt idx="1510">
                  <c:v>20745.537910687272</c:v>
                </c:pt>
                <c:pt idx="1511">
                  <c:v>20761.143709048942</c:v>
                </c:pt>
                <c:pt idx="1512">
                  <c:v>20776.750747823102</c:v>
                </c:pt>
                <c:pt idx="1513">
                  <c:v>20792.359026189912</c:v>
                </c:pt>
                <c:pt idx="1514">
                  <c:v>20807.968543330637</c:v>
                </c:pt>
                <c:pt idx="1515">
                  <c:v>20823.579298427587</c:v>
                </c:pt>
                <c:pt idx="1516">
                  <c:v>20839.191290664174</c:v>
                </c:pt>
                <c:pt idx="1517">
                  <c:v>20854.804519224886</c:v>
                </c:pt>
                <c:pt idx="1518">
                  <c:v>20870.418983295265</c:v>
                </c:pt>
                <c:pt idx="1519">
                  <c:v>20886.03468206196</c:v>
                </c:pt>
                <c:pt idx="1520">
                  <c:v>20901.651614712649</c:v>
                </c:pt>
                <c:pt idx="1521">
                  <c:v>20917.269780436116</c:v>
                </c:pt>
                <c:pt idx="1522">
                  <c:v>20932.889178422185</c:v>
                </c:pt>
                <c:pt idx="1523">
                  <c:v>20948.50980786177</c:v>
                </c:pt>
                <c:pt idx="1524">
                  <c:v>20964.131667946807</c:v>
                </c:pt>
                <c:pt idx="1525">
                  <c:v>20979.754757870338</c:v>
                </c:pt>
                <c:pt idx="1526">
                  <c:v>20995.379076826423</c:v>
                </c:pt>
                <c:pt idx="1527">
                  <c:v>21011.004624010217</c:v>
                </c:pt>
                <c:pt idx="1528">
                  <c:v>21026.631398617872</c:v>
                </c:pt>
                <c:pt idx="1529">
                  <c:v>21042.259399846647</c:v>
                </c:pt>
                <c:pt idx="1530">
                  <c:v>21057.88862689483</c:v>
                </c:pt>
                <c:pt idx="1531">
                  <c:v>21073.519078961737</c:v>
                </c:pt>
                <c:pt idx="1532">
                  <c:v>21089.150755247774</c:v>
                </c:pt>
                <c:pt idx="1533">
                  <c:v>21104.783654954354</c:v>
                </c:pt>
                <c:pt idx="1534">
                  <c:v>21120.417777283921</c:v>
                </c:pt>
                <c:pt idx="1535">
                  <c:v>21136.053121440007</c:v>
                </c:pt>
                <c:pt idx="1536">
                  <c:v>21151.689686627127</c:v>
                </c:pt>
                <c:pt idx="1537">
                  <c:v>21167.327472050878</c:v>
                </c:pt>
                <c:pt idx="1538">
                  <c:v>21182.966476917856</c:v>
                </c:pt>
                <c:pt idx="1539">
                  <c:v>21198.606700435692</c:v>
                </c:pt>
                <c:pt idx="1540">
                  <c:v>21214.248141813074</c:v>
                </c:pt>
                <c:pt idx="1541">
                  <c:v>21229.890800259684</c:v>
                </c:pt>
                <c:pt idx="1542">
                  <c:v>21245.534674986233</c:v>
                </c:pt>
                <c:pt idx="1543">
                  <c:v>21261.179765204495</c:v>
                </c:pt>
                <c:pt idx="1544">
                  <c:v>21276.826070127205</c:v>
                </c:pt>
                <c:pt idx="1545">
                  <c:v>21292.473588968158</c:v>
                </c:pt>
                <c:pt idx="1546">
                  <c:v>21308.122320942155</c:v>
                </c:pt>
                <c:pt idx="1547">
                  <c:v>21323.772265265015</c:v>
                </c:pt>
                <c:pt idx="1548">
                  <c:v>21339.423421153559</c:v>
                </c:pt>
                <c:pt idx="1549">
                  <c:v>21355.075787825626</c:v>
                </c:pt>
                <c:pt idx="1550">
                  <c:v>21370.729364500072</c:v>
                </c:pt>
                <c:pt idx="1551">
                  <c:v>21386.384150396752</c:v>
                </c:pt>
                <c:pt idx="1552">
                  <c:v>21402.040144736526</c:v>
                </c:pt>
                <c:pt idx="1553">
                  <c:v>21417.697346741257</c:v>
                </c:pt>
                <c:pt idx="1554">
                  <c:v>21433.35575563382</c:v>
                </c:pt>
                <c:pt idx="1555">
                  <c:v>21449.01537063807</c:v>
                </c:pt>
                <c:pt idx="1556">
                  <c:v>21464.67619097888</c:v>
                </c:pt>
                <c:pt idx="1557">
                  <c:v>21480.338215882104</c:v>
                </c:pt>
                <c:pt idx="1558">
                  <c:v>21496.001444574606</c:v>
                </c:pt>
                <c:pt idx="1559">
                  <c:v>21511.66587628422</c:v>
                </c:pt>
                <c:pt idx="1560">
                  <c:v>21527.331510239772</c:v>
                </c:pt>
                <c:pt idx="1561">
                  <c:v>21542.998345671105</c:v>
                </c:pt>
                <c:pt idx="1562">
                  <c:v>21558.66638180902</c:v>
                </c:pt>
                <c:pt idx="1563">
                  <c:v>21574.335617885303</c:v>
                </c:pt>
                <c:pt idx="1564">
                  <c:v>21590.006053132751</c:v>
                </c:pt>
                <c:pt idx="1565">
                  <c:v>21605.677686785097</c:v>
                </c:pt>
                <c:pt idx="1566">
                  <c:v>21621.350518077088</c:v>
                </c:pt>
                <c:pt idx="1567">
                  <c:v>21637.024546244444</c:v>
                </c:pt>
                <c:pt idx="1568">
                  <c:v>21652.699770523832</c:v>
                </c:pt>
                <c:pt idx="1569">
                  <c:v>21668.376190152921</c:v>
                </c:pt>
                <c:pt idx="1570">
                  <c:v>21684.053804370342</c:v>
                </c:pt>
                <c:pt idx="1571">
                  <c:v>21699.73261241569</c:v>
                </c:pt>
                <c:pt idx="1572">
                  <c:v>21715.412613529541</c:v>
                </c:pt>
                <c:pt idx="1573">
                  <c:v>21731.09380695342</c:v>
                </c:pt>
                <c:pt idx="1574">
                  <c:v>21746.776191929832</c:v>
                </c:pt>
                <c:pt idx="1575">
                  <c:v>21762.459767702225</c:v>
                </c:pt>
                <c:pt idx="1576">
                  <c:v>21778.144533515024</c:v>
                </c:pt>
                <c:pt idx="1577">
                  <c:v>21793.83048861361</c:v>
                </c:pt>
                <c:pt idx="1578">
                  <c:v>21809.517632244308</c:v>
                </c:pt>
                <c:pt idx="1579">
                  <c:v>21825.205963654418</c:v>
                </c:pt>
                <c:pt idx="1580">
                  <c:v>21840.895482092164</c:v>
                </c:pt>
                <c:pt idx="1581">
                  <c:v>21856.58618680674</c:v>
                </c:pt>
                <c:pt idx="1582">
                  <c:v>21872.278077048304</c:v>
                </c:pt>
                <c:pt idx="1583">
                  <c:v>21887.971152067934</c:v>
                </c:pt>
                <c:pt idx="1584">
                  <c:v>21903.665411117661</c:v>
                </c:pt>
                <c:pt idx="1585">
                  <c:v>21919.360853450464</c:v>
                </c:pt>
                <c:pt idx="1586">
                  <c:v>21935.057478320261</c:v>
                </c:pt>
                <c:pt idx="1587">
                  <c:v>21950.755284981922</c:v>
                </c:pt>
                <c:pt idx="1588">
                  <c:v>21966.454272691237</c:v>
                </c:pt>
                <c:pt idx="1589">
                  <c:v>21982.154440704944</c:v>
                </c:pt>
                <c:pt idx="1590">
                  <c:v>21997.855788280707</c:v>
                </c:pt>
                <c:pt idx="1591">
                  <c:v>22013.558314677135</c:v>
                </c:pt>
                <c:pt idx="1592">
                  <c:v>22029.262019153764</c:v>
                </c:pt>
                <c:pt idx="1593">
                  <c:v>22044.96690097106</c:v>
                </c:pt>
                <c:pt idx="1594">
                  <c:v>22060.672959390402</c:v>
                </c:pt>
                <c:pt idx="1595">
                  <c:v>22076.380193674129</c:v>
                </c:pt>
                <c:pt idx="1596">
                  <c:v>22092.08860308546</c:v>
                </c:pt>
                <c:pt idx="1597">
                  <c:v>22107.79818688858</c:v>
                </c:pt>
                <c:pt idx="1598">
                  <c:v>22123.508944348567</c:v>
                </c:pt>
                <c:pt idx="1599">
                  <c:v>22139.220874731436</c:v>
                </c:pt>
                <c:pt idx="1600">
                  <c:v>22154.933977304085</c:v>
                </c:pt>
                <c:pt idx="1601">
                  <c:v>22170.648251334376</c:v>
                </c:pt>
                <c:pt idx="1602">
                  <c:v>22186.363696091063</c:v>
                </c:pt>
                <c:pt idx="1603">
                  <c:v>22202.080310843801</c:v>
                </c:pt>
                <c:pt idx="1604">
                  <c:v>22217.79809486317</c:v>
                </c:pt>
                <c:pt idx="1605">
                  <c:v>22233.51704742065</c:v>
                </c:pt>
                <c:pt idx="1606">
                  <c:v>22249.23716778864</c:v>
                </c:pt>
                <c:pt idx="1607">
                  <c:v>22264.958455240438</c:v>
                </c:pt>
                <c:pt idx="1608">
                  <c:v>22280.680909050236</c:v>
                </c:pt>
                <c:pt idx="1609">
                  <c:v>22296.404528493142</c:v>
                </c:pt>
                <c:pt idx="1610">
                  <c:v>22312.129312845154</c:v>
                </c:pt>
                <c:pt idx="1611">
                  <c:v>22327.855261383203</c:v>
                </c:pt>
                <c:pt idx="1612">
                  <c:v>22343.582373385063</c:v>
                </c:pt>
                <c:pt idx="1613">
                  <c:v>22359.310648129442</c:v>
                </c:pt>
                <c:pt idx="1614">
                  <c:v>22375.040084895914</c:v>
                </c:pt>
                <c:pt idx="1615">
                  <c:v>22390.77068296498</c:v>
                </c:pt>
                <c:pt idx="1616">
                  <c:v>22406.502441617984</c:v>
                </c:pt>
                <c:pt idx="1617">
                  <c:v>22422.235360137212</c:v>
                </c:pt>
                <c:pt idx="1618">
                  <c:v>22437.969437805812</c:v>
                </c:pt>
                <c:pt idx="1619">
                  <c:v>22453.704673907807</c:v>
                </c:pt>
                <c:pt idx="1620">
                  <c:v>22469.441067728119</c:v>
                </c:pt>
                <c:pt idx="1621">
                  <c:v>22485.178618552542</c:v>
                </c:pt>
                <c:pt idx="1622">
                  <c:v>22500.917325667764</c:v>
                </c:pt>
                <c:pt idx="1623">
                  <c:v>22516.657188361343</c:v>
                </c:pt>
                <c:pt idx="1624">
                  <c:v>22532.39820592172</c:v>
                </c:pt>
                <c:pt idx="1625">
                  <c:v>22548.140377638189</c:v>
                </c:pt>
                <c:pt idx="1626">
                  <c:v>22563.883702800966</c:v>
                </c:pt>
                <c:pt idx="1627">
                  <c:v>22579.628180701093</c:v>
                </c:pt>
                <c:pt idx="1628">
                  <c:v>22595.373810630495</c:v>
                </c:pt>
                <c:pt idx="1629">
                  <c:v>22611.120591881972</c:v>
                </c:pt>
                <c:pt idx="1630">
                  <c:v>22626.868523749214</c:v>
                </c:pt>
                <c:pt idx="1631">
                  <c:v>22642.617605526721</c:v>
                </c:pt>
                <c:pt idx="1632">
                  <c:v>22658.367836509926</c:v>
                </c:pt>
                <c:pt idx="1633">
                  <c:v>22674.119215995055</c:v>
                </c:pt>
                <c:pt idx="1634">
                  <c:v>22689.871743279262</c:v>
                </c:pt>
                <c:pt idx="1635">
                  <c:v>22705.625417660514</c:v>
                </c:pt>
                <c:pt idx="1636">
                  <c:v>22721.380238437647</c:v>
                </c:pt>
                <c:pt idx="1637">
                  <c:v>22737.136204910363</c:v>
                </c:pt>
                <c:pt idx="1638">
                  <c:v>22752.893316379214</c:v>
                </c:pt>
                <c:pt idx="1639">
                  <c:v>22768.651572145609</c:v>
                </c:pt>
                <c:pt idx="1640">
                  <c:v>22784.410971511803</c:v>
                </c:pt>
                <c:pt idx="1641">
                  <c:v>22800.171513780901</c:v>
                </c:pt>
                <c:pt idx="1642">
                  <c:v>22815.933198256866</c:v>
                </c:pt>
                <c:pt idx="1643">
                  <c:v>22831.696024244498</c:v>
                </c:pt>
                <c:pt idx="1644">
                  <c:v>22847.459991049443</c:v>
                </c:pt>
                <c:pt idx="1645">
                  <c:v>22863.225097978197</c:v>
                </c:pt>
                <c:pt idx="1646">
                  <c:v>22878.991344338097</c:v>
                </c:pt>
                <c:pt idx="1647">
                  <c:v>22894.758729437326</c:v>
                </c:pt>
                <c:pt idx="1648">
                  <c:v>22910.5272525849</c:v>
                </c:pt>
                <c:pt idx="1649">
                  <c:v>22926.296913090668</c:v>
                </c:pt>
                <c:pt idx="1650">
                  <c:v>22942.067710265324</c:v>
                </c:pt>
                <c:pt idx="1651">
                  <c:v>22957.839643420393</c:v>
                </c:pt>
                <c:pt idx="1652">
                  <c:v>22973.612711868256</c:v>
                </c:pt>
                <c:pt idx="1653">
                  <c:v>22989.386914922077</c:v>
                </c:pt>
                <c:pt idx="1654">
                  <c:v>23005.162251895887</c:v>
                </c:pt>
                <c:pt idx="1655">
                  <c:v>23020.938722104554</c:v>
                </c:pt>
                <c:pt idx="1656">
                  <c:v>23036.71632486373</c:v>
                </c:pt>
                <c:pt idx="1657">
                  <c:v>23052.495059489942</c:v>
                </c:pt>
                <c:pt idx="1658">
                  <c:v>23068.274925300513</c:v>
                </c:pt>
                <c:pt idx="1659">
                  <c:v>23084.055921613595</c:v>
                </c:pt>
                <c:pt idx="1660">
                  <c:v>23099.838047748159</c:v>
                </c:pt>
                <c:pt idx="1661">
                  <c:v>23115.621303024014</c:v>
                </c:pt>
                <c:pt idx="1662">
                  <c:v>23131.405686761751</c:v>
                </c:pt>
                <c:pt idx="1663">
                  <c:v>23147.191198282817</c:v>
                </c:pt>
                <c:pt idx="1664">
                  <c:v>23162.977836909449</c:v>
                </c:pt>
                <c:pt idx="1665">
                  <c:v>23178.765601964707</c:v>
                </c:pt>
                <c:pt idx="1666">
                  <c:v>23194.55449277247</c:v>
                </c:pt>
                <c:pt idx="1667">
                  <c:v>23210.344508657414</c:v>
                </c:pt>
                <c:pt idx="1668">
                  <c:v>23226.135648945023</c:v>
                </c:pt>
                <c:pt idx="1669">
                  <c:v>23241.927912961633</c:v>
                </c:pt>
                <c:pt idx="1670">
                  <c:v>23257.721300034322</c:v>
                </c:pt>
                <c:pt idx="1671">
                  <c:v>23273.515809491011</c:v>
                </c:pt>
                <c:pt idx="1672">
                  <c:v>23289.311440660418</c:v>
                </c:pt>
                <c:pt idx="1673">
                  <c:v>23305.10819287206</c:v>
                </c:pt>
                <c:pt idx="1674">
                  <c:v>23320.906065456264</c:v>
                </c:pt>
                <c:pt idx="1675">
                  <c:v>23336.705057744148</c:v>
                </c:pt>
                <c:pt idx="1676">
                  <c:v>23352.505169067634</c:v>
                </c:pt>
                <c:pt idx="1677">
                  <c:v>23368.306398759436</c:v>
                </c:pt>
                <c:pt idx="1678">
                  <c:v>23384.108746153055</c:v>
                </c:pt>
                <c:pt idx="1679">
                  <c:v>23399.912210582814</c:v>
                </c:pt>
                <c:pt idx="1680">
                  <c:v>23415.716791383798</c:v>
                </c:pt>
                <c:pt idx="1681">
                  <c:v>23431.522487891903</c:v>
                </c:pt>
                <c:pt idx="1682">
                  <c:v>23447.329299443794</c:v>
                </c:pt>
                <c:pt idx="1683">
                  <c:v>23463.137225376951</c:v>
                </c:pt>
                <c:pt idx="1684">
                  <c:v>23478.94626502963</c:v>
                </c:pt>
                <c:pt idx="1685">
                  <c:v>23494.75641774086</c:v>
                </c:pt>
                <c:pt idx="1686">
                  <c:v>23510.567682850466</c:v>
                </c:pt>
                <c:pt idx="1687">
                  <c:v>23526.380059699051</c:v>
                </c:pt>
                <c:pt idx="1688">
                  <c:v>23542.193547627998</c:v>
                </c:pt>
                <c:pt idx="1689">
                  <c:v>23558.008145979496</c:v>
                </c:pt>
                <c:pt idx="1690">
                  <c:v>23573.823854096467</c:v>
                </c:pt>
                <c:pt idx="1691">
                  <c:v>23589.640671322642</c:v>
                </c:pt>
                <c:pt idx="1692">
                  <c:v>23605.458597002522</c:v>
                </c:pt>
                <c:pt idx="1693">
                  <c:v>23621.277630481367</c:v>
                </c:pt>
                <c:pt idx="1694">
                  <c:v>23637.097771105236</c:v>
                </c:pt>
                <c:pt idx="1695">
                  <c:v>23652.919018220946</c:v>
                </c:pt>
                <c:pt idx="1696">
                  <c:v>23668.741371176071</c:v>
                </c:pt>
                <c:pt idx="1697">
                  <c:v>23684.564829318981</c:v>
                </c:pt>
                <c:pt idx="1698">
                  <c:v>23700.389391998793</c:v>
                </c:pt>
                <c:pt idx="1699">
                  <c:v>23716.215058565391</c:v>
                </c:pt>
                <c:pt idx="1700">
                  <c:v>23732.041828369445</c:v>
                </c:pt>
                <c:pt idx="1701">
                  <c:v>23747.869700762367</c:v>
                </c:pt>
                <c:pt idx="1702">
                  <c:v>23763.698675096322</c:v>
                </c:pt>
                <c:pt idx="1703">
                  <c:v>23779.528750724283</c:v>
                </c:pt>
                <c:pt idx="1704">
                  <c:v>23795.35992699991</c:v>
                </c:pt>
                <c:pt idx="1705">
                  <c:v>23811.1922032777</c:v>
                </c:pt>
                <c:pt idx="1706">
                  <c:v>23827.025578912857</c:v>
                </c:pt>
                <c:pt idx="1707">
                  <c:v>23842.860053261345</c:v>
                </c:pt>
                <c:pt idx="1708">
                  <c:v>23858.69562567988</c:v>
                </c:pt>
                <c:pt idx="1709">
                  <c:v>23874.532295525958</c:v>
                </c:pt>
                <c:pt idx="1710">
                  <c:v>23890.370062157803</c:v>
                </c:pt>
                <c:pt idx="1711">
                  <c:v>23906.208924934395</c:v>
                </c:pt>
                <c:pt idx="1712">
                  <c:v>23922.048883215466</c:v>
                </c:pt>
                <c:pt idx="1713">
                  <c:v>23937.889936361473</c:v>
                </c:pt>
                <c:pt idx="1714">
                  <c:v>23953.732083733667</c:v>
                </c:pt>
                <c:pt idx="1715">
                  <c:v>23969.575324693989</c:v>
                </c:pt>
                <c:pt idx="1716">
                  <c:v>23985.419658605158</c:v>
                </c:pt>
                <c:pt idx="1717">
                  <c:v>24001.265084830648</c:v>
                </c:pt>
                <c:pt idx="1718">
                  <c:v>24017.111602734622</c:v>
                </c:pt>
                <c:pt idx="1719">
                  <c:v>24032.959211682028</c:v>
                </c:pt>
                <c:pt idx="1720">
                  <c:v>24048.807911038544</c:v>
                </c:pt>
                <c:pt idx="1721">
                  <c:v>24064.65770017057</c:v>
                </c:pt>
                <c:pt idx="1722">
                  <c:v>24080.508578445257</c:v>
                </c:pt>
                <c:pt idx="1723">
                  <c:v>24096.360545230491</c:v>
                </c:pt>
                <c:pt idx="1724">
                  <c:v>24112.213599894862</c:v>
                </c:pt>
                <c:pt idx="1725">
                  <c:v>24128.067741807736</c:v>
                </c:pt>
                <c:pt idx="1726">
                  <c:v>24143.922970339187</c:v>
                </c:pt>
                <c:pt idx="1727">
                  <c:v>24159.779284860015</c:v>
                </c:pt>
                <c:pt idx="1728">
                  <c:v>24175.636684741759</c:v>
                </c:pt>
                <c:pt idx="1729">
                  <c:v>24191.495169356676</c:v>
                </c:pt>
                <c:pt idx="1730">
                  <c:v>24207.354738077742</c:v>
                </c:pt>
                <c:pt idx="1731">
                  <c:v>24223.215390278696</c:v>
                </c:pt>
                <c:pt idx="1732">
                  <c:v>24239.077125333948</c:v>
                </c:pt>
                <c:pt idx="1733">
                  <c:v>24254.939942618657</c:v>
                </c:pt>
                <c:pt idx="1734">
                  <c:v>24270.803841508714</c:v>
                </c:pt>
                <c:pt idx="1735">
                  <c:v>24286.668821380707</c:v>
                </c:pt>
                <c:pt idx="1736">
                  <c:v>24302.534881611948</c:v>
                </c:pt>
                <c:pt idx="1737">
                  <c:v>24318.402021580459</c:v>
                </c:pt>
                <c:pt idx="1738">
                  <c:v>24334.270240665006</c:v>
                </c:pt>
                <c:pt idx="1739">
                  <c:v>24350.139538245028</c:v>
                </c:pt>
                <c:pt idx="1740">
                  <c:v>24366.009913700735</c:v>
                </c:pt>
                <c:pt idx="1741">
                  <c:v>24381.881366412985</c:v>
                </c:pt>
                <c:pt idx="1742">
                  <c:v>24397.753895763399</c:v>
                </c:pt>
                <c:pt idx="1743">
                  <c:v>24413.627501134248</c:v>
                </c:pt>
                <c:pt idx="1744">
                  <c:v>24429.502181908581</c:v>
                </c:pt>
                <c:pt idx="1745">
                  <c:v>24445.377937470101</c:v>
                </c:pt>
                <c:pt idx="1746">
                  <c:v>24461.25476720326</c:v>
                </c:pt>
                <c:pt idx="1747">
                  <c:v>24477.132670493156</c:v>
                </c:pt>
                <c:pt idx="1748">
                  <c:v>24493.011646725663</c:v>
                </c:pt>
                <c:pt idx="1749">
                  <c:v>24508.891695287301</c:v>
                </c:pt>
                <c:pt idx="1750">
                  <c:v>24524.772815565309</c:v>
                </c:pt>
                <c:pt idx="1751">
                  <c:v>24540.655006947633</c:v>
                </c:pt>
                <c:pt idx="1752">
                  <c:v>24556.538268822911</c:v>
                </c:pt>
                <c:pt idx="1753">
                  <c:v>24572.422600580481</c:v>
                </c:pt>
                <c:pt idx="1754">
                  <c:v>24588.308001610374</c:v>
                </c:pt>
                <c:pt idx="1755">
                  <c:v>24604.194471303319</c:v>
                </c:pt>
                <c:pt idx="1756">
                  <c:v>24620.08200905073</c:v>
                </c:pt>
                <c:pt idx="1757">
                  <c:v>24635.970614244739</c:v>
                </c:pt>
                <c:pt idx="1758">
                  <c:v>24651.86028627813</c:v>
                </c:pt>
                <c:pt idx="1759">
                  <c:v>24667.751024544425</c:v>
                </c:pt>
                <c:pt idx="1760">
                  <c:v>24683.642828437783</c:v>
                </c:pt>
                <c:pt idx="1761">
                  <c:v>24699.535697353098</c:v>
                </c:pt>
                <c:pt idx="1762">
                  <c:v>24715.429630685918</c:v>
                </c:pt>
                <c:pt idx="1763">
                  <c:v>24731.324627832506</c:v>
                </c:pt>
                <c:pt idx="1764">
                  <c:v>24747.220688189773</c:v>
                </c:pt>
                <c:pt idx="1765">
                  <c:v>24763.117811155345</c:v>
                </c:pt>
                <c:pt idx="1766">
                  <c:v>24779.01599612752</c:v>
                </c:pt>
                <c:pt idx="1767">
                  <c:v>24794.915242505267</c:v>
                </c:pt>
                <c:pt idx="1768">
                  <c:v>24810.815549688243</c:v>
                </c:pt>
                <c:pt idx="1769">
                  <c:v>24826.716917076792</c:v>
                </c:pt>
                <c:pt idx="1770">
                  <c:v>24842.619344071925</c:v>
                </c:pt>
                <c:pt idx="1771">
                  <c:v>24858.522830075341</c:v>
                </c:pt>
                <c:pt idx="1772">
                  <c:v>24874.427374489387</c:v>
                </c:pt>
                <c:pt idx="1773">
                  <c:v>24890.332976717113</c:v>
                </c:pt>
                <c:pt idx="1774">
                  <c:v>24906.23963616223</c:v>
                </c:pt>
                <c:pt idx="1775">
                  <c:v>24922.147352229127</c:v>
                </c:pt>
                <c:pt idx="1776">
                  <c:v>24938.056124322851</c:v>
                </c:pt>
                <c:pt idx="1777">
                  <c:v>24953.965951849132</c:v>
                </c:pt>
                <c:pt idx="1778">
                  <c:v>24969.876834214363</c:v>
                </c:pt>
                <c:pt idx="1779">
                  <c:v>24985.788770825606</c:v>
                </c:pt>
                <c:pt idx="1780">
                  <c:v>25001.701761090575</c:v>
                </c:pt>
                <c:pt idx="1781">
                  <c:v>25017.615804417688</c:v>
                </c:pt>
                <c:pt idx="1782">
                  <c:v>25033.53090021597</c:v>
                </c:pt>
                <c:pt idx="1783">
                  <c:v>25049.447047895166</c:v>
                </c:pt>
                <c:pt idx="1784">
                  <c:v>25065.364246865647</c:v>
                </c:pt>
                <c:pt idx="1785">
                  <c:v>25081.282496538461</c:v>
                </c:pt>
                <c:pt idx="1786">
                  <c:v>25097.201796325287</c:v>
                </c:pt>
                <c:pt idx="1787">
                  <c:v>25113.122145638506</c:v>
                </c:pt>
                <c:pt idx="1788">
                  <c:v>25129.043543891119</c:v>
                </c:pt>
                <c:pt idx="1789">
                  <c:v>25144.965990496821</c:v>
                </c:pt>
                <c:pt idx="1790">
                  <c:v>25160.889484869916</c:v>
                </c:pt>
                <c:pt idx="1791">
                  <c:v>25176.814026425393</c:v>
                </c:pt>
                <c:pt idx="1792">
                  <c:v>25192.739614578895</c:v>
                </c:pt>
                <c:pt idx="1793">
                  <c:v>25208.666248746697</c:v>
                </c:pt>
                <c:pt idx="1794">
                  <c:v>25224.593928345748</c:v>
                </c:pt>
                <c:pt idx="1795">
                  <c:v>25240.522652793639</c:v>
                </c:pt>
                <c:pt idx="1796">
                  <c:v>25256.452421508577</c:v>
                </c:pt>
                <c:pt idx="1797">
                  <c:v>25272.383233909473</c:v>
                </c:pt>
                <c:pt idx="1798">
                  <c:v>25288.315089415843</c:v>
                </c:pt>
                <c:pt idx="1799">
                  <c:v>25304.24798744787</c:v>
                </c:pt>
                <c:pt idx="1800">
                  <c:v>25320.181927426362</c:v>
                </c:pt>
                <c:pt idx="1801">
                  <c:v>25336.116908772798</c:v>
                </c:pt>
                <c:pt idx="1802">
                  <c:v>25352.052930909264</c:v>
                </c:pt>
                <c:pt idx="1803">
                  <c:v>25367.989993258521</c:v>
                </c:pt>
                <c:pt idx="1804">
                  <c:v>25383.928095243951</c:v>
                </c:pt>
                <c:pt idx="1805">
                  <c:v>25399.86723628956</c:v>
                </c:pt>
                <c:pt idx="1806">
                  <c:v>25415.807415820036</c:v>
                </c:pt>
                <c:pt idx="1807">
                  <c:v>25431.748633260664</c:v>
                </c:pt>
                <c:pt idx="1808">
                  <c:v>25447.690888037367</c:v>
                </c:pt>
                <c:pt idx="1809">
                  <c:v>25463.63417957674</c:v>
                </c:pt>
                <c:pt idx="1810">
                  <c:v>25479.578507305974</c:v>
                </c:pt>
                <c:pt idx="1811">
                  <c:v>25495.523870652916</c:v>
                </c:pt>
                <c:pt idx="1812">
                  <c:v>25511.470269046004</c:v>
                </c:pt>
                <c:pt idx="1813">
                  <c:v>25527.417701914364</c:v>
                </c:pt>
                <c:pt idx="1814">
                  <c:v>25543.366168687702</c:v>
                </c:pt>
                <c:pt idx="1815">
                  <c:v>25559.315668796389</c:v>
                </c:pt>
                <c:pt idx="1816">
                  <c:v>25575.266201671409</c:v>
                </c:pt>
                <c:pt idx="1817">
                  <c:v>25591.217766744354</c:v>
                </c:pt>
                <c:pt idx="1818">
                  <c:v>25607.170363447462</c:v>
                </c:pt>
                <c:pt idx="1819">
                  <c:v>25623.123991213623</c:v>
                </c:pt>
                <c:pt idx="1820">
                  <c:v>25639.078649476269</c:v>
                </c:pt>
                <c:pt idx="1821">
                  <c:v>25655.034337669535</c:v>
                </c:pt>
                <c:pt idx="1822">
                  <c:v>25670.991055228147</c:v>
                </c:pt>
                <c:pt idx="1823">
                  <c:v>25686.948801587441</c:v>
                </c:pt>
                <c:pt idx="1824">
                  <c:v>25702.907576183374</c:v>
                </c:pt>
                <c:pt idx="1825">
                  <c:v>25718.867378452542</c:v>
                </c:pt>
                <c:pt idx="1826">
                  <c:v>25734.828207832143</c:v>
                </c:pt>
                <c:pt idx="1827">
                  <c:v>25750.790063760003</c:v>
                </c:pt>
                <c:pt idx="1828">
                  <c:v>25766.752945674525</c:v>
                </c:pt>
                <c:pt idx="1829">
                  <c:v>25782.716853014776</c:v>
                </c:pt>
                <c:pt idx="1830">
                  <c:v>25798.681785220411</c:v>
                </c:pt>
                <c:pt idx="1831">
                  <c:v>25814.647741731686</c:v>
                </c:pt>
                <c:pt idx="1832">
                  <c:v>25830.614721989496</c:v>
                </c:pt>
                <c:pt idx="1833">
                  <c:v>25846.582725435324</c:v>
                </c:pt>
                <c:pt idx="1834">
                  <c:v>25862.551751511288</c:v>
                </c:pt>
                <c:pt idx="1835">
                  <c:v>25878.521799660084</c:v>
                </c:pt>
                <c:pt idx="1836">
                  <c:v>25894.492869325011</c:v>
                </c:pt>
                <c:pt idx="1837">
                  <c:v>25910.464959950023</c:v>
                </c:pt>
                <c:pt idx="1838">
                  <c:v>25926.438070979617</c:v>
                </c:pt>
                <c:pt idx="1839">
                  <c:v>25942.412201858944</c:v>
                </c:pt>
                <c:pt idx="1840">
                  <c:v>25958.387352033737</c:v>
                </c:pt>
                <c:pt idx="1841">
                  <c:v>25974.363520950312</c:v>
                </c:pt>
                <c:pt idx="1842">
                  <c:v>25990.340708055624</c:v>
                </c:pt>
                <c:pt idx="1843">
                  <c:v>26006.318912797215</c:v>
                </c:pt>
                <c:pt idx="1844">
                  <c:v>26022.298134623208</c:v>
                </c:pt>
                <c:pt idx="1845">
                  <c:v>26038.278372982324</c:v>
                </c:pt>
                <c:pt idx="1846">
                  <c:v>26054.259627323929</c:v>
                </c:pt>
                <c:pt idx="1847">
                  <c:v>26070.241897097938</c:v>
                </c:pt>
                <c:pt idx="1848">
                  <c:v>26086.225181754875</c:v>
                </c:pt>
                <c:pt idx="1849">
                  <c:v>26102.209480745838</c:v>
                </c:pt>
                <c:pt idx="1850">
                  <c:v>26118.194793522565</c:v>
                </c:pt>
                <c:pt idx="1851">
                  <c:v>26134.181119537352</c:v>
                </c:pt>
                <c:pt idx="1852">
                  <c:v>26150.168458243086</c:v>
                </c:pt>
                <c:pt idx="1853">
                  <c:v>26166.15680909326</c:v>
                </c:pt>
                <c:pt idx="1854">
                  <c:v>26182.146171541943</c:v>
                </c:pt>
                <c:pt idx="1855">
                  <c:v>26198.13654504381</c:v>
                </c:pt>
                <c:pt idx="1856">
                  <c:v>26214.127929054102</c:v>
                </c:pt>
                <c:pt idx="1857">
                  <c:v>26230.120323028663</c:v>
                </c:pt>
                <c:pt idx="1858">
                  <c:v>26246.113726423908</c:v>
                </c:pt>
                <c:pt idx="1859">
                  <c:v>26262.108138696862</c:v>
                </c:pt>
                <c:pt idx="1860">
                  <c:v>26278.103559305106</c:v>
                </c:pt>
                <c:pt idx="1861">
                  <c:v>26294.099987706817</c:v>
                </c:pt>
                <c:pt idx="1862">
                  <c:v>26310.097423360756</c:v>
                </c:pt>
                <c:pt idx="1863">
                  <c:v>26326.09586572626</c:v>
                </c:pt>
                <c:pt idx="1864">
                  <c:v>26342.095314263239</c:v>
                </c:pt>
                <c:pt idx="1865">
                  <c:v>26358.095768432195</c:v>
                </c:pt>
                <c:pt idx="1866">
                  <c:v>26374.097227694219</c:v>
                </c:pt>
                <c:pt idx="1867">
                  <c:v>26390.099691510946</c:v>
                </c:pt>
                <c:pt idx="1868">
                  <c:v>26406.103159344613</c:v>
                </c:pt>
                <c:pt idx="1869">
                  <c:v>26422.107630658022</c:v>
                </c:pt>
                <c:pt idx="1870">
                  <c:v>26438.113104914559</c:v>
                </c:pt>
                <c:pt idx="1871">
                  <c:v>26454.119581578168</c:v>
                </c:pt>
                <c:pt idx="1872">
                  <c:v>26470.127060113395</c:v>
                </c:pt>
                <c:pt idx="1873">
                  <c:v>26486.135539985298</c:v>
                </c:pt>
                <c:pt idx="1874">
                  <c:v>26502.145020659609</c:v>
                </c:pt>
                <c:pt idx="1875">
                  <c:v>26518.155501602501</c:v>
                </c:pt>
                <c:pt idx="1876">
                  <c:v>26534.166982280818</c:v>
                </c:pt>
                <c:pt idx="1877">
                  <c:v>26550.179462161919</c:v>
                </c:pt>
                <c:pt idx="1878">
                  <c:v>26566.192940713765</c:v>
                </c:pt>
                <c:pt idx="1879">
                  <c:v>26582.207417404865</c:v>
                </c:pt>
                <c:pt idx="1880">
                  <c:v>26598.222891704278</c:v>
                </c:pt>
                <c:pt idx="1881">
                  <c:v>26614.239363081633</c:v>
                </c:pt>
                <c:pt idx="1882">
                  <c:v>26630.256831007166</c:v>
                </c:pt>
                <c:pt idx="1883">
                  <c:v>26646.275294951636</c:v>
                </c:pt>
                <c:pt idx="1884">
                  <c:v>26662.294754386341</c:v>
                </c:pt>
                <c:pt idx="1885">
                  <c:v>26678.315208783206</c:v>
                </c:pt>
                <c:pt idx="1886">
                  <c:v>26694.336657614655</c:v>
                </c:pt>
                <c:pt idx="1887">
                  <c:v>26710.3591003537</c:v>
                </c:pt>
                <c:pt idx="1888">
                  <c:v>26726.382536473913</c:v>
                </c:pt>
                <c:pt idx="1889">
                  <c:v>26742.406965449431</c:v>
                </c:pt>
                <c:pt idx="1890">
                  <c:v>26758.432386754903</c:v>
                </c:pt>
                <c:pt idx="1891">
                  <c:v>26774.458799865581</c:v>
                </c:pt>
                <c:pt idx="1892">
                  <c:v>26790.486204257253</c:v>
                </c:pt>
                <c:pt idx="1893">
                  <c:v>26806.514599406251</c:v>
                </c:pt>
                <c:pt idx="1894">
                  <c:v>26822.543984789507</c:v>
                </c:pt>
                <c:pt idx="1895">
                  <c:v>26838.574359884424</c:v>
                </c:pt>
                <c:pt idx="1896">
                  <c:v>26854.605724169047</c:v>
                </c:pt>
                <c:pt idx="1897">
                  <c:v>26870.63807712189</c:v>
                </c:pt>
                <c:pt idx="1898">
                  <c:v>26886.671418222068</c:v>
                </c:pt>
                <c:pt idx="1899">
                  <c:v>26902.705746949225</c:v>
                </c:pt>
                <c:pt idx="1900">
                  <c:v>26918.741062783567</c:v>
                </c:pt>
                <c:pt idx="1901">
                  <c:v>26934.777365205831</c:v>
                </c:pt>
                <c:pt idx="1902">
                  <c:v>26950.8146536973</c:v>
                </c:pt>
                <c:pt idx="1903">
                  <c:v>26966.852927739819</c:v>
                </c:pt>
                <c:pt idx="1904">
                  <c:v>26982.892186815763</c:v>
                </c:pt>
                <c:pt idx="1905">
                  <c:v>26998.932430408051</c:v>
                </c:pt>
                <c:pt idx="1906">
                  <c:v>27014.973658000152</c:v>
                </c:pt>
                <c:pt idx="1907">
                  <c:v>27031.015869076062</c:v>
                </c:pt>
                <c:pt idx="1908">
                  <c:v>27047.059063120352</c:v>
                </c:pt>
                <c:pt idx="1909">
                  <c:v>27063.103239618082</c:v>
                </c:pt>
                <c:pt idx="1910">
                  <c:v>27079.148398054902</c:v>
                </c:pt>
                <c:pt idx="1911">
                  <c:v>27095.194537916937</c:v>
                </c:pt>
                <c:pt idx="1912">
                  <c:v>27111.241658690946</c:v>
                </c:pt>
                <c:pt idx="1913">
                  <c:v>27127.289759864136</c:v>
                </c:pt>
                <c:pt idx="1914">
                  <c:v>27143.338840924276</c:v>
                </c:pt>
                <c:pt idx="1915">
                  <c:v>27159.388901359674</c:v>
                </c:pt>
                <c:pt idx="1916">
                  <c:v>27175.439940659195</c:v>
                </c:pt>
                <c:pt idx="1917">
                  <c:v>27191.49195831221</c:v>
                </c:pt>
                <c:pt idx="1918">
                  <c:v>27207.544953808614</c:v>
                </c:pt>
                <c:pt idx="1919">
                  <c:v>27223.598926638861</c:v>
                </c:pt>
                <c:pt idx="1920">
                  <c:v>27239.653876293924</c:v>
                </c:pt>
                <c:pt idx="1921">
                  <c:v>27255.709802265297</c:v>
                </c:pt>
                <c:pt idx="1922">
                  <c:v>27271.766704045014</c:v>
                </c:pt>
                <c:pt idx="1923">
                  <c:v>27287.824581125627</c:v>
                </c:pt>
                <c:pt idx="1924">
                  <c:v>27303.883433000239</c:v>
                </c:pt>
                <c:pt idx="1925">
                  <c:v>27319.943259162461</c:v>
                </c:pt>
                <c:pt idx="1926">
                  <c:v>27336.00405910641</c:v>
                </c:pt>
                <c:pt idx="1927">
                  <c:v>27352.065832326778</c:v>
                </c:pt>
                <c:pt idx="1928">
                  <c:v>27368.128578318727</c:v>
                </c:pt>
                <c:pt idx="1929">
                  <c:v>27384.192296578003</c:v>
                </c:pt>
                <c:pt idx="1930">
                  <c:v>27400.25698660082</c:v>
                </c:pt>
                <c:pt idx="1931">
                  <c:v>27416.322647883921</c:v>
                </c:pt>
                <c:pt idx="1932">
                  <c:v>27432.389279924617</c:v>
                </c:pt>
                <c:pt idx="1933">
                  <c:v>27448.456882220686</c:v>
                </c:pt>
                <c:pt idx="1934">
                  <c:v>27464.525454270424</c:v>
                </c:pt>
                <c:pt idx="1935">
                  <c:v>27480.594995572701</c:v>
                </c:pt>
                <c:pt idx="1936">
                  <c:v>27496.665505626857</c:v>
                </c:pt>
                <c:pt idx="1937">
                  <c:v>27512.736983932762</c:v>
                </c:pt>
                <c:pt idx="1938">
                  <c:v>27528.80942999079</c:v>
                </c:pt>
                <c:pt idx="1939">
                  <c:v>27544.882843301864</c:v>
                </c:pt>
                <c:pt idx="1940">
                  <c:v>27560.95722336739</c:v>
                </c:pt>
                <c:pt idx="1941">
                  <c:v>27577.032569689291</c:v>
                </c:pt>
                <c:pt idx="1942">
                  <c:v>27593.108881770026</c:v>
                </c:pt>
                <c:pt idx="1943">
                  <c:v>27609.186159112534</c:v>
                </c:pt>
                <c:pt idx="1944">
                  <c:v>27625.264401220291</c:v>
                </c:pt>
                <c:pt idx="1945">
                  <c:v>27641.343607597257</c:v>
                </c:pt>
                <c:pt idx="1946">
                  <c:v>27657.423777747936</c:v>
                </c:pt>
                <c:pt idx="1947">
                  <c:v>27673.504911177326</c:v>
                </c:pt>
                <c:pt idx="1948">
                  <c:v>27689.587007390917</c:v>
                </c:pt>
                <c:pt idx="1949">
                  <c:v>27705.670065894727</c:v>
                </c:pt>
                <c:pt idx="1950">
                  <c:v>27721.754086195273</c:v>
                </c:pt>
                <c:pt idx="1951">
                  <c:v>27737.839067799574</c:v>
                </c:pt>
                <c:pt idx="1952">
                  <c:v>27753.925010215178</c:v>
                </c:pt>
                <c:pt idx="1953">
                  <c:v>27770.011912950085</c:v>
                </c:pt>
                <c:pt idx="1954">
                  <c:v>27786.099775512866</c:v>
                </c:pt>
                <c:pt idx="1955">
                  <c:v>27802.18859741254</c:v>
                </c:pt>
                <c:pt idx="1956">
                  <c:v>27818.278378158655</c:v>
                </c:pt>
                <c:pt idx="1957">
                  <c:v>27834.369117261245</c:v>
                </c:pt>
                <c:pt idx="1958">
                  <c:v>27850.460814230872</c:v>
                </c:pt>
                <c:pt idx="1959">
                  <c:v>27866.55346857855</c:v>
                </c:pt>
                <c:pt idx="1960">
                  <c:v>27882.647079815844</c:v>
                </c:pt>
                <c:pt idx="1961">
                  <c:v>27898.741647454794</c:v>
                </c:pt>
                <c:pt idx="1962">
                  <c:v>27914.837171007923</c:v>
                </c:pt>
                <c:pt idx="1963">
                  <c:v>27930.933649988274</c:v>
                </c:pt>
                <c:pt idx="1964">
                  <c:v>27947.03108390938</c:v>
                </c:pt>
                <c:pt idx="1965">
                  <c:v>27963.129472285254</c:v>
                </c:pt>
                <c:pt idx="1966">
                  <c:v>27979.228814630434</c:v>
                </c:pt>
                <c:pt idx="1967">
                  <c:v>27995.329110459912</c:v>
                </c:pt>
                <c:pt idx="1968">
                  <c:v>28011.43035928921</c:v>
                </c:pt>
                <c:pt idx="1969">
                  <c:v>28027.53256063431</c:v>
                </c:pt>
                <c:pt idx="1970">
                  <c:v>28043.635714011722</c:v>
                </c:pt>
                <c:pt idx="1971">
                  <c:v>28059.739818938411</c:v>
                </c:pt>
                <c:pt idx="1972">
                  <c:v>28075.84487493186</c:v>
                </c:pt>
                <c:pt idx="1973">
                  <c:v>28091.95088151002</c:v>
                </c:pt>
                <c:pt idx="1974">
                  <c:v>28108.057838191326</c:v>
                </c:pt>
                <c:pt idx="1975">
                  <c:v>28124.16574449472</c:v>
                </c:pt>
                <c:pt idx="1976">
                  <c:v>28140.274599939636</c:v>
                </c:pt>
                <c:pt idx="1977">
                  <c:v>28156.384404045977</c:v>
                </c:pt>
                <c:pt idx="1978">
                  <c:v>28172.495156334131</c:v>
                </c:pt>
                <c:pt idx="1979">
                  <c:v>28188.606856324986</c:v>
                </c:pt>
                <c:pt idx="1980">
                  <c:v>28204.719503539895</c:v>
                </c:pt>
                <c:pt idx="1981">
                  <c:v>28220.833097500712</c:v>
                </c:pt>
                <c:pt idx="1982">
                  <c:v>28236.947637729751</c:v>
                </c:pt>
                <c:pt idx="1983">
                  <c:v>28253.063123749835</c:v>
                </c:pt>
                <c:pt idx="1984">
                  <c:v>28269.179555084236</c:v>
                </c:pt>
                <c:pt idx="1985">
                  <c:v>28285.296931256758</c:v>
                </c:pt>
                <c:pt idx="1986">
                  <c:v>28301.415251791626</c:v>
                </c:pt>
                <c:pt idx="1987">
                  <c:v>28317.534516213571</c:v>
                </c:pt>
                <c:pt idx="1988">
                  <c:v>28333.654724047814</c:v>
                </c:pt>
                <c:pt idx="1989">
                  <c:v>28349.775874820025</c:v>
                </c:pt>
                <c:pt idx="1990">
                  <c:v>28365.897968056368</c:v>
                </c:pt>
                <c:pt idx="1991">
                  <c:v>28382.021003283509</c:v>
                </c:pt>
                <c:pt idx="1992">
                  <c:v>28398.144980028519</c:v>
                </c:pt>
                <c:pt idx="1993">
                  <c:v>28414.269897819006</c:v>
                </c:pt>
                <c:pt idx="1994">
                  <c:v>28430.395756183032</c:v>
                </c:pt>
                <c:pt idx="1995">
                  <c:v>28446.522554649124</c:v>
                </c:pt>
                <c:pt idx="1996">
                  <c:v>28462.650292746297</c:v>
                </c:pt>
                <c:pt idx="1997">
                  <c:v>28478.778970004027</c:v>
                </c:pt>
                <c:pt idx="1998">
                  <c:v>28494.908585952267</c:v>
                </c:pt>
                <c:pt idx="1999">
                  <c:v>28511.039140121426</c:v>
                </c:pt>
                <c:pt idx="2000">
                  <c:v>28527.170632042402</c:v>
                </c:pt>
                <c:pt idx="2001">
                  <c:v>28543.303061246559</c:v>
                </c:pt>
                <c:pt idx="2002">
                  <c:v>28559.436427265711</c:v>
                </c:pt>
                <c:pt idx="2003">
                  <c:v>28575.570729632156</c:v>
                </c:pt>
                <c:pt idx="2004">
                  <c:v>28591.705967878654</c:v>
                </c:pt>
                <c:pt idx="2005">
                  <c:v>28607.842141538447</c:v>
                </c:pt>
                <c:pt idx="2006">
                  <c:v>28623.979250145199</c:v>
                </c:pt>
                <c:pt idx="2007">
                  <c:v>28640.117293233099</c:v>
                </c:pt>
                <c:pt idx="2008">
                  <c:v>28656.256270336737</c:v>
                </c:pt>
                <c:pt idx="2009">
                  <c:v>28672.396180991225</c:v>
                </c:pt>
                <c:pt idx="2010">
                  <c:v>28688.537024732086</c:v>
                </c:pt>
                <c:pt idx="2011">
                  <c:v>28704.678801095335</c:v>
                </c:pt>
                <c:pt idx="2012">
                  <c:v>28720.821509617454</c:v>
                </c:pt>
                <c:pt idx="2013">
                  <c:v>28736.96514983536</c:v>
                </c:pt>
                <c:pt idx="2014">
                  <c:v>28753.109721286455</c:v>
                </c:pt>
                <c:pt idx="2015">
                  <c:v>28769.255223508582</c:v>
                </c:pt>
                <c:pt idx="2016">
                  <c:v>28785.401656040041</c:v>
                </c:pt>
                <c:pt idx="2017">
                  <c:v>28801.549018419617</c:v>
                </c:pt>
                <c:pt idx="2018">
                  <c:v>28817.697310186519</c:v>
                </c:pt>
                <c:pt idx="2019">
                  <c:v>28833.846530880423</c:v>
                </c:pt>
                <c:pt idx="2020">
                  <c:v>28849.99668004148</c:v>
                </c:pt>
                <c:pt idx="2021">
                  <c:v>28866.147757210263</c:v>
                </c:pt>
                <c:pt idx="2022">
                  <c:v>28882.299761927825</c:v>
                </c:pt>
                <c:pt idx="2023">
                  <c:v>28898.452693735671</c:v>
                </c:pt>
                <c:pt idx="2024">
                  <c:v>28914.606552175734</c:v>
                </c:pt>
                <c:pt idx="2025">
                  <c:v>28930.761336790445</c:v>
                </c:pt>
                <c:pt idx="2026">
                  <c:v>28946.917047122624</c:v>
                </c:pt>
                <c:pt idx="2027">
                  <c:v>28963.073682715607</c:v>
                </c:pt>
                <c:pt idx="2028">
                  <c:v>28979.231243113143</c:v>
                </c:pt>
                <c:pt idx="2029">
                  <c:v>28995.389727859427</c:v>
                </c:pt>
                <c:pt idx="2030">
                  <c:v>29011.549136499132</c:v>
                </c:pt>
                <c:pt idx="2031">
                  <c:v>29027.709468577352</c:v>
                </c:pt>
                <c:pt idx="2032">
                  <c:v>29043.870723639648</c:v>
                </c:pt>
                <c:pt idx="2033">
                  <c:v>29060.032901232</c:v>
                </c:pt>
                <c:pt idx="2034">
                  <c:v>29076.196000900876</c:v>
                </c:pt>
                <c:pt idx="2035">
                  <c:v>29092.360022193156</c:v>
                </c:pt>
                <c:pt idx="2036">
                  <c:v>29108.524964656172</c:v>
                </c:pt>
                <c:pt idx="2037">
                  <c:v>29124.690827837701</c:v>
                </c:pt>
                <c:pt idx="2038">
                  <c:v>29140.857611285992</c:v>
                </c:pt>
                <c:pt idx="2039">
                  <c:v>29157.025314549697</c:v>
                </c:pt>
                <c:pt idx="2040">
                  <c:v>29173.193937177908</c:v>
                </c:pt>
                <c:pt idx="2041">
                  <c:v>29189.363478720217</c:v>
                </c:pt>
                <c:pt idx="2042">
                  <c:v>29205.533938726578</c:v>
                </c:pt>
                <c:pt idx="2043">
                  <c:v>29221.705316747448</c:v>
                </c:pt>
                <c:pt idx="2044">
                  <c:v>29237.87761233369</c:v>
                </c:pt>
                <c:pt idx="2045">
                  <c:v>29254.050825036626</c:v>
                </c:pt>
                <c:pt idx="2046">
                  <c:v>29270.224954407997</c:v>
                </c:pt>
                <c:pt idx="2047">
                  <c:v>29286.400000000001</c:v>
                </c:pt>
                <c:pt idx="2048">
                  <c:v>29302.575961365259</c:v>
                </c:pt>
                <c:pt idx="2049">
                  <c:v>29318.75283805684</c:v>
                </c:pt>
                <c:pt idx="2050">
                  <c:v>29334.93062962823</c:v>
                </c:pt>
                <c:pt idx="2051">
                  <c:v>29351.109335633377</c:v>
                </c:pt>
                <c:pt idx="2052">
                  <c:v>29367.288955626653</c:v>
                </c:pt>
                <c:pt idx="2053">
                  <c:v>29383.46948916285</c:v>
                </c:pt>
                <c:pt idx="2054">
                  <c:v>29399.650935797203</c:v>
                </c:pt>
                <c:pt idx="2055">
                  <c:v>29415.833295085391</c:v>
                </c:pt>
                <c:pt idx="2056">
                  <c:v>29432.016566583523</c:v>
                </c:pt>
                <c:pt idx="2057">
                  <c:v>29448.200749848122</c:v>
                </c:pt>
                <c:pt idx="2058">
                  <c:v>29464.385844436154</c:v>
                </c:pt>
                <c:pt idx="2059">
                  <c:v>29480.571849905016</c:v>
                </c:pt>
                <c:pt idx="2060">
                  <c:v>29496.758765812534</c:v>
                </c:pt>
                <c:pt idx="2061">
                  <c:v>29512.946591716958</c:v>
                </c:pt>
                <c:pt idx="2062">
                  <c:v>29529.135327176955</c:v>
                </c:pt>
                <c:pt idx="2063">
                  <c:v>29545.324971751677</c:v>
                </c:pt>
                <c:pt idx="2064">
                  <c:v>29561.515525000621</c:v>
                </c:pt>
                <c:pt idx="2065">
                  <c:v>29577.706986483776</c:v>
                </c:pt>
                <c:pt idx="2066">
                  <c:v>29593.899355761518</c:v>
                </c:pt>
                <c:pt idx="2067">
                  <c:v>29610.092632394677</c:v>
                </c:pt>
                <c:pt idx="2068">
                  <c:v>29626.286815944473</c:v>
                </c:pt>
                <c:pt idx="2069">
                  <c:v>29642.481905972578</c:v>
                </c:pt>
                <c:pt idx="2070">
                  <c:v>29658.677902041087</c:v>
                </c:pt>
                <c:pt idx="2071">
                  <c:v>29674.874803712508</c:v>
                </c:pt>
                <c:pt idx="2072">
                  <c:v>29691.07261054976</c:v>
                </c:pt>
                <c:pt idx="2073">
                  <c:v>29707.271322116219</c:v>
                </c:pt>
                <c:pt idx="2074">
                  <c:v>29723.470937975646</c:v>
                </c:pt>
                <c:pt idx="2075">
                  <c:v>29739.671457692253</c:v>
                </c:pt>
                <c:pt idx="2076">
                  <c:v>29755.872880830633</c:v>
                </c:pt>
                <c:pt idx="2077">
                  <c:v>29772.075206955833</c:v>
                </c:pt>
                <c:pt idx="2078">
                  <c:v>29788.278435633321</c:v>
                </c:pt>
                <c:pt idx="2079">
                  <c:v>29804.482566428942</c:v>
                </c:pt>
                <c:pt idx="2080">
                  <c:v>29820.687598909</c:v>
                </c:pt>
                <c:pt idx="2081">
                  <c:v>29836.893532640202</c:v>
                </c:pt>
                <c:pt idx="2082">
                  <c:v>29853.100367189658</c:v>
                </c:pt>
                <c:pt idx="2083">
                  <c:v>29869.308102124942</c:v>
                </c:pt>
                <c:pt idx="2084">
                  <c:v>29885.516737013957</c:v>
                </c:pt>
                <c:pt idx="2085">
                  <c:v>29901.726271425101</c:v>
                </c:pt>
                <c:pt idx="2086">
                  <c:v>29917.936704927157</c:v>
                </c:pt>
                <c:pt idx="2087">
                  <c:v>29934.148037089297</c:v>
                </c:pt>
                <c:pt idx="2088">
                  <c:v>29950.360267481141</c:v>
                </c:pt>
                <c:pt idx="2089">
                  <c:v>29966.57339567272</c:v>
                </c:pt>
                <c:pt idx="2090">
                  <c:v>29982.787421234461</c:v>
                </c:pt>
                <c:pt idx="2091">
                  <c:v>29999.002343737182</c:v>
                </c:pt>
                <c:pt idx="2092">
                  <c:v>30015.21816275216</c:v>
                </c:pt>
                <c:pt idx="2093">
                  <c:v>30031.43487785105</c:v>
                </c:pt>
                <c:pt idx="2094">
                  <c:v>30047.652488605916</c:v>
                </c:pt>
                <c:pt idx="2095">
                  <c:v>30063.870994589244</c:v>
                </c:pt>
                <c:pt idx="2096">
                  <c:v>30080.090395373922</c:v>
                </c:pt>
                <c:pt idx="2097">
                  <c:v>30096.310690533242</c:v>
                </c:pt>
                <c:pt idx="2098">
                  <c:v>30112.531879640901</c:v>
                </c:pt>
                <c:pt idx="2099">
                  <c:v>30128.753962271017</c:v>
                </c:pt>
                <c:pt idx="2100">
                  <c:v>30144.976937998093</c:v>
                </c:pt>
                <c:pt idx="2101">
                  <c:v>30161.20080639705</c:v>
                </c:pt>
                <c:pt idx="2102">
                  <c:v>30177.425567043214</c:v>
                </c:pt>
                <c:pt idx="2103">
                  <c:v>30193.651219512303</c:v>
                </c:pt>
                <c:pt idx="2104">
                  <c:v>30209.877763380457</c:v>
                </c:pt>
                <c:pt idx="2105">
                  <c:v>30226.105198224217</c:v>
                </c:pt>
                <c:pt idx="2106">
                  <c:v>30242.333523620488</c:v>
                </c:pt>
                <c:pt idx="2107">
                  <c:v>30258.562739146626</c:v>
                </c:pt>
                <c:pt idx="2108">
                  <c:v>30274.792844380358</c:v>
                </c:pt>
                <c:pt idx="2109">
                  <c:v>30291.023838899848</c:v>
                </c:pt>
                <c:pt idx="2110">
                  <c:v>30307.255722283608</c:v>
                </c:pt>
                <c:pt idx="2111">
                  <c:v>30323.488494110581</c:v>
                </c:pt>
                <c:pt idx="2112">
                  <c:v>30339.722153960091</c:v>
                </c:pt>
                <c:pt idx="2113">
                  <c:v>30355.956701411895</c:v>
                </c:pt>
                <c:pt idx="2114">
                  <c:v>30372.192136046102</c:v>
                </c:pt>
                <c:pt idx="2115">
                  <c:v>30388.428457443264</c:v>
                </c:pt>
                <c:pt idx="2116">
                  <c:v>30404.665665184293</c:v>
                </c:pt>
                <c:pt idx="2117">
                  <c:v>30420.903758850502</c:v>
                </c:pt>
                <c:pt idx="2118">
                  <c:v>30437.14273802362</c:v>
                </c:pt>
                <c:pt idx="2119">
                  <c:v>30453.38260228575</c:v>
                </c:pt>
                <c:pt idx="2120">
                  <c:v>30469.623351219401</c:v>
                </c:pt>
                <c:pt idx="2121">
                  <c:v>30485.864984407475</c:v>
                </c:pt>
                <c:pt idx="2122">
                  <c:v>30502.107501433256</c:v>
                </c:pt>
                <c:pt idx="2123">
                  <c:v>30518.350901880429</c:v>
                </c:pt>
                <c:pt idx="2124">
                  <c:v>30534.595185333084</c:v>
                </c:pt>
                <c:pt idx="2125">
                  <c:v>30550.840351375664</c:v>
                </c:pt>
                <c:pt idx="2126">
                  <c:v>30567.086399593063</c:v>
                </c:pt>
                <c:pt idx="2127">
                  <c:v>30583.333329570494</c:v>
                </c:pt>
                <c:pt idx="2128">
                  <c:v>30599.581140893621</c:v>
                </c:pt>
                <c:pt idx="2129">
                  <c:v>30615.829833148451</c:v>
                </c:pt>
                <c:pt idx="2130">
                  <c:v>30632.079405921424</c:v>
                </c:pt>
                <c:pt idx="2131">
                  <c:v>30648.32985879933</c:v>
                </c:pt>
                <c:pt idx="2132">
                  <c:v>30664.581191369376</c:v>
                </c:pt>
                <c:pt idx="2133">
                  <c:v>30680.833403219123</c:v>
                </c:pt>
                <c:pt idx="2134">
                  <c:v>30697.086493936557</c:v>
                </c:pt>
                <c:pt idx="2135">
                  <c:v>30713.340463110009</c:v>
                </c:pt>
                <c:pt idx="2136">
                  <c:v>30729.595310328223</c:v>
                </c:pt>
                <c:pt idx="2137">
                  <c:v>30745.851035180331</c:v>
                </c:pt>
                <c:pt idx="2138">
                  <c:v>30762.107637255842</c:v>
                </c:pt>
                <c:pt idx="2139">
                  <c:v>30778.36511614464</c:v>
                </c:pt>
                <c:pt idx="2140">
                  <c:v>30794.623471436982</c:v>
                </c:pt>
                <c:pt idx="2141">
                  <c:v>30810.882702723571</c:v>
                </c:pt>
                <c:pt idx="2142">
                  <c:v>30827.142809595396</c:v>
                </c:pt>
                <c:pt idx="2143">
                  <c:v>30843.403791643912</c:v>
                </c:pt>
                <c:pt idx="2144">
                  <c:v>30859.665648460898</c:v>
                </c:pt>
                <c:pt idx="2145">
                  <c:v>30875.928379638546</c:v>
                </c:pt>
                <c:pt idx="2146">
                  <c:v>30892.191984769426</c:v>
                </c:pt>
                <c:pt idx="2147">
                  <c:v>30908.45646344647</c:v>
                </c:pt>
                <c:pt idx="2148">
                  <c:v>30924.721815263008</c:v>
                </c:pt>
                <c:pt idx="2149">
                  <c:v>30940.988039812721</c:v>
                </c:pt>
                <c:pt idx="2150">
                  <c:v>30957.25513668971</c:v>
                </c:pt>
                <c:pt idx="2151">
                  <c:v>30973.523105488417</c:v>
                </c:pt>
                <c:pt idx="2152">
                  <c:v>30989.791945803667</c:v>
                </c:pt>
                <c:pt idx="2153">
                  <c:v>31006.06165723069</c:v>
                </c:pt>
                <c:pt idx="2154">
                  <c:v>31022.332239365052</c:v>
                </c:pt>
                <c:pt idx="2155">
                  <c:v>31038.60369180272</c:v>
                </c:pt>
                <c:pt idx="2156">
                  <c:v>31054.876014140027</c:v>
                </c:pt>
                <c:pt idx="2157">
                  <c:v>31071.149205973685</c:v>
                </c:pt>
                <c:pt idx="2158">
                  <c:v>31087.423266900762</c:v>
                </c:pt>
                <c:pt idx="2159">
                  <c:v>31103.69819651873</c:v>
                </c:pt>
                <c:pt idx="2160">
                  <c:v>31119.973994425418</c:v>
                </c:pt>
                <c:pt idx="2161">
                  <c:v>31136.250660219011</c:v>
                </c:pt>
                <c:pt idx="2162">
                  <c:v>31152.528193498092</c:v>
                </c:pt>
                <c:pt idx="2163">
                  <c:v>31168.806593861606</c:v>
                </c:pt>
                <c:pt idx="2164">
                  <c:v>31185.085860908854</c:v>
                </c:pt>
                <c:pt idx="2165">
                  <c:v>31201.365994239535</c:v>
                </c:pt>
                <c:pt idx="2166">
                  <c:v>31217.646993453694</c:v>
                </c:pt>
                <c:pt idx="2167">
                  <c:v>31233.928858151758</c:v>
                </c:pt>
                <c:pt idx="2168">
                  <c:v>31250.211587934511</c:v>
                </c:pt>
                <c:pt idx="2169">
                  <c:v>31266.495182403134</c:v>
                </c:pt>
                <c:pt idx="2170">
                  <c:v>31282.779641159119</c:v>
                </c:pt>
                <c:pt idx="2171">
                  <c:v>31299.064963804398</c:v>
                </c:pt>
                <c:pt idx="2172">
                  <c:v>31315.351149941202</c:v>
                </c:pt>
                <c:pt idx="2173">
                  <c:v>31331.638199172186</c:v>
                </c:pt>
                <c:pt idx="2174">
                  <c:v>31347.926111100322</c:v>
                </c:pt>
                <c:pt idx="2175">
                  <c:v>31364.214885328962</c:v>
                </c:pt>
                <c:pt idx="2176">
                  <c:v>31380.504521461844</c:v>
                </c:pt>
                <c:pt idx="2177">
                  <c:v>31396.795019103054</c:v>
                </c:pt>
                <c:pt idx="2178">
                  <c:v>31413.086377857027</c:v>
                </c:pt>
                <c:pt idx="2179">
                  <c:v>31429.378597328592</c:v>
                </c:pt>
                <c:pt idx="2180">
                  <c:v>31445.671677122915</c:v>
                </c:pt>
                <c:pt idx="2181">
                  <c:v>31461.965616845537</c:v>
                </c:pt>
                <c:pt idx="2182">
                  <c:v>31478.26041610237</c:v>
                </c:pt>
                <c:pt idx="2183">
                  <c:v>31494.556074499647</c:v>
                </c:pt>
                <c:pt idx="2184">
                  <c:v>31510.852591644001</c:v>
                </c:pt>
                <c:pt idx="2185">
                  <c:v>31527.149967142417</c:v>
                </c:pt>
                <c:pt idx="2186">
                  <c:v>31543.448200602244</c:v>
                </c:pt>
                <c:pt idx="2187">
                  <c:v>31559.747291631156</c:v>
                </c:pt>
                <c:pt idx="2188">
                  <c:v>31576.047239837215</c:v>
                </c:pt>
                <c:pt idx="2189">
                  <c:v>31592.348044828868</c:v>
                </c:pt>
                <c:pt idx="2190">
                  <c:v>31608.649706214848</c:v>
                </c:pt>
                <c:pt idx="2191">
                  <c:v>31624.952223604319</c:v>
                </c:pt>
                <c:pt idx="2192">
                  <c:v>31641.255596606745</c:v>
                </c:pt>
                <c:pt idx="2193">
                  <c:v>31657.559824831984</c:v>
                </c:pt>
                <c:pt idx="2194">
                  <c:v>31673.864907890234</c:v>
                </c:pt>
                <c:pt idx="2195">
                  <c:v>31690.170845392044</c:v>
                </c:pt>
                <c:pt idx="2196">
                  <c:v>31706.477636948319</c:v>
                </c:pt>
                <c:pt idx="2197">
                  <c:v>31722.785282170335</c:v>
                </c:pt>
                <c:pt idx="2198">
                  <c:v>31739.093780669707</c:v>
                </c:pt>
                <c:pt idx="2199">
                  <c:v>31755.403132058385</c:v>
                </c:pt>
                <c:pt idx="2200">
                  <c:v>31771.713335948716</c:v>
                </c:pt>
                <c:pt idx="2201">
                  <c:v>31788.024391953368</c:v>
                </c:pt>
                <c:pt idx="2202">
                  <c:v>31804.336299685354</c:v>
                </c:pt>
                <c:pt idx="2203">
                  <c:v>31820.649058758081</c:v>
                </c:pt>
                <c:pt idx="2204">
                  <c:v>31836.962668785258</c:v>
                </c:pt>
                <c:pt idx="2205">
                  <c:v>31853.277129380964</c:v>
                </c:pt>
                <c:pt idx="2206">
                  <c:v>31869.592440159649</c:v>
                </c:pt>
                <c:pt idx="2207">
                  <c:v>31885.90860073606</c:v>
                </c:pt>
                <c:pt idx="2208">
                  <c:v>31902.225610725345</c:v>
                </c:pt>
                <c:pt idx="2209">
                  <c:v>31918.543469742974</c:v>
                </c:pt>
                <c:pt idx="2210">
                  <c:v>31934.862177404775</c:v>
                </c:pt>
                <c:pt idx="2211">
                  <c:v>31951.181733326921</c:v>
                </c:pt>
                <c:pt idx="2212">
                  <c:v>31967.502137125932</c:v>
                </c:pt>
                <c:pt idx="2213">
                  <c:v>31983.823388418667</c:v>
                </c:pt>
                <c:pt idx="2214">
                  <c:v>32000.145486822337</c:v>
                </c:pt>
                <c:pt idx="2215">
                  <c:v>32016.468431954505</c:v>
                </c:pt>
                <c:pt idx="2216">
                  <c:v>32032.792223433065</c:v>
                </c:pt>
                <c:pt idx="2217">
                  <c:v>32049.116860876271</c:v>
                </c:pt>
                <c:pt idx="2218">
                  <c:v>32065.44234390272</c:v>
                </c:pt>
                <c:pt idx="2219">
                  <c:v>32081.768672131337</c:v>
                </c:pt>
                <c:pt idx="2220">
                  <c:v>32098.095845181404</c:v>
                </c:pt>
                <c:pt idx="2221">
                  <c:v>32114.423862672538</c:v>
                </c:pt>
                <c:pt idx="2222">
                  <c:v>32130.752724224705</c:v>
                </c:pt>
                <c:pt idx="2223">
                  <c:v>32147.082429458216</c:v>
                </c:pt>
                <c:pt idx="2224">
                  <c:v>32163.412977993699</c:v>
                </c:pt>
                <c:pt idx="2225">
                  <c:v>32179.744369452161</c:v>
                </c:pt>
                <c:pt idx="2226">
                  <c:v>32196.076603454931</c:v>
                </c:pt>
                <c:pt idx="2227">
                  <c:v>32212.409679623674</c:v>
                </c:pt>
                <c:pt idx="2228">
                  <c:v>32228.743597580386</c:v>
                </c:pt>
                <c:pt idx="2229">
                  <c:v>32245.07835694743</c:v>
                </c:pt>
                <c:pt idx="2230">
                  <c:v>32261.413957347479</c:v>
                </c:pt>
                <c:pt idx="2231">
                  <c:v>32277.750398403576</c:v>
                </c:pt>
                <c:pt idx="2232">
                  <c:v>32294.087679739059</c:v>
                </c:pt>
                <c:pt idx="2233">
                  <c:v>32310.425800977649</c:v>
                </c:pt>
                <c:pt idx="2234">
                  <c:v>32326.764761743361</c:v>
                </c:pt>
                <c:pt idx="2235">
                  <c:v>32343.104561660584</c:v>
                </c:pt>
                <c:pt idx="2236">
                  <c:v>32359.445200354028</c:v>
                </c:pt>
                <c:pt idx="2237">
                  <c:v>32375.786677448723</c:v>
                </c:pt>
                <c:pt idx="2238">
                  <c:v>32392.128992570055</c:v>
                </c:pt>
                <c:pt idx="2239">
                  <c:v>32408.472145343749</c:v>
                </c:pt>
                <c:pt idx="2240">
                  <c:v>32424.816135395828</c:v>
                </c:pt>
                <c:pt idx="2241">
                  <c:v>32441.160962352697</c:v>
                </c:pt>
                <c:pt idx="2242">
                  <c:v>32457.506625841059</c:v>
                </c:pt>
                <c:pt idx="2243">
                  <c:v>32473.853125487971</c:v>
                </c:pt>
                <c:pt idx="2244">
                  <c:v>32490.200460920805</c:v>
                </c:pt>
                <c:pt idx="2245">
                  <c:v>32506.54863176728</c:v>
                </c:pt>
                <c:pt idx="2246">
                  <c:v>32522.897637655424</c:v>
                </c:pt>
                <c:pt idx="2247">
                  <c:v>32539.247478213638</c:v>
                </c:pt>
                <c:pt idx="2248">
                  <c:v>32555.598153070601</c:v>
                </c:pt>
                <c:pt idx="2249">
                  <c:v>32571.949661855368</c:v>
                </c:pt>
                <c:pt idx="2250">
                  <c:v>32588.3020041973</c:v>
                </c:pt>
                <c:pt idx="2251">
                  <c:v>32604.65517972608</c:v>
                </c:pt>
                <c:pt idx="2252">
                  <c:v>32621.009188071745</c:v>
                </c:pt>
                <c:pt idx="2253">
                  <c:v>32637.364028864646</c:v>
                </c:pt>
                <c:pt idx="2254">
                  <c:v>32653.719701735456</c:v>
                </c:pt>
                <c:pt idx="2255">
                  <c:v>32670.076206315178</c:v>
                </c:pt>
                <c:pt idx="2256">
                  <c:v>32686.433542235158</c:v>
                </c:pt>
                <c:pt idx="2257">
                  <c:v>32702.791709127068</c:v>
                </c:pt>
                <c:pt idx="2258">
                  <c:v>32719.150706622877</c:v>
                </c:pt>
                <c:pt idx="2259">
                  <c:v>32735.510534354893</c:v>
                </c:pt>
                <c:pt idx="2260">
                  <c:v>32751.871191955772</c:v>
                </c:pt>
                <c:pt idx="2261">
                  <c:v>32768.232679058463</c:v>
                </c:pt>
                <c:pt idx="2262">
                  <c:v>32784.594995296284</c:v>
                </c:pt>
                <c:pt idx="2263">
                  <c:v>32800.958140302799</c:v>
                </c:pt>
                <c:pt idx="2264">
                  <c:v>32817.322113711984</c:v>
                </c:pt>
                <c:pt idx="2265">
                  <c:v>32833.68691515809</c:v>
                </c:pt>
                <c:pt idx="2266">
                  <c:v>32850.052544275684</c:v>
                </c:pt>
                <c:pt idx="2267">
                  <c:v>32866.419000699665</c:v>
                </c:pt>
                <c:pt idx="2268">
                  <c:v>32882.786284065282</c:v>
                </c:pt>
                <c:pt idx="2269">
                  <c:v>32899.15439400811</c:v>
                </c:pt>
                <c:pt idx="2270">
                  <c:v>32915.523330163938</c:v>
                </c:pt>
                <c:pt idx="2271">
                  <c:v>32931.893092169026</c:v>
                </c:pt>
                <c:pt idx="2272">
                  <c:v>32948.263679659853</c:v>
                </c:pt>
                <c:pt idx="2273">
                  <c:v>32964.63509227326</c:v>
                </c:pt>
                <c:pt idx="2274">
                  <c:v>32981.007329646396</c:v>
                </c:pt>
                <c:pt idx="2275">
                  <c:v>32997.380391416722</c:v>
                </c:pt>
                <c:pt idx="2276">
                  <c:v>33013.754277222026</c:v>
                </c:pt>
                <c:pt idx="2277">
                  <c:v>33030.128986700394</c:v>
                </c:pt>
                <c:pt idx="2278">
                  <c:v>33046.504519490314</c:v>
                </c:pt>
                <c:pt idx="2279">
                  <c:v>33062.880875230447</c:v>
                </c:pt>
                <c:pt idx="2280">
                  <c:v>33079.258053559883</c:v>
                </c:pt>
                <c:pt idx="2281">
                  <c:v>33095.636054118011</c:v>
                </c:pt>
                <c:pt idx="2282">
                  <c:v>33112.014876544505</c:v>
                </c:pt>
                <c:pt idx="2283">
                  <c:v>33128.394520479349</c:v>
                </c:pt>
                <c:pt idx="2284">
                  <c:v>33144.774985562901</c:v>
                </c:pt>
                <c:pt idx="2285">
                  <c:v>33161.156271435793</c:v>
                </c:pt>
                <c:pt idx="2286">
                  <c:v>33177.538377738943</c:v>
                </c:pt>
                <c:pt idx="2287">
                  <c:v>33193.921304113625</c:v>
                </c:pt>
                <c:pt idx="2288">
                  <c:v>33210.305050201459</c:v>
                </c:pt>
                <c:pt idx="2289">
                  <c:v>33226.689615644282</c:v>
                </c:pt>
                <c:pt idx="2290">
                  <c:v>33243.075000084311</c:v>
                </c:pt>
                <c:pt idx="2291">
                  <c:v>33259.461203164072</c:v>
                </c:pt>
                <c:pt idx="2292">
                  <c:v>33275.848224526395</c:v>
                </c:pt>
                <c:pt idx="2293">
                  <c:v>33292.236063814387</c:v>
                </c:pt>
                <c:pt idx="2294">
                  <c:v>33308.624720671527</c:v>
                </c:pt>
                <c:pt idx="2295">
                  <c:v>33325.014194741598</c:v>
                </c:pt>
                <c:pt idx="2296">
                  <c:v>33341.404485668609</c:v>
                </c:pt>
                <c:pt idx="2297">
                  <c:v>33357.795593096998</c:v>
                </c:pt>
                <c:pt idx="2298">
                  <c:v>33374.187516671431</c:v>
                </c:pt>
                <c:pt idx="2299">
                  <c:v>33390.580256036919</c:v>
                </c:pt>
                <c:pt idx="2300">
                  <c:v>33406.973810838717</c:v>
                </c:pt>
                <c:pt idx="2301">
                  <c:v>33423.368180722522</c:v>
                </c:pt>
                <c:pt idx="2302">
                  <c:v>33439.763365334198</c:v>
                </c:pt>
                <c:pt idx="2303">
                  <c:v>33456.159364320018</c:v>
                </c:pt>
                <c:pt idx="2304">
                  <c:v>33472.5561773265</c:v>
                </c:pt>
                <c:pt idx="2305">
                  <c:v>33488.953804000492</c:v>
                </c:pt>
                <c:pt idx="2306">
                  <c:v>33505.352243989139</c:v>
                </c:pt>
                <c:pt idx="2307">
                  <c:v>33521.751496939905</c:v>
                </c:pt>
                <c:pt idx="2308">
                  <c:v>33538.151562500556</c:v>
                </c:pt>
                <c:pt idx="2309">
                  <c:v>33554.552440319167</c:v>
                </c:pt>
                <c:pt idx="2310">
                  <c:v>33570.95413004412</c:v>
                </c:pt>
                <c:pt idx="2311">
                  <c:v>33587.356631324059</c:v>
                </c:pt>
                <c:pt idx="2312">
                  <c:v>33603.759943807956</c:v>
                </c:pt>
                <c:pt idx="2313">
                  <c:v>33620.164067145161</c:v>
                </c:pt>
                <c:pt idx="2314">
                  <c:v>33636.56900098519</c:v>
                </c:pt>
                <c:pt idx="2315">
                  <c:v>33652.97474497799</c:v>
                </c:pt>
                <c:pt idx="2316">
                  <c:v>33669.381298773733</c:v>
                </c:pt>
                <c:pt idx="2317">
                  <c:v>33685.788662022911</c:v>
                </c:pt>
                <c:pt idx="2318">
                  <c:v>33702.196834376315</c:v>
                </c:pt>
                <c:pt idx="2319">
                  <c:v>33718.60581548504</c:v>
                </c:pt>
                <c:pt idx="2320">
                  <c:v>33735.01560500051</c:v>
                </c:pt>
                <c:pt idx="2321">
                  <c:v>33751.426202574396</c:v>
                </c:pt>
                <c:pt idx="2322">
                  <c:v>33767.837607858717</c:v>
                </c:pt>
                <c:pt idx="2323">
                  <c:v>33784.249820505756</c:v>
                </c:pt>
                <c:pt idx="2324">
                  <c:v>33800.66284016813</c:v>
                </c:pt>
                <c:pt idx="2325">
                  <c:v>33817.076666498724</c:v>
                </c:pt>
                <c:pt idx="2326">
                  <c:v>33833.491299150723</c:v>
                </c:pt>
                <c:pt idx="2327">
                  <c:v>33849.90673777763</c:v>
                </c:pt>
                <c:pt idx="2328">
                  <c:v>33866.322982033227</c:v>
                </c:pt>
                <c:pt idx="2329">
                  <c:v>33882.74003157163</c:v>
                </c:pt>
                <c:pt idx="2330">
                  <c:v>33899.157886047207</c:v>
                </c:pt>
                <c:pt idx="2331">
                  <c:v>33915.576545114629</c:v>
                </c:pt>
                <c:pt idx="2332">
                  <c:v>33931.99600842889</c:v>
                </c:pt>
                <c:pt idx="2333">
                  <c:v>33948.416275645242</c:v>
                </c:pt>
                <c:pt idx="2334">
                  <c:v>33964.83734641927</c:v>
                </c:pt>
                <c:pt idx="2335">
                  <c:v>33981.259220406842</c:v>
                </c:pt>
                <c:pt idx="2336">
                  <c:v>33997.681897264112</c:v>
                </c:pt>
                <c:pt idx="2337">
                  <c:v>34014.105376647516</c:v>
                </c:pt>
                <c:pt idx="2338">
                  <c:v>34030.529658213825</c:v>
                </c:pt>
                <c:pt idx="2339">
                  <c:v>34046.954741620073</c:v>
                </c:pt>
                <c:pt idx="2340">
                  <c:v>34063.380626523583</c:v>
                </c:pt>
                <c:pt idx="2341">
                  <c:v>34079.807312582001</c:v>
                </c:pt>
                <c:pt idx="2342">
                  <c:v>34096.234799453225</c:v>
                </c:pt>
                <c:pt idx="2343">
                  <c:v>34112.663086795474</c:v>
                </c:pt>
                <c:pt idx="2344">
                  <c:v>34129.092174267244</c:v>
                </c:pt>
                <c:pt idx="2345">
                  <c:v>34145.522061527343</c:v>
                </c:pt>
                <c:pt idx="2346">
                  <c:v>34161.952748234849</c:v>
                </c:pt>
                <c:pt idx="2347">
                  <c:v>34178.384234049146</c:v>
                </c:pt>
                <c:pt idx="2348">
                  <c:v>34194.816518629865</c:v>
                </c:pt>
                <c:pt idx="2349">
                  <c:v>34211.24960163697</c:v>
                </c:pt>
                <c:pt idx="2350">
                  <c:v>34227.683482730718</c:v>
                </c:pt>
                <c:pt idx="2351">
                  <c:v>34244.118161571663</c:v>
                </c:pt>
                <c:pt idx="2352">
                  <c:v>34260.553637820609</c:v>
                </c:pt>
                <c:pt idx="2353">
                  <c:v>34276.989911138648</c:v>
                </c:pt>
                <c:pt idx="2354">
                  <c:v>34293.426981187193</c:v>
                </c:pt>
                <c:pt idx="2355">
                  <c:v>34309.864847627941</c:v>
                </c:pt>
                <c:pt idx="2356">
                  <c:v>34326.303510122845</c:v>
                </c:pt>
                <c:pt idx="2357">
                  <c:v>34342.742968334169</c:v>
                </c:pt>
                <c:pt idx="2358">
                  <c:v>34359.183221924461</c:v>
                </c:pt>
                <c:pt idx="2359">
                  <c:v>34375.62427055656</c:v>
                </c:pt>
                <c:pt idx="2360">
                  <c:v>34392.066113893583</c:v>
                </c:pt>
                <c:pt idx="2361">
                  <c:v>34408.508751598914</c:v>
                </c:pt>
                <c:pt idx="2362">
                  <c:v>34424.952183336267</c:v>
                </c:pt>
                <c:pt idx="2363">
                  <c:v>34441.396408769586</c:v>
                </c:pt>
                <c:pt idx="2364">
                  <c:v>34457.841427563166</c:v>
                </c:pt>
                <c:pt idx="2365">
                  <c:v>34474.287239381527</c:v>
                </c:pt>
                <c:pt idx="2366">
                  <c:v>34490.733843889473</c:v>
                </c:pt>
                <c:pt idx="2367">
                  <c:v>34507.181240752165</c:v>
                </c:pt>
                <c:pt idx="2368">
                  <c:v>34523.629429634937</c:v>
                </c:pt>
                <c:pt idx="2369">
                  <c:v>34540.078410203503</c:v>
                </c:pt>
                <c:pt idx="2370">
                  <c:v>34556.528182123788</c:v>
                </c:pt>
                <c:pt idx="2371">
                  <c:v>34572.978745062057</c:v>
                </c:pt>
                <c:pt idx="2372">
                  <c:v>34589.43009868481</c:v>
                </c:pt>
                <c:pt idx="2373">
                  <c:v>34605.882242658859</c:v>
                </c:pt>
                <c:pt idx="2374">
                  <c:v>34622.335176651264</c:v>
                </c:pt>
                <c:pt idx="2375">
                  <c:v>34638.788900329411</c:v>
                </c:pt>
                <c:pt idx="2376">
                  <c:v>34655.24341336092</c:v>
                </c:pt>
                <c:pt idx="2377">
                  <c:v>34671.698715413724</c:v>
                </c:pt>
                <c:pt idx="2378">
                  <c:v>34688.154806156024</c:v>
                </c:pt>
                <c:pt idx="2379">
                  <c:v>34704.611685256277</c:v>
                </c:pt>
                <c:pt idx="2380">
                  <c:v>34721.06935238326</c:v>
                </c:pt>
                <c:pt idx="2381">
                  <c:v>34737.527807206017</c:v>
                </c:pt>
                <c:pt idx="2382">
                  <c:v>34753.987049393843</c:v>
                </c:pt>
                <c:pt idx="2383">
                  <c:v>34770.447078616337</c:v>
                </c:pt>
                <c:pt idx="2384">
                  <c:v>34786.907894543358</c:v>
                </c:pt>
                <c:pt idx="2385">
                  <c:v>34803.369496845058</c:v>
                </c:pt>
                <c:pt idx="2386">
                  <c:v>34819.831885191859</c:v>
                </c:pt>
                <c:pt idx="2387">
                  <c:v>34836.295059254458</c:v>
                </c:pt>
                <c:pt idx="2388">
                  <c:v>34852.759018703837</c:v>
                </c:pt>
                <c:pt idx="2389">
                  <c:v>34869.223763211201</c:v>
                </c:pt>
                <c:pt idx="2390">
                  <c:v>34885.689292448165</c:v>
                </c:pt>
                <c:pt idx="2391">
                  <c:v>34902.155606086431</c:v>
                </c:pt>
                <c:pt idx="2392">
                  <c:v>34918.622703798123</c:v>
                </c:pt>
                <c:pt idx="2393">
                  <c:v>34935.090585255573</c:v>
                </c:pt>
                <c:pt idx="2394">
                  <c:v>34951.559250131402</c:v>
                </c:pt>
                <c:pt idx="2395">
                  <c:v>34968.028698098518</c:v>
                </c:pt>
                <c:pt idx="2396">
                  <c:v>34984.498928830071</c:v>
                </c:pt>
                <c:pt idx="2397">
                  <c:v>35000.969941999501</c:v>
                </c:pt>
                <c:pt idx="2398">
                  <c:v>35017.441737280533</c:v>
                </c:pt>
                <c:pt idx="2399">
                  <c:v>35033.914314347167</c:v>
                </c:pt>
                <c:pt idx="2400">
                  <c:v>35050.3876728736</c:v>
                </c:pt>
                <c:pt idx="2401">
                  <c:v>35066.861812534422</c:v>
                </c:pt>
                <c:pt idx="2402">
                  <c:v>35083.336733004391</c:v>
                </c:pt>
                <c:pt idx="2403">
                  <c:v>35099.812433958607</c:v>
                </c:pt>
                <c:pt idx="2404">
                  <c:v>35116.288915072386</c:v>
                </c:pt>
                <c:pt idx="2405">
                  <c:v>35132.766176021323</c:v>
                </c:pt>
                <c:pt idx="2406">
                  <c:v>35149.244216481347</c:v>
                </c:pt>
                <c:pt idx="2407">
                  <c:v>35165.723036128584</c:v>
                </c:pt>
                <c:pt idx="2408">
                  <c:v>35182.202634639427</c:v>
                </c:pt>
                <c:pt idx="2409">
                  <c:v>35198.683011690584</c:v>
                </c:pt>
                <c:pt idx="2410">
                  <c:v>35215.164166958995</c:v>
                </c:pt>
                <c:pt idx="2411">
                  <c:v>35231.646100121907</c:v>
                </c:pt>
                <c:pt idx="2412">
                  <c:v>35248.12881085679</c:v>
                </c:pt>
                <c:pt idx="2413">
                  <c:v>35264.612298841421</c:v>
                </c:pt>
                <c:pt idx="2414">
                  <c:v>35281.096563753781</c:v>
                </c:pt>
                <c:pt idx="2415">
                  <c:v>35297.581605272215</c:v>
                </c:pt>
                <c:pt idx="2416">
                  <c:v>35314.067423075227</c:v>
                </c:pt>
                <c:pt idx="2417">
                  <c:v>35330.554016841699</c:v>
                </c:pt>
                <c:pt idx="2418">
                  <c:v>35347.041386250676</c:v>
                </c:pt>
                <c:pt idx="2419">
                  <c:v>35363.529530981505</c:v>
                </c:pt>
                <c:pt idx="2420">
                  <c:v>35380.018450713855</c:v>
                </c:pt>
                <c:pt idx="2421">
                  <c:v>35396.508145127562</c:v>
                </c:pt>
                <c:pt idx="2422">
                  <c:v>35412.998613902811</c:v>
                </c:pt>
                <c:pt idx="2423">
                  <c:v>35429.489856719963</c:v>
                </c:pt>
                <c:pt idx="2424">
                  <c:v>35445.981873259749</c:v>
                </c:pt>
                <c:pt idx="2425">
                  <c:v>35462.474663203073</c:v>
                </c:pt>
                <c:pt idx="2426">
                  <c:v>35478.96822623114</c:v>
                </c:pt>
                <c:pt idx="2427">
                  <c:v>35495.462562025437</c:v>
                </c:pt>
                <c:pt idx="2428">
                  <c:v>35511.957670267679</c:v>
                </c:pt>
                <c:pt idx="2429">
                  <c:v>35528.453550639846</c:v>
                </c:pt>
                <c:pt idx="2430">
                  <c:v>35544.950202824199</c:v>
                </c:pt>
                <c:pt idx="2431">
                  <c:v>35561.447626503228</c:v>
                </c:pt>
                <c:pt idx="2432">
                  <c:v>35577.945821359761</c:v>
                </c:pt>
                <c:pt idx="2433">
                  <c:v>35594.444787076791</c:v>
                </c:pt>
                <c:pt idx="2434">
                  <c:v>35610.944523337603</c:v>
                </c:pt>
                <c:pt idx="2435">
                  <c:v>35627.445029825773</c:v>
                </c:pt>
                <c:pt idx="2436">
                  <c:v>35643.946306225131</c:v>
                </c:pt>
                <c:pt idx="2437">
                  <c:v>35660.448352219712</c:v>
                </c:pt>
                <c:pt idx="2438">
                  <c:v>35676.951167493862</c:v>
                </c:pt>
                <c:pt idx="2439">
                  <c:v>35693.454751732192</c:v>
                </c:pt>
                <c:pt idx="2440">
                  <c:v>35709.959104619535</c:v>
                </c:pt>
                <c:pt idx="2441">
                  <c:v>35726.464225841009</c:v>
                </c:pt>
                <c:pt idx="2442">
                  <c:v>35742.970115081982</c:v>
                </c:pt>
                <c:pt idx="2443">
                  <c:v>35759.476772028072</c:v>
                </c:pt>
                <c:pt idx="2444">
                  <c:v>35775.984196365163</c:v>
                </c:pt>
                <c:pt idx="2445">
                  <c:v>35792.492387779384</c:v>
                </c:pt>
                <c:pt idx="2446">
                  <c:v>35809.001345957142</c:v>
                </c:pt>
                <c:pt idx="2447">
                  <c:v>35825.511070585089</c:v>
                </c:pt>
                <c:pt idx="2448">
                  <c:v>35842.021561350135</c:v>
                </c:pt>
                <c:pt idx="2449">
                  <c:v>35858.532817939442</c:v>
                </c:pt>
                <c:pt idx="2450">
                  <c:v>35875.044840040413</c:v>
                </c:pt>
                <c:pt idx="2451">
                  <c:v>35891.557627340742</c:v>
                </c:pt>
                <c:pt idx="2452">
                  <c:v>35908.071179528335</c:v>
                </c:pt>
                <c:pt idx="2453">
                  <c:v>35924.585496291402</c:v>
                </c:pt>
                <c:pt idx="2454">
                  <c:v>35941.100577318372</c:v>
                </c:pt>
                <c:pt idx="2455">
                  <c:v>35957.616422297913</c:v>
                </c:pt>
                <c:pt idx="2456">
                  <c:v>35974.133030918994</c:v>
                </c:pt>
                <c:pt idx="2457">
                  <c:v>35990.650402870808</c:v>
                </c:pt>
                <c:pt idx="2458">
                  <c:v>36007.168537842808</c:v>
                </c:pt>
                <c:pt idx="2459">
                  <c:v>36023.687435524662</c:v>
                </c:pt>
                <c:pt idx="2460">
                  <c:v>36040.207095606391</c:v>
                </c:pt>
                <c:pt idx="2461">
                  <c:v>36056.727517778163</c:v>
                </c:pt>
                <c:pt idx="2462">
                  <c:v>36073.248701730416</c:v>
                </c:pt>
                <c:pt idx="2463">
                  <c:v>36089.770647153906</c:v>
                </c:pt>
                <c:pt idx="2464">
                  <c:v>36106.293353739566</c:v>
                </c:pt>
                <c:pt idx="2465">
                  <c:v>36122.81682117864</c:v>
                </c:pt>
                <c:pt idx="2466">
                  <c:v>36139.341049162533</c:v>
                </c:pt>
                <c:pt idx="2467">
                  <c:v>36155.866037383006</c:v>
                </c:pt>
                <c:pt idx="2468">
                  <c:v>36172.391785531974</c:v>
                </c:pt>
                <c:pt idx="2469">
                  <c:v>36188.918293301729</c:v>
                </c:pt>
                <c:pt idx="2470">
                  <c:v>36205.445560384658</c:v>
                </c:pt>
                <c:pt idx="2471">
                  <c:v>36221.973586473498</c:v>
                </c:pt>
                <c:pt idx="2472">
                  <c:v>36238.502371261202</c:v>
                </c:pt>
                <c:pt idx="2473">
                  <c:v>36255.031914441002</c:v>
                </c:pt>
                <c:pt idx="2474">
                  <c:v>36271.562215706334</c:v>
                </c:pt>
                <c:pt idx="2475">
                  <c:v>36288.093274750878</c:v>
                </c:pt>
                <c:pt idx="2476">
                  <c:v>36304.625091268608</c:v>
                </c:pt>
                <c:pt idx="2477">
                  <c:v>36321.157664953731</c:v>
                </c:pt>
                <c:pt idx="2478">
                  <c:v>36337.690995500678</c:v>
                </c:pt>
                <c:pt idx="2479">
                  <c:v>36354.225082604127</c:v>
                </c:pt>
                <c:pt idx="2480">
                  <c:v>36370.759925959057</c:v>
                </c:pt>
                <c:pt idx="2481">
                  <c:v>36387.295525260597</c:v>
                </c:pt>
                <c:pt idx="2482">
                  <c:v>36403.831880204227</c:v>
                </c:pt>
                <c:pt idx="2483">
                  <c:v>36420.368990485593</c:v>
                </c:pt>
                <c:pt idx="2484">
                  <c:v>36436.906855800597</c:v>
                </c:pt>
                <c:pt idx="2485">
                  <c:v>36453.445475845423</c:v>
                </c:pt>
                <c:pt idx="2486">
                  <c:v>36469.98485031649</c:v>
                </c:pt>
                <c:pt idx="2487">
                  <c:v>36486.52497891042</c:v>
                </c:pt>
                <c:pt idx="2488">
                  <c:v>36503.065861324139</c:v>
                </c:pt>
                <c:pt idx="2489">
                  <c:v>36519.607497254772</c:v>
                </c:pt>
                <c:pt idx="2490">
                  <c:v>36536.149886399711</c:v>
                </c:pt>
                <c:pt idx="2491">
                  <c:v>36552.693028456561</c:v>
                </c:pt>
                <c:pt idx="2492">
                  <c:v>36569.236923123201</c:v>
                </c:pt>
                <c:pt idx="2493">
                  <c:v>36585.781570097759</c:v>
                </c:pt>
                <c:pt idx="2494">
                  <c:v>36602.326969078575</c:v>
                </c:pt>
                <c:pt idx="2495">
                  <c:v>36618.873119764226</c:v>
                </c:pt>
                <c:pt idx="2496">
                  <c:v>36635.420021853577</c:v>
                </c:pt>
                <c:pt idx="2497">
                  <c:v>36651.967675045686</c:v>
                </c:pt>
                <c:pt idx="2498">
                  <c:v>36668.516079039888</c:v>
                </c:pt>
                <c:pt idx="2499">
                  <c:v>36685.065233535701</c:v>
                </c:pt>
                <c:pt idx="2500">
                  <c:v>36701.615138232992</c:v>
                </c:pt>
                <c:pt idx="2501">
                  <c:v>36718.165792831729</c:v>
                </c:pt>
                <c:pt idx="2502">
                  <c:v>36734.717197032252</c:v>
                </c:pt>
                <c:pt idx="2503">
                  <c:v>36751.269350535047</c:v>
                </c:pt>
                <c:pt idx="2504">
                  <c:v>36767.822253040904</c:v>
                </c:pt>
                <c:pt idx="2505">
                  <c:v>36784.375904250759</c:v>
                </c:pt>
                <c:pt idx="2506">
                  <c:v>36800.930303865884</c:v>
                </c:pt>
                <c:pt idx="2507">
                  <c:v>36817.48545158776</c:v>
                </c:pt>
                <c:pt idx="2508">
                  <c:v>36834.041347118102</c:v>
                </c:pt>
                <c:pt idx="2509">
                  <c:v>36850.597990158829</c:v>
                </c:pt>
                <c:pt idx="2510">
                  <c:v>36867.155380412158</c:v>
                </c:pt>
                <c:pt idx="2511">
                  <c:v>36883.713517580502</c:v>
                </c:pt>
                <c:pt idx="2512">
                  <c:v>36900.272401366514</c:v>
                </c:pt>
                <c:pt idx="2513">
                  <c:v>36916.83203147311</c:v>
                </c:pt>
                <c:pt idx="2514">
                  <c:v>36933.392407603402</c:v>
                </c:pt>
                <c:pt idx="2515">
                  <c:v>36949.953529460785</c:v>
                </c:pt>
                <c:pt idx="2516">
                  <c:v>36966.515396748851</c:v>
                </c:pt>
                <c:pt idx="2517">
                  <c:v>36983.078009171433</c:v>
                </c:pt>
                <c:pt idx="2518">
                  <c:v>36999.641366432625</c:v>
                </c:pt>
                <c:pt idx="2519">
                  <c:v>37016.205468236723</c:v>
                </c:pt>
                <c:pt idx="2520">
                  <c:v>37032.770314288289</c:v>
                </c:pt>
                <c:pt idx="2521">
                  <c:v>37049.335904292107</c:v>
                </c:pt>
                <c:pt idx="2522">
                  <c:v>37065.902237953174</c:v>
                </c:pt>
                <c:pt idx="2523">
                  <c:v>37082.469314976741</c:v>
                </c:pt>
                <c:pt idx="2524">
                  <c:v>37099.037135068291</c:v>
                </c:pt>
                <c:pt idx="2525">
                  <c:v>37115.60569793357</c:v>
                </c:pt>
                <c:pt idx="2526">
                  <c:v>37132.175003278491</c:v>
                </c:pt>
                <c:pt idx="2527">
                  <c:v>37148.74505080923</c:v>
                </c:pt>
                <c:pt idx="2528">
                  <c:v>37165.31584023223</c:v>
                </c:pt>
                <c:pt idx="2529">
                  <c:v>37181.887371254139</c:v>
                </c:pt>
                <c:pt idx="2530">
                  <c:v>37198.45964358178</c:v>
                </c:pt>
                <c:pt idx="2531">
                  <c:v>37215.032656922333</c:v>
                </c:pt>
                <c:pt idx="2532">
                  <c:v>37231.606410983091</c:v>
                </c:pt>
                <c:pt idx="2533">
                  <c:v>37248.180905471658</c:v>
                </c:pt>
                <c:pt idx="2534">
                  <c:v>37264.756140095815</c:v>
                </c:pt>
                <c:pt idx="2535">
                  <c:v>37281.332114563593</c:v>
                </c:pt>
                <c:pt idx="2536">
                  <c:v>37297.908828583277</c:v>
                </c:pt>
                <c:pt idx="2537">
                  <c:v>37314.486281863341</c:v>
                </c:pt>
                <c:pt idx="2538">
                  <c:v>37331.064474112522</c:v>
                </c:pt>
                <c:pt idx="2539">
                  <c:v>37347.643405039758</c:v>
                </c:pt>
                <c:pt idx="2540">
                  <c:v>37364.223074354239</c:v>
                </c:pt>
                <c:pt idx="2541">
                  <c:v>37380.803481765382</c:v>
                </c:pt>
                <c:pt idx="2542">
                  <c:v>37397.384626982828</c:v>
                </c:pt>
                <c:pt idx="2543">
                  <c:v>37413.966509716432</c:v>
                </c:pt>
                <c:pt idx="2544">
                  <c:v>37430.549129676278</c:v>
                </c:pt>
                <c:pt idx="2545">
                  <c:v>37447.132486572715</c:v>
                </c:pt>
                <c:pt idx="2546">
                  <c:v>37463.716580116285</c:v>
                </c:pt>
                <c:pt idx="2547">
                  <c:v>37480.301410017761</c:v>
                </c:pt>
                <c:pt idx="2548">
                  <c:v>37496.886975988193</c:v>
                </c:pt>
                <c:pt idx="2549">
                  <c:v>37513.473277738733</c:v>
                </c:pt>
                <c:pt idx="2550">
                  <c:v>37530.060314980881</c:v>
                </c:pt>
                <c:pt idx="2551">
                  <c:v>37546.648087426336</c:v>
                </c:pt>
                <c:pt idx="2552">
                  <c:v>37563.236594786991</c:v>
                </c:pt>
                <c:pt idx="2553">
                  <c:v>37579.825836774995</c:v>
                </c:pt>
                <c:pt idx="2554">
                  <c:v>37596.415813102692</c:v>
                </c:pt>
                <c:pt idx="2555">
                  <c:v>37613.006523482683</c:v>
                </c:pt>
                <c:pt idx="2556">
                  <c:v>37629.597967627764</c:v>
                </c:pt>
                <c:pt idx="2557">
                  <c:v>37646.190145250992</c:v>
                </c:pt>
                <c:pt idx="2558">
                  <c:v>37662.783056065622</c:v>
                </c:pt>
                <c:pt idx="2559">
                  <c:v>37679.376699785149</c:v>
                </c:pt>
                <c:pt idx="2560">
                  <c:v>37695.971076123256</c:v>
                </c:pt>
                <c:pt idx="2561">
                  <c:v>37712.566184793883</c:v>
                </c:pt>
                <c:pt idx="2562">
                  <c:v>37729.162025511192</c:v>
                </c:pt>
                <c:pt idx="2563">
                  <c:v>37745.758597989596</c:v>
                </c:pt>
                <c:pt idx="2564">
                  <c:v>37762.355901943636</c:v>
                </c:pt>
                <c:pt idx="2565">
                  <c:v>37778.953937088176</c:v>
                </c:pt>
                <c:pt idx="2566">
                  <c:v>37795.55270313823</c:v>
                </c:pt>
                <c:pt idx="2567">
                  <c:v>37812.152199809112</c:v>
                </c:pt>
                <c:pt idx="2568">
                  <c:v>37828.752426816252</c:v>
                </c:pt>
                <c:pt idx="2569">
                  <c:v>37845.35338387543</c:v>
                </c:pt>
                <c:pt idx="2570">
                  <c:v>37861.955070702534</c:v>
                </c:pt>
                <c:pt idx="2571">
                  <c:v>37878.557487013721</c:v>
                </c:pt>
                <c:pt idx="2572">
                  <c:v>37895.160632525382</c:v>
                </c:pt>
                <c:pt idx="2573">
                  <c:v>37911.764506954118</c:v>
                </c:pt>
                <c:pt idx="2574">
                  <c:v>37928.36911001672</c:v>
                </c:pt>
                <c:pt idx="2575">
                  <c:v>37944.974441430226</c:v>
                </c:pt>
                <c:pt idx="2576">
                  <c:v>37961.580500911914</c:v>
                </c:pt>
                <c:pt idx="2577">
                  <c:v>37978.187288179237</c:v>
                </c:pt>
                <c:pt idx="2578">
                  <c:v>37994.794802949902</c:v>
                </c:pt>
                <c:pt idx="2579">
                  <c:v>38011.403044941806</c:v>
                </c:pt>
                <c:pt idx="2580">
                  <c:v>38028.012013873114</c:v>
                </c:pt>
                <c:pt idx="2581">
                  <c:v>38044.62170946211</c:v>
                </c:pt>
                <c:pt idx="2582">
                  <c:v>38061.232131427438</c:v>
                </c:pt>
                <c:pt idx="2583">
                  <c:v>38077.843279487846</c:v>
                </c:pt>
                <c:pt idx="2584">
                  <c:v>38094.455153362323</c:v>
                </c:pt>
                <c:pt idx="2585">
                  <c:v>38111.067752770112</c:v>
                </c:pt>
                <c:pt idx="2586">
                  <c:v>38127.681077430658</c:v>
                </c:pt>
                <c:pt idx="2587">
                  <c:v>38144.295127063582</c:v>
                </c:pt>
                <c:pt idx="2588">
                  <c:v>38160.909901388812</c:v>
                </c:pt>
                <c:pt idx="2589">
                  <c:v>38177.525400126375</c:v>
                </c:pt>
                <c:pt idx="2590">
                  <c:v>38194.141622996605</c:v>
                </c:pt>
                <c:pt idx="2591">
                  <c:v>38210.758569720041</c:v>
                </c:pt>
                <c:pt idx="2592">
                  <c:v>38227.37624001738</c:v>
                </c:pt>
                <c:pt idx="2593">
                  <c:v>38243.994633609582</c:v>
                </c:pt>
                <c:pt idx="2594">
                  <c:v>38260.613750217824</c:v>
                </c:pt>
                <c:pt idx="2595">
                  <c:v>38277.233589563482</c:v>
                </c:pt>
                <c:pt idx="2596">
                  <c:v>38293.854151368192</c:v>
                </c:pt>
                <c:pt idx="2597">
                  <c:v>38310.475435353677</c:v>
                </c:pt>
                <c:pt idx="2598">
                  <c:v>38327.097441242026</c:v>
                </c:pt>
                <c:pt idx="2599">
                  <c:v>38343.720168755463</c:v>
                </c:pt>
                <c:pt idx="2600">
                  <c:v>38360.34361761644</c:v>
                </c:pt>
                <c:pt idx="2601">
                  <c:v>38376.967787547605</c:v>
                </c:pt>
                <c:pt idx="2602">
                  <c:v>38393.592678271882</c:v>
                </c:pt>
                <c:pt idx="2603">
                  <c:v>38410.218289512304</c:v>
                </c:pt>
                <c:pt idx="2604">
                  <c:v>38426.844620992233</c:v>
                </c:pt>
                <c:pt idx="2605">
                  <c:v>38443.471672435131</c:v>
                </c:pt>
                <c:pt idx="2606">
                  <c:v>38460.099443564744</c:v>
                </c:pt>
                <c:pt idx="2607">
                  <c:v>38476.727934105045</c:v>
                </c:pt>
                <c:pt idx="2608">
                  <c:v>38493.357143780158</c:v>
                </c:pt>
                <c:pt idx="2609">
                  <c:v>38509.987072314441</c:v>
                </c:pt>
                <c:pt idx="2610">
                  <c:v>38526.617719432492</c:v>
                </c:pt>
                <c:pt idx="2611">
                  <c:v>38543.249084859061</c:v>
                </c:pt>
                <c:pt idx="2612">
                  <c:v>38559.881168319189</c:v>
                </c:pt>
                <c:pt idx="2613">
                  <c:v>38576.513969538035</c:v>
                </c:pt>
                <c:pt idx="2614">
                  <c:v>38593.147488241062</c:v>
                </c:pt>
                <c:pt idx="2615">
                  <c:v>38609.781724153872</c:v>
                </c:pt>
                <c:pt idx="2616">
                  <c:v>38626.416677002329</c:v>
                </c:pt>
                <c:pt idx="2617">
                  <c:v>38643.052346512435</c:v>
                </c:pt>
                <c:pt idx="2618">
                  <c:v>38659.688732410483</c:v>
                </c:pt>
                <c:pt idx="2619">
                  <c:v>38676.325834422925</c:v>
                </c:pt>
                <c:pt idx="2620">
                  <c:v>38692.963652276419</c:v>
                </c:pt>
                <c:pt idx="2621">
                  <c:v>38709.602185697877</c:v>
                </c:pt>
                <c:pt idx="2622">
                  <c:v>38726.241434414362</c:v>
                </c:pt>
                <c:pt idx="2623">
                  <c:v>38742.881398153208</c:v>
                </c:pt>
                <c:pt idx="2624">
                  <c:v>38759.522076641886</c:v>
                </c:pt>
                <c:pt idx="2625">
                  <c:v>38776.163469608131</c:v>
                </c:pt>
                <c:pt idx="2626">
                  <c:v>38792.80557677988</c:v>
                </c:pt>
                <c:pt idx="2627">
                  <c:v>38809.448397885208</c:v>
                </c:pt>
                <c:pt idx="2628">
                  <c:v>38826.091932652489</c:v>
                </c:pt>
                <c:pt idx="2629">
                  <c:v>38842.736180810265</c:v>
                </c:pt>
                <c:pt idx="2630">
                  <c:v>38859.381142087288</c:v>
                </c:pt>
                <c:pt idx="2631">
                  <c:v>38876.026816212521</c:v>
                </c:pt>
                <c:pt idx="2632">
                  <c:v>38892.673202915066</c:v>
                </c:pt>
                <c:pt idx="2633">
                  <c:v>38909.320301924359</c:v>
                </c:pt>
                <c:pt idx="2634">
                  <c:v>38925.968112969938</c:v>
                </c:pt>
                <c:pt idx="2635">
                  <c:v>38942.616635781596</c:v>
                </c:pt>
                <c:pt idx="2636">
                  <c:v>38959.265870089293</c:v>
                </c:pt>
                <c:pt idx="2637">
                  <c:v>38975.915815623252</c:v>
                </c:pt>
                <c:pt idx="2638">
                  <c:v>38992.566472113824</c:v>
                </c:pt>
                <c:pt idx="2639">
                  <c:v>39009.217839291639</c:v>
                </c:pt>
                <c:pt idx="2640">
                  <c:v>39025.869916887481</c:v>
                </c:pt>
                <c:pt idx="2641">
                  <c:v>39042.522704632349</c:v>
                </c:pt>
                <c:pt idx="2642">
                  <c:v>39059.176202257484</c:v>
                </c:pt>
                <c:pt idx="2643">
                  <c:v>39075.830409494243</c:v>
                </c:pt>
                <c:pt idx="2644">
                  <c:v>39092.485326074282</c:v>
                </c:pt>
                <c:pt idx="2645">
                  <c:v>39109.140951729401</c:v>
                </c:pt>
                <c:pt idx="2646">
                  <c:v>39125.797286191613</c:v>
                </c:pt>
                <c:pt idx="2647">
                  <c:v>39142.454329193184</c:v>
                </c:pt>
                <c:pt idx="2648">
                  <c:v>39159.112080466482</c:v>
                </c:pt>
                <c:pt idx="2649">
                  <c:v>39175.770539744153</c:v>
                </c:pt>
                <c:pt idx="2650">
                  <c:v>39192.429706759031</c:v>
                </c:pt>
                <c:pt idx="2651">
                  <c:v>39209.089581244167</c:v>
                </c:pt>
                <c:pt idx="2652">
                  <c:v>39225.750162932745</c:v>
                </c:pt>
                <c:pt idx="2653">
                  <c:v>39242.411451558233</c:v>
                </c:pt>
                <c:pt idx="2654">
                  <c:v>39259.073446854265</c:v>
                </c:pt>
                <c:pt idx="2655">
                  <c:v>39275.736148554657</c:v>
                </c:pt>
                <c:pt idx="2656">
                  <c:v>39292.399556393466</c:v>
                </c:pt>
                <c:pt idx="2657">
                  <c:v>39309.063670104901</c:v>
                </c:pt>
                <c:pt idx="2658">
                  <c:v>39325.728489423404</c:v>
                </c:pt>
                <c:pt idx="2659">
                  <c:v>39342.394014083606</c:v>
                </c:pt>
                <c:pt idx="2660">
                  <c:v>39359.060243820371</c:v>
                </c:pt>
                <c:pt idx="2661">
                  <c:v>39375.727178368681</c:v>
                </c:pt>
                <c:pt idx="2662">
                  <c:v>39392.394817463835</c:v>
                </c:pt>
                <c:pt idx="2663">
                  <c:v>39409.063160841186</c:v>
                </c:pt>
                <c:pt idx="2664">
                  <c:v>39425.732208236441</c:v>
                </c:pt>
                <c:pt idx="2665">
                  <c:v>39442.401959385359</c:v>
                </c:pt>
                <c:pt idx="2666">
                  <c:v>39459.072414024027</c:v>
                </c:pt>
                <c:pt idx="2667">
                  <c:v>39475.743571888604</c:v>
                </c:pt>
                <c:pt idx="2668">
                  <c:v>39492.415432715585</c:v>
                </c:pt>
                <c:pt idx="2669">
                  <c:v>39509.087996241542</c:v>
                </c:pt>
                <c:pt idx="2670">
                  <c:v>39525.761262203283</c:v>
                </c:pt>
                <c:pt idx="2671">
                  <c:v>39542.435230337869</c:v>
                </c:pt>
                <c:pt idx="2672">
                  <c:v>39559.109900382478</c:v>
                </c:pt>
                <c:pt idx="2673">
                  <c:v>39575.785272074521</c:v>
                </c:pt>
                <c:pt idx="2674">
                  <c:v>39592.461345151591</c:v>
                </c:pt>
                <c:pt idx="2675">
                  <c:v>39609.138119351512</c:v>
                </c:pt>
                <c:pt idx="2676">
                  <c:v>39625.815594412277</c:v>
                </c:pt>
                <c:pt idx="2677">
                  <c:v>39642.493770072055</c:v>
                </c:pt>
                <c:pt idx="2678">
                  <c:v>39659.172646069244</c:v>
                </c:pt>
                <c:pt idx="2679">
                  <c:v>39675.852222142472</c:v>
                </c:pt>
                <c:pt idx="2680">
                  <c:v>39692.532498030421</c:v>
                </c:pt>
                <c:pt idx="2681">
                  <c:v>39709.21347347214</c:v>
                </c:pt>
                <c:pt idx="2682">
                  <c:v>39725.895148206771</c:v>
                </c:pt>
                <c:pt idx="2683">
                  <c:v>39742.577521973675</c:v>
                </c:pt>
                <c:pt idx="2684">
                  <c:v>39759.260594512423</c:v>
                </c:pt>
                <c:pt idx="2685">
                  <c:v>39775.94436556274</c:v>
                </c:pt>
                <c:pt idx="2686">
                  <c:v>39792.628834864598</c:v>
                </c:pt>
                <c:pt idx="2687">
                  <c:v>39809.31400215812</c:v>
                </c:pt>
                <c:pt idx="2688">
                  <c:v>39825.9998671836</c:v>
                </c:pt>
                <c:pt idx="2689">
                  <c:v>39842.686429681613</c:v>
                </c:pt>
                <c:pt idx="2690">
                  <c:v>39859.373689392887</c:v>
                </c:pt>
                <c:pt idx="2691">
                  <c:v>39876.061646058275</c:v>
                </c:pt>
                <c:pt idx="2692">
                  <c:v>39892.75029941892</c:v>
                </c:pt>
                <c:pt idx="2693">
                  <c:v>39909.439649216081</c:v>
                </c:pt>
                <c:pt idx="2694">
                  <c:v>39926.129695191274</c:v>
                </c:pt>
                <c:pt idx="2695">
                  <c:v>39942.820437086186</c:v>
                </c:pt>
                <c:pt idx="2696">
                  <c:v>39959.511874642652</c:v>
                </c:pt>
                <c:pt idx="2697">
                  <c:v>39976.204007602755</c:v>
                </c:pt>
                <c:pt idx="2698">
                  <c:v>39992.896835708743</c:v>
                </c:pt>
                <c:pt idx="2699">
                  <c:v>40009.590358703055</c:v>
                </c:pt>
                <c:pt idx="2700">
                  <c:v>40026.284576328348</c:v>
                </c:pt>
                <c:pt idx="2701">
                  <c:v>40042.979488327401</c:v>
                </c:pt>
                <c:pt idx="2702">
                  <c:v>40059.675094443272</c:v>
                </c:pt>
                <c:pt idx="2703">
                  <c:v>40076.37139441914</c:v>
                </c:pt>
                <c:pt idx="2704">
                  <c:v>40093.068387998414</c:v>
                </c:pt>
                <c:pt idx="2705">
                  <c:v>40109.766074924664</c:v>
                </c:pt>
                <c:pt idx="2706">
                  <c:v>40126.464454941677</c:v>
                </c:pt>
                <c:pt idx="2707">
                  <c:v>40143.163527793411</c:v>
                </c:pt>
                <c:pt idx="2708">
                  <c:v>40159.863293224043</c:v>
                </c:pt>
                <c:pt idx="2709">
                  <c:v>40176.563750977861</c:v>
                </c:pt>
                <c:pt idx="2710">
                  <c:v>40193.264900799441</c:v>
                </c:pt>
                <c:pt idx="2711">
                  <c:v>40209.966742433484</c:v>
                </c:pt>
                <c:pt idx="2712">
                  <c:v>40226.669275624918</c:v>
                </c:pt>
                <c:pt idx="2713">
                  <c:v>40243.372500118807</c:v>
                </c:pt>
                <c:pt idx="2714">
                  <c:v>40260.076415660435</c:v>
                </c:pt>
                <c:pt idx="2715">
                  <c:v>40276.781021995295</c:v>
                </c:pt>
                <c:pt idx="2716">
                  <c:v>40293.486318869043</c:v>
                </c:pt>
                <c:pt idx="2717">
                  <c:v>40310.1923060275</c:v>
                </c:pt>
                <c:pt idx="2718">
                  <c:v>40326.898983216721</c:v>
                </c:pt>
                <c:pt idx="2719">
                  <c:v>40343.606350182919</c:v>
                </c:pt>
                <c:pt idx="2720">
                  <c:v>40360.314406672493</c:v>
                </c:pt>
                <c:pt idx="2721">
                  <c:v>40377.023152432033</c:v>
                </c:pt>
                <c:pt idx="2722">
                  <c:v>40393.732587208338</c:v>
                </c:pt>
                <c:pt idx="2723">
                  <c:v>40410.442710748357</c:v>
                </c:pt>
                <c:pt idx="2724">
                  <c:v>40427.153522799228</c:v>
                </c:pt>
                <c:pt idx="2725">
                  <c:v>40443.865023108301</c:v>
                </c:pt>
                <c:pt idx="2726">
                  <c:v>40460.577211423108</c:v>
                </c:pt>
                <c:pt idx="2727">
                  <c:v>40477.290087491325</c:v>
                </c:pt>
                <c:pt idx="2728">
                  <c:v>40494.00365106087</c:v>
                </c:pt>
                <c:pt idx="2729">
                  <c:v>40510.717901879805</c:v>
                </c:pt>
                <c:pt idx="2730">
                  <c:v>40527.432839696419</c:v>
                </c:pt>
                <c:pt idx="2731">
                  <c:v>40544.148464259088</c:v>
                </c:pt>
                <c:pt idx="2732">
                  <c:v>40560.864775316513</c:v>
                </c:pt>
                <c:pt idx="2733">
                  <c:v>40577.58177261745</c:v>
                </c:pt>
                <c:pt idx="2734">
                  <c:v>40594.299455910943</c:v>
                </c:pt>
                <c:pt idx="2735">
                  <c:v>40611.017824946168</c:v>
                </c:pt>
                <c:pt idx="2736">
                  <c:v>40627.736879472461</c:v>
                </c:pt>
                <c:pt idx="2737">
                  <c:v>40644.45661923939</c:v>
                </c:pt>
                <c:pt idx="2738">
                  <c:v>40661.177043996635</c:v>
                </c:pt>
                <c:pt idx="2739">
                  <c:v>40677.898153494192</c:v>
                </c:pt>
                <c:pt idx="2740">
                  <c:v>40694.61994748209</c:v>
                </c:pt>
                <c:pt idx="2741">
                  <c:v>40711.342425710624</c:v>
                </c:pt>
                <c:pt idx="2742">
                  <c:v>40728.065587930265</c:v>
                </c:pt>
                <c:pt idx="2743">
                  <c:v>40744.789433891652</c:v>
                </c:pt>
                <c:pt idx="2744">
                  <c:v>40761.513963345606</c:v>
                </c:pt>
                <c:pt idx="2745">
                  <c:v>40778.239176043127</c:v>
                </c:pt>
                <c:pt idx="2746">
                  <c:v>40794.965071735387</c:v>
                </c:pt>
                <c:pt idx="2747">
                  <c:v>40811.691650173772</c:v>
                </c:pt>
                <c:pt idx="2748">
                  <c:v>40828.418911109846</c:v>
                </c:pt>
                <c:pt idx="2749">
                  <c:v>40845.146854295293</c:v>
                </c:pt>
                <c:pt idx="2750">
                  <c:v>40861.875479482078</c:v>
                </c:pt>
                <c:pt idx="2751">
                  <c:v>40878.604786422227</c:v>
                </c:pt>
                <c:pt idx="2752">
                  <c:v>40895.334774868061</c:v>
                </c:pt>
                <c:pt idx="2753">
                  <c:v>40912.065444571985</c:v>
                </c:pt>
                <c:pt idx="2754">
                  <c:v>40928.796795286682</c:v>
                </c:pt>
                <c:pt idx="2755">
                  <c:v>40945.528826764938</c:v>
                </c:pt>
                <c:pt idx="2756">
                  <c:v>40962.261538759725</c:v>
                </c:pt>
                <c:pt idx="2757">
                  <c:v>40978.99493102423</c:v>
                </c:pt>
                <c:pt idx="2758">
                  <c:v>40995.729003311775</c:v>
                </c:pt>
                <c:pt idx="2759">
                  <c:v>41012.463755375931</c:v>
                </c:pt>
                <c:pt idx="2760">
                  <c:v>41029.199186970349</c:v>
                </c:pt>
                <c:pt idx="2761">
                  <c:v>41045.93529784897</c:v>
                </c:pt>
                <c:pt idx="2762">
                  <c:v>41062.672087765786</c:v>
                </c:pt>
                <c:pt idx="2763">
                  <c:v>41079.409556475097</c:v>
                </c:pt>
                <c:pt idx="2764">
                  <c:v>41096.147703731265</c:v>
                </c:pt>
                <c:pt idx="2765">
                  <c:v>41112.88652928896</c:v>
                </c:pt>
                <c:pt idx="2766">
                  <c:v>41129.626032902881</c:v>
                </c:pt>
                <c:pt idx="2767">
                  <c:v>41146.366214328009</c:v>
                </c:pt>
                <c:pt idx="2768">
                  <c:v>41163.107073319436</c:v>
                </c:pt>
                <c:pt idx="2769">
                  <c:v>41179.848609632529</c:v>
                </c:pt>
                <c:pt idx="2770">
                  <c:v>41196.590823022714</c:v>
                </c:pt>
                <c:pt idx="2771">
                  <c:v>41213.333713245665</c:v>
                </c:pt>
                <c:pt idx="2772">
                  <c:v>41230.077280057209</c:v>
                </c:pt>
                <c:pt idx="2773">
                  <c:v>41246.821523213373</c:v>
                </c:pt>
                <c:pt idx="2774">
                  <c:v>41263.566442470328</c:v>
                </c:pt>
                <c:pt idx="2775">
                  <c:v>41280.312037584437</c:v>
                </c:pt>
                <c:pt idx="2776">
                  <c:v>41297.058308312218</c:v>
                </c:pt>
                <c:pt idx="2777">
                  <c:v>41313.805254410414</c:v>
                </c:pt>
                <c:pt idx="2778">
                  <c:v>41330.552875635869</c:v>
                </c:pt>
                <c:pt idx="2779">
                  <c:v>41347.301171745676</c:v>
                </c:pt>
                <c:pt idx="2780">
                  <c:v>41364.050142497086</c:v>
                </c:pt>
                <c:pt idx="2781">
                  <c:v>41380.799787647447</c:v>
                </c:pt>
                <c:pt idx="2782">
                  <c:v>41397.550106954433</c:v>
                </c:pt>
                <c:pt idx="2783">
                  <c:v>41414.301100175711</c:v>
                </c:pt>
                <c:pt idx="2784">
                  <c:v>41431.052767069283</c:v>
                </c:pt>
                <c:pt idx="2785">
                  <c:v>41447.805107393222</c:v>
                </c:pt>
                <c:pt idx="2786">
                  <c:v>41464.558120905815</c:v>
                </c:pt>
                <c:pt idx="2787">
                  <c:v>41481.311807365528</c:v>
                </c:pt>
                <c:pt idx="2788">
                  <c:v>41498.066166530945</c:v>
                </c:pt>
                <c:pt idx="2789">
                  <c:v>41514.821198160927</c:v>
                </c:pt>
                <c:pt idx="2790">
                  <c:v>41531.576902014414</c:v>
                </c:pt>
                <c:pt idx="2791">
                  <c:v>41548.333277850565</c:v>
                </c:pt>
                <c:pt idx="2792">
                  <c:v>41565.090325428682</c:v>
                </c:pt>
                <c:pt idx="2793">
                  <c:v>41581.848044508253</c:v>
                </c:pt>
                <c:pt idx="2794">
                  <c:v>41598.606434848974</c:v>
                </c:pt>
                <c:pt idx="2795">
                  <c:v>41615.365496210638</c:v>
                </c:pt>
                <c:pt idx="2796">
                  <c:v>41632.125228353274</c:v>
                </c:pt>
                <c:pt idx="2797">
                  <c:v>41648.885631037083</c:v>
                </c:pt>
                <c:pt idx="2798">
                  <c:v>41665.646704022365</c:v>
                </c:pt>
                <c:pt idx="2799">
                  <c:v>41682.408447069676</c:v>
                </c:pt>
                <c:pt idx="2800">
                  <c:v>41699.170859939702</c:v>
                </c:pt>
                <c:pt idx="2801">
                  <c:v>41715.933942393291</c:v>
                </c:pt>
                <c:pt idx="2802">
                  <c:v>41732.697694191505</c:v>
                </c:pt>
                <c:pt idx="2803">
                  <c:v>41749.462115095535</c:v>
                </c:pt>
                <c:pt idx="2804">
                  <c:v>41766.227204866722</c:v>
                </c:pt>
                <c:pt idx="2805">
                  <c:v>41782.992963266675</c:v>
                </c:pt>
                <c:pt idx="2806">
                  <c:v>41799.759390057057</c:v>
                </c:pt>
                <c:pt idx="2807">
                  <c:v>41816.526484999762</c:v>
                </c:pt>
                <c:pt idx="2808">
                  <c:v>41833.294247856873</c:v>
                </c:pt>
                <c:pt idx="2809">
                  <c:v>41850.06267839059</c:v>
                </c:pt>
                <c:pt idx="2810">
                  <c:v>41866.831776363288</c:v>
                </c:pt>
                <c:pt idx="2811">
                  <c:v>41883.601541537559</c:v>
                </c:pt>
                <c:pt idx="2812">
                  <c:v>41900.371973676134</c:v>
                </c:pt>
                <c:pt idx="2813">
                  <c:v>41917.143072541883</c:v>
                </c:pt>
                <c:pt idx="2814">
                  <c:v>41933.914837897923</c:v>
                </c:pt>
                <c:pt idx="2815">
                  <c:v>41950.68726950742</c:v>
                </c:pt>
                <c:pt idx="2816">
                  <c:v>41967.460367133834</c:v>
                </c:pt>
                <c:pt idx="2817">
                  <c:v>41984.23413054071</c:v>
                </c:pt>
                <c:pt idx="2818">
                  <c:v>42001.008559491849</c:v>
                </c:pt>
                <c:pt idx="2819">
                  <c:v>42017.783653751045</c:v>
                </c:pt>
                <c:pt idx="2820">
                  <c:v>42034.559413082468</c:v>
                </c:pt>
                <c:pt idx="2821">
                  <c:v>42051.335837250335</c:v>
                </c:pt>
                <c:pt idx="2822">
                  <c:v>42068.112926019028</c:v>
                </c:pt>
                <c:pt idx="2823">
                  <c:v>42084.890679153163</c:v>
                </c:pt>
                <c:pt idx="2824">
                  <c:v>42101.669096417456</c:v>
                </c:pt>
                <c:pt idx="2825">
                  <c:v>42118.448177576836</c:v>
                </c:pt>
                <c:pt idx="2826">
                  <c:v>42135.227922396356</c:v>
                </c:pt>
                <c:pt idx="2827">
                  <c:v>42152.008330641278</c:v>
                </c:pt>
                <c:pt idx="2828">
                  <c:v>42168.789402077004</c:v>
                </c:pt>
                <c:pt idx="2829">
                  <c:v>42185.571136469109</c:v>
                </c:pt>
                <c:pt idx="2830">
                  <c:v>42202.353533583322</c:v>
                </c:pt>
                <c:pt idx="2831">
                  <c:v>42219.136593185569</c:v>
                </c:pt>
                <c:pt idx="2832">
                  <c:v>42235.920315041913</c:v>
                </c:pt>
                <c:pt idx="2833">
                  <c:v>42252.704698918569</c:v>
                </c:pt>
                <c:pt idx="2834">
                  <c:v>42269.489744581952</c:v>
                </c:pt>
                <c:pt idx="2835">
                  <c:v>42286.275451798654</c:v>
                </c:pt>
                <c:pt idx="2836">
                  <c:v>42303.061820335359</c:v>
                </c:pt>
                <c:pt idx="2837">
                  <c:v>42319.848849959009</c:v>
                </c:pt>
                <c:pt idx="2838">
                  <c:v>42336.636540436615</c:v>
                </c:pt>
                <c:pt idx="2839">
                  <c:v>42353.424891535426</c:v>
                </c:pt>
                <c:pt idx="2840">
                  <c:v>42370.213903022835</c:v>
                </c:pt>
                <c:pt idx="2841">
                  <c:v>42387.003574666378</c:v>
                </c:pt>
                <c:pt idx="2842">
                  <c:v>42403.793906233768</c:v>
                </c:pt>
                <c:pt idx="2843">
                  <c:v>42420.584897492918</c:v>
                </c:pt>
                <c:pt idx="2844">
                  <c:v>42437.376548211811</c:v>
                </c:pt>
                <c:pt idx="2845">
                  <c:v>42454.168858158686</c:v>
                </c:pt>
                <c:pt idx="2846">
                  <c:v>42470.961827101906</c:v>
                </c:pt>
                <c:pt idx="2847">
                  <c:v>42487.755454809994</c:v>
                </c:pt>
                <c:pt idx="2848">
                  <c:v>42504.549741051633</c:v>
                </c:pt>
                <c:pt idx="2849">
                  <c:v>42521.344685595723</c:v>
                </c:pt>
                <c:pt idx="2850">
                  <c:v>42538.140288211223</c:v>
                </c:pt>
                <c:pt idx="2851">
                  <c:v>42554.936548667356</c:v>
                </c:pt>
                <c:pt idx="2852">
                  <c:v>42571.733466733422</c:v>
                </c:pt>
                <c:pt idx="2853">
                  <c:v>42588.531042178991</c:v>
                </c:pt>
                <c:pt idx="2854">
                  <c:v>42605.329274773634</c:v>
                </c:pt>
                <c:pt idx="2855">
                  <c:v>42622.128164287227</c:v>
                </c:pt>
                <c:pt idx="2856">
                  <c:v>42638.927710489785</c:v>
                </c:pt>
                <c:pt idx="2857">
                  <c:v>42655.727913151393</c:v>
                </c:pt>
                <c:pt idx="2858">
                  <c:v>42672.528772042402</c:v>
                </c:pt>
                <c:pt idx="2859">
                  <c:v>42689.330286933262</c:v>
                </c:pt>
                <c:pt idx="2860">
                  <c:v>42706.132457594606</c:v>
                </c:pt>
                <c:pt idx="2861">
                  <c:v>42722.935283797233</c:v>
                </c:pt>
                <c:pt idx="2862">
                  <c:v>42739.73876531209</c:v>
                </c:pt>
                <c:pt idx="2863">
                  <c:v>42756.542901910274</c:v>
                </c:pt>
                <c:pt idx="2864">
                  <c:v>42773.347693363081</c:v>
                </c:pt>
                <c:pt idx="2865">
                  <c:v>42790.153139441914</c:v>
                </c:pt>
                <c:pt idx="2866">
                  <c:v>42806.959239918368</c:v>
                </c:pt>
                <c:pt idx="2867">
                  <c:v>42823.765994564179</c:v>
                </c:pt>
                <c:pt idx="2868">
                  <c:v>42840.573403151277</c:v>
                </c:pt>
                <c:pt idx="2869">
                  <c:v>42857.381465451734</c:v>
                </c:pt>
                <c:pt idx="2870">
                  <c:v>42874.190181237755</c:v>
                </c:pt>
                <c:pt idx="2871">
                  <c:v>42890.999550281733</c:v>
                </c:pt>
                <c:pt idx="2872">
                  <c:v>42907.809572356236</c:v>
                </c:pt>
                <c:pt idx="2873">
                  <c:v>42924.620247233906</c:v>
                </c:pt>
                <c:pt idx="2874">
                  <c:v>42941.431574687638</c:v>
                </c:pt>
                <c:pt idx="2875">
                  <c:v>42958.243554490458</c:v>
                </c:pt>
                <c:pt idx="2876">
                  <c:v>42975.05618641551</c:v>
                </c:pt>
                <c:pt idx="2877">
                  <c:v>42991.869470236161</c:v>
                </c:pt>
                <c:pt idx="2878">
                  <c:v>43008.683405725875</c:v>
                </c:pt>
                <c:pt idx="2879">
                  <c:v>43025.497992658304</c:v>
                </c:pt>
                <c:pt idx="2880">
                  <c:v>43042.313230807267</c:v>
                </c:pt>
                <c:pt idx="2881">
                  <c:v>43059.129119946716</c:v>
                </c:pt>
                <c:pt idx="2882">
                  <c:v>43075.945659850768</c:v>
                </c:pt>
                <c:pt idx="2883">
                  <c:v>43092.7628502937</c:v>
                </c:pt>
                <c:pt idx="2884">
                  <c:v>43109.580691049945</c:v>
                </c:pt>
                <c:pt idx="2885">
                  <c:v>43126.399181894085</c:v>
                </c:pt>
                <c:pt idx="2886">
                  <c:v>43143.218322600871</c:v>
                </c:pt>
                <c:pt idx="2887">
                  <c:v>43160.0381129452</c:v>
                </c:pt>
                <c:pt idx="2888">
                  <c:v>43176.858552702135</c:v>
                </c:pt>
                <c:pt idx="2889">
                  <c:v>43193.679641646871</c:v>
                </c:pt>
                <c:pt idx="2890">
                  <c:v>43210.5013795548</c:v>
                </c:pt>
                <c:pt idx="2891">
                  <c:v>43227.323766201422</c:v>
                </c:pt>
                <c:pt idx="2892">
                  <c:v>43244.146801362433</c:v>
                </c:pt>
                <c:pt idx="2893">
                  <c:v>43260.970484813639</c:v>
                </c:pt>
                <c:pt idx="2894">
                  <c:v>43277.794816331079</c:v>
                </c:pt>
                <c:pt idx="2895">
                  <c:v>43294.619795690858</c:v>
                </c:pt>
                <c:pt idx="2896">
                  <c:v>43311.445422669254</c:v>
                </c:pt>
                <c:pt idx="2897">
                  <c:v>43328.271697042779</c:v>
                </c:pt>
                <c:pt idx="2898">
                  <c:v>43345.098618587988</c:v>
                </c:pt>
                <c:pt idx="2899">
                  <c:v>43361.926187081663</c:v>
                </c:pt>
                <c:pt idx="2900">
                  <c:v>43378.754402300707</c:v>
                </c:pt>
                <c:pt idx="2901">
                  <c:v>43395.5832640222</c:v>
                </c:pt>
                <c:pt idx="2902">
                  <c:v>43412.412772023366</c:v>
                </c:pt>
                <c:pt idx="2903">
                  <c:v>43429.242926081555</c:v>
                </c:pt>
                <c:pt idx="2904">
                  <c:v>43446.073725974325</c:v>
                </c:pt>
                <c:pt idx="2905">
                  <c:v>43462.905171479353</c:v>
                </c:pt>
                <c:pt idx="2906">
                  <c:v>43479.737262374452</c:v>
                </c:pt>
                <c:pt idx="2907">
                  <c:v>43496.569998437626</c:v>
                </c:pt>
                <c:pt idx="2908">
                  <c:v>43513.403379447045</c:v>
                </c:pt>
                <c:pt idx="2909">
                  <c:v>43530.237405180924</c:v>
                </c:pt>
                <c:pt idx="2910">
                  <c:v>43547.072075417789</c:v>
                </c:pt>
                <c:pt idx="2911">
                  <c:v>43563.907389936183</c:v>
                </c:pt>
                <c:pt idx="2912">
                  <c:v>43580.743348514872</c:v>
                </c:pt>
                <c:pt idx="2913">
                  <c:v>43597.579950932784</c:v>
                </c:pt>
                <c:pt idx="2914">
                  <c:v>43614.417196968941</c:v>
                </c:pt>
                <c:pt idx="2915">
                  <c:v>43631.255086402562</c:v>
                </c:pt>
                <c:pt idx="2916">
                  <c:v>43648.093619012987</c:v>
                </c:pt>
                <c:pt idx="2917">
                  <c:v>43664.932794579734</c:v>
                </c:pt>
                <c:pt idx="2918">
                  <c:v>43681.772612882458</c:v>
                </c:pt>
                <c:pt idx="2919">
                  <c:v>43698.613073700981</c:v>
                </c:pt>
                <c:pt idx="2920">
                  <c:v>43715.454176815234</c:v>
                </c:pt>
                <c:pt idx="2921">
                  <c:v>43732.295922005367</c:v>
                </c:pt>
                <c:pt idx="2922">
                  <c:v>43749.138309051625</c:v>
                </c:pt>
                <c:pt idx="2923">
                  <c:v>43765.981337734411</c:v>
                </c:pt>
                <c:pt idx="2924">
                  <c:v>43782.82500783429</c:v>
                </c:pt>
                <c:pt idx="2925">
                  <c:v>43799.669319131979</c:v>
                </c:pt>
                <c:pt idx="2926">
                  <c:v>43816.514271408349</c:v>
                </c:pt>
                <c:pt idx="2927">
                  <c:v>43833.359864444399</c:v>
                </c:pt>
                <c:pt idx="2928">
                  <c:v>43850.206098021255</c:v>
                </c:pt>
                <c:pt idx="2929">
                  <c:v>43867.052971920311</c:v>
                </c:pt>
                <c:pt idx="2930">
                  <c:v>43883.900485922961</c:v>
                </c:pt>
                <c:pt idx="2931">
                  <c:v>43900.748639810838</c:v>
                </c:pt>
                <c:pt idx="2932">
                  <c:v>43917.597433365692</c:v>
                </c:pt>
                <c:pt idx="2933">
                  <c:v>43934.446866369457</c:v>
                </c:pt>
                <c:pt idx="2934">
                  <c:v>43951.296938604137</c:v>
                </c:pt>
                <c:pt idx="2935">
                  <c:v>43968.147649851977</c:v>
                </c:pt>
                <c:pt idx="2936">
                  <c:v>43984.998999895317</c:v>
                </c:pt>
                <c:pt idx="2937">
                  <c:v>44001.850988516657</c:v>
                </c:pt>
                <c:pt idx="2938">
                  <c:v>44018.703615498649</c:v>
                </c:pt>
                <c:pt idx="2939">
                  <c:v>44035.556880624092</c:v>
                </c:pt>
                <c:pt idx="2940">
                  <c:v>44052.410783675914</c:v>
                </c:pt>
                <c:pt idx="2941">
                  <c:v>44069.265324437212</c:v>
                </c:pt>
                <c:pt idx="2942">
                  <c:v>44086.120502691258</c:v>
                </c:pt>
                <c:pt idx="2943">
                  <c:v>44102.976318221401</c:v>
                </c:pt>
                <c:pt idx="2944">
                  <c:v>44119.832770811176</c:v>
                </c:pt>
                <c:pt idx="2945">
                  <c:v>44136.689860244296</c:v>
                </c:pt>
                <c:pt idx="2946">
                  <c:v>44153.547586304572</c:v>
                </c:pt>
                <c:pt idx="2947">
                  <c:v>44170.405948775951</c:v>
                </c:pt>
                <c:pt idx="2948">
                  <c:v>44187.264947442585</c:v>
                </c:pt>
                <c:pt idx="2949">
                  <c:v>44204.124582088734</c:v>
                </c:pt>
                <c:pt idx="2950">
                  <c:v>44220.984852498827</c:v>
                </c:pt>
                <c:pt idx="2951">
                  <c:v>44237.845758457392</c:v>
                </c:pt>
                <c:pt idx="2952">
                  <c:v>44254.707299749141</c:v>
                </c:pt>
                <c:pt idx="2953">
                  <c:v>44271.569476158948</c:v>
                </c:pt>
                <c:pt idx="2954">
                  <c:v>44288.432287471798</c:v>
                </c:pt>
                <c:pt idx="2955">
                  <c:v>44305.295733472827</c:v>
                </c:pt>
                <c:pt idx="2956">
                  <c:v>44322.159813947343</c:v>
                </c:pt>
                <c:pt idx="2957">
                  <c:v>44339.024528680755</c:v>
                </c:pt>
                <c:pt idx="2958">
                  <c:v>44355.889877458671</c:v>
                </c:pt>
                <c:pt idx="2959">
                  <c:v>44372.755860066762</c:v>
                </c:pt>
                <c:pt idx="2960">
                  <c:v>44389.622476290962</c:v>
                </c:pt>
                <c:pt idx="2961">
                  <c:v>44406.489725917228</c:v>
                </c:pt>
                <c:pt idx="2962">
                  <c:v>44423.357608731756</c:v>
                </c:pt>
                <c:pt idx="2963">
                  <c:v>44440.226124520828</c:v>
                </c:pt>
                <c:pt idx="2964">
                  <c:v>44457.09527307091</c:v>
                </c:pt>
                <c:pt idx="2965">
                  <c:v>44473.965054168577</c:v>
                </c:pt>
                <c:pt idx="2966">
                  <c:v>44490.83546760054</c:v>
                </c:pt>
                <c:pt idx="2967">
                  <c:v>44507.706513153717</c:v>
                </c:pt>
                <c:pt idx="2968">
                  <c:v>44524.578190615095</c:v>
                </c:pt>
                <c:pt idx="2969">
                  <c:v>44541.450499771883</c:v>
                </c:pt>
                <c:pt idx="2970">
                  <c:v>44558.323440411317</c:v>
                </c:pt>
                <c:pt idx="2971">
                  <c:v>44575.197012320932</c:v>
                </c:pt>
                <c:pt idx="2972">
                  <c:v>44592.071215288262</c:v>
                </c:pt>
                <c:pt idx="2973">
                  <c:v>44608.946049101061</c:v>
                </c:pt>
                <c:pt idx="2974">
                  <c:v>44625.82151354722</c:v>
                </c:pt>
                <c:pt idx="2975">
                  <c:v>44642.697608414754</c:v>
                </c:pt>
                <c:pt idx="2976">
                  <c:v>44659.574333491837</c:v>
                </c:pt>
                <c:pt idx="2977">
                  <c:v>44676.451688566733</c:v>
                </c:pt>
                <c:pt idx="2978">
                  <c:v>44693.329673427957</c:v>
                </c:pt>
                <c:pt idx="2979">
                  <c:v>44710.208287864065</c:v>
                </c:pt>
                <c:pt idx="2980">
                  <c:v>44727.087531663776</c:v>
                </c:pt>
                <c:pt idx="2981">
                  <c:v>44743.967404615978</c:v>
                </c:pt>
                <c:pt idx="2982">
                  <c:v>44760.84790650972</c:v>
                </c:pt>
                <c:pt idx="2983">
                  <c:v>44777.729037134115</c:v>
                </c:pt>
                <c:pt idx="2984">
                  <c:v>44794.610796278488</c:v>
                </c:pt>
                <c:pt idx="2985">
                  <c:v>44811.493183732244</c:v>
                </c:pt>
                <c:pt idx="2986">
                  <c:v>44828.376199285041</c:v>
                </c:pt>
                <c:pt idx="2987">
                  <c:v>44845.259842726511</c:v>
                </c:pt>
                <c:pt idx="2988">
                  <c:v>44862.144113846574</c:v>
                </c:pt>
                <c:pt idx="2989">
                  <c:v>44879.02901243521</c:v>
                </c:pt>
                <c:pt idx="2990">
                  <c:v>44895.914538282595</c:v>
                </c:pt>
                <c:pt idx="2991">
                  <c:v>44912.800691178971</c:v>
                </c:pt>
                <c:pt idx="2992">
                  <c:v>44929.68747091476</c:v>
                </c:pt>
                <c:pt idx="2993">
                  <c:v>44946.574877280589</c:v>
                </c:pt>
                <c:pt idx="2994">
                  <c:v>44963.462910067086</c:v>
                </c:pt>
                <c:pt idx="2995">
                  <c:v>44980.351569065162</c:v>
                </c:pt>
                <c:pt idx="2996">
                  <c:v>44997.240854065734</c:v>
                </c:pt>
                <c:pt idx="2997">
                  <c:v>45014.130764859983</c:v>
                </c:pt>
                <c:pt idx="2998">
                  <c:v>45031.021301239154</c:v>
                </c:pt>
                <c:pt idx="2999">
                  <c:v>45047.912462994645</c:v>
                </c:pt>
                <c:pt idx="3000">
                  <c:v>45064.804249918008</c:v>
                </c:pt>
                <c:pt idx="3001">
                  <c:v>45081.696661800896</c:v>
                </c:pt>
                <c:pt idx="3002">
                  <c:v>45098.589698435164</c:v>
                </c:pt>
                <c:pt idx="3003">
                  <c:v>45115.483359612736</c:v>
                </c:pt>
                <c:pt idx="3004">
                  <c:v>45132.377645125729</c:v>
                </c:pt>
                <c:pt idx="3005">
                  <c:v>45149.272554766379</c:v>
                </c:pt>
                <c:pt idx="3006">
                  <c:v>45166.168088327031</c:v>
                </c:pt>
                <c:pt idx="3007">
                  <c:v>45183.064245600232</c:v>
                </c:pt>
                <c:pt idx="3008">
                  <c:v>45199.961026378631</c:v>
                </c:pt>
                <c:pt idx="3009">
                  <c:v>45216.858430454988</c:v>
                </c:pt>
                <c:pt idx="3010">
                  <c:v>45233.756457622207</c:v>
                </c:pt>
                <c:pt idx="3011">
                  <c:v>45250.655107673403</c:v>
                </c:pt>
                <c:pt idx="3012">
                  <c:v>45267.554380401751</c:v>
                </c:pt>
                <c:pt idx="3013">
                  <c:v>45284.454275600605</c:v>
                </c:pt>
                <c:pt idx="3014">
                  <c:v>45301.354793063409</c:v>
                </c:pt>
                <c:pt idx="3015">
                  <c:v>45318.255932583779</c:v>
                </c:pt>
                <c:pt idx="3016">
                  <c:v>45335.157693955494</c:v>
                </c:pt>
                <c:pt idx="3017">
                  <c:v>45352.060076972397</c:v>
                </c:pt>
                <c:pt idx="3018">
                  <c:v>45368.963081428534</c:v>
                </c:pt>
                <c:pt idx="3019">
                  <c:v>45385.866707118046</c:v>
                </c:pt>
                <c:pt idx="3020">
                  <c:v>45402.770953835243</c:v>
                </c:pt>
                <c:pt idx="3021">
                  <c:v>45419.675821374549</c:v>
                </c:pt>
                <c:pt idx="3022">
                  <c:v>45436.581309530535</c:v>
                </c:pt>
                <c:pt idx="3023">
                  <c:v>45453.487418097895</c:v>
                </c:pt>
                <c:pt idx="3024">
                  <c:v>45470.39414687144</c:v>
                </c:pt>
                <c:pt idx="3025">
                  <c:v>45487.301495646214</c:v>
                </c:pt>
                <c:pt idx="3026">
                  <c:v>45504.209464217245</c:v>
                </c:pt>
                <c:pt idx="3027">
                  <c:v>45521.118052379847</c:v>
                </c:pt>
                <c:pt idx="3028">
                  <c:v>45538.027259929338</c:v>
                </c:pt>
                <c:pt idx="3029">
                  <c:v>45554.937086661266</c:v>
                </c:pt>
                <c:pt idx="3030">
                  <c:v>45571.847532371299</c:v>
                </c:pt>
                <c:pt idx="3031">
                  <c:v>45588.758596855179</c:v>
                </c:pt>
                <c:pt idx="3032">
                  <c:v>45605.67027990886</c:v>
                </c:pt>
                <c:pt idx="3033">
                  <c:v>45622.582581328366</c:v>
                </c:pt>
                <c:pt idx="3034">
                  <c:v>45639.495500909885</c:v>
                </c:pt>
                <c:pt idx="3035">
                  <c:v>45656.409038449769</c:v>
                </c:pt>
                <c:pt idx="3036">
                  <c:v>45673.323193744451</c:v>
                </c:pt>
                <c:pt idx="3037">
                  <c:v>45690.237966590525</c:v>
                </c:pt>
                <c:pt idx="3038">
                  <c:v>45707.153356784736</c:v>
                </c:pt>
                <c:pt idx="3039">
                  <c:v>45724.069364123905</c:v>
                </c:pt>
                <c:pt idx="3040">
                  <c:v>45740.985988405053</c:v>
                </c:pt>
                <c:pt idx="3041">
                  <c:v>45757.903229425297</c:v>
                </c:pt>
                <c:pt idx="3042">
                  <c:v>45774.821086981887</c:v>
                </c:pt>
                <c:pt idx="3043">
                  <c:v>45791.739560872222</c:v>
                </c:pt>
                <c:pt idx="3044">
                  <c:v>45808.658650893842</c:v>
                </c:pt>
                <c:pt idx="3045">
                  <c:v>45825.578356844395</c:v>
                </c:pt>
                <c:pt idx="3046">
                  <c:v>45842.498678521632</c:v>
                </c:pt>
                <c:pt idx="3047">
                  <c:v>45859.419615723542</c:v>
                </c:pt>
                <c:pt idx="3048">
                  <c:v>45876.341168248146</c:v>
                </c:pt>
                <c:pt idx="3049">
                  <c:v>45893.263335893622</c:v>
                </c:pt>
                <c:pt idx="3050">
                  <c:v>45910.186118458339</c:v>
                </c:pt>
                <c:pt idx="3051">
                  <c:v>45927.109515740689</c:v>
                </c:pt>
                <c:pt idx="3052">
                  <c:v>45944.033527539286</c:v>
                </c:pt>
                <c:pt idx="3053">
                  <c:v>45960.958153652871</c:v>
                </c:pt>
                <c:pt idx="3054">
                  <c:v>45977.883393880235</c:v>
                </c:pt>
                <c:pt idx="3055">
                  <c:v>45994.809248020436</c:v>
                </c:pt>
                <c:pt idx="3056">
                  <c:v>46011.735715872514</c:v>
                </c:pt>
                <c:pt idx="3057">
                  <c:v>46028.662797235738</c:v>
                </c:pt>
                <c:pt idx="3058">
                  <c:v>46045.590491909505</c:v>
                </c:pt>
                <c:pt idx="3059">
                  <c:v>46062.518799693295</c:v>
                </c:pt>
                <c:pt idx="3060">
                  <c:v>46079.447720386765</c:v>
                </c:pt>
                <c:pt idx="3061">
                  <c:v>46096.377253789658</c:v>
                </c:pt>
                <c:pt idx="3062">
                  <c:v>46113.307399701895</c:v>
                </c:pt>
                <c:pt idx="3063">
                  <c:v>46130.238157923501</c:v>
                </c:pt>
                <c:pt idx="3064">
                  <c:v>46147.169528254621</c:v>
                </c:pt>
                <c:pt idx="3065">
                  <c:v>46164.101510495559</c:v>
                </c:pt>
                <c:pt idx="3066">
                  <c:v>46181.034104446742</c:v>
                </c:pt>
                <c:pt idx="3067">
                  <c:v>46197.967309908709</c:v>
                </c:pt>
                <c:pt idx="3068">
                  <c:v>46214.901126682133</c:v>
                </c:pt>
                <c:pt idx="3069">
                  <c:v>46231.835554567857</c:v>
                </c:pt>
                <c:pt idx="3070">
                  <c:v>46248.770593366782</c:v>
                </c:pt>
                <c:pt idx="3071">
                  <c:v>46265.706242880005</c:v>
                </c:pt>
                <c:pt idx="3072">
                  <c:v>46282.642502908733</c:v>
                </c:pt>
                <c:pt idx="3073">
                  <c:v>46299.579373254266</c:v>
                </c:pt>
                <c:pt idx="3074">
                  <c:v>46316.516853718087</c:v>
                </c:pt>
                <c:pt idx="3075">
                  <c:v>46333.454944101752</c:v>
                </c:pt>
                <c:pt idx="3076">
                  <c:v>46350.393644207026</c:v>
                </c:pt>
                <c:pt idx="3077">
                  <c:v>46367.332953835692</c:v>
                </c:pt>
                <c:pt idx="3078">
                  <c:v>46384.272872789785</c:v>
                </c:pt>
                <c:pt idx="3079">
                  <c:v>46401.213400871377</c:v>
                </c:pt>
                <c:pt idx="3080">
                  <c:v>46418.154537882714</c:v>
                </c:pt>
                <c:pt idx="3081">
                  <c:v>46435.096283626146</c:v>
                </c:pt>
                <c:pt idx="3082">
                  <c:v>46452.038637904159</c:v>
                </c:pt>
                <c:pt idx="3083">
                  <c:v>46468.981600519357</c:v>
                </c:pt>
                <c:pt idx="3084">
                  <c:v>46485.925171274517</c:v>
                </c:pt>
                <c:pt idx="3085">
                  <c:v>46502.869349972483</c:v>
                </c:pt>
                <c:pt idx="3086">
                  <c:v>46519.814136416266</c:v>
                </c:pt>
                <c:pt idx="3087">
                  <c:v>46536.759530408999</c:v>
                </c:pt>
                <c:pt idx="3088">
                  <c:v>46553.705531753905</c:v>
                </c:pt>
                <c:pt idx="3089">
                  <c:v>46570.652140254417</c:v>
                </c:pt>
                <c:pt idx="3090">
                  <c:v>46587.599355713988</c:v>
                </c:pt>
                <c:pt idx="3091">
                  <c:v>46604.547177936329</c:v>
                </c:pt>
                <c:pt idx="3092">
                  <c:v>46621.495606725126</c:v>
                </c:pt>
                <c:pt idx="3093">
                  <c:v>46638.444641884314</c:v>
                </c:pt>
                <c:pt idx="3094">
                  <c:v>46655.394283217902</c:v>
                </c:pt>
                <c:pt idx="3095">
                  <c:v>46672.344530530034</c:v>
                </c:pt>
                <c:pt idx="3096">
                  <c:v>46689.295383624958</c:v>
                </c:pt>
                <c:pt idx="3097">
                  <c:v>46706.246842307111</c:v>
                </c:pt>
                <c:pt idx="3098">
                  <c:v>46723.198906380989</c:v>
                </c:pt>
                <c:pt idx="3099">
                  <c:v>46740.151575651245</c:v>
                </c:pt>
                <c:pt idx="3100">
                  <c:v>46757.104849922667</c:v>
                </c:pt>
                <c:pt idx="3101">
                  <c:v>46774.058729000149</c:v>
                </c:pt>
                <c:pt idx="3102">
                  <c:v>46791.013212688711</c:v>
                </c:pt>
                <c:pt idx="3103">
                  <c:v>46807.968300793502</c:v>
                </c:pt>
                <c:pt idx="3104">
                  <c:v>46824.92399311981</c:v>
                </c:pt>
                <c:pt idx="3105">
                  <c:v>46841.880289473069</c:v>
                </c:pt>
                <c:pt idx="3106">
                  <c:v>46858.837189658727</c:v>
                </c:pt>
                <c:pt idx="3107">
                  <c:v>46875.794693482509</c:v>
                </c:pt>
                <c:pt idx="3108">
                  <c:v>46892.752800750182</c:v>
                </c:pt>
                <c:pt idx="3109">
                  <c:v>46909.711511267626</c:v>
                </c:pt>
                <c:pt idx="3110">
                  <c:v>46926.670824840912</c:v>
                </c:pt>
                <c:pt idx="3111">
                  <c:v>46943.630741276145</c:v>
                </c:pt>
                <c:pt idx="3112">
                  <c:v>46960.591260379624</c:v>
                </c:pt>
                <c:pt idx="3113">
                  <c:v>46977.552381957757</c:v>
                </c:pt>
                <c:pt idx="3114">
                  <c:v>46994.51410581707</c:v>
                </c:pt>
                <c:pt idx="3115">
                  <c:v>47011.476431764204</c:v>
                </c:pt>
                <c:pt idx="3116">
                  <c:v>47028.439359605953</c:v>
                </c:pt>
                <c:pt idx="3117">
                  <c:v>47045.402889149213</c:v>
                </c:pt>
                <c:pt idx="3118">
                  <c:v>47062.367020200982</c:v>
                </c:pt>
                <c:pt idx="3119">
                  <c:v>47079.331752568425</c:v>
                </c:pt>
                <c:pt idx="3120">
                  <c:v>47096.297086058803</c:v>
                </c:pt>
                <c:pt idx="3121">
                  <c:v>47113.26302047955</c:v>
                </c:pt>
                <c:pt idx="3122">
                  <c:v>47130.229555638129</c:v>
                </c:pt>
                <c:pt idx="3123">
                  <c:v>47147.196691342207</c:v>
                </c:pt>
                <c:pt idx="3124">
                  <c:v>47164.164427399548</c:v>
                </c:pt>
                <c:pt idx="3125">
                  <c:v>47181.132763618029</c:v>
                </c:pt>
                <c:pt idx="3126">
                  <c:v>47198.10169980568</c:v>
                </c:pt>
                <c:pt idx="3127">
                  <c:v>47215.071235770614</c:v>
                </c:pt>
                <c:pt idx="3128">
                  <c:v>47232.041371321102</c:v>
                </c:pt>
                <c:pt idx="3129">
                  <c:v>47249.012106265502</c:v>
                </c:pt>
                <c:pt idx="3130">
                  <c:v>47265.983440412325</c:v>
                </c:pt>
                <c:pt idx="3131">
                  <c:v>47282.955373570214</c:v>
                </c:pt>
                <c:pt idx="3132">
                  <c:v>47299.927905547862</c:v>
                </c:pt>
                <c:pt idx="3133">
                  <c:v>47316.901036154195</c:v>
                </c:pt>
                <c:pt idx="3134">
                  <c:v>47333.874765198168</c:v>
                </c:pt>
                <c:pt idx="3135">
                  <c:v>47350.849092488897</c:v>
                </c:pt>
                <c:pt idx="3136">
                  <c:v>47367.824017835599</c:v>
                </c:pt>
                <c:pt idx="3137">
                  <c:v>47384.799541047658</c:v>
                </c:pt>
                <c:pt idx="3138">
                  <c:v>47401.775661934531</c:v>
                </c:pt>
                <c:pt idx="3139">
                  <c:v>47418.752380305836</c:v>
                </c:pt>
                <c:pt idx="3140">
                  <c:v>47435.729695971255</c:v>
                </c:pt>
                <c:pt idx="3141">
                  <c:v>47452.707608740675</c:v>
                </c:pt>
                <c:pt idx="3142">
                  <c:v>47469.686118424019</c:v>
                </c:pt>
                <c:pt idx="3143">
                  <c:v>47486.665224831369</c:v>
                </c:pt>
                <c:pt idx="3144">
                  <c:v>47503.644927772963</c:v>
                </c:pt>
                <c:pt idx="3145">
                  <c:v>47520.625227059085</c:v>
                </c:pt>
                <c:pt idx="3146">
                  <c:v>47537.606122500176</c:v>
                </c:pt>
                <c:pt idx="3147">
                  <c:v>47554.587613906842</c:v>
                </c:pt>
                <c:pt idx="3148">
                  <c:v>47571.56970108972</c:v>
                </c:pt>
                <c:pt idx="3149">
                  <c:v>47588.552383859656</c:v>
                </c:pt>
                <c:pt idx="3150">
                  <c:v>47605.535662027542</c:v>
                </c:pt>
                <c:pt idx="3151">
                  <c:v>47622.519535404455</c:v>
                </c:pt>
                <c:pt idx="3152">
                  <c:v>47639.504003801529</c:v>
                </c:pt>
                <c:pt idx="3153">
                  <c:v>47656.489067030052</c:v>
                </c:pt>
                <c:pt idx="3154">
                  <c:v>47673.47472490144</c:v>
                </c:pt>
                <c:pt idx="3155">
                  <c:v>47690.460977227223</c:v>
                </c:pt>
                <c:pt idx="3156">
                  <c:v>47707.44782381902</c:v>
                </c:pt>
                <c:pt idx="3157">
                  <c:v>47724.435264488617</c:v>
                </c:pt>
                <c:pt idx="3158">
                  <c:v>47741.423299047892</c:v>
                </c:pt>
                <c:pt idx="3159">
                  <c:v>47758.411927308836</c:v>
                </c:pt>
                <c:pt idx="3160">
                  <c:v>47775.401149083555</c:v>
                </c:pt>
                <c:pt idx="3161">
                  <c:v>47792.390964184306</c:v>
                </c:pt>
                <c:pt idx="3162">
                  <c:v>47809.381372423479</c:v>
                </c:pt>
                <c:pt idx="3163">
                  <c:v>47826.372373613485</c:v>
                </c:pt>
                <c:pt idx="3164">
                  <c:v>47843.363967566955</c:v>
                </c:pt>
                <c:pt idx="3165">
                  <c:v>47860.356154096626</c:v>
                </c:pt>
                <c:pt idx="3166">
                  <c:v>47877.348933015266</c:v>
                </c:pt>
                <c:pt idx="3167">
                  <c:v>47894.342304135862</c:v>
                </c:pt>
                <c:pt idx="3168">
                  <c:v>47911.336267271494</c:v>
                </c:pt>
                <c:pt idx="3169">
                  <c:v>47928.330822235323</c:v>
                </c:pt>
                <c:pt idx="3170">
                  <c:v>47945.325968840654</c:v>
                </c:pt>
                <c:pt idx="3171">
                  <c:v>47962.321706900926</c:v>
                </c:pt>
                <c:pt idx="3172">
                  <c:v>47979.318036229684</c:v>
                </c:pt>
                <c:pt idx="3173">
                  <c:v>47996.314956640541</c:v>
                </c:pt>
                <c:pt idx="3174">
                  <c:v>48013.312467947289</c:v>
                </c:pt>
                <c:pt idx="3175">
                  <c:v>48030.310569963862</c:v>
                </c:pt>
                <c:pt idx="3176">
                  <c:v>48047.309262504197</c:v>
                </c:pt>
                <c:pt idx="3177">
                  <c:v>48064.308545382475</c:v>
                </c:pt>
                <c:pt idx="3178">
                  <c:v>48081.308418412918</c:v>
                </c:pt>
                <c:pt idx="3179">
                  <c:v>48098.308881409888</c:v>
                </c:pt>
                <c:pt idx="3180">
                  <c:v>48115.309934187862</c:v>
                </c:pt>
                <c:pt idx="3181">
                  <c:v>48132.311576561406</c:v>
                </c:pt>
                <c:pt idx="3182">
                  <c:v>48149.31380834528</c:v>
                </c:pt>
                <c:pt idx="3183">
                  <c:v>48166.316629354289</c:v>
                </c:pt>
                <c:pt idx="3184">
                  <c:v>48183.320039403341</c:v>
                </c:pt>
                <c:pt idx="3185">
                  <c:v>48200.324038307539</c:v>
                </c:pt>
                <c:pt idx="3186">
                  <c:v>48217.328625882023</c:v>
                </c:pt>
                <c:pt idx="3187">
                  <c:v>48234.333801942113</c:v>
                </c:pt>
                <c:pt idx="3188">
                  <c:v>48251.339566303192</c:v>
                </c:pt>
                <c:pt idx="3189">
                  <c:v>48268.345918780811</c:v>
                </c:pt>
                <c:pt idx="3190">
                  <c:v>48285.3528591906</c:v>
                </c:pt>
                <c:pt idx="3191">
                  <c:v>48302.360387348257</c:v>
                </c:pt>
                <c:pt idx="3192">
                  <c:v>48319.368503069702</c:v>
                </c:pt>
                <c:pt idx="3193">
                  <c:v>48336.377206170939</c:v>
                </c:pt>
                <c:pt idx="3194">
                  <c:v>48353.386496468018</c:v>
                </c:pt>
                <c:pt idx="3195">
                  <c:v>48370.396373777163</c:v>
                </c:pt>
                <c:pt idx="3196">
                  <c:v>48387.406837914736</c:v>
                </c:pt>
                <c:pt idx="3197">
                  <c:v>48404.417888697142</c:v>
                </c:pt>
                <c:pt idx="3198">
                  <c:v>48421.429525940963</c:v>
                </c:pt>
                <c:pt idx="3199">
                  <c:v>48438.441749462865</c:v>
                </c:pt>
                <c:pt idx="3200">
                  <c:v>48455.454559079641</c:v>
                </c:pt>
                <c:pt idx="3201">
                  <c:v>48472.467954608182</c:v>
                </c:pt>
                <c:pt idx="3202">
                  <c:v>48489.4819358655</c:v>
                </c:pt>
                <c:pt idx="3203">
                  <c:v>48506.496502668764</c:v>
                </c:pt>
                <c:pt idx="3204">
                  <c:v>48523.51165483518</c:v>
                </c:pt>
                <c:pt idx="3205">
                  <c:v>48540.527392182121</c:v>
                </c:pt>
                <c:pt idx="3206">
                  <c:v>48557.543714527055</c:v>
                </c:pt>
                <c:pt idx="3207">
                  <c:v>48574.560621687597</c:v>
                </c:pt>
                <c:pt idx="3208">
                  <c:v>48591.578113481432</c:v>
                </c:pt>
                <c:pt idx="3209">
                  <c:v>48608.596189726326</c:v>
                </c:pt>
                <c:pt idx="3210">
                  <c:v>48625.614850240294</c:v>
                </c:pt>
                <c:pt idx="3211">
                  <c:v>48642.634094841305</c:v>
                </c:pt>
                <c:pt idx="3212">
                  <c:v>48659.653923347541</c:v>
                </c:pt>
                <c:pt idx="3213">
                  <c:v>48676.674335577278</c:v>
                </c:pt>
                <c:pt idx="3214">
                  <c:v>48693.695331348892</c:v>
                </c:pt>
                <c:pt idx="3215">
                  <c:v>48710.716910480878</c:v>
                </c:pt>
                <c:pt idx="3216">
                  <c:v>48727.73907279181</c:v>
                </c:pt>
                <c:pt idx="3217">
                  <c:v>48744.761818100473</c:v>
                </c:pt>
                <c:pt idx="3218">
                  <c:v>48761.785146225629</c:v>
                </c:pt>
                <c:pt idx="3219">
                  <c:v>48778.809056986291</c:v>
                </c:pt>
                <c:pt idx="3220">
                  <c:v>48795.833550201467</c:v>
                </c:pt>
                <c:pt idx="3221">
                  <c:v>48812.858625690351</c:v>
                </c:pt>
                <c:pt idx="3222">
                  <c:v>48829.8842832722</c:v>
                </c:pt>
                <c:pt idx="3223">
                  <c:v>48846.910522766433</c:v>
                </c:pt>
                <c:pt idx="3224">
                  <c:v>48863.937343992518</c:v>
                </c:pt>
                <c:pt idx="3225">
                  <c:v>48880.964746770136</c:v>
                </c:pt>
                <c:pt idx="3226">
                  <c:v>48897.992730918973</c:v>
                </c:pt>
                <c:pt idx="3227">
                  <c:v>48915.021296258892</c:v>
                </c:pt>
                <c:pt idx="3228">
                  <c:v>48932.050442609805</c:v>
                </c:pt>
                <c:pt idx="3229">
                  <c:v>48949.080169791829</c:v>
                </c:pt>
                <c:pt idx="3230">
                  <c:v>48966.110477625109</c:v>
                </c:pt>
                <c:pt idx="3231">
                  <c:v>48983.141365929951</c:v>
                </c:pt>
                <c:pt idx="3232">
                  <c:v>49000.172834526733</c:v>
                </c:pt>
                <c:pt idx="3233">
                  <c:v>49017.204883235972</c:v>
                </c:pt>
                <c:pt idx="3234">
                  <c:v>49034.237511878295</c:v>
                </c:pt>
                <c:pt idx="3235">
                  <c:v>49051.270720274428</c:v>
                </c:pt>
                <c:pt idx="3236">
                  <c:v>49068.304508245223</c:v>
                </c:pt>
                <c:pt idx="3237">
                  <c:v>49085.338875611626</c:v>
                </c:pt>
                <c:pt idx="3238">
                  <c:v>49102.373822194699</c:v>
                </c:pt>
                <c:pt idx="3239">
                  <c:v>49119.409347815606</c:v>
                </c:pt>
                <c:pt idx="3240">
                  <c:v>49136.445452295666</c:v>
                </c:pt>
                <c:pt idx="3241">
                  <c:v>49153.482135456237</c:v>
                </c:pt>
                <c:pt idx="3242">
                  <c:v>49170.519397118842</c:v>
                </c:pt>
                <c:pt idx="3243">
                  <c:v>49187.557237105095</c:v>
                </c:pt>
                <c:pt idx="3244">
                  <c:v>49204.595655236706</c:v>
                </c:pt>
                <c:pt idx="3245">
                  <c:v>49221.634651335531</c:v>
                </c:pt>
                <c:pt idx="3246">
                  <c:v>49238.674225223513</c:v>
                </c:pt>
                <c:pt idx="3247">
                  <c:v>49255.714376722681</c:v>
                </c:pt>
                <c:pt idx="3248">
                  <c:v>49272.755105655233</c:v>
                </c:pt>
                <c:pt idx="3249">
                  <c:v>49289.796411843425</c:v>
                </c:pt>
                <c:pt idx="3250">
                  <c:v>49306.838295109665</c:v>
                </c:pt>
                <c:pt idx="3251">
                  <c:v>49323.88075527639</c:v>
                </c:pt>
                <c:pt idx="3252">
                  <c:v>49340.923792166242</c:v>
                </c:pt>
                <c:pt idx="3253">
                  <c:v>49357.967405601921</c:v>
                </c:pt>
                <c:pt idx="3254">
                  <c:v>49375.011595406271</c:v>
                </c:pt>
                <c:pt idx="3255">
                  <c:v>49392.056361402188</c:v>
                </c:pt>
                <c:pt idx="3256">
                  <c:v>49409.101703412678</c:v>
                </c:pt>
                <c:pt idx="3257">
                  <c:v>49426.147621260985</c:v>
                </c:pt>
                <c:pt idx="3258">
                  <c:v>49443.194114770275</c:v>
                </c:pt>
                <c:pt idx="3259">
                  <c:v>49460.241183763937</c:v>
                </c:pt>
                <c:pt idx="3260">
                  <c:v>49477.288828065466</c:v>
                </c:pt>
                <c:pt idx="3261">
                  <c:v>49494.337047498426</c:v>
                </c:pt>
                <c:pt idx="3262">
                  <c:v>49511.385841886469</c:v>
                </c:pt>
                <c:pt idx="3263">
                  <c:v>49528.435211053446</c:v>
                </c:pt>
                <c:pt idx="3264">
                  <c:v>49545.485154823225</c:v>
                </c:pt>
                <c:pt idx="3265">
                  <c:v>49562.535673019833</c:v>
                </c:pt>
                <c:pt idx="3266">
                  <c:v>49579.586765467408</c:v>
                </c:pt>
                <c:pt idx="3267">
                  <c:v>49596.638431990134</c:v>
                </c:pt>
                <c:pt idx="3268">
                  <c:v>49613.690672412355</c:v>
                </c:pt>
                <c:pt idx="3269">
                  <c:v>49630.743486558524</c:v>
                </c:pt>
                <c:pt idx="3270">
                  <c:v>49647.796874253196</c:v>
                </c:pt>
                <c:pt idx="3271">
                  <c:v>49664.850835321042</c:v>
                </c:pt>
                <c:pt idx="3272">
                  <c:v>49681.905369586755</c:v>
                </c:pt>
                <c:pt idx="3273">
                  <c:v>49698.960476875283</c:v>
                </c:pt>
                <c:pt idx="3274">
                  <c:v>49716.016157011589</c:v>
                </c:pt>
                <c:pt idx="3275">
                  <c:v>49733.072409820736</c:v>
                </c:pt>
                <c:pt idx="3276">
                  <c:v>49750.129235127919</c:v>
                </c:pt>
                <c:pt idx="3277">
                  <c:v>49767.186632758436</c:v>
                </c:pt>
                <c:pt idx="3278">
                  <c:v>49784.244602537699</c:v>
                </c:pt>
                <c:pt idx="3279">
                  <c:v>49801.303144291225</c:v>
                </c:pt>
                <c:pt idx="3280">
                  <c:v>49818.362257844623</c:v>
                </c:pt>
                <c:pt idx="3281">
                  <c:v>49835.421943023597</c:v>
                </c:pt>
                <c:pt idx="3282">
                  <c:v>49852.482199654041</c:v>
                </c:pt>
                <c:pt idx="3283">
                  <c:v>49869.543027561798</c:v>
                </c:pt>
                <c:pt idx="3284">
                  <c:v>49886.604426572994</c:v>
                </c:pt>
                <c:pt idx="3285">
                  <c:v>49903.66639651372</c:v>
                </c:pt>
                <c:pt idx="3286">
                  <c:v>49920.72893721026</c:v>
                </c:pt>
                <c:pt idx="3287">
                  <c:v>49937.792048488998</c:v>
                </c:pt>
                <c:pt idx="3288">
                  <c:v>49954.855730176343</c:v>
                </c:pt>
                <c:pt idx="3289">
                  <c:v>49971.919982098894</c:v>
                </c:pt>
                <c:pt idx="3290">
                  <c:v>49988.984804083302</c:v>
                </c:pt>
                <c:pt idx="3291">
                  <c:v>50006.050195956392</c:v>
                </c:pt>
                <c:pt idx="3292">
                  <c:v>50023.116157545017</c:v>
                </c:pt>
                <c:pt idx="3293">
                  <c:v>50040.182688676199</c:v>
                </c:pt>
                <c:pt idx="3294">
                  <c:v>50057.249789177004</c:v>
                </c:pt>
                <c:pt idx="3295">
                  <c:v>50074.317458874677</c:v>
                </c:pt>
                <c:pt idx="3296">
                  <c:v>50091.385697596452</c:v>
                </c:pt>
                <c:pt idx="3297">
                  <c:v>50108.454505169808</c:v>
                </c:pt>
                <c:pt idx="3298">
                  <c:v>50125.523881422225</c:v>
                </c:pt>
                <c:pt idx="3299">
                  <c:v>50142.593826181328</c:v>
                </c:pt>
                <c:pt idx="3300">
                  <c:v>50159.664339274874</c:v>
                </c:pt>
                <c:pt idx="3301">
                  <c:v>50176.735420530626</c:v>
                </c:pt>
                <c:pt idx="3302">
                  <c:v>50193.807069776616</c:v>
                </c:pt>
                <c:pt idx="3303">
                  <c:v>50210.879286840813</c:v>
                </c:pt>
                <c:pt idx="3304">
                  <c:v>50227.95207155135</c:v>
                </c:pt>
                <c:pt idx="3305">
                  <c:v>50245.025423736501</c:v>
                </c:pt>
                <c:pt idx="3306">
                  <c:v>50262.099343224625</c:v>
                </c:pt>
                <c:pt idx="3307">
                  <c:v>50279.173829844149</c:v>
                </c:pt>
                <c:pt idx="3308">
                  <c:v>50296.248883423657</c:v>
                </c:pt>
                <c:pt idx="3309">
                  <c:v>50313.32450379178</c:v>
                </c:pt>
                <c:pt idx="3310">
                  <c:v>50330.400690777315</c:v>
                </c:pt>
                <c:pt idx="3311">
                  <c:v>50347.477444209086</c:v>
                </c:pt>
                <c:pt idx="3312">
                  <c:v>50364.554763916116</c:v>
                </c:pt>
                <c:pt idx="3313">
                  <c:v>50381.632649727457</c:v>
                </c:pt>
                <c:pt idx="3314">
                  <c:v>50398.711101472283</c:v>
                </c:pt>
                <c:pt idx="3315">
                  <c:v>50415.790118979879</c:v>
                </c:pt>
                <c:pt idx="3316">
                  <c:v>50432.869702079624</c:v>
                </c:pt>
                <c:pt idx="3317">
                  <c:v>50449.949850601028</c:v>
                </c:pt>
                <c:pt idx="3318">
                  <c:v>50467.030564373636</c:v>
                </c:pt>
                <c:pt idx="3319">
                  <c:v>50484.111843227183</c:v>
                </c:pt>
                <c:pt idx="3320">
                  <c:v>50501.19368699145</c:v>
                </c:pt>
                <c:pt idx="3321">
                  <c:v>50518.276095496323</c:v>
                </c:pt>
                <c:pt idx="3322">
                  <c:v>50535.359068571815</c:v>
                </c:pt>
                <c:pt idx="3323">
                  <c:v>50552.442606048025</c:v>
                </c:pt>
                <c:pt idx="3324">
                  <c:v>50569.526707755133</c:v>
                </c:pt>
                <c:pt idx="3325">
                  <c:v>50586.61137352349</c:v>
                </c:pt>
                <c:pt idx="3326">
                  <c:v>50603.696603183482</c:v>
                </c:pt>
                <c:pt idx="3327">
                  <c:v>50620.782396565621</c:v>
                </c:pt>
                <c:pt idx="3328">
                  <c:v>50637.868753500516</c:v>
                </c:pt>
                <c:pt idx="3329">
                  <c:v>50654.955673818891</c:v>
                </c:pt>
                <c:pt idx="3330">
                  <c:v>50672.043157351553</c:v>
                </c:pt>
                <c:pt idx="3331">
                  <c:v>50689.131203929406</c:v>
                </c:pt>
                <c:pt idx="3332">
                  <c:v>50706.219813383497</c:v>
                </c:pt>
                <c:pt idx="3333">
                  <c:v>50723.308985544929</c:v>
                </c:pt>
                <c:pt idx="3334">
                  <c:v>50740.398720244935</c:v>
                </c:pt>
                <c:pt idx="3335">
                  <c:v>50757.489017314823</c:v>
                </c:pt>
                <c:pt idx="3336">
                  <c:v>50774.579876586016</c:v>
                </c:pt>
                <c:pt idx="3337">
                  <c:v>50791.671297890061</c:v>
                </c:pt>
                <c:pt idx="3338">
                  <c:v>50808.763281058564</c:v>
                </c:pt>
                <c:pt idx="3339">
                  <c:v>50825.855825923267</c:v>
                </c:pt>
                <c:pt idx="3340">
                  <c:v>50842.948932315994</c:v>
                </c:pt>
                <c:pt idx="3341">
                  <c:v>50860.042600068635</c:v>
                </c:pt>
                <c:pt idx="3342">
                  <c:v>50877.13682901326</c:v>
                </c:pt>
                <c:pt idx="3343">
                  <c:v>50894.231618982012</c:v>
                </c:pt>
                <c:pt idx="3344">
                  <c:v>50911.326969807094</c:v>
                </c:pt>
                <c:pt idx="3345">
                  <c:v>50928.422881320832</c:v>
                </c:pt>
                <c:pt idx="3346">
                  <c:v>50945.519353355659</c:v>
                </c:pt>
                <c:pt idx="3347">
                  <c:v>50962.616385744113</c:v>
                </c:pt>
                <c:pt idx="3348">
                  <c:v>50979.71397831884</c:v>
                </c:pt>
                <c:pt idx="3349">
                  <c:v>50996.812130912527</c:v>
                </c:pt>
                <c:pt idx="3350">
                  <c:v>51013.91084335804</c:v>
                </c:pt>
                <c:pt idx="3351">
                  <c:v>51031.010115488309</c:v>
                </c:pt>
                <c:pt idx="3352">
                  <c:v>51048.109947136327</c:v>
                </c:pt>
                <c:pt idx="3353">
                  <c:v>51065.210338135264</c:v>
                </c:pt>
                <c:pt idx="3354">
                  <c:v>51082.311288318342</c:v>
                </c:pt>
                <c:pt idx="3355">
                  <c:v>51099.41279751886</c:v>
                </c:pt>
                <c:pt idx="3356">
                  <c:v>51116.51486557028</c:v>
                </c:pt>
                <c:pt idx="3357">
                  <c:v>51133.617492306112</c:v>
                </c:pt>
                <c:pt idx="3358">
                  <c:v>51150.720677559984</c:v>
                </c:pt>
                <c:pt idx="3359">
                  <c:v>51167.824421165613</c:v>
                </c:pt>
                <c:pt idx="3360">
                  <c:v>51184.928722956851</c:v>
                </c:pt>
                <c:pt idx="3361">
                  <c:v>51202.033582767588</c:v>
                </c:pt>
                <c:pt idx="3362">
                  <c:v>51219.139000431875</c:v>
                </c:pt>
                <c:pt idx="3363">
                  <c:v>51236.244975783789</c:v>
                </c:pt>
                <c:pt idx="3364">
                  <c:v>51253.351508657608</c:v>
                </c:pt>
                <c:pt idx="3365">
                  <c:v>51270.458598887606</c:v>
                </c:pt>
                <c:pt idx="3366">
                  <c:v>51287.566246308204</c:v>
                </c:pt>
                <c:pt idx="3367">
                  <c:v>51304.674450753912</c:v>
                </c:pt>
                <c:pt idx="3368">
                  <c:v>51321.783212059367</c:v>
                </c:pt>
                <c:pt idx="3369">
                  <c:v>51338.892530059253</c:v>
                </c:pt>
                <c:pt idx="3370">
                  <c:v>51356.002404588406</c:v>
                </c:pt>
                <c:pt idx="3371">
                  <c:v>51373.112835481712</c:v>
                </c:pt>
                <c:pt idx="3372">
                  <c:v>51390.223822574175</c:v>
                </c:pt>
                <c:pt idx="3373">
                  <c:v>51407.335365700921</c:v>
                </c:pt>
                <c:pt idx="3374">
                  <c:v>51424.447464697121</c:v>
                </c:pt>
                <c:pt idx="3375">
                  <c:v>51441.560119398106</c:v>
                </c:pt>
                <c:pt idx="3376">
                  <c:v>51458.673329639219</c:v>
                </c:pt>
                <c:pt idx="3377">
                  <c:v>51475.787095256012</c:v>
                </c:pt>
                <c:pt idx="3378">
                  <c:v>51492.901416084045</c:v>
                </c:pt>
                <c:pt idx="3379">
                  <c:v>51510.016291959</c:v>
                </c:pt>
                <c:pt idx="3380">
                  <c:v>51527.131722716651</c:v>
                </c:pt>
                <c:pt idx="3381">
                  <c:v>51544.247708192932</c:v>
                </c:pt>
                <c:pt idx="3382">
                  <c:v>51561.364248223792</c:v>
                </c:pt>
                <c:pt idx="3383">
                  <c:v>51578.481342645275</c:v>
                </c:pt>
                <c:pt idx="3384">
                  <c:v>51595.598991293606</c:v>
                </c:pt>
                <c:pt idx="3385">
                  <c:v>51612.717194005032</c:v>
                </c:pt>
                <c:pt idx="3386">
                  <c:v>51629.835950615925</c:v>
                </c:pt>
                <c:pt idx="3387">
                  <c:v>51646.955260962735</c:v>
                </c:pt>
                <c:pt idx="3388">
                  <c:v>51664.075124882038</c:v>
                </c:pt>
                <c:pt idx="3389">
                  <c:v>51681.195542210473</c:v>
                </c:pt>
                <c:pt idx="3390">
                  <c:v>51698.316512784819</c:v>
                </c:pt>
                <c:pt idx="3391">
                  <c:v>51715.43803644189</c:v>
                </c:pt>
                <c:pt idx="3392">
                  <c:v>51732.560113018655</c:v>
                </c:pt>
                <c:pt idx="3393">
                  <c:v>51749.682742352139</c:v>
                </c:pt>
                <c:pt idx="3394">
                  <c:v>51766.805924279499</c:v>
                </c:pt>
                <c:pt idx="3395">
                  <c:v>51783.929658637957</c:v>
                </c:pt>
                <c:pt idx="3396">
                  <c:v>51801.053945264845</c:v>
                </c:pt>
                <c:pt idx="3397">
                  <c:v>51818.17878399758</c:v>
                </c:pt>
                <c:pt idx="3398">
                  <c:v>51835.304174673685</c:v>
                </c:pt>
                <c:pt idx="3399">
                  <c:v>51852.430117130789</c:v>
                </c:pt>
                <c:pt idx="3400">
                  <c:v>51869.556611206594</c:v>
                </c:pt>
                <c:pt idx="3401">
                  <c:v>51886.683656738882</c:v>
                </c:pt>
                <c:pt idx="3402">
                  <c:v>51903.811253565596</c:v>
                </c:pt>
                <c:pt idx="3403">
                  <c:v>51920.939401524724</c:v>
                </c:pt>
                <c:pt idx="3404">
                  <c:v>51938.068100454344</c:v>
                </c:pt>
                <c:pt idx="3405">
                  <c:v>51955.197350192633</c:v>
                </c:pt>
                <c:pt idx="3406">
                  <c:v>51972.327150577927</c:v>
                </c:pt>
                <c:pt idx="3407">
                  <c:v>51989.457501448574</c:v>
                </c:pt>
                <c:pt idx="3408">
                  <c:v>52006.588402642999</c:v>
                </c:pt>
                <c:pt idx="3409">
                  <c:v>52023.719853999843</c:v>
                </c:pt>
                <c:pt idx="3410">
                  <c:v>52040.851855357731</c:v>
                </c:pt>
                <c:pt idx="3411">
                  <c:v>52057.984406555406</c:v>
                </c:pt>
                <c:pt idx="3412">
                  <c:v>52075.117507431758</c:v>
                </c:pt>
                <c:pt idx="3413">
                  <c:v>52092.251157825711</c:v>
                </c:pt>
                <c:pt idx="3414">
                  <c:v>52109.385357576313</c:v>
                </c:pt>
                <c:pt idx="3415">
                  <c:v>52126.520106522672</c:v>
                </c:pt>
                <c:pt idx="3416">
                  <c:v>52143.655404504039</c:v>
                </c:pt>
                <c:pt idx="3417">
                  <c:v>52160.791251359755</c:v>
                </c:pt>
                <c:pt idx="3418">
                  <c:v>52177.927646929224</c:v>
                </c:pt>
                <c:pt idx="3419">
                  <c:v>52195.064591051916</c:v>
                </c:pt>
                <c:pt idx="3420">
                  <c:v>52212.202083567478</c:v>
                </c:pt>
                <c:pt idx="3421">
                  <c:v>52229.340124315604</c:v>
                </c:pt>
                <c:pt idx="3422">
                  <c:v>52246.478713136086</c:v>
                </c:pt>
                <c:pt idx="3423">
                  <c:v>52263.61784986878</c:v>
                </c:pt>
                <c:pt idx="3424">
                  <c:v>52280.75753435371</c:v>
                </c:pt>
                <c:pt idx="3425">
                  <c:v>52297.897766430906</c:v>
                </c:pt>
                <c:pt idx="3426">
                  <c:v>52315.038545940588</c:v>
                </c:pt>
                <c:pt idx="3427">
                  <c:v>52332.179872722947</c:v>
                </c:pt>
                <c:pt idx="3428">
                  <c:v>52349.321746618378</c:v>
                </c:pt>
                <c:pt idx="3429">
                  <c:v>52366.464167467326</c:v>
                </c:pt>
                <c:pt idx="3430">
                  <c:v>52383.607135110302</c:v>
                </c:pt>
                <c:pt idx="3431">
                  <c:v>52400.750649387977</c:v>
                </c:pt>
                <c:pt idx="3432">
                  <c:v>52417.894710141038</c:v>
                </c:pt>
                <c:pt idx="3433">
                  <c:v>52435.039317210329</c:v>
                </c:pt>
                <c:pt idx="3434">
                  <c:v>52452.184470436747</c:v>
                </c:pt>
                <c:pt idx="3435">
                  <c:v>52469.330169661276</c:v>
                </c:pt>
                <c:pt idx="3436">
                  <c:v>52486.476414725068</c:v>
                </c:pt>
                <c:pt idx="3437">
                  <c:v>52503.623205469237</c:v>
                </c:pt>
                <c:pt idx="3438">
                  <c:v>52520.770541735124</c:v>
                </c:pt>
                <c:pt idx="3439">
                  <c:v>52537.918423364077</c:v>
                </c:pt>
                <c:pt idx="3440">
                  <c:v>52555.066850197552</c:v>
                </c:pt>
                <c:pt idx="3441">
                  <c:v>52572.215822077094</c:v>
                </c:pt>
                <c:pt idx="3442">
                  <c:v>52589.365338844393</c:v>
                </c:pt>
                <c:pt idx="3443">
                  <c:v>52606.515400341159</c:v>
                </c:pt>
                <c:pt idx="3444">
                  <c:v>52623.666006409221</c:v>
                </c:pt>
                <c:pt idx="3445">
                  <c:v>52640.817156890538</c:v>
                </c:pt>
                <c:pt idx="3446">
                  <c:v>52657.968851627069</c:v>
                </c:pt>
                <c:pt idx="3447">
                  <c:v>52675.121090460976</c:v>
                </c:pt>
                <c:pt idx="3448">
                  <c:v>52692.273873234437</c:v>
                </c:pt>
                <c:pt idx="3449">
                  <c:v>52709.427199789723</c:v>
                </c:pt>
                <c:pt idx="3450">
                  <c:v>52726.581069969245</c:v>
                </c:pt>
                <c:pt idx="3451">
                  <c:v>52743.73548361547</c:v>
                </c:pt>
                <c:pt idx="3452">
                  <c:v>52760.890440570976</c:v>
                </c:pt>
                <c:pt idx="3453">
                  <c:v>52778.045940678385</c:v>
                </c:pt>
                <c:pt idx="3454">
                  <c:v>52795.201983780433</c:v>
                </c:pt>
                <c:pt idx="3455">
                  <c:v>52812.358569720047</c:v>
                </c:pt>
                <c:pt idx="3456">
                  <c:v>52829.515698340059</c:v>
                </c:pt>
                <c:pt idx="3457">
                  <c:v>52846.67336948352</c:v>
                </c:pt>
                <c:pt idx="3458">
                  <c:v>52863.83158299356</c:v>
                </c:pt>
                <c:pt idx="3459">
                  <c:v>52880.990338713345</c:v>
                </c:pt>
                <c:pt idx="3460">
                  <c:v>52898.149636486211</c:v>
                </c:pt>
                <c:pt idx="3461">
                  <c:v>52915.309476155497</c:v>
                </c:pt>
                <c:pt idx="3462">
                  <c:v>52932.469857564705</c:v>
                </c:pt>
                <c:pt idx="3463">
                  <c:v>52949.630780557382</c:v>
                </c:pt>
                <c:pt idx="3464">
                  <c:v>52966.792244977201</c:v>
                </c:pt>
                <c:pt idx="3465">
                  <c:v>52983.954250667899</c:v>
                </c:pt>
                <c:pt idx="3466">
                  <c:v>53001.116797473296</c:v>
                </c:pt>
                <c:pt idx="3467">
                  <c:v>53018.279885237309</c:v>
                </c:pt>
                <c:pt idx="3468">
                  <c:v>53035.443513803992</c:v>
                </c:pt>
                <c:pt idx="3469">
                  <c:v>53052.607683017421</c:v>
                </c:pt>
                <c:pt idx="3470">
                  <c:v>53069.772392721796</c:v>
                </c:pt>
                <c:pt idx="3471">
                  <c:v>53086.937642761397</c:v>
                </c:pt>
                <c:pt idx="3472">
                  <c:v>53104.103432980599</c:v>
                </c:pt>
                <c:pt idx="3473">
                  <c:v>53121.269763223878</c:v>
                </c:pt>
                <c:pt idx="3474">
                  <c:v>53138.436633335768</c:v>
                </c:pt>
                <c:pt idx="3475">
                  <c:v>53155.604043160914</c:v>
                </c:pt>
                <c:pt idx="3476">
                  <c:v>53172.771992544054</c:v>
                </c:pt>
                <c:pt idx="3477">
                  <c:v>53189.940481330006</c:v>
                </c:pt>
                <c:pt idx="3478">
                  <c:v>53207.109509363676</c:v>
                </c:pt>
                <c:pt idx="3479">
                  <c:v>53224.279076490086</c:v>
                </c:pt>
                <c:pt idx="3480">
                  <c:v>53241.449182554279</c:v>
                </c:pt>
                <c:pt idx="3481">
                  <c:v>53258.619827401482</c:v>
                </c:pt>
                <c:pt idx="3482">
                  <c:v>53275.791010876928</c:v>
                </c:pt>
                <c:pt idx="3483">
                  <c:v>53292.962732825981</c:v>
                </c:pt>
                <c:pt idx="3484">
                  <c:v>53310.134993094092</c:v>
                </c:pt>
                <c:pt idx="3485">
                  <c:v>53327.307791526786</c:v>
                </c:pt>
                <c:pt idx="3486">
                  <c:v>53344.481127969666</c:v>
                </c:pt>
                <c:pt idx="3487">
                  <c:v>53361.655002268497</c:v>
                </c:pt>
                <c:pt idx="3488">
                  <c:v>53378.829414269036</c:v>
                </c:pt>
                <c:pt idx="3489">
                  <c:v>53396.004363817156</c:v>
                </c:pt>
                <c:pt idx="3490">
                  <c:v>53413.179850758861</c:v>
                </c:pt>
                <c:pt idx="3491">
                  <c:v>53430.355874940222</c:v>
                </c:pt>
                <c:pt idx="3492">
                  <c:v>53447.532436207344</c:v>
                </c:pt>
                <c:pt idx="3493">
                  <c:v>53464.709534406524</c:v>
                </c:pt>
                <c:pt idx="3494">
                  <c:v>53481.887169384034</c:v>
                </c:pt>
                <c:pt idx="3495">
                  <c:v>53499.065340986323</c:v>
                </c:pt>
                <c:pt idx="3496">
                  <c:v>53516.244049059896</c:v>
                </c:pt>
                <c:pt idx="3497">
                  <c:v>53533.423293451327</c:v>
                </c:pt>
                <c:pt idx="3498">
                  <c:v>53550.603074007304</c:v>
                </c:pt>
                <c:pt idx="3499">
                  <c:v>53567.783390574594</c:v>
                </c:pt>
                <c:pt idx="3500">
                  <c:v>53584.964243000046</c:v>
                </c:pt>
                <c:pt idx="3501">
                  <c:v>53602.14563113061</c:v>
                </c:pt>
                <c:pt idx="3502">
                  <c:v>53619.32755481331</c:v>
                </c:pt>
                <c:pt idx="3503">
                  <c:v>53636.510013895269</c:v>
                </c:pt>
                <c:pt idx="3504">
                  <c:v>53653.693008223665</c:v>
                </c:pt>
                <c:pt idx="3505">
                  <c:v>53670.87653764584</c:v>
                </c:pt>
                <c:pt idx="3506">
                  <c:v>53688.060602009107</c:v>
                </c:pt>
                <c:pt idx="3507">
                  <c:v>53705.245201160957</c:v>
                </c:pt>
                <c:pt idx="3508">
                  <c:v>53722.430334948986</c:v>
                </c:pt>
                <c:pt idx="3509">
                  <c:v>53739.616003220763</c:v>
                </c:pt>
                <c:pt idx="3510">
                  <c:v>53756.802205824046</c:v>
                </c:pt>
                <c:pt idx="3511">
                  <c:v>53773.988942606644</c:v>
                </c:pt>
                <c:pt idx="3512">
                  <c:v>53791.17621341646</c:v>
                </c:pt>
                <c:pt idx="3513">
                  <c:v>53808.364018101463</c:v>
                </c:pt>
                <c:pt idx="3514">
                  <c:v>53825.552356509761</c:v>
                </c:pt>
                <c:pt idx="3515">
                  <c:v>53842.741228489482</c:v>
                </c:pt>
                <c:pt idx="3516">
                  <c:v>53859.930633888871</c:v>
                </c:pt>
                <c:pt idx="3517">
                  <c:v>53877.120572556276</c:v>
                </c:pt>
                <c:pt idx="3518">
                  <c:v>53894.311044340109</c:v>
                </c:pt>
                <c:pt idx="3519">
                  <c:v>53911.502049088849</c:v>
                </c:pt>
                <c:pt idx="3520">
                  <c:v>53928.693586651098</c:v>
                </c:pt>
                <c:pt idx="3521">
                  <c:v>53945.88565687558</c:v>
                </c:pt>
                <c:pt idx="3522">
                  <c:v>53963.078259610993</c:v>
                </c:pt>
                <c:pt idx="3523">
                  <c:v>53980.2713947062</c:v>
                </c:pt>
                <c:pt idx="3524">
                  <c:v>53997.465062010153</c:v>
                </c:pt>
                <c:pt idx="3525">
                  <c:v>54014.65926137186</c:v>
                </c:pt>
                <c:pt idx="3526">
                  <c:v>54031.853992640412</c:v>
                </c:pt>
                <c:pt idx="3527">
                  <c:v>54049.049255665006</c:v>
                </c:pt>
                <c:pt idx="3528">
                  <c:v>54066.245050294943</c:v>
                </c:pt>
                <c:pt idx="3529">
                  <c:v>54083.441376379567</c:v>
                </c:pt>
                <c:pt idx="3530">
                  <c:v>54100.638233768295</c:v>
                </c:pt>
                <c:pt idx="3531">
                  <c:v>54117.835622310689</c:v>
                </c:pt>
                <c:pt idx="3532">
                  <c:v>54135.033541856385</c:v>
                </c:pt>
                <c:pt idx="3533">
                  <c:v>54152.231992255045</c:v>
                </c:pt>
                <c:pt idx="3534">
                  <c:v>54169.430973356481</c:v>
                </c:pt>
                <c:pt idx="3535">
                  <c:v>54186.63048501053</c:v>
                </c:pt>
                <c:pt idx="3536">
                  <c:v>54203.830527067199</c:v>
                </c:pt>
                <c:pt idx="3537">
                  <c:v>54221.031099376509</c:v>
                </c:pt>
                <c:pt idx="3538">
                  <c:v>54238.23220178856</c:v>
                </c:pt>
                <c:pt idx="3539">
                  <c:v>54255.433834153599</c:v>
                </c:pt>
                <c:pt idx="3540">
                  <c:v>54272.635996321907</c:v>
                </c:pt>
                <c:pt idx="3541">
                  <c:v>54289.838688143886</c:v>
                </c:pt>
                <c:pt idx="3542">
                  <c:v>54307.041909469939</c:v>
                </c:pt>
                <c:pt idx="3543">
                  <c:v>54324.245660150678</c:v>
                </c:pt>
                <c:pt idx="3544">
                  <c:v>54341.449940036728</c:v>
                </c:pt>
                <c:pt idx="3545">
                  <c:v>54358.654748978784</c:v>
                </c:pt>
                <c:pt idx="3546">
                  <c:v>54375.860086827641</c:v>
                </c:pt>
                <c:pt idx="3547">
                  <c:v>54393.065953434234</c:v>
                </c:pt>
                <c:pt idx="3548">
                  <c:v>54410.27234864948</c:v>
                </c:pt>
                <c:pt idx="3549">
                  <c:v>54427.479272324468</c:v>
                </c:pt>
                <c:pt idx="3550">
                  <c:v>54444.686724310304</c:v>
                </c:pt>
                <c:pt idx="3551">
                  <c:v>54461.894704458246</c:v>
                </c:pt>
                <c:pt idx="3552">
                  <c:v>54479.103212619571</c:v>
                </c:pt>
                <c:pt idx="3553">
                  <c:v>54496.312248645714</c:v>
                </c:pt>
                <c:pt idx="3554">
                  <c:v>54513.521812388091</c:v>
                </c:pt>
                <c:pt idx="3555">
                  <c:v>54530.731903698259</c:v>
                </c:pt>
                <c:pt idx="3556">
                  <c:v>54547.942522427918</c:v>
                </c:pt>
                <c:pt idx="3557">
                  <c:v>54565.153668428728</c:v>
                </c:pt>
                <c:pt idx="3558">
                  <c:v>54582.365341552526</c:v>
                </c:pt>
                <c:pt idx="3559">
                  <c:v>54599.577541651197</c:v>
                </c:pt>
                <c:pt idx="3560">
                  <c:v>54616.790268576726</c:v>
                </c:pt>
                <c:pt idx="3561">
                  <c:v>54634.003522181156</c:v>
                </c:pt>
                <c:pt idx="3562">
                  <c:v>54651.217302316625</c:v>
                </c:pt>
                <c:pt idx="3563">
                  <c:v>54668.431608835366</c:v>
                </c:pt>
                <c:pt idx="3564">
                  <c:v>54685.64644158967</c:v>
                </c:pt>
                <c:pt idx="3565">
                  <c:v>54702.861800431958</c:v>
                </c:pt>
                <c:pt idx="3566">
                  <c:v>54720.077685214637</c:v>
                </c:pt>
                <c:pt idx="3567">
                  <c:v>54737.294095790341</c:v>
                </c:pt>
                <c:pt idx="3568">
                  <c:v>54754.511032011644</c:v>
                </c:pt>
                <c:pt idx="3569">
                  <c:v>54771.728493731287</c:v>
                </c:pt>
                <c:pt idx="3570">
                  <c:v>54788.9464808021</c:v>
                </c:pt>
                <c:pt idx="3571">
                  <c:v>54806.164993076927</c:v>
                </c:pt>
                <c:pt idx="3572">
                  <c:v>54823.384030408735</c:v>
                </c:pt>
                <c:pt idx="3573">
                  <c:v>54840.603592650587</c:v>
                </c:pt>
                <c:pt idx="3574">
                  <c:v>54857.823679655594</c:v>
                </c:pt>
                <c:pt idx="3575">
                  <c:v>54875.04429127703</c:v>
                </c:pt>
                <c:pt idx="3576">
                  <c:v>54892.265427368104</c:v>
                </c:pt>
                <c:pt idx="3577">
                  <c:v>54909.487087782254</c:v>
                </c:pt>
                <c:pt idx="3578">
                  <c:v>54926.709272372922</c:v>
                </c:pt>
                <c:pt idx="3579">
                  <c:v>54943.931980993621</c:v>
                </c:pt>
                <c:pt idx="3580">
                  <c:v>54961.155213498059</c:v>
                </c:pt>
                <c:pt idx="3581">
                  <c:v>54978.378969739832</c:v>
                </c:pt>
                <c:pt idx="3582">
                  <c:v>54995.603249572785</c:v>
                </c:pt>
                <c:pt idx="3583">
                  <c:v>55012.828052850789</c:v>
                </c:pt>
                <c:pt idx="3584">
                  <c:v>55030.053379427794</c:v>
                </c:pt>
                <c:pt idx="3585">
                  <c:v>55047.279229157786</c:v>
                </c:pt>
                <c:pt idx="3586">
                  <c:v>55064.505601894933</c:v>
                </c:pt>
                <c:pt idx="3587">
                  <c:v>55081.732497493394</c:v>
                </c:pt>
                <c:pt idx="3588">
                  <c:v>55098.959915807485</c:v>
                </c:pt>
                <c:pt idx="3589">
                  <c:v>55116.187856691511</c:v>
                </c:pt>
                <c:pt idx="3590">
                  <c:v>55133.416319999946</c:v>
                </c:pt>
                <c:pt idx="3591">
                  <c:v>55150.645305587248</c:v>
                </c:pt>
                <c:pt idx="3592">
                  <c:v>55167.874813308124</c:v>
                </c:pt>
                <c:pt idx="3593">
                  <c:v>55185.104843017158</c:v>
                </c:pt>
                <c:pt idx="3594">
                  <c:v>55202.335394569141</c:v>
                </c:pt>
                <c:pt idx="3595">
                  <c:v>55219.566467818935</c:v>
                </c:pt>
                <c:pt idx="3596">
                  <c:v>55236.798062621448</c:v>
                </c:pt>
                <c:pt idx="3597">
                  <c:v>55254.030178831679</c:v>
                </c:pt>
                <c:pt idx="3598">
                  <c:v>55271.262816304741</c:v>
                </c:pt>
                <c:pt idx="3599">
                  <c:v>55288.495974895734</c:v>
                </c:pt>
                <c:pt idx="3600">
                  <c:v>55305.729654459967</c:v>
                </c:pt>
                <c:pt idx="3601">
                  <c:v>55322.963854852736</c:v>
                </c:pt>
                <c:pt idx="3602">
                  <c:v>55340.19857592944</c:v>
                </c:pt>
                <c:pt idx="3603">
                  <c:v>55357.4338175456</c:v>
                </c:pt>
                <c:pt idx="3604">
                  <c:v>55374.669579556736</c:v>
                </c:pt>
                <c:pt idx="3605">
                  <c:v>55391.905861818523</c:v>
                </c:pt>
                <c:pt idx="3606">
                  <c:v>55409.142664186707</c:v>
                </c:pt>
                <c:pt idx="3607">
                  <c:v>55426.379986517029</c:v>
                </c:pt>
                <c:pt idx="3608">
                  <c:v>55443.617828665439</c:v>
                </c:pt>
                <c:pt idx="3609">
                  <c:v>55460.856190487895</c:v>
                </c:pt>
                <c:pt idx="3610">
                  <c:v>55478.095071840406</c:v>
                </c:pt>
                <c:pt idx="3611">
                  <c:v>55495.334472579118</c:v>
                </c:pt>
                <c:pt idx="3612">
                  <c:v>55512.574392560236</c:v>
                </c:pt>
                <c:pt idx="3613">
                  <c:v>55529.814831640069</c:v>
                </c:pt>
                <c:pt idx="3614">
                  <c:v>55547.055789674938</c:v>
                </c:pt>
                <c:pt idx="3615">
                  <c:v>55564.297266521316</c:v>
                </c:pt>
                <c:pt idx="3616">
                  <c:v>55581.539262035709</c:v>
                </c:pt>
                <c:pt idx="3617">
                  <c:v>55598.781776074742</c:v>
                </c:pt>
                <c:pt idx="3618">
                  <c:v>55616.024808495087</c:v>
                </c:pt>
                <c:pt idx="3619">
                  <c:v>55633.268359153502</c:v>
                </c:pt>
                <c:pt idx="3620">
                  <c:v>55650.512427906811</c:v>
                </c:pt>
                <c:pt idx="3621">
                  <c:v>55667.757014611976</c:v>
                </c:pt>
                <c:pt idx="3622">
                  <c:v>55685.002119125937</c:v>
                </c:pt>
                <c:pt idx="3623">
                  <c:v>55702.247741305822</c:v>
                </c:pt>
                <c:pt idx="3624">
                  <c:v>55719.493881008777</c:v>
                </c:pt>
                <c:pt idx="3625">
                  <c:v>55736.740538092025</c:v>
                </c:pt>
                <c:pt idx="3626">
                  <c:v>55753.987712412862</c:v>
                </c:pt>
                <c:pt idx="3627">
                  <c:v>55771.235403828723</c:v>
                </c:pt>
                <c:pt idx="3628">
                  <c:v>55788.483612197066</c:v>
                </c:pt>
                <c:pt idx="3629">
                  <c:v>55805.732337375419</c:v>
                </c:pt>
                <c:pt idx="3630">
                  <c:v>55822.981579221429</c:v>
                </c:pt>
                <c:pt idx="3631">
                  <c:v>55840.231337592784</c:v>
                </c:pt>
                <c:pt idx="3632">
                  <c:v>55857.481612347314</c:v>
                </c:pt>
                <c:pt idx="3633">
                  <c:v>55874.732403342801</c:v>
                </c:pt>
                <c:pt idx="3634">
                  <c:v>55891.983710437285</c:v>
                </c:pt>
                <c:pt idx="3635">
                  <c:v>55909.235533488711</c:v>
                </c:pt>
                <c:pt idx="3636">
                  <c:v>55926.487872355203</c:v>
                </c:pt>
                <c:pt idx="3637">
                  <c:v>55943.740726894932</c:v>
                </c:pt>
                <c:pt idx="3638">
                  <c:v>55960.994096966184</c:v>
                </c:pt>
                <c:pt idx="3639">
                  <c:v>55978.247982427223</c:v>
                </c:pt>
                <c:pt idx="3640">
                  <c:v>55995.502383136532</c:v>
                </c:pt>
                <c:pt idx="3641">
                  <c:v>56012.757298952543</c:v>
                </c:pt>
                <c:pt idx="3642">
                  <c:v>56030.01272973384</c:v>
                </c:pt>
                <c:pt idx="3643">
                  <c:v>56047.268675339081</c:v>
                </c:pt>
                <c:pt idx="3644">
                  <c:v>56064.525135626951</c:v>
                </c:pt>
                <c:pt idx="3645">
                  <c:v>56081.78211045629</c:v>
                </c:pt>
                <c:pt idx="3646">
                  <c:v>56099.039599685937</c:v>
                </c:pt>
                <c:pt idx="3647">
                  <c:v>56116.297603174877</c:v>
                </c:pt>
                <c:pt idx="3648">
                  <c:v>56133.556120782116</c:v>
                </c:pt>
                <c:pt idx="3649">
                  <c:v>56150.815152366762</c:v>
                </c:pt>
                <c:pt idx="3650">
                  <c:v>56168.074697788012</c:v>
                </c:pt>
                <c:pt idx="3651">
                  <c:v>56185.334756905097</c:v>
                </c:pt>
                <c:pt idx="3652">
                  <c:v>56202.59532957738</c:v>
                </c:pt>
                <c:pt idx="3653">
                  <c:v>56219.856415664297</c:v>
                </c:pt>
                <c:pt idx="3654">
                  <c:v>56237.118015025313</c:v>
                </c:pt>
                <c:pt idx="3655">
                  <c:v>56254.380127520002</c:v>
                </c:pt>
                <c:pt idx="3656">
                  <c:v>56271.642753008011</c:v>
                </c:pt>
                <c:pt idx="3657">
                  <c:v>56288.905891349066</c:v>
                </c:pt>
                <c:pt idx="3658">
                  <c:v>56306.169542402953</c:v>
                </c:pt>
                <c:pt idx="3659">
                  <c:v>56323.433706029544</c:v>
                </c:pt>
                <c:pt idx="3660">
                  <c:v>56340.698382088827</c:v>
                </c:pt>
                <c:pt idx="3661">
                  <c:v>56357.963570440814</c:v>
                </c:pt>
                <c:pt idx="3662">
                  <c:v>56375.229270945594</c:v>
                </c:pt>
                <c:pt idx="3663">
                  <c:v>56392.495483463346</c:v>
                </c:pt>
                <c:pt idx="3664">
                  <c:v>56409.762207854401</c:v>
                </c:pt>
                <c:pt idx="3665">
                  <c:v>56427.029443978987</c:v>
                </c:pt>
                <c:pt idx="3666">
                  <c:v>56444.29719169758</c:v>
                </c:pt>
                <c:pt idx="3667">
                  <c:v>56461.565450870643</c:v>
                </c:pt>
                <c:pt idx="3668">
                  <c:v>56478.834221358789</c:v>
                </c:pt>
                <c:pt idx="3669">
                  <c:v>56496.103503022583</c:v>
                </c:pt>
                <c:pt idx="3670">
                  <c:v>56513.373295722769</c:v>
                </c:pt>
                <c:pt idx="3671">
                  <c:v>56530.643599320159</c:v>
                </c:pt>
                <c:pt idx="3672">
                  <c:v>56547.914413675593</c:v>
                </c:pt>
                <c:pt idx="3673">
                  <c:v>56565.185738650027</c:v>
                </c:pt>
                <c:pt idx="3674">
                  <c:v>56582.45757410449</c:v>
                </c:pt>
                <c:pt idx="3675">
                  <c:v>56599.729919900034</c:v>
                </c:pt>
                <c:pt idx="3676">
                  <c:v>56617.002775897883</c:v>
                </c:pt>
                <c:pt idx="3677">
                  <c:v>56634.276141959243</c:v>
                </c:pt>
                <c:pt idx="3678">
                  <c:v>56651.550017945468</c:v>
                </c:pt>
                <c:pt idx="3679">
                  <c:v>56668.824403717888</c:v>
                </c:pt>
                <c:pt idx="3680">
                  <c:v>56686.099299138063</c:v>
                </c:pt>
                <c:pt idx="3681">
                  <c:v>56703.374704067464</c:v>
                </c:pt>
                <c:pt idx="3682">
                  <c:v>56720.650618367763</c:v>
                </c:pt>
                <c:pt idx="3683">
                  <c:v>56737.927041900613</c:v>
                </c:pt>
                <c:pt idx="3684">
                  <c:v>56755.203974527838</c:v>
                </c:pt>
                <c:pt idx="3685">
                  <c:v>56772.481416111244</c:v>
                </c:pt>
                <c:pt idx="3686">
                  <c:v>56789.759366512779</c:v>
                </c:pt>
                <c:pt idx="3687">
                  <c:v>56807.037825594416</c:v>
                </c:pt>
                <c:pt idx="3688">
                  <c:v>56824.316793218262</c:v>
                </c:pt>
                <c:pt idx="3689">
                  <c:v>56841.596269246402</c:v>
                </c:pt>
                <c:pt idx="3690">
                  <c:v>56858.876253541115</c:v>
                </c:pt>
                <c:pt idx="3691">
                  <c:v>56876.156745964654</c:v>
                </c:pt>
                <c:pt idx="3692">
                  <c:v>56893.437746379444</c:v>
                </c:pt>
                <c:pt idx="3693">
                  <c:v>56910.719254647869</c:v>
                </c:pt>
                <c:pt idx="3694">
                  <c:v>56928.001270632485</c:v>
                </c:pt>
                <c:pt idx="3695">
                  <c:v>56945.283794195879</c:v>
                </c:pt>
                <c:pt idx="3696">
                  <c:v>56962.566825200709</c:v>
                </c:pt>
                <c:pt idx="3697">
                  <c:v>56979.850363509737</c:v>
                </c:pt>
                <c:pt idx="3698">
                  <c:v>56997.134408985752</c:v>
                </c:pt>
                <c:pt idx="3699">
                  <c:v>57014.418961491683</c:v>
                </c:pt>
                <c:pt idx="3700">
                  <c:v>57031.704020890444</c:v>
                </c:pt>
                <c:pt idx="3701">
                  <c:v>57048.989587045144</c:v>
                </c:pt>
                <c:pt idx="3702">
                  <c:v>57066.275659818806</c:v>
                </c:pt>
                <c:pt idx="3703">
                  <c:v>57083.562239074708</c:v>
                </c:pt>
                <c:pt idx="3704">
                  <c:v>57100.849324676041</c:v>
                </c:pt>
                <c:pt idx="3705">
                  <c:v>57118.13691648619</c:v>
                </c:pt>
                <c:pt idx="3706">
                  <c:v>57135.425014368513</c:v>
                </c:pt>
                <c:pt idx="3707">
                  <c:v>57152.713618186513</c:v>
                </c:pt>
                <c:pt idx="3708">
                  <c:v>57170.00272780376</c:v>
                </c:pt>
                <c:pt idx="3709">
                  <c:v>57187.292343083878</c:v>
                </c:pt>
                <c:pt idx="3710">
                  <c:v>57204.582463890583</c:v>
                </c:pt>
                <c:pt idx="3711">
                  <c:v>57221.873090087603</c:v>
                </c:pt>
                <c:pt idx="3712">
                  <c:v>57239.164221538842</c:v>
                </c:pt>
                <c:pt idx="3713">
                  <c:v>57256.455858108209</c:v>
                </c:pt>
                <c:pt idx="3714">
                  <c:v>57273.747999659652</c:v>
                </c:pt>
                <c:pt idx="3715">
                  <c:v>57291.040646057336</c:v>
                </c:pt>
                <c:pt idx="3716">
                  <c:v>57308.333797165295</c:v>
                </c:pt>
                <c:pt idx="3717">
                  <c:v>57325.627452847824</c:v>
                </c:pt>
                <c:pt idx="3718">
                  <c:v>57342.921612969178</c:v>
                </c:pt>
                <c:pt idx="3719">
                  <c:v>57360.216277393738</c:v>
                </c:pt>
                <c:pt idx="3720">
                  <c:v>57377.511445985896</c:v>
                </c:pt>
                <c:pt idx="3721">
                  <c:v>57394.807118610224</c:v>
                </c:pt>
                <c:pt idx="3722">
                  <c:v>57412.10329513123</c:v>
                </c:pt>
                <c:pt idx="3723">
                  <c:v>57429.399975413631</c:v>
                </c:pt>
                <c:pt idx="3724">
                  <c:v>57446.697159322117</c:v>
                </c:pt>
                <c:pt idx="3725">
                  <c:v>57463.9948467215</c:v>
                </c:pt>
                <c:pt idx="3726">
                  <c:v>57481.293037476651</c:v>
                </c:pt>
                <c:pt idx="3727">
                  <c:v>57498.591731452507</c:v>
                </c:pt>
                <c:pt idx="3728">
                  <c:v>57515.890928514083</c:v>
                </c:pt>
                <c:pt idx="3729">
                  <c:v>57533.19062852647</c:v>
                </c:pt>
                <c:pt idx="3730">
                  <c:v>57550.490831354844</c:v>
                </c:pt>
                <c:pt idx="3731">
                  <c:v>57567.791536864388</c:v>
                </c:pt>
                <c:pt idx="3732">
                  <c:v>57585.092744920476</c:v>
                </c:pt>
                <c:pt idx="3733">
                  <c:v>57602.394455388436</c:v>
                </c:pt>
                <c:pt idx="3734">
                  <c:v>57619.696668133722</c:v>
                </c:pt>
                <c:pt idx="3735">
                  <c:v>57636.999383021888</c:v>
                </c:pt>
                <c:pt idx="3736">
                  <c:v>57654.302599918519</c:v>
                </c:pt>
                <c:pt idx="3737">
                  <c:v>57671.606318689228</c:v>
                </c:pt>
                <c:pt idx="3738">
                  <c:v>57688.910539199824</c:v>
                </c:pt>
                <c:pt idx="3739">
                  <c:v>57706.215261316051</c:v>
                </c:pt>
                <c:pt idx="3740">
                  <c:v>57723.520484903827</c:v>
                </c:pt>
                <c:pt idx="3741">
                  <c:v>57740.826209829123</c:v>
                </c:pt>
                <c:pt idx="3742">
                  <c:v>57758.13243595793</c:v>
                </c:pt>
                <c:pt idx="3743">
                  <c:v>57775.439163156356</c:v>
                </c:pt>
                <c:pt idx="3744">
                  <c:v>57792.746391290566</c:v>
                </c:pt>
                <c:pt idx="3745">
                  <c:v>57810.054120226785</c:v>
                </c:pt>
                <c:pt idx="3746">
                  <c:v>57827.362349831332</c:v>
                </c:pt>
                <c:pt idx="3747">
                  <c:v>57844.67107997062</c:v>
                </c:pt>
                <c:pt idx="3748">
                  <c:v>57861.980310511077</c:v>
                </c:pt>
                <c:pt idx="3749">
                  <c:v>57879.290041319196</c:v>
                </c:pt>
                <c:pt idx="3750">
                  <c:v>57896.600272261625</c:v>
                </c:pt>
                <c:pt idx="3751">
                  <c:v>57913.911003205001</c:v>
                </c:pt>
                <c:pt idx="3752">
                  <c:v>57931.222234016066</c:v>
                </c:pt>
                <c:pt idx="3753">
                  <c:v>57948.533964561611</c:v>
                </c:pt>
                <c:pt idx="3754">
                  <c:v>57965.846194708589</c:v>
                </c:pt>
                <c:pt idx="3755">
                  <c:v>57983.158924323863</c:v>
                </c:pt>
                <c:pt idx="3756">
                  <c:v>58000.472153274481</c:v>
                </c:pt>
                <c:pt idx="3757">
                  <c:v>58017.785881427546</c:v>
                </c:pt>
                <c:pt idx="3758">
                  <c:v>58035.100108650207</c:v>
                </c:pt>
                <c:pt idx="3759">
                  <c:v>58052.414834809737</c:v>
                </c:pt>
                <c:pt idx="3760">
                  <c:v>58069.73005977337</c:v>
                </c:pt>
                <c:pt idx="3761">
                  <c:v>58087.045783408546</c:v>
                </c:pt>
                <c:pt idx="3762">
                  <c:v>58104.362005582676</c:v>
                </c:pt>
                <c:pt idx="3763">
                  <c:v>58121.678726163263</c:v>
                </c:pt>
                <c:pt idx="3764">
                  <c:v>58138.995945017945</c:v>
                </c:pt>
                <c:pt idx="3765">
                  <c:v>58156.313662014334</c:v>
                </c:pt>
                <c:pt idx="3766">
                  <c:v>58173.631877020183</c:v>
                </c:pt>
                <c:pt idx="3767">
                  <c:v>58190.950589903259</c:v>
                </c:pt>
                <c:pt idx="3768">
                  <c:v>58208.269800531438</c:v>
                </c:pt>
                <c:pt idx="3769">
                  <c:v>58225.589508772689</c:v>
                </c:pt>
                <c:pt idx="3770">
                  <c:v>58242.909714494992</c:v>
                </c:pt>
                <c:pt idx="3771">
                  <c:v>58260.230417566396</c:v>
                </c:pt>
                <c:pt idx="3772">
                  <c:v>58277.551617855119</c:v>
                </c:pt>
                <c:pt idx="3773">
                  <c:v>58294.873315229313</c:v>
                </c:pt>
                <c:pt idx="3774">
                  <c:v>58312.195509557278</c:v>
                </c:pt>
                <c:pt idx="3775">
                  <c:v>58329.518200707411</c:v>
                </c:pt>
                <c:pt idx="3776">
                  <c:v>58346.841388548099</c:v>
                </c:pt>
                <c:pt idx="3777">
                  <c:v>58364.165072947835</c:v>
                </c:pt>
                <c:pt idx="3778">
                  <c:v>58381.489253775209</c:v>
                </c:pt>
                <c:pt idx="3779">
                  <c:v>58398.813930898868</c:v>
                </c:pt>
                <c:pt idx="3780">
                  <c:v>58416.139104187452</c:v>
                </c:pt>
                <c:pt idx="3781">
                  <c:v>58433.46477350979</c:v>
                </c:pt>
                <c:pt idx="3782">
                  <c:v>58450.790938734724</c:v>
                </c:pt>
                <c:pt idx="3783">
                  <c:v>58468.117599731158</c:v>
                </c:pt>
                <c:pt idx="3784">
                  <c:v>58485.444756368081</c:v>
                </c:pt>
                <c:pt idx="3785">
                  <c:v>58502.772408514495</c:v>
                </c:pt>
                <c:pt idx="3786">
                  <c:v>58520.100556039593</c:v>
                </c:pt>
                <c:pt idx="3787">
                  <c:v>58537.429198812504</c:v>
                </c:pt>
                <c:pt idx="3788">
                  <c:v>58554.758336702558</c:v>
                </c:pt>
                <c:pt idx="3789">
                  <c:v>58572.087969579006</c:v>
                </c:pt>
                <c:pt idx="3790">
                  <c:v>58589.418097311289</c:v>
                </c:pt>
                <c:pt idx="3791">
                  <c:v>58606.748719768868</c:v>
                </c:pt>
                <c:pt idx="3792">
                  <c:v>58624.079836821264</c:v>
                </c:pt>
                <c:pt idx="3793">
                  <c:v>58641.411448338091</c:v>
                </c:pt>
                <c:pt idx="3794">
                  <c:v>58658.743554189008</c:v>
                </c:pt>
                <c:pt idx="3795">
                  <c:v>58676.076154243769</c:v>
                </c:pt>
                <c:pt idx="3796">
                  <c:v>58693.409248372191</c:v>
                </c:pt>
                <c:pt idx="3797">
                  <c:v>58710.742836444151</c:v>
                </c:pt>
                <c:pt idx="3798">
                  <c:v>58728.076918329571</c:v>
                </c:pt>
                <c:pt idx="3799">
                  <c:v>58745.411493898464</c:v>
                </c:pt>
                <c:pt idx="3800">
                  <c:v>58762.746563020941</c:v>
                </c:pt>
                <c:pt idx="3801">
                  <c:v>58780.082125567133</c:v>
                </c:pt>
                <c:pt idx="3802">
                  <c:v>58797.418181407294</c:v>
                </c:pt>
                <c:pt idx="3803">
                  <c:v>58814.754730411652</c:v>
                </c:pt>
                <c:pt idx="3804">
                  <c:v>58832.091772450622</c:v>
                </c:pt>
                <c:pt idx="3805">
                  <c:v>58849.42930739461</c:v>
                </c:pt>
                <c:pt idx="3806">
                  <c:v>58866.767335114091</c:v>
                </c:pt>
                <c:pt idx="3807">
                  <c:v>58884.105855479647</c:v>
                </c:pt>
                <c:pt idx="3808">
                  <c:v>58901.444868361898</c:v>
                </c:pt>
                <c:pt idx="3809">
                  <c:v>58918.784373631534</c:v>
                </c:pt>
                <c:pt idx="3810">
                  <c:v>58936.12437115932</c:v>
                </c:pt>
                <c:pt idx="3811">
                  <c:v>58953.464860816108</c:v>
                </c:pt>
                <c:pt idx="3812">
                  <c:v>58970.805842472786</c:v>
                </c:pt>
                <c:pt idx="3813">
                  <c:v>58988.147316000315</c:v>
                </c:pt>
                <c:pt idx="3814">
                  <c:v>59005.489281269729</c:v>
                </c:pt>
                <c:pt idx="3815">
                  <c:v>59022.831738152141</c:v>
                </c:pt>
                <c:pt idx="3816">
                  <c:v>59040.174686518709</c:v>
                </c:pt>
                <c:pt idx="3817">
                  <c:v>59057.518126240713</c:v>
                </c:pt>
                <c:pt idx="3818">
                  <c:v>59074.862057189399</c:v>
                </c:pt>
                <c:pt idx="3819">
                  <c:v>59092.206479236178</c:v>
                </c:pt>
                <c:pt idx="3820">
                  <c:v>59109.551392252462</c:v>
                </c:pt>
                <c:pt idx="3821">
                  <c:v>59126.896796109788</c:v>
                </c:pt>
                <c:pt idx="3822">
                  <c:v>59144.242690679734</c:v>
                </c:pt>
                <c:pt idx="3823">
                  <c:v>59161.589075833901</c:v>
                </c:pt>
                <c:pt idx="3824">
                  <c:v>59178.935951444037</c:v>
                </c:pt>
                <c:pt idx="3825">
                  <c:v>59196.283317381894</c:v>
                </c:pt>
                <c:pt idx="3826">
                  <c:v>59213.631173519309</c:v>
                </c:pt>
                <c:pt idx="3827">
                  <c:v>59230.97951972828</c:v>
                </c:pt>
                <c:pt idx="3828">
                  <c:v>59248.328355880636</c:v>
                </c:pt>
                <c:pt idx="3829">
                  <c:v>59265.677681848545</c:v>
                </c:pt>
                <c:pt idx="3830">
                  <c:v>59283.027497504052</c:v>
                </c:pt>
                <c:pt idx="3831">
                  <c:v>59300.377802719355</c:v>
                </c:pt>
                <c:pt idx="3832">
                  <c:v>59317.728597366709</c:v>
                </c:pt>
                <c:pt idx="3833">
                  <c:v>59335.079881318386</c:v>
                </c:pt>
                <c:pt idx="3834">
                  <c:v>59352.431654446838</c:v>
                </c:pt>
                <c:pt idx="3835">
                  <c:v>59369.783916624423</c:v>
                </c:pt>
                <c:pt idx="3836">
                  <c:v>59387.136667723687</c:v>
                </c:pt>
                <c:pt idx="3837">
                  <c:v>59404.489907617222</c:v>
                </c:pt>
                <c:pt idx="3838">
                  <c:v>59421.843636177684</c:v>
                </c:pt>
                <c:pt idx="3839">
                  <c:v>59439.197853277721</c:v>
                </c:pt>
                <c:pt idx="3840">
                  <c:v>59456.552558790179</c:v>
                </c:pt>
                <c:pt idx="3841">
                  <c:v>59473.907752587838</c:v>
                </c:pt>
                <c:pt idx="3842">
                  <c:v>59491.263434543638</c:v>
                </c:pt>
                <c:pt idx="3843">
                  <c:v>59508.619604530584</c:v>
                </c:pt>
                <c:pt idx="3844">
                  <c:v>59525.976262421682</c:v>
                </c:pt>
                <c:pt idx="3845">
                  <c:v>59543.333408090031</c:v>
                </c:pt>
                <c:pt idx="3846">
                  <c:v>59560.691041408791</c:v>
                </c:pt>
                <c:pt idx="3847">
                  <c:v>59578.049162251249</c:v>
                </c:pt>
                <c:pt idx="3848">
                  <c:v>59595.407770490696</c:v>
                </c:pt>
                <c:pt idx="3849">
                  <c:v>59612.766866000486</c:v>
                </c:pt>
                <c:pt idx="3850">
                  <c:v>59630.126448654046</c:v>
                </c:pt>
                <c:pt idx="3851">
                  <c:v>59647.486518324928</c:v>
                </c:pt>
                <c:pt idx="3852">
                  <c:v>59664.847074886631</c:v>
                </c:pt>
                <c:pt idx="3853">
                  <c:v>59682.208118212831</c:v>
                </c:pt>
                <c:pt idx="3854">
                  <c:v>59699.569648177203</c:v>
                </c:pt>
                <c:pt idx="3855">
                  <c:v>59716.931664653552</c:v>
                </c:pt>
                <c:pt idx="3856">
                  <c:v>59734.294167515669</c:v>
                </c:pt>
                <c:pt idx="3857">
                  <c:v>59751.65715663747</c:v>
                </c:pt>
                <c:pt idx="3858">
                  <c:v>59769.020631892919</c:v>
                </c:pt>
                <c:pt idx="3859">
                  <c:v>59786.384593156028</c:v>
                </c:pt>
                <c:pt idx="3860">
                  <c:v>59803.749040300871</c:v>
                </c:pt>
                <c:pt idx="3861">
                  <c:v>59821.113973201624</c:v>
                </c:pt>
                <c:pt idx="3862">
                  <c:v>59838.479391732544</c:v>
                </c:pt>
                <c:pt idx="3863">
                  <c:v>59855.84529576786</c:v>
                </c:pt>
                <c:pt idx="3864">
                  <c:v>59873.211685181952</c:v>
                </c:pt>
                <c:pt idx="3865">
                  <c:v>59890.578559849251</c:v>
                </c:pt>
                <c:pt idx="3866">
                  <c:v>59907.945919644189</c:v>
                </c:pt>
                <c:pt idx="3867">
                  <c:v>59925.313764441351</c:v>
                </c:pt>
                <c:pt idx="3868">
                  <c:v>59942.682094115342</c:v>
                </c:pt>
                <c:pt idx="3869">
                  <c:v>59960.050908540841</c:v>
                </c:pt>
                <c:pt idx="3870">
                  <c:v>59977.4202075926</c:v>
                </c:pt>
                <c:pt idx="3871">
                  <c:v>59994.789991145408</c:v>
                </c:pt>
                <c:pt idx="3872">
                  <c:v>60012.160259074139</c:v>
                </c:pt>
                <c:pt idx="3873">
                  <c:v>60029.531011253704</c:v>
                </c:pt>
                <c:pt idx="3874">
                  <c:v>60046.902247559163</c:v>
                </c:pt>
                <c:pt idx="3875">
                  <c:v>60064.273967865513</c:v>
                </c:pt>
                <c:pt idx="3876">
                  <c:v>60081.646172047935</c:v>
                </c:pt>
                <c:pt idx="3877">
                  <c:v>60099.018859981596</c:v>
                </c:pt>
                <c:pt idx="3878">
                  <c:v>60116.392031541734</c:v>
                </c:pt>
                <c:pt idx="3879">
                  <c:v>60133.765686603714</c:v>
                </c:pt>
                <c:pt idx="3880">
                  <c:v>60151.139825042934</c:v>
                </c:pt>
                <c:pt idx="3881">
                  <c:v>60168.514446734785</c:v>
                </c:pt>
                <c:pt idx="3882">
                  <c:v>60185.889551554799</c:v>
                </c:pt>
                <c:pt idx="3883">
                  <c:v>60203.265139378593</c:v>
                </c:pt>
                <c:pt idx="3884">
                  <c:v>60220.641210081754</c:v>
                </c:pt>
                <c:pt idx="3885">
                  <c:v>60238.017763540032</c:v>
                </c:pt>
                <c:pt idx="3886">
                  <c:v>60255.394799629204</c:v>
                </c:pt>
                <c:pt idx="3887">
                  <c:v>60272.772318225063</c:v>
                </c:pt>
                <c:pt idx="3888">
                  <c:v>60290.150319203538</c:v>
                </c:pt>
                <c:pt idx="3889">
                  <c:v>60307.528802440575</c:v>
                </c:pt>
                <c:pt idx="3890">
                  <c:v>60324.907767812198</c:v>
                </c:pt>
                <c:pt idx="3891">
                  <c:v>60342.287215194527</c:v>
                </c:pt>
                <c:pt idx="3892">
                  <c:v>60359.667144463667</c:v>
                </c:pt>
                <c:pt idx="3893">
                  <c:v>60377.04755549589</c:v>
                </c:pt>
                <c:pt idx="3894">
                  <c:v>60394.428448167426</c:v>
                </c:pt>
                <c:pt idx="3895">
                  <c:v>60411.809822354662</c:v>
                </c:pt>
                <c:pt idx="3896">
                  <c:v>60429.191677933959</c:v>
                </c:pt>
                <c:pt idx="3897">
                  <c:v>60446.574014781836</c:v>
                </c:pt>
                <c:pt idx="3898">
                  <c:v>60463.95683277482</c:v>
                </c:pt>
                <c:pt idx="3899">
                  <c:v>60481.340131789446</c:v>
                </c:pt>
                <c:pt idx="3900">
                  <c:v>60498.723911702451</c:v>
                </c:pt>
                <c:pt idx="3901">
                  <c:v>60516.108172390552</c:v>
                </c:pt>
                <c:pt idx="3902">
                  <c:v>60533.492913730486</c:v>
                </c:pt>
                <c:pt idx="3903">
                  <c:v>60550.878135599174</c:v>
                </c:pt>
                <c:pt idx="3904">
                  <c:v>60568.263837873455</c:v>
                </c:pt>
                <c:pt idx="3905">
                  <c:v>60585.650020430352</c:v>
                </c:pt>
                <c:pt idx="3906">
                  <c:v>60603.036683146893</c:v>
                </c:pt>
                <c:pt idx="3907">
                  <c:v>60620.423825900187</c:v>
                </c:pt>
                <c:pt idx="3908">
                  <c:v>60637.81144856738</c:v>
                </c:pt>
                <c:pt idx="3909">
                  <c:v>60655.199551025726</c:v>
                </c:pt>
                <c:pt idx="3910">
                  <c:v>60672.588133152523</c:v>
                </c:pt>
                <c:pt idx="3911">
                  <c:v>60689.977194825085</c:v>
                </c:pt>
                <c:pt idx="3912">
                  <c:v>60707.366735920863</c:v>
                </c:pt>
                <c:pt idx="3913">
                  <c:v>60724.756756317307</c:v>
                </c:pt>
                <c:pt idx="3914">
                  <c:v>60742.147255891985</c:v>
                </c:pt>
                <c:pt idx="3915">
                  <c:v>60759.538234522493</c:v>
                </c:pt>
                <c:pt idx="3916">
                  <c:v>60776.929692086487</c:v>
                </c:pt>
                <c:pt idx="3917">
                  <c:v>60794.321628461723</c:v>
                </c:pt>
                <c:pt idx="3918">
                  <c:v>60811.714043525986</c:v>
                </c:pt>
                <c:pt idx="3919">
                  <c:v>60829.106937157114</c:v>
                </c:pt>
                <c:pt idx="3920">
                  <c:v>60846.500309233008</c:v>
                </c:pt>
                <c:pt idx="3921">
                  <c:v>60863.894159631694</c:v>
                </c:pt>
                <c:pt idx="3922">
                  <c:v>60881.288488231177</c:v>
                </c:pt>
                <c:pt idx="3923">
                  <c:v>60898.683294909591</c:v>
                </c:pt>
                <c:pt idx="3924">
                  <c:v>60916.078579545065</c:v>
                </c:pt>
                <c:pt idx="3925">
                  <c:v>60933.474342015841</c:v>
                </c:pt>
                <c:pt idx="3926">
                  <c:v>60950.870582200238</c:v>
                </c:pt>
                <c:pt idx="3927">
                  <c:v>60968.267299976549</c:v>
                </c:pt>
                <c:pt idx="3928">
                  <c:v>60985.664495223238</c:v>
                </c:pt>
                <c:pt idx="3929">
                  <c:v>61003.062167818753</c:v>
                </c:pt>
                <c:pt idx="3930">
                  <c:v>61020.460317641657</c:v>
                </c:pt>
                <c:pt idx="3931">
                  <c:v>61037.858944570522</c:v>
                </c:pt>
                <c:pt idx="3932">
                  <c:v>61055.258048484022</c:v>
                </c:pt>
                <c:pt idx="3933">
                  <c:v>61072.657629260859</c:v>
                </c:pt>
                <c:pt idx="3934">
                  <c:v>61090.057686779852</c:v>
                </c:pt>
                <c:pt idx="3935">
                  <c:v>61107.458220919827</c:v>
                </c:pt>
                <c:pt idx="3936">
                  <c:v>61124.859231559691</c:v>
                </c:pt>
                <c:pt idx="3937">
                  <c:v>61142.260718578422</c:v>
                </c:pt>
                <c:pt idx="3938">
                  <c:v>61159.662681855028</c:v>
                </c:pt>
                <c:pt idx="3939">
                  <c:v>61177.065121268621</c:v>
                </c:pt>
                <c:pt idx="3940">
                  <c:v>61194.468036698388</c:v>
                </c:pt>
                <c:pt idx="3941">
                  <c:v>61211.871428023442</c:v>
                </c:pt>
                <c:pt idx="3942">
                  <c:v>61229.275295123167</c:v>
                </c:pt>
                <c:pt idx="3943">
                  <c:v>61246.679637876834</c:v>
                </c:pt>
                <c:pt idx="3944">
                  <c:v>61264.084456163866</c:v>
                </c:pt>
                <c:pt idx="3945">
                  <c:v>61281.4897498637</c:v>
                </c:pt>
                <c:pt idx="3946">
                  <c:v>61298.895518855912</c:v>
                </c:pt>
                <c:pt idx="3947">
                  <c:v>61316.301763020027</c:v>
                </c:pt>
                <c:pt idx="3948">
                  <c:v>61333.708482235685</c:v>
                </c:pt>
                <c:pt idx="3949">
                  <c:v>61351.115676382637</c:v>
                </c:pt>
                <c:pt idx="3950">
                  <c:v>61368.523345340611</c:v>
                </c:pt>
                <c:pt idx="3951">
                  <c:v>61385.93148898943</c:v>
                </c:pt>
                <c:pt idx="3952">
                  <c:v>61403.340107209027</c:v>
                </c:pt>
                <c:pt idx="3953">
                  <c:v>61420.749199879261</c:v>
                </c:pt>
                <c:pt idx="3954">
                  <c:v>61438.158766880224</c:v>
                </c:pt>
                <c:pt idx="3955">
                  <c:v>61455.568808091957</c:v>
                </c:pt>
                <c:pt idx="3956">
                  <c:v>61472.979323394589</c:v>
                </c:pt>
                <c:pt idx="3957">
                  <c:v>61490.390312668271</c:v>
                </c:pt>
                <c:pt idx="3958">
                  <c:v>61507.801775793305</c:v>
                </c:pt>
                <c:pt idx="3959">
                  <c:v>61525.213712649973</c:v>
                </c:pt>
                <c:pt idx="3960">
                  <c:v>61542.626123118644</c:v>
                </c:pt>
                <c:pt idx="3961">
                  <c:v>61560.039007079795</c:v>
                </c:pt>
                <c:pt idx="3962">
                  <c:v>61577.452364413861</c:v>
                </c:pt>
                <c:pt idx="3963">
                  <c:v>61594.866195001421</c:v>
                </c:pt>
                <c:pt idx="3964">
                  <c:v>61612.28049872307</c:v>
                </c:pt>
                <c:pt idx="3965">
                  <c:v>61629.695275459497</c:v>
                </c:pt>
                <c:pt idx="3966">
                  <c:v>61647.110525091433</c:v>
                </c:pt>
                <c:pt idx="3967">
                  <c:v>61664.526247499663</c:v>
                </c:pt>
                <c:pt idx="3968">
                  <c:v>61681.942442565029</c:v>
                </c:pt>
                <c:pt idx="3969">
                  <c:v>61699.359110168494</c:v>
                </c:pt>
                <c:pt idx="3970">
                  <c:v>61716.776250190967</c:v>
                </c:pt>
                <c:pt idx="3971">
                  <c:v>61734.193862513494</c:v>
                </c:pt>
                <c:pt idx="3972">
                  <c:v>61751.611947017213</c:v>
                </c:pt>
                <c:pt idx="3973">
                  <c:v>61769.03050358325</c:v>
                </c:pt>
                <c:pt idx="3974">
                  <c:v>61786.449532092804</c:v>
                </c:pt>
                <c:pt idx="3975">
                  <c:v>61803.869032427152</c:v>
                </c:pt>
                <c:pt idx="3976">
                  <c:v>61821.289004467624</c:v>
                </c:pt>
                <c:pt idx="3977">
                  <c:v>61838.709448095622</c:v>
                </c:pt>
                <c:pt idx="3978">
                  <c:v>61856.130363192598</c:v>
                </c:pt>
                <c:pt idx="3979">
                  <c:v>61873.55174964005</c:v>
                </c:pt>
                <c:pt idx="3980">
                  <c:v>61890.973607319567</c:v>
                </c:pt>
                <c:pt idx="3981">
                  <c:v>61908.395936112756</c:v>
                </c:pt>
                <c:pt idx="3982">
                  <c:v>61925.818735901317</c:v>
                </c:pt>
                <c:pt idx="3983">
                  <c:v>61943.242006567001</c:v>
                </c:pt>
                <c:pt idx="3984">
                  <c:v>61960.665747991618</c:v>
                </c:pt>
                <c:pt idx="3985">
                  <c:v>61978.089960057034</c:v>
                </c:pt>
                <c:pt idx="3986">
                  <c:v>61995.514642645183</c:v>
                </c:pt>
                <c:pt idx="3987">
                  <c:v>62012.939795638005</c:v>
                </c:pt>
                <c:pt idx="3988">
                  <c:v>62030.365418917594</c:v>
                </c:pt>
                <c:pt idx="3989">
                  <c:v>62047.791512366064</c:v>
                </c:pt>
                <c:pt idx="3990">
                  <c:v>62065.21807586553</c:v>
                </c:pt>
                <c:pt idx="3991">
                  <c:v>62082.645109298246</c:v>
                </c:pt>
                <c:pt idx="3992">
                  <c:v>62100.072612546493</c:v>
                </c:pt>
                <c:pt idx="3993">
                  <c:v>62117.500585492598</c:v>
                </c:pt>
                <c:pt idx="3994">
                  <c:v>62134.92902801896</c:v>
                </c:pt>
                <c:pt idx="3995">
                  <c:v>62152.357940008049</c:v>
                </c:pt>
                <c:pt idx="3996">
                  <c:v>62169.787321342388</c:v>
                </c:pt>
                <c:pt idx="3997">
                  <c:v>62187.217171904529</c:v>
                </c:pt>
                <c:pt idx="3998">
                  <c:v>62204.64749157711</c:v>
                </c:pt>
                <c:pt idx="3999">
                  <c:v>62222.078280242866</c:v>
                </c:pt>
                <c:pt idx="4000">
                  <c:v>62239.509537784492</c:v>
                </c:pt>
                <c:pt idx="4001">
                  <c:v>62256.94126408481</c:v>
                </c:pt>
                <c:pt idx="4002">
                  <c:v>62274.373459026727</c:v>
                </c:pt>
                <c:pt idx="4003">
                  <c:v>62291.80612249313</c:v>
                </c:pt>
                <c:pt idx="4004">
                  <c:v>62309.239254367007</c:v>
                </c:pt>
                <c:pt idx="4005">
                  <c:v>62326.672854531411</c:v>
                </c:pt>
                <c:pt idx="4006">
                  <c:v>62344.106922869476</c:v>
                </c:pt>
                <c:pt idx="4007">
                  <c:v>62361.541459264314</c:v>
                </c:pt>
                <c:pt idx="4008">
                  <c:v>62378.976463599189</c:v>
                </c:pt>
                <c:pt idx="4009">
                  <c:v>62396.411935757307</c:v>
                </c:pt>
                <c:pt idx="4010">
                  <c:v>62413.847875622108</c:v>
                </c:pt>
                <c:pt idx="4011">
                  <c:v>62431.284283076893</c:v>
                </c:pt>
                <c:pt idx="4012">
                  <c:v>62448.721158005159</c:v>
                </c:pt>
                <c:pt idx="4013">
                  <c:v>62466.158500290425</c:v>
                </c:pt>
                <c:pt idx="4014">
                  <c:v>62483.596309816196</c:v>
                </c:pt>
                <c:pt idx="4015">
                  <c:v>62501.034586466201</c:v>
                </c:pt>
                <c:pt idx="4016">
                  <c:v>62518.473330124049</c:v>
                </c:pt>
                <c:pt idx="4017">
                  <c:v>62535.912540673482</c:v>
                </c:pt>
                <c:pt idx="4018">
                  <c:v>62553.352217998348</c:v>
                </c:pt>
                <c:pt idx="4019">
                  <c:v>62570.792361982429</c:v>
                </c:pt>
                <c:pt idx="4020">
                  <c:v>62588.23297250973</c:v>
                </c:pt>
                <c:pt idx="4021">
                  <c:v>62605.674049464178</c:v>
                </c:pt>
                <c:pt idx="4022">
                  <c:v>62623.115592729773</c:v>
                </c:pt>
                <c:pt idx="4023">
                  <c:v>62640.557602190667</c:v>
                </c:pt>
                <c:pt idx="4024">
                  <c:v>62658.000077730983</c:v>
                </c:pt>
                <c:pt idx="4025">
                  <c:v>62675.443019234917</c:v>
                </c:pt>
                <c:pt idx="4026">
                  <c:v>62692.886426586731</c:v>
                </c:pt>
                <c:pt idx="4027">
                  <c:v>62710.330299670743</c:v>
                </c:pt>
                <c:pt idx="4028">
                  <c:v>62727.774638371309</c:v>
                </c:pt>
                <c:pt idx="4029">
                  <c:v>62745.21944257291</c:v>
                </c:pt>
                <c:pt idx="4030">
                  <c:v>62762.664712160004</c:v>
                </c:pt>
                <c:pt idx="4031">
                  <c:v>62780.110447017156</c:v>
                </c:pt>
                <c:pt idx="4032">
                  <c:v>62797.55664702897</c:v>
                </c:pt>
                <c:pt idx="4033">
                  <c:v>62815.003312080102</c:v>
                </c:pt>
                <c:pt idx="4034">
                  <c:v>62832.450442055255</c:v>
                </c:pt>
                <c:pt idx="4035">
                  <c:v>62849.898036839237</c:v>
                </c:pt>
                <c:pt idx="4036">
                  <c:v>62867.346096316869</c:v>
                </c:pt>
                <c:pt idx="4037">
                  <c:v>62884.794620373039</c:v>
                </c:pt>
                <c:pt idx="4038">
                  <c:v>62902.243608892684</c:v>
                </c:pt>
                <c:pt idx="4039">
                  <c:v>62919.693061760852</c:v>
                </c:pt>
                <c:pt idx="4040">
                  <c:v>62937.142978862583</c:v>
                </c:pt>
                <c:pt idx="4041">
                  <c:v>62954.593360082952</c:v>
                </c:pt>
                <c:pt idx="4042">
                  <c:v>62972.044205307211</c:v>
                </c:pt>
                <c:pt idx="4043">
                  <c:v>62989.495514420531</c:v>
                </c:pt>
                <c:pt idx="4044">
                  <c:v>63006.947287308241</c:v>
                </c:pt>
                <c:pt idx="4045">
                  <c:v>63024.399523855653</c:v>
                </c:pt>
                <c:pt idx="4046">
                  <c:v>63041.852223948219</c:v>
                </c:pt>
                <c:pt idx="4047">
                  <c:v>63059.305387471337</c:v>
                </c:pt>
                <c:pt idx="4048">
                  <c:v>63076.759014310577</c:v>
                </c:pt>
                <c:pt idx="4049">
                  <c:v>63094.213104351475</c:v>
                </c:pt>
                <c:pt idx="4050">
                  <c:v>63111.667657479687</c:v>
                </c:pt>
                <c:pt idx="4051">
                  <c:v>63129.122673580874</c:v>
                </c:pt>
                <c:pt idx="4052">
                  <c:v>63146.578152540802</c:v>
                </c:pt>
                <c:pt idx="4053">
                  <c:v>63164.03409424526</c:v>
                </c:pt>
                <c:pt idx="4054">
                  <c:v>63181.490498580075</c:v>
                </c:pt>
                <c:pt idx="4055">
                  <c:v>63198.94736543121</c:v>
                </c:pt>
                <c:pt idx="4056">
                  <c:v>63216.404694684607</c:v>
                </c:pt>
                <c:pt idx="4057">
                  <c:v>63233.862486226288</c:v>
                </c:pt>
                <c:pt idx="4058">
                  <c:v>63251.320739942334</c:v>
                </c:pt>
                <c:pt idx="4059">
                  <c:v>63268.779455718875</c:v>
                </c:pt>
                <c:pt idx="4060">
                  <c:v>63286.238633442103</c:v>
                </c:pt>
                <c:pt idx="4061">
                  <c:v>63303.698272998277</c:v>
                </c:pt>
                <c:pt idx="4062">
                  <c:v>63321.158374273691</c:v>
                </c:pt>
                <c:pt idx="4063">
                  <c:v>63338.618937154723</c:v>
                </c:pt>
                <c:pt idx="4064">
                  <c:v>63356.07996152775</c:v>
                </c:pt>
                <c:pt idx="4065">
                  <c:v>63373.541447279291</c:v>
                </c:pt>
                <c:pt idx="4066">
                  <c:v>63391.003394295862</c:v>
                </c:pt>
                <c:pt idx="4067">
                  <c:v>63408.465802464001</c:v>
                </c:pt>
                <c:pt idx="4068">
                  <c:v>63425.928671670408</c:v>
                </c:pt>
                <c:pt idx="4069">
                  <c:v>63443.392001801752</c:v>
                </c:pt>
                <c:pt idx="4070">
                  <c:v>63460.855792744791</c:v>
                </c:pt>
                <c:pt idx="4071">
                  <c:v>63478.32004438631</c:v>
                </c:pt>
                <c:pt idx="4072">
                  <c:v>63495.784756613175</c:v>
                </c:pt>
                <c:pt idx="4073">
                  <c:v>63513.24992931234</c:v>
                </c:pt>
                <c:pt idx="4074">
                  <c:v>63530.715562370737</c:v>
                </c:pt>
                <c:pt idx="4075">
                  <c:v>63548.18165567542</c:v>
                </c:pt>
                <c:pt idx="4076">
                  <c:v>63565.648209113446</c:v>
                </c:pt>
                <c:pt idx="4077">
                  <c:v>63583.115222571978</c:v>
                </c:pt>
                <c:pt idx="4078">
                  <c:v>63600.58269593821</c:v>
                </c:pt>
                <c:pt idx="4079">
                  <c:v>63618.050629099394</c:v>
                </c:pt>
                <c:pt idx="4080">
                  <c:v>63635.519021942819</c:v>
                </c:pt>
                <c:pt idx="4081">
                  <c:v>63652.987874355829</c:v>
                </c:pt>
                <c:pt idx="4082">
                  <c:v>63670.457186225882</c:v>
                </c:pt>
                <c:pt idx="4083">
                  <c:v>63687.926957440439</c:v>
                </c:pt>
                <c:pt idx="4084">
                  <c:v>63705.397187886985</c:v>
                </c:pt>
                <c:pt idx="4085">
                  <c:v>63722.867877453165</c:v>
                </c:pt>
                <c:pt idx="4086">
                  <c:v>63740.339026026566</c:v>
                </c:pt>
                <c:pt idx="4087">
                  <c:v>63757.810633494904</c:v>
                </c:pt>
                <c:pt idx="4088">
                  <c:v>63775.282699745912</c:v>
                </c:pt>
                <c:pt idx="4089">
                  <c:v>63792.75522466738</c:v>
                </c:pt>
                <c:pt idx="4090">
                  <c:v>63810.228208147193</c:v>
                </c:pt>
                <c:pt idx="4091">
                  <c:v>63827.70165007325</c:v>
                </c:pt>
                <c:pt idx="4092">
                  <c:v>63845.175550333515</c:v>
                </c:pt>
                <c:pt idx="4093">
                  <c:v>63862.649908815991</c:v>
                </c:pt>
                <c:pt idx="4094">
                  <c:v>63880.124725408779</c:v>
                </c:pt>
                <c:pt idx="4095">
                  <c:v>63897.600000000006</c:v>
                </c:pt>
                <c:pt idx="4096">
                  <c:v>63915.075732477839</c:v>
                </c:pt>
                <c:pt idx="4097">
                  <c:v>63932.551922730527</c:v>
                </c:pt>
                <c:pt idx="4098">
                  <c:v>63950.028570646347</c:v>
                </c:pt>
                <c:pt idx="4099">
                  <c:v>63967.505676113673</c:v>
                </c:pt>
                <c:pt idx="4100">
                  <c:v>63984.983239020905</c:v>
                </c:pt>
                <c:pt idx="4101">
                  <c:v>64002.461259256466</c:v>
                </c:pt>
                <c:pt idx="4102">
                  <c:v>64019.939736708897</c:v>
                </c:pt>
                <c:pt idx="4103">
                  <c:v>64037.418671266765</c:v>
                </c:pt>
                <c:pt idx="4104">
                  <c:v>64054.898062818676</c:v>
                </c:pt>
                <c:pt idx="4105">
                  <c:v>64072.377911253301</c:v>
                </c:pt>
                <c:pt idx="4106">
                  <c:v>64089.858216459397</c:v>
                </c:pt>
                <c:pt idx="4107">
                  <c:v>64107.338978325708</c:v>
                </c:pt>
                <c:pt idx="4108">
                  <c:v>64124.820196741079</c:v>
                </c:pt>
                <c:pt idx="4109">
                  <c:v>64142.301871594413</c:v>
                </c:pt>
                <c:pt idx="4110">
                  <c:v>64159.784002774657</c:v>
                </c:pt>
                <c:pt idx="4111">
                  <c:v>64177.266590170795</c:v>
                </c:pt>
                <c:pt idx="4112">
                  <c:v>64194.749633671883</c:v>
                </c:pt>
                <c:pt idx="4113">
                  <c:v>64212.23313316705</c:v>
                </c:pt>
                <c:pt idx="4114">
                  <c:v>64229.717088545425</c:v>
                </c:pt>
                <c:pt idx="4115">
                  <c:v>64247.201499696246</c:v>
                </c:pt>
                <c:pt idx="4116">
                  <c:v>64264.686366508773</c:v>
                </c:pt>
                <c:pt idx="4117">
                  <c:v>64282.171688872302</c:v>
                </c:pt>
                <c:pt idx="4118">
                  <c:v>64299.657466676254</c:v>
                </c:pt>
                <c:pt idx="4119">
                  <c:v>64317.143699810025</c:v>
                </c:pt>
                <c:pt idx="4120">
                  <c:v>64334.63038816311</c:v>
                </c:pt>
                <c:pt idx="4121">
                  <c:v>64352.117531625066</c:v>
                </c:pt>
                <c:pt idx="4122">
                  <c:v>64369.605130085438</c:v>
                </c:pt>
                <c:pt idx="4123">
                  <c:v>64387.093183433884</c:v>
                </c:pt>
                <c:pt idx="4124">
                  <c:v>64404.581691560154</c:v>
                </c:pt>
                <c:pt idx="4125">
                  <c:v>64422.070654353927</c:v>
                </c:pt>
                <c:pt idx="4126">
                  <c:v>64439.56007170504</c:v>
                </c:pt>
                <c:pt idx="4127">
                  <c:v>64457.049943503349</c:v>
                </c:pt>
                <c:pt idx="4128">
                  <c:v>64474.540269638761</c:v>
                </c:pt>
                <c:pt idx="4129">
                  <c:v>64492.031050001257</c:v>
                </c:pt>
                <c:pt idx="4130">
                  <c:v>64509.52228448083</c:v>
                </c:pt>
                <c:pt idx="4131">
                  <c:v>64527.013972967536</c:v>
                </c:pt>
                <c:pt idx="4132">
                  <c:v>64544.506115351563</c:v>
                </c:pt>
                <c:pt idx="4133">
                  <c:v>64561.99871152304</c:v>
                </c:pt>
                <c:pt idx="4134">
                  <c:v>64579.491761372206</c:v>
                </c:pt>
                <c:pt idx="4135">
                  <c:v>64596.985264789335</c:v>
                </c:pt>
                <c:pt idx="4136">
                  <c:v>64614.479221664784</c:v>
                </c:pt>
                <c:pt idx="4137">
                  <c:v>64631.973631888941</c:v>
                </c:pt>
                <c:pt idx="4138">
                  <c:v>64649.468495352223</c:v>
                </c:pt>
                <c:pt idx="4139">
                  <c:v>64666.963811945163</c:v>
                </c:pt>
                <c:pt idx="4140">
                  <c:v>64684.459581558272</c:v>
                </c:pt>
                <c:pt idx="4141">
                  <c:v>64701.955804082179</c:v>
                </c:pt>
                <c:pt idx="4142">
                  <c:v>64719.452479407526</c:v>
                </c:pt>
                <c:pt idx="4143">
                  <c:v>64736.949607425013</c:v>
                </c:pt>
                <c:pt idx="4144">
                  <c:v>64754.447188025406</c:v>
                </c:pt>
                <c:pt idx="4145">
                  <c:v>64771.945221099537</c:v>
                </c:pt>
                <c:pt idx="4146">
                  <c:v>64789.44370653823</c:v>
                </c:pt>
                <c:pt idx="4147">
                  <c:v>64806.94264423244</c:v>
                </c:pt>
                <c:pt idx="4148">
                  <c:v>64824.442034073138</c:v>
                </c:pt>
                <c:pt idx="4149">
                  <c:v>64841.941875951306</c:v>
                </c:pt>
                <c:pt idx="4150">
                  <c:v>64859.442169758062</c:v>
                </c:pt>
                <c:pt idx="4151">
                  <c:v>64876.942915384505</c:v>
                </c:pt>
                <c:pt idx="4152">
                  <c:v>64894.444112721838</c:v>
                </c:pt>
                <c:pt idx="4153">
                  <c:v>64911.945761661249</c:v>
                </c:pt>
                <c:pt idx="4154">
                  <c:v>64929.447862094115</c:v>
                </c:pt>
                <c:pt idx="4155">
                  <c:v>64946.950413911676</c:v>
                </c:pt>
                <c:pt idx="4156">
                  <c:v>64964.453417005381</c:v>
                </c:pt>
                <c:pt idx="4157">
                  <c:v>64981.956871266644</c:v>
                </c:pt>
                <c:pt idx="4158">
                  <c:v>64999.460776586951</c:v>
                </c:pt>
                <c:pt idx="4159">
                  <c:v>65016.965132857884</c:v>
                </c:pt>
                <c:pt idx="4160">
                  <c:v>65034.469939971023</c:v>
                </c:pt>
                <c:pt idx="4161">
                  <c:v>65051.975197818014</c:v>
                </c:pt>
                <c:pt idx="4162">
                  <c:v>65069.480906290555</c:v>
                </c:pt>
                <c:pt idx="4163">
                  <c:v>65086.987065280417</c:v>
                </c:pt>
                <c:pt idx="4164">
                  <c:v>65104.49367467939</c:v>
                </c:pt>
                <c:pt idx="4165">
                  <c:v>65122.000734379333</c:v>
                </c:pt>
                <c:pt idx="4166">
                  <c:v>65139.50824427219</c:v>
                </c:pt>
                <c:pt idx="4167">
                  <c:v>65157.016204249885</c:v>
                </c:pt>
                <c:pt idx="4168">
                  <c:v>65174.524614204434</c:v>
                </c:pt>
                <c:pt idx="4169">
                  <c:v>65192.033474027914</c:v>
                </c:pt>
                <c:pt idx="4170">
                  <c:v>65209.542783612436</c:v>
                </c:pt>
                <c:pt idx="4171">
                  <c:v>65227.052542850208</c:v>
                </c:pt>
                <c:pt idx="4172">
                  <c:v>65244.562751633384</c:v>
                </c:pt>
                <c:pt idx="4173">
                  <c:v>65262.073409854296</c:v>
                </c:pt>
                <c:pt idx="4174">
                  <c:v>65279.584517405245</c:v>
                </c:pt>
                <c:pt idx="4175">
                  <c:v>65297.096074178604</c:v>
                </c:pt>
                <c:pt idx="4176">
                  <c:v>65314.60808006677</c:v>
                </c:pt>
                <c:pt idx="4177">
                  <c:v>65332.120534962291</c:v>
                </c:pt>
                <c:pt idx="4178">
                  <c:v>65349.63343875765</c:v>
                </c:pt>
                <c:pt idx="4179">
                  <c:v>65367.14679134544</c:v>
                </c:pt>
                <c:pt idx="4180">
                  <c:v>65384.660592618304</c:v>
                </c:pt>
                <c:pt idx="4181">
                  <c:v>65402.174842468914</c:v>
                </c:pt>
                <c:pt idx="4182">
                  <c:v>65419.689540790008</c:v>
                </c:pt>
                <c:pt idx="4183">
                  <c:v>65437.204687474368</c:v>
                </c:pt>
                <c:pt idx="4184">
                  <c:v>65454.720282414833</c:v>
                </c:pt>
                <c:pt idx="4185">
                  <c:v>65472.236325504324</c:v>
                </c:pt>
                <c:pt idx="4186">
                  <c:v>65489.752816635744</c:v>
                </c:pt>
                <c:pt idx="4187">
                  <c:v>65507.26975570208</c:v>
                </c:pt>
                <c:pt idx="4188">
                  <c:v>65524.787142596426</c:v>
                </c:pt>
                <c:pt idx="4189">
                  <c:v>65542.304977211839</c:v>
                </c:pt>
                <c:pt idx="4190">
                  <c:v>65559.823259441459</c:v>
                </c:pt>
                <c:pt idx="4191">
                  <c:v>65577.341989178458</c:v>
                </c:pt>
                <c:pt idx="4192">
                  <c:v>65594.861166316186</c:v>
                </c:pt>
                <c:pt idx="4193">
                  <c:v>65612.380790747848</c:v>
                </c:pt>
                <c:pt idx="4194">
                  <c:v>65629.900862366791</c:v>
                </c:pt>
                <c:pt idx="4195">
                  <c:v>65647.421381066451</c:v>
                </c:pt>
                <c:pt idx="4196">
                  <c:v>65664.94234674031</c:v>
                </c:pt>
                <c:pt idx="4197">
                  <c:v>65682.463759281804</c:v>
                </c:pt>
                <c:pt idx="4198">
                  <c:v>65699.985618584527</c:v>
                </c:pt>
                <c:pt idx="4199">
                  <c:v>65717.507924542035</c:v>
                </c:pt>
                <c:pt idx="4200">
                  <c:v>65735.030677048038</c:v>
                </c:pt>
                <c:pt idx="4201">
                  <c:v>65752.553875996178</c:v>
                </c:pt>
                <c:pt idx="4202">
                  <c:v>65770.077521280284</c:v>
                </c:pt>
                <c:pt idx="4203">
                  <c:v>65787.601612794111</c:v>
                </c:pt>
                <c:pt idx="4204">
                  <c:v>65805.126150431548</c:v>
                </c:pt>
                <c:pt idx="4205">
                  <c:v>65822.651134086424</c:v>
                </c:pt>
                <c:pt idx="4206">
                  <c:v>65840.176563652771</c:v>
                </c:pt>
                <c:pt idx="4207">
                  <c:v>65857.702439024593</c:v>
                </c:pt>
                <c:pt idx="4208">
                  <c:v>65875.228760095968</c:v>
                </c:pt>
                <c:pt idx="4209">
                  <c:v>65892.755526760942</c:v>
                </c:pt>
                <c:pt idx="4210">
                  <c:v>65910.282738913666</c:v>
                </c:pt>
                <c:pt idx="4211">
                  <c:v>65927.810396448433</c:v>
                </c:pt>
                <c:pt idx="4212">
                  <c:v>65945.338499259407</c:v>
                </c:pt>
                <c:pt idx="4213">
                  <c:v>65962.867047240972</c:v>
                </c:pt>
                <c:pt idx="4214">
                  <c:v>65980.396040287422</c:v>
                </c:pt>
                <c:pt idx="4215">
                  <c:v>65997.925478293255</c:v>
                </c:pt>
                <c:pt idx="4216">
                  <c:v>66015.455361152839</c:v>
                </c:pt>
                <c:pt idx="4217">
                  <c:v>66032.985688760731</c:v>
                </c:pt>
                <c:pt idx="4218">
                  <c:v>66050.516461011459</c:v>
                </c:pt>
                <c:pt idx="4219">
                  <c:v>66068.047677799666</c:v>
                </c:pt>
                <c:pt idx="4220">
                  <c:v>66085.579339020012</c:v>
                </c:pt>
                <c:pt idx="4221">
                  <c:v>66103.111444567228</c:v>
                </c:pt>
                <c:pt idx="4222">
                  <c:v>66120.643994335987</c:v>
                </c:pt>
                <c:pt idx="4223">
                  <c:v>66138.176988221152</c:v>
                </c:pt>
                <c:pt idx="4224">
                  <c:v>66155.71042611757</c:v>
                </c:pt>
                <c:pt idx="4225">
                  <c:v>66173.244307920177</c:v>
                </c:pt>
                <c:pt idx="4226">
                  <c:v>66190.778633523907</c:v>
                </c:pt>
                <c:pt idx="4227">
                  <c:v>66208.313402823769</c:v>
                </c:pt>
                <c:pt idx="4228">
                  <c:v>66225.848615714858</c:v>
                </c:pt>
                <c:pt idx="4229">
                  <c:v>66243.384272092211</c:v>
                </c:pt>
                <c:pt idx="4230">
                  <c:v>66260.92037185104</c:v>
                </c:pt>
                <c:pt idx="4231">
                  <c:v>66278.456914886512</c:v>
                </c:pt>
                <c:pt idx="4232">
                  <c:v>66295.993901093927</c:v>
                </c:pt>
                <c:pt idx="4233">
                  <c:v>66313.531330368569</c:v>
                </c:pt>
                <c:pt idx="4234">
                  <c:v>66331.069202605795</c:v>
                </c:pt>
                <c:pt idx="4235">
                  <c:v>66348.607517701006</c:v>
                </c:pt>
                <c:pt idx="4236">
                  <c:v>66366.146275549618</c:v>
                </c:pt>
                <c:pt idx="4237">
                  <c:v>66383.685476047278</c:v>
                </c:pt>
                <c:pt idx="4238">
                  <c:v>66401.225119089344</c:v>
                </c:pt>
                <c:pt idx="4239">
                  <c:v>66418.765204571508</c:v>
                </c:pt>
                <c:pt idx="4240">
                  <c:v>66436.305732389432</c:v>
                </c:pt>
                <c:pt idx="4241">
                  <c:v>66453.846702438823</c:v>
                </c:pt>
                <c:pt idx="4242">
                  <c:v>66471.388114615402</c:v>
                </c:pt>
                <c:pt idx="4243">
                  <c:v>66488.929968814977</c:v>
                </c:pt>
                <c:pt idx="4244">
                  <c:v>66506.472264933356</c:v>
                </c:pt>
                <c:pt idx="4245">
                  <c:v>66524.015002866508</c:v>
                </c:pt>
                <c:pt idx="4246">
                  <c:v>66541.558182510358</c:v>
                </c:pt>
                <c:pt idx="4247">
                  <c:v>66559.101803760859</c:v>
                </c:pt>
                <c:pt idx="4248">
                  <c:v>66576.645866514096</c:v>
                </c:pt>
                <c:pt idx="4249">
                  <c:v>66594.190370666169</c:v>
                </c:pt>
                <c:pt idx="4250">
                  <c:v>66611.735316113176</c:v>
                </c:pt>
                <c:pt idx="4251">
                  <c:v>66629.280702751377</c:v>
                </c:pt>
                <c:pt idx="4252">
                  <c:v>66646.826530476857</c:v>
                </c:pt>
                <c:pt idx="4253">
                  <c:v>66664.372799186123</c:v>
                </c:pt>
                <c:pt idx="4254">
                  <c:v>66681.919508775361</c:v>
                </c:pt>
                <c:pt idx="4255">
                  <c:v>66699.466659140977</c:v>
                </c:pt>
                <c:pt idx="4256">
                  <c:v>66717.014250179418</c:v>
                </c:pt>
                <c:pt idx="4257">
                  <c:v>66734.562281787221</c:v>
                </c:pt>
                <c:pt idx="4258">
                  <c:v>66752.110753860863</c:v>
                </c:pt>
                <c:pt idx="4259">
                  <c:v>66769.659666296939</c:v>
                </c:pt>
                <c:pt idx="4260">
                  <c:v>66787.209018992027</c:v>
                </c:pt>
                <c:pt idx="4261">
                  <c:v>66804.758811842839</c:v>
                </c:pt>
                <c:pt idx="4262">
                  <c:v>66822.309044746158</c:v>
                </c:pt>
                <c:pt idx="4263">
                  <c:v>66839.859717598694</c:v>
                </c:pt>
                <c:pt idx="4264">
                  <c:v>66857.410830297231</c:v>
                </c:pt>
                <c:pt idx="4265">
                  <c:v>66874.96238273874</c:v>
                </c:pt>
                <c:pt idx="4266">
                  <c:v>66892.514374820079</c:v>
                </c:pt>
                <c:pt idx="4267">
                  <c:v>66910.066806438263</c:v>
                </c:pt>
                <c:pt idx="4268">
                  <c:v>66927.61967749022</c:v>
                </c:pt>
                <c:pt idx="4269">
                  <c:v>66945.172987873098</c:v>
                </c:pt>
                <c:pt idx="4270">
                  <c:v>66962.726737483972</c:v>
                </c:pt>
                <c:pt idx="4271">
                  <c:v>66980.280926220003</c:v>
                </c:pt>
                <c:pt idx="4272">
                  <c:v>66997.83555397841</c:v>
                </c:pt>
                <c:pt idx="4273">
                  <c:v>67015.390620656442</c:v>
                </c:pt>
                <c:pt idx="4274">
                  <c:v>67032.946126151408</c:v>
                </c:pt>
                <c:pt idx="4275">
                  <c:v>67050.502070360657</c:v>
                </c:pt>
                <c:pt idx="4276">
                  <c:v>67068.058453181628</c:v>
                </c:pt>
                <c:pt idx="4277">
                  <c:v>67085.615274511671</c:v>
                </c:pt>
                <c:pt idx="4278">
                  <c:v>67103.172534248413</c:v>
                </c:pt>
                <c:pt idx="4279">
                  <c:v>67120.730232289279</c:v>
                </c:pt>
                <c:pt idx="4280">
                  <c:v>67138.288368531939</c:v>
                </c:pt>
                <c:pt idx="4281">
                  <c:v>67155.846942873963</c:v>
                </c:pt>
                <c:pt idx="4282">
                  <c:v>67173.405955213122</c:v>
                </c:pt>
                <c:pt idx="4283">
                  <c:v>67190.965405447132</c:v>
                </c:pt>
                <c:pt idx="4284">
                  <c:v>67208.525293473736</c:v>
                </c:pt>
                <c:pt idx="4285">
                  <c:v>67226.085619190781</c:v>
                </c:pt>
                <c:pt idx="4286">
                  <c:v>67243.646382496168</c:v>
                </c:pt>
                <c:pt idx="4287">
                  <c:v>67261.207583287789</c:v>
                </c:pt>
                <c:pt idx="4288">
                  <c:v>67278.769221463663</c:v>
                </c:pt>
                <c:pt idx="4289">
                  <c:v>67296.331296921795</c:v>
                </c:pt>
                <c:pt idx="4290">
                  <c:v>67313.893809560206</c:v>
                </c:pt>
                <c:pt idx="4291">
                  <c:v>67331.456759277076</c:v>
                </c:pt>
                <c:pt idx="4292">
                  <c:v>67349.020145970571</c:v>
                </c:pt>
                <c:pt idx="4293">
                  <c:v>67366.583969538857</c:v>
                </c:pt>
                <c:pt idx="4294">
                  <c:v>67384.148229880215</c:v>
                </c:pt>
                <c:pt idx="4295">
                  <c:v>67401.712926892913</c:v>
                </c:pt>
                <c:pt idx="4296">
                  <c:v>67419.278060475423</c:v>
                </c:pt>
                <c:pt idx="4297">
                  <c:v>67436.843630525982</c:v>
                </c:pt>
                <c:pt idx="4298">
                  <c:v>67454.409636943194</c:v>
                </c:pt>
                <c:pt idx="4299">
                  <c:v>67471.976079625427</c:v>
                </c:pt>
                <c:pt idx="4300">
                  <c:v>67489.542958471313</c:v>
                </c:pt>
                <c:pt idx="4301">
                  <c:v>67507.110273379381</c:v>
                </c:pt>
                <c:pt idx="4302">
                  <c:v>67524.67802424838</c:v>
                </c:pt>
                <c:pt idx="4303">
                  <c:v>67542.246210976795</c:v>
                </c:pt>
                <c:pt idx="4304">
                  <c:v>67559.814833463533</c:v>
                </c:pt>
                <c:pt idx="4305">
                  <c:v>67577.383891607344</c:v>
                </c:pt>
                <c:pt idx="4306">
                  <c:v>67594.953385306973</c:v>
                </c:pt>
                <c:pt idx="4307">
                  <c:v>67612.523314461389</c:v>
                </c:pt>
                <c:pt idx="4308">
                  <c:v>67630.093678969424</c:v>
                </c:pt>
                <c:pt idx="4309">
                  <c:v>67647.664478730148</c:v>
                </c:pt>
                <c:pt idx="4310">
                  <c:v>67665.23571364244</c:v>
                </c:pt>
                <c:pt idx="4311">
                  <c:v>67682.807383605439</c:v>
                </c:pt>
                <c:pt idx="4312">
                  <c:v>67700.379488518287</c:v>
                </c:pt>
                <c:pt idx="4313">
                  <c:v>67717.952028280066</c:v>
                </c:pt>
                <c:pt idx="4314">
                  <c:v>67735.525002790047</c:v>
                </c:pt>
                <c:pt idx="4315">
                  <c:v>67753.098411947387</c:v>
                </c:pt>
                <c:pt idx="4316">
                  <c:v>67770.672255651429</c:v>
                </c:pt>
                <c:pt idx="4317">
                  <c:v>67788.246533801503</c:v>
                </c:pt>
                <c:pt idx="4318">
                  <c:v>67805.821246297084</c:v>
                </c:pt>
                <c:pt idx="4319">
                  <c:v>67823.396393037459</c:v>
                </c:pt>
                <c:pt idx="4320">
                  <c:v>67840.971973922191</c:v>
                </c:pt>
                <c:pt idx="4321">
                  <c:v>67858.547988850842</c:v>
                </c:pt>
                <c:pt idx="4322">
                  <c:v>67876.124437722872</c:v>
                </c:pt>
                <c:pt idx="4323">
                  <c:v>67893.701320438035</c:v>
                </c:pt>
                <c:pt idx="4324">
                  <c:v>67911.278636895891</c:v>
                </c:pt>
                <c:pt idx="4325">
                  <c:v>67928.85638699618</c:v>
                </c:pt>
                <c:pt idx="4326">
                  <c:v>67946.434570638667</c:v>
                </c:pt>
                <c:pt idx="4327">
                  <c:v>67964.013187723205</c:v>
                </c:pt>
                <c:pt idx="4328">
                  <c:v>67981.592238149533</c:v>
                </c:pt>
                <c:pt idx="4329">
                  <c:v>67999.171721817707</c:v>
                </c:pt>
                <c:pt idx="4330">
                  <c:v>68016.751638627538</c:v>
                </c:pt>
                <c:pt idx="4331">
                  <c:v>68034.33198847904</c:v>
                </c:pt>
                <c:pt idx="4332">
                  <c:v>68051.912771272269</c:v>
                </c:pt>
                <c:pt idx="4333">
                  <c:v>68069.493986907371</c:v>
                </c:pt>
                <c:pt idx="4334">
                  <c:v>68087.075635284404</c:v>
                </c:pt>
                <c:pt idx="4335">
                  <c:v>68104.657716303525</c:v>
                </c:pt>
                <c:pt idx="4336">
                  <c:v>68122.240229864969</c:v>
                </c:pt>
                <c:pt idx="4337">
                  <c:v>68139.823175869009</c:v>
                </c:pt>
                <c:pt idx="4338">
                  <c:v>68157.406554215981</c:v>
                </c:pt>
                <c:pt idx="4339">
                  <c:v>68174.990364806261</c:v>
                </c:pt>
                <c:pt idx="4340">
                  <c:v>68192.574607540184</c:v>
                </c:pt>
                <c:pt idx="4341">
                  <c:v>68210.159282318273</c:v>
                </c:pt>
                <c:pt idx="4342">
                  <c:v>68227.744389040919</c:v>
                </c:pt>
                <c:pt idx="4343">
                  <c:v>68245.329927608807</c:v>
                </c:pt>
                <c:pt idx="4344">
                  <c:v>68262.915897922387</c:v>
                </c:pt>
                <c:pt idx="4345">
                  <c:v>68280.502299882399</c:v>
                </c:pt>
                <c:pt idx="4346">
                  <c:v>68298.089133389498</c:v>
                </c:pt>
                <c:pt idx="4347">
                  <c:v>68315.676398344382</c:v>
                </c:pt>
                <c:pt idx="4348">
                  <c:v>68333.264094647806</c:v>
                </c:pt>
                <c:pt idx="4349">
                  <c:v>68350.852222200643</c:v>
                </c:pt>
                <c:pt idx="4350">
                  <c:v>68368.440780903678</c:v>
                </c:pt>
                <c:pt idx="4351">
                  <c:v>68386.029770657929</c:v>
                </c:pt>
                <c:pt idx="4352">
                  <c:v>68403.619191364283</c:v>
                </c:pt>
                <c:pt idx="4353">
                  <c:v>68421.20904292367</c:v>
                </c:pt>
                <c:pt idx="4354">
                  <c:v>68438.799325237283</c:v>
                </c:pt>
                <c:pt idx="4355">
                  <c:v>68456.390038206082</c:v>
                </c:pt>
                <c:pt idx="4356">
                  <c:v>68473.981181731317</c:v>
                </c:pt>
                <c:pt idx="4357">
                  <c:v>68491.572755714064</c:v>
                </c:pt>
                <c:pt idx="4358">
                  <c:v>68509.164760055617</c:v>
                </c:pt>
                <c:pt idx="4359">
                  <c:v>68526.757194657184</c:v>
                </c:pt>
                <c:pt idx="4360">
                  <c:v>68544.350059420147</c:v>
                </c:pt>
                <c:pt idx="4361">
                  <c:v>68561.943354245843</c:v>
                </c:pt>
                <c:pt idx="4362">
                  <c:v>68579.537079035668</c:v>
                </c:pt>
                <c:pt idx="4363">
                  <c:v>68597.131233691092</c:v>
                </c:pt>
                <c:pt idx="4364">
                  <c:v>68614.725818113599</c:v>
                </c:pt>
                <c:pt idx="4365">
                  <c:v>68632.320832204743</c:v>
                </c:pt>
                <c:pt idx="4366">
                  <c:v>68649.916275866039</c:v>
                </c:pt>
                <c:pt idx="4367">
                  <c:v>68667.512148999303</c:v>
                </c:pt>
                <c:pt idx="4368">
                  <c:v>68685.108451506021</c:v>
                </c:pt>
                <c:pt idx="4369">
                  <c:v>68702.705183287995</c:v>
                </c:pt>
                <c:pt idx="4370">
                  <c:v>68720.302344247015</c:v>
                </c:pt>
                <c:pt idx="4371">
                  <c:v>68737.899934284855</c:v>
                </c:pt>
                <c:pt idx="4372">
                  <c:v>68755.497953303347</c:v>
                </c:pt>
                <c:pt idx="4373">
                  <c:v>68773.096401204457</c:v>
                </c:pt>
                <c:pt idx="4374">
                  <c:v>68790.695277890132</c:v>
                </c:pt>
                <c:pt idx="4375">
                  <c:v>68808.294583262264</c:v>
                </c:pt>
                <c:pt idx="4376">
                  <c:v>68825.894317223021</c:v>
                </c:pt>
                <c:pt idx="4377">
                  <c:v>68843.494479674424</c:v>
                </c:pt>
                <c:pt idx="4378">
                  <c:v>68861.095070518611</c:v>
                </c:pt>
                <c:pt idx="4379">
                  <c:v>68878.696089657722</c:v>
                </c:pt>
                <c:pt idx="4380">
                  <c:v>68896.297536993981</c:v>
                </c:pt>
                <c:pt idx="4381">
                  <c:v>68913.899412429702</c:v>
                </c:pt>
                <c:pt idx="4382">
                  <c:v>68931.501715867154</c:v>
                </c:pt>
                <c:pt idx="4383">
                  <c:v>68949.104447208636</c:v>
                </c:pt>
                <c:pt idx="4384">
                  <c:v>68966.707606356591</c:v>
                </c:pt>
                <c:pt idx="4385">
                  <c:v>68984.311193213478</c:v>
                </c:pt>
                <c:pt idx="4386">
                  <c:v>69001.91520768177</c:v>
                </c:pt>
                <c:pt idx="4387">
                  <c:v>69019.519649663969</c:v>
                </c:pt>
                <c:pt idx="4388">
                  <c:v>69037.124519062651</c:v>
                </c:pt>
                <c:pt idx="4389">
                  <c:v>69054.729815780462</c:v>
                </c:pt>
                <c:pt idx="4390">
                  <c:v>69072.335539720021</c:v>
                </c:pt>
                <c:pt idx="4391">
                  <c:v>69089.941690784093</c:v>
                </c:pt>
                <c:pt idx="4392">
                  <c:v>69107.548268875355</c:v>
                </c:pt>
                <c:pt idx="4393">
                  <c:v>69125.155273896642</c:v>
                </c:pt>
                <c:pt idx="4394">
                  <c:v>69142.762705750778</c:v>
                </c:pt>
                <c:pt idx="4395">
                  <c:v>69160.370564340687</c:v>
                </c:pt>
                <c:pt idx="4396">
                  <c:v>69177.978849569219</c:v>
                </c:pt>
                <c:pt idx="4397">
                  <c:v>69195.587561339387</c:v>
                </c:pt>
                <c:pt idx="4398">
                  <c:v>69213.196699554217</c:v>
                </c:pt>
                <c:pt idx="4399">
                  <c:v>69230.806264116778</c:v>
                </c:pt>
                <c:pt idx="4400">
                  <c:v>69248.416254930111</c:v>
                </c:pt>
                <c:pt idx="4401">
                  <c:v>69266.026671897416</c:v>
                </c:pt>
                <c:pt idx="4402">
                  <c:v>69283.63751492188</c:v>
                </c:pt>
                <c:pt idx="4403">
                  <c:v>69301.248783906733</c:v>
                </c:pt>
                <c:pt idx="4404">
                  <c:v>69318.860478755247</c:v>
                </c:pt>
                <c:pt idx="4405">
                  <c:v>69336.472599370696</c:v>
                </c:pt>
                <c:pt idx="4406">
                  <c:v>69354.085145656558</c:v>
                </c:pt>
                <c:pt idx="4407">
                  <c:v>69371.698117516193</c:v>
                </c:pt>
                <c:pt idx="4408">
                  <c:v>69389.311514852991</c:v>
                </c:pt>
                <c:pt idx="4409">
                  <c:v>69406.925337570501</c:v>
                </c:pt>
                <c:pt idx="4410">
                  <c:v>69424.539585572318</c:v>
                </c:pt>
                <c:pt idx="4411">
                  <c:v>69442.154258761948</c:v>
                </c:pt>
                <c:pt idx="4412">
                  <c:v>69459.769357043042</c:v>
                </c:pt>
                <c:pt idx="4413">
                  <c:v>69477.384880319281</c:v>
                </c:pt>
                <c:pt idx="4414">
                  <c:v>69495.000828494405</c:v>
                </c:pt>
                <c:pt idx="4415">
                  <c:v>69512.617201472094</c:v>
                </c:pt>
                <c:pt idx="4416">
                  <c:v>69530.233999156262</c:v>
                </c:pt>
                <c:pt idx="4417">
                  <c:v>69547.851221450692</c:v>
                </c:pt>
                <c:pt idx="4418">
                  <c:v>69565.468868259268</c:v>
                </c:pt>
                <c:pt idx="4419">
                  <c:v>69583.086939485947</c:v>
                </c:pt>
                <c:pt idx="4420">
                  <c:v>69600.705435034703</c:v>
                </c:pt>
                <c:pt idx="4421">
                  <c:v>69618.324354809563</c:v>
                </c:pt>
                <c:pt idx="4422">
                  <c:v>69635.94369871456</c:v>
                </c:pt>
                <c:pt idx="4423">
                  <c:v>69653.563466653854</c:v>
                </c:pt>
                <c:pt idx="4424">
                  <c:v>69671.183658531576</c:v>
                </c:pt>
                <c:pt idx="4425">
                  <c:v>69688.804274251859</c:v>
                </c:pt>
                <c:pt idx="4426">
                  <c:v>69706.425313719039</c:v>
                </c:pt>
                <c:pt idx="4427">
                  <c:v>69724.04677683732</c:v>
                </c:pt>
                <c:pt idx="4428">
                  <c:v>69741.668663511096</c:v>
                </c:pt>
                <c:pt idx="4429">
                  <c:v>69759.29097364466</c:v>
                </c:pt>
                <c:pt idx="4430">
                  <c:v>69776.913707142478</c:v>
                </c:pt>
                <c:pt idx="4431">
                  <c:v>69794.536863908987</c:v>
                </c:pt>
                <c:pt idx="4432">
                  <c:v>69812.160443848727</c:v>
                </c:pt>
                <c:pt idx="4433">
                  <c:v>69829.784446866135</c:v>
                </c:pt>
                <c:pt idx="4434">
                  <c:v>69847.408872865868</c:v>
                </c:pt>
                <c:pt idx="4435">
                  <c:v>69865.033721752538</c:v>
                </c:pt>
                <c:pt idx="4436">
                  <c:v>69882.658993430858</c:v>
                </c:pt>
                <c:pt idx="4437">
                  <c:v>69900.284687805441</c:v>
                </c:pt>
                <c:pt idx="4438">
                  <c:v>69917.910804781117</c:v>
                </c:pt>
                <c:pt idx="4439">
                  <c:v>69935.537344262659</c:v>
                </c:pt>
                <c:pt idx="4440">
                  <c:v>69953.164306154955</c:v>
                </c:pt>
                <c:pt idx="4441">
                  <c:v>69970.791690362777</c:v>
                </c:pt>
                <c:pt idx="4442">
                  <c:v>69988.419496791204</c:v>
                </c:pt>
                <c:pt idx="4443">
                  <c:v>70006.047725345066</c:v>
                </c:pt>
                <c:pt idx="4444">
                  <c:v>70023.676375929426</c:v>
                </c:pt>
                <c:pt idx="4445">
                  <c:v>70041.305448449406</c:v>
                </c:pt>
                <c:pt idx="4446">
                  <c:v>70058.934942809981</c:v>
                </c:pt>
                <c:pt idx="4447">
                  <c:v>70076.564858916419</c:v>
                </c:pt>
                <c:pt idx="4448">
                  <c:v>70094.195196673812</c:v>
                </c:pt>
                <c:pt idx="4449">
                  <c:v>70111.825955987428</c:v>
                </c:pt>
                <c:pt idx="4450">
                  <c:v>70129.457136762445</c:v>
                </c:pt>
                <c:pt idx="4451">
                  <c:v>70147.088738904349</c:v>
                </c:pt>
                <c:pt idx="4452">
                  <c:v>70164.720762318349</c:v>
                </c:pt>
                <c:pt idx="4453">
                  <c:v>70182.353206909873</c:v>
                </c:pt>
                <c:pt idx="4454">
                  <c:v>70199.98607258439</c:v>
                </c:pt>
                <c:pt idx="4455">
                  <c:v>70217.619359247357</c:v>
                </c:pt>
                <c:pt idx="4456">
                  <c:v>70235.253066804289</c:v>
                </c:pt>
                <c:pt idx="4457">
                  <c:v>70252.887195160773</c:v>
                </c:pt>
                <c:pt idx="4458">
                  <c:v>70270.521744222409</c:v>
                </c:pt>
                <c:pt idx="4459">
                  <c:v>70288.156713894859</c:v>
                </c:pt>
                <c:pt idx="4460">
                  <c:v>70305.792104083783</c:v>
                </c:pt>
                <c:pt idx="4461">
                  <c:v>70323.427914694985</c:v>
                </c:pt>
                <c:pt idx="4462">
                  <c:v>70341.064145634155</c:v>
                </c:pt>
                <c:pt idx="4463">
                  <c:v>70358.700796807156</c:v>
                </c:pt>
                <c:pt idx="4464">
                  <c:v>70376.337868119808</c:v>
                </c:pt>
                <c:pt idx="4465">
                  <c:v>70393.975359478121</c:v>
                </c:pt>
                <c:pt idx="4466">
                  <c:v>70411.613270787944</c:v>
                </c:pt>
                <c:pt idx="4467">
                  <c:v>70429.251601955315</c:v>
                </c:pt>
                <c:pt idx="4468">
                  <c:v>70446.890352886214</c:v>
                </c:pt>
                <c:pt idx="4469">
                  <c:v>70464.529523486723</c:v>
                </c:pt>
                <c:pt idx="4470">
                  <c:v>70482.169113663025</c:v>
                </c:pt>
                <c:pt idx="4471">
                  <c:v>70499.809123321174</c:v>
                </c:pt>
                <c:pt idx="4472">
                  <c:v>70517.449552367427</c:v>
                </c:pt>
                <c:pt idx="4473">
                  <c:v>70535.090400708053</c:v>
                </c:pt>
                <c:pt idx="4474">
                  <c:v>70552.731668249282</c:v>
                </c:pt>
                <c:pt idx="4475">
                  <c:v>70570.373354897456</c:v>
                </c:pt>
                <c:pt idx="4476">
                  <c:v>70588.015460558934</c:v>
                </c:pt>
                <c:pt idx="4477">
                  <c:v>70605.657985140133</c:v>
                </c:pt>
                <c:pt idx="4478">
                  <c:v>70623.300928547484</c:v>
                </c:pt>
                <c:pt idx="4479">
                  <c:v>70640.944290687476</c:v>
                </c:pt>
                <c:pt idx="4480">
                  <c:v>70658.588071466656</c:v>
                </c:pt>
                <c:pt idx="4481">
                  <c:v>70676.232270791646</c:v>
                </c:pt>
                <c:pt idx="4482">
                  <c:v>70693.876888569008</c:v>
                </c:pt>
                <c:pt idx="4483">
                  <c:v>70711.521924705419</c:v>
                </c:pt>
                <c:pt idx="4484">
                  <c:v>70729.167379107515</c:v>
                </c:pt>
                <c:pt idx="4485">
                  <c:v>70746.813251682106</c:v>
                </c:pt>
                <c:pt idx="4486">
                  <c:v>70764.459542336001</c:v>
                </c:pt>
                <c:pt idx="4487">
                  <c:v>70782.10625097595</c:v>
                </c:pt>
                <c:pt idx="4488">
                  <c:v>70799.753377508838</c:v>
                </c:pt>
                <c:pt idx="4489">
                  <c:v>70817.400921841632</c:v>
                </c:pt>
                <c:pt idx="4490">
                  <c:v>70835.048883881173</c:v>
                </c:pt>
                <c:pt idx="4491">
                  <c:v>70852.697263534559</c:v>
                </c:pt>
                <c:pt idx="4492">
                  <c:v>70870.346060708762</c:v>
                </c:pt>
                <c:pt idx="4493">
                  <c:v>70887.995275310823</c:v>
                </c:pt>
                <c:pt idx="4494">
                  <c:v>70905.644907247988</c:v>
                </c:pt>
                <c:pt idx="4495">
                  <c:v>70923.294956427271</c:v>
                </c:pt>
                <c:pt idx="4496">
                  <c:v>70940.945422755962</c:v>
                </c:pt>
                <c:pt idx="4497">
                  <c:v>70958.596306141233</c:v>
                </c:pt>
                <c:pt idx="4498">
                  <c:v>70976.247606490375</c:v>
                </c:pt>
                <c:pt idx="4499">
                  <c:v>70993.89932371075</c:v>
                </c:pt>
                <c:pt idx="4500">
                  <c:v>71011.551457709676</c:v>
                </c:pt>
                <c:pt idx="4501">
                  <c:v>71029.204008394605</c:v>
                </c:pt>
                <c:pt idx="4502">
                  <c:v>71046.856975672898</c:v>
                </c:pt>
                <c:pt idx="4503">
                  <c:v>71064.510359452179</c:v>
                </c:pt>
                <c:pt idx="4504">
                  <c:v>71082.164159639855</c:v>
                </c:pt>
                <c:pt idx="4505">
                  <c:v>71099.818376143478</c:v>
                </c:pt>
                <c:pt idx="4506">
                  <c:v>71117.473008870758</c:v>
                </c:pt>
                <c:pt idx="4507">
                  <c:v>71135.128057729293</c:v>
                </c:pt>
                <c:pt idx="4508">
                  <c:v>71152.783522626749</c:v>
                </c:pt>
                <c:pt idx="4509">
                  <c:v>71170.439403470911</c:v>
                </c:pt>
                <c:pt idx="4510">
                  <c:v>71188.095700169491</c:v>
                </c:pt>
                <c:pt idx="4511">
                  <c:v>71205.752412630391</c:v>
                </c:pt>
                <c:pt idx="4512">
                  <c:v>71223.409540761364</c:v>
                </c:pt>
                <c:pt idx="4513">
                  <c:v>71241.067084470342</c:v>
                </c:pt>
                <c:pt idx="4514">
                  <c:v>71258.725043665283</c:v>
                </c:pt>
                <c:pt idx="4515">
                  <c:v>71276.383418254161</c:v>
                </c:pt>
                <c:pt idx="4516">
                  <c:v>71294.042208144921</c:v>
                </c:pt>
                <c:pt idx="4517">
                  <c:v>71311.701413245755</c:v>
                </c:pt>
                <c:pt idx="4518">
                  <c:v>71329.361033464651</c:v>
                </c:pt>
                <c:pt idx="4519">
                  <c:v>71347.021068709786</c:v>
                </c:pt>
                <c:pt idx="4520">
                  <c:v>71364.681518889367</c:v>
                </c:pt>
                <c:pt idx="4521">
                  <c:v>71382.342383911513</c:v>
                </c:pt>
                <c:pt idx="4522">
                  <c:v>71400.003663684663</c:v>
                </c:pt>
                <c:pt idx="4523">
                  <c:v>71417.665358116923</c:v>
                </c:pt>
                <c:pt idx="4524">
                  <c:v>71435.327467116789</c:v>
                </c:pt>
                <c:pt idx="4525">
                  <c:v>71452.989990592541</c:v>
                </c:pt>
                <c:pt idx="4526">
                  <c:v>71470.652928452662</c:v>
                </c:pt>
                <c:pt idx="4527">
                  <c:v>71488.316280605592</c:v>
                </c:pt>
                <c:pt idx="4528">
                  <c:v>71505.980046959841</c:v>
                </c:pt>
                <c:pt idx="4529">
                  <c:v>71523.644227423953</c:v>
                </c:pt>
                <c:pt idx="4530">
                  <c:v>71541.30882190651</c:v>
                </c:pt>
                <c:pt idx="4531">
                  <c:v>71558.973830316143</c:v>
                </c:pt>
                <c:pt idx="4532">
                  <c:v>71576.639252561537</c:v>
                </c:pt>
                <c:pt idx="4533">
                  <c:v>71594.305088551366</c:v>
                </c:pt>
                <c:pt idx="4534">
                  <c:v>71611.971338194358</c:v>
                </c:pt>
                <c:pt idx="4535">
                  <c:v>71629.638001399362</c:v>
                </c:pt>
                <c:pt idx="4536">
                  <c:v>71647.305078075122</c:v>
                </c:pt>
                <c:pt idx="4537">
                  <c:v>71664.972568130601</c:v>
                </c:pt>
                <c:pt idx="4538">
                  <c:v>71682.640471474617</c:v>
                </c:pt>
                <c:pt idx="4539">
                  <c:v>71700.308788016206</c:v>
                </c:pt>
                <c:pt idx="4540">
                  <c:v>71717.977517664272</c:v>
                </c:pt>
                <c:pt idx="4541">
                  <c:v>71735.646660327868</c:v>
                </c:pt>
                <c:pt idx="4542">
                  <c:v>71753.3162159161</c:v>
                </c:pt>
                <c:pt idx="4543">
                  <c:v>71770.986184338064</c:v>
                </c:pt>
                <c:pt idx="4544">
                  <c:v>71788.656565502868</c:v>
                </c:pt>
                <c:pt idx="4545">
                  <c:v>71806.327359319708</c:v>
                </c:pt>
                <c:pt idx="4546">
                  <c:v>71823.998565697839</c:v>
                </c:pt>
                <c:pt idx="4547">
                  <c:v>71841.670184546543</c:v>
                </c:pt>
                <c:pt idx="4548">
                  <c:v>71859.342215775032</c:v>
                </c:pt>
                <c:pt idx="4549">
                  <c:v>71877.014659292778</c:v>
                </c:pt>
                <c:pt idx="4550">
                  <c:v>71894.687515009078</c:v>
                </c:pt>
                <c:pt idx="4551">
                  <c:v>71912.360782833435</c:v>
                </c:pt>
                <c:pt idx="4552">
                  <c:v>71930.034462675278</c:v>
                </c:pt>
                <c:pt idx="4553">
                  <c:v>71947.708554444063</c:v>
                </c:pt>
                <c:pt idx="4554">
                  <c:v>71965.383058049367</c:v>
                </c:pt>
                <c:pt idx="4555">
                  <c:v>71983.057973400806</c:v>
                </c:pt>
                <c:pt idx="4556">
                  <c:v>72000.733300407999</c:v>
                </c:pt>
                <c:pt idx="4557">
                  <c:v>72018.409038980593</c:v>
                </c:pt>
                <c:pt idx="4558">
                  <c:v>72036.085189028323</c:v>
                </c:pt>
                <c:pt idx="4559">
                  <c:v>72053.761750460893</c:v>
                </c:pt>
                <c:pt idx="4560">
                  <c:v>72071.438723188083</c:v>
                </c:pt>
                <c:pt idx="4561">
                  <c:v>72089.116107119757</c:v>
                </c:pt>
                <c:pt idx="4562">
                  <c:v>72106.793902165751</c:v>
                </c:pt>
                <c:pt idx="4563">
                  <c:v>72124.472108236005</c:v>
                </c:pt>
                <c:pt idx="4564">
                  <c:v>72142.150725240426</c:v>
                </c:pt>
                <c:pt idx="4565">
                  <c:v>72159.829753089027</c:v>
                </c:pt>
                <c:pt idx="4566">
                  <c:v>72177.509191691744</c:v>
                </c:pt>
                <c:pt idx="4567">
                  <c:v>72195.189040958707</c:v>
                </c:pt>
                <c:pt idx="4568">
                  <c:v>72212.869300800026</c:v>
                </c:pt>
                <c:pt idx="4569">
                  <c:v>72230.549971125802</c:v>
                </c:pt>
                <c:pt idx="4570">
                  <c:v>72248.231051846262</c:v>
                </c:pt>
                <c:pt idx="4571">
                  <c:v>72265.912542871563</c:v>
                </c:pt>
                <c:pt idx="4572">
                  <c:v>72283.594444112008</c:v>
                </c:pt>
                <c:pt idx="4573">
                  <c:v>72301.276755477869</c:v>
                </c:pt>
                <c:pt idx="4574">
                  <c:v>72318.959476879521</c:v>
                </c:pt>
                <c:pt idx="4575">
                  <c:v>72336.642608227281</c:v>
                </c:pt>
                <c:pt idx="4576">
                  <c:v>72354.326149431596</c:v>
                </c:pt>
                <c:pt idx="4577">
                  <c:v>72372.010100402913</c:v>
                </c:pt>
                <c:pt idx="4578">
                  <c:v>72389.694461051724</c:v>
                </c:pt>
                <c:pt idx="4579">
                  <c:v>72407.379231288593</c:v>
                </c:pt>
                <c:pt idx="4580">
                  <c:v>72425.06441102401</c:v>
                </c:pt>
                <c:pt idx="4581">
                  <c:v>72442.750000168628</c:v>
                </c:pt>
                <c:pt idx="4582">
                  <c:v>72460.435998633126</c:v>
                </c:pt>
                <c:pt idx="4583">
                  <c:v>72478.122406328155</c:v>
                </c:pt>
                <c:pt idx="4584">
                  <c:v>72495.80922316447</c:v>
                </c:pt>
                <c:pt idx="4585">
                  <c:v>72513.496449052764</c:v>
                </c:pt>
                <c:pt idx="4586">
                  <c:v>72531.184083903936</c:v>
                </c:pt>
                <c:pt idx="4587">
                  <c:v>72548.872127628812</c:v>
                </c:pt>
                <c:pt idx="4588">
                  <c:v>72566.56058013819</c:v>
                </c:pt>
                <c:pt idx="4589">
                  <c:v>72584.249441343069</c:v>
                </c:pt>
                <c:pt idx="4590">
                  <c:v>72601.938711154406</c:v>
                </c:pt>
                <c:pt idx="4591">
                  <c:v>72619.628389483187</c:v>
                </c:pt>
                <c:pt idx="4592">
                  <c:v>72637.318476240442</c:v>
                </c:pt>
                <c:pt idx="4593">
                  <c:v>72655.008971337229</c:v>
                </c:pt>
                <c:pt idx="4594">
                  <c:v>72672.699874684724</c:v>
                </c:pt>
                <c:pt idx="4595">
                  <c:v>72690.391186194014</c:v>
                </c:pt>
                <c:pt idx="4596">
                  <c:v>72708.082905776289</c:v>
                </c:pt>
                <c:pt idx="4597">
                  <c:v>72725.775033342841</c:v>
                </c:pt>
                <c:pt idx="4598">
                  <c:v>72743.467568804932</c:v>
                </c:pt>
                <c:pt idx="4599">
                  <c:v>72761.16051207381</c:v>
                </c:pt>
                <c:pt idx="4600">
                  <c:v>72778.853863060838</c:v>
                </c:pt>
                <c:pt idx="4601">
                  <c:v>72796.547621677426</c:v>
                </c:pt>
                <c:pt idx="4602">
                  <c:v>72814.241787835024</c:v>
                </c:pt>
                <c:pt idx="4603">
                  <c:v>72831.936361445012</c:v>
                </c:pt>
                <c:pt idx="4604">
                  <c:v>72849.631342418987</c:v>
                </c:pt>
                <c:pt idx="4605">
                  <c:v>72867.326730668414</c:v>
                </c:pt>
                <c:pt idx="4606">
                  <c:v>72885.022526104876</c:v>
                </c:pt>
                <c:pt idx="4607">
                  <c:v>72902.718728640044</c:v>
                </c:pt>
                <c:pt idx="4608">
                  <c:v>72920.415338185514</c:v>
                </c:pt>
                <c:pt idx="4609">
                  <c:v>72938.112354652971</c:v>
                </c:pt>
                <c:pt idx="4610">
                  <c:v>72955.809777954244</c:v>
                </c:pt>
                <c:pt idx="4611">
                  <c:v>72973.50760800096</c:v>
                </c:pt>
                <c:pt idx="4612">
                  <c:v>72991.205844705037</c:v>
                </c:pt>
                <c:pt idx="4613">
                  <c:v>73008.904487978274</c:v>
                </c:pt>
                <c:pt idx="4614">
                  <c:v>73026.603537732532</c:v>
                </c:pt>
                <c:pt idx="4615">
                  <c:v>73044.302993879799</c:v>
                </c:pt>
                <c:pt idx="4616">
                  <c:v>73062.002856332008</c:v>
                </c:pt>
                <c:pt idx="4617">
                  <c:v>73079.703125001135</c:v>
                </c:pt>
                <c:pt idx="4618">
                  <c:v>73097.403799799213</c:v>
                </c:pt>
                <c:pt idx="4619">
                  <c:v>73115.104880638348</c:v>
                </c:pt>
                <c:pt idx="4620">
                  <c:v>73132.806367430632</c:v>
                </c:pt>
                <c:pt idx="4621">
                  <c:v>73150.508260088231</c:v>
                </c:pt>
                <c:pt idx="4622">
                  <c:v>73168.210558523278</c:v>
                </c:pt>
                <c:pt idx="4623">
                  <c:v>73185.913262648071</c:v>
                </c:pt>
                <c:pt idx="4624">
                  <c:v>73203.616372374847</c:v>
                </c:pt>
                <c:pt idx="4625">
                  <c:v>73221.319887615929</c:v>
                </c:pt>
                <c:pt idx="4626">
                  <c:v>73239.023808283615</c:v>
                </c:pt>
                <c:pt idx="4627">
                  <c:v>73256.728134290315</c:v>
                </c:pt>
                <c:pt idx="4628">
                  <c:v>73274.432865548413</c:v>
                </c:pt>
                <c:pt idx="4629">
                  <c:v>73292.138001970394</c:v>
                </c:pt>
                <c:pt idx="4630">
                  <c:v>73309.843543468727</c:v>
                </c:pt>
                <c:pt idx="4631">
                  <c:v>73327.549489955985</c:v>
                </c:pt>
                <c:pt idx="4632">
                  <c:v>73345.255841344682</c:v>
                </c:pt>
                <c:pt idx="4633">
                  <c:v>73362.962597547448</c:v>
                </c:pt>
                <c:pt idx="4634">
                  <c:v>73380.669758476957</c:v>
                </c:pt>
                <c:pt idx="4635">
                  <c:v>73398.377324045839</c:v>
                </c:pt>
                <c:pt idx="4636">
                  <c:v>73416.085294166769</c:v>
                </c:pt>
                <c:pt idx="4637">
                  <c:v>73433.793668752609</c:v>
                </c:pt>
                <c:pt idx="4638">
                  <c:v>73451.502447716091</c:v>
                </c:pt>
                <c:pt idx="4639">
                  <c:v>73469.211630970065</c:v>
                </c:pt>
                <c:pt idx="4640">
                  <c:v>73486.921218427422</c:v>
                </c:pt>
                <c:pt idx="4641">
                  <c:v>73504.631210001025</c:v>
                </c:pt>
                <c:pt idx="4642">
                  <c:v>73522.341605603811</c:v>
                </c:pt>
                <c:pt idx="4643">
                  <c:v>73540.052405148788</c:v>
                </c:pt>
                <c:pt idx="4644">
                  <c:v>73557.763608548994</c:v>
                </c:pt>
                <c:pt idx="4645">
                  <c:v>73575.475215717423</c:v>
                </c:pt>
                <c:pt idx="4646">
                  <c:v>73593.187226567257</c:v>
                </c:pt>
                <c:pt idx="4647">
                  <c:v>73610.899641011521</c:v>
                </c:pt>
                <c:pt idx="4648">
                  <c:v>73628.612458963471</c:v>
                </c:pt>
                <c:pt idx="4649">
                  <c:v>73646.325680336289</c:v>
                </c:pt>
                <c:pt idx="4650">
                  <c:v>73664.039305043174</c:v>
                </c:pt>
                <c:pt idx="4651">
                  <c:v>73681.75333299741</c:v>
                </c:pt>
                <c:pt idx="4652">
                  <c:v>73699.4677641124</c:v>
                </c:pt>
                <c:pt idx="4653">
                  <c:v>73717.182598301442</c:v>
                </c:pt>
                <c:pt idx="4654">
                  <c:v>73734.897835477896</c:v>
                </c:pt>
                <c:pt idx="4655">
                  <c:v>73752.613475555263</c:v>
                </c:pt>
                <c:pt idx="4656">
                  <c:v>73770.329518446975</c:v>
                </c:pt>
                <c:pt idx="4657">
                  <c:v>73788.045964066478</c:v>
                </c:pt>
                <c:pt idx="4658">
                  <c:v>73805.762812327375</c:v>
                </c:pt>
                <c:pt idx="4659">
                  <c:v>73823.480063143274</c:v>
                </c:pt>
                <c:pt idx="4660">
                  <c:v>73841.197716427734</c:v>
                </c:pt>
                <c:pt idx="4661">
                  <c:v>73858.915772094406</c:v>
                </c:pt>
                <c:pt idx="4662">
                  <c:v>73876.63423005701</c:v>
                </c:pt>
                <c:pt idx="4663">
                  <c:v>73894.35309022924</c:v>
                </c:pt>
                <c:pt idx="4664">
                  <c:v>73912.072352524905</c:v>
                </c:pt>
                <c:pt idx="4665">
                  <c:v>73929.792016857769</c:v>
                </c:pt>
                <c:pt idx="4666">
                  <c:v>73947.512083141628</c:v>
                </c:pt>
                <c:pt idx="4667">
                  <c:v>73965.232551290464</c:v>
                </c:pt>
                <c:pt idx="4668">
                  <c:v>73982.953421218132</c:v>
                </c:pt>
                <c:pt idx="4669">
                  <c:v>74000.674692838569</c:v>
                </c:pt>
                <c:pt idx="4670">
                  <c:v>74018.396366065717</c:v>
                </c:pt>
                <c:pt idx="4671">
                  <c:v>74036.118440813676</c:v>
                </c:pt>
                <c:pt idx="4672">
                  <c:v>74053.840916996473</c:v>
                </c:pt>
                <c:pt idx="4673">
                  <c:v>74071.563794528221</c:v>
                </c:pt>
                <c:pt idx="4674">
                  <c:v>74089.287073322994</c:v>
                </c:pt>
                <c:pt idx="4675">
                  <c:v>74107.010753295035</c:v>
                </c:pt>
                <c:pt idx="4676">
                  <c:v>74124.734834358489</c:v>
                </c:pt>
                <c:pt idx="4677">
                  <c:v>74142.459316427645</c:v>
                </c:pt>
                <c:pt idx="4678">
                  <c:v>74160.184199416763</c:v>
                </c:pt>
                <c:pt idx="4679">
                  <c:v>74177.909483240146</c:v>
                </c:pt>
                <c:pt idx="4680">
                  <c:v>74195.635167812186</c:v>
                </c:pt>
                <c:pt idx="4681">
                  <c:v>74213.361253047173</c:v>
                </c:pt>
                <c:pt idx="4682">
                  <c:v>74231.087738859642</c:v>
                </c:pt>
                <c:pt idx="4683">
                  <c:v>74248.814625163999</c:v>
                </c:pt>
                <c:pt idx="4684">
                  <c:v>74266.541911874752</c:v>
                </c:pt>
                <c:pt idx="4685">
                  <c:v>74284.269598906452</c:v>
                </c:pt>
                <c:pt idx="4686">
                  <c:v>74301.997686173607</c:v>
                </c:pt>
                <c:pt idx="4687">
                  <c:v>74319.726173590941</c:v>
                </c:pt>
                <c:pt idx="4688">
                  <c:v>74337.455061073008</c:v>
                </c:pt>
                <c:pt idx="4689">
                  <c:v>74355.184348534516</c:v>
                </c:pt>
                <c:pt idx="4690">
                  <c:v>74372.914035890135</c:v>
                </c:pt>
                <c:pt idx="4691">
                  <c:v>74390.644123054706</c:v>
                </c:pt>
                <c:pt idx="4692">
                  <c:v>74408.374609942926</c:v>
                </c:pt>
                <c:pt idx="4693">
                  <c:v>74426.105496469696</c:v>
                </c:pt>
                <c:pt idx="4694">
                  <c:v>74443.836782549828</c:v>
                </c:pt>
                <c:pt idx="4695">
                  <c:v>74461.568468098281</c:v>
                </c:pt>
                <c:pt idx="4696">
                  <c:v>74479.300553029854</c:v>
                </c:pt>
                <c:pt idx="4697">
                  <c:v>74497.033037259665</c:v>
                </c:pt>
                <c:pt idx="4698">
                  <c:v>74514.765920702688</c:v>
                </c:pt>
                <c:pt idx="4699">
                  <c:v>74532.499203273896</c:v>
                </c:pt>
                <c:pt idx="4700">
                  <c:v>74550.232884888479</c:v>
                </c:pt>
                <c:pt idx="4701">
                  <c:v>74567.966965461455</c:v>
                </c:pt>
                <c:pt idx="4702">
                  <c:v>74585.701444908031</c:v>
                </c:pt>
                <c:pt idx="4703">
                  <c:v>74603.436323143338</c:v>
                </c:pt>
                <c:pt idx="4704">
                  <c:v>74621.171600082656</c:v>
                </c:pt>
                <c:pt idx="4705">
                  <c:v>74638.907275641221</c:v>
                </c:pt>
                <c:pt idx="4706">
                  <c:v>74656.643349734324</c:v>
                </c:pt>
                <c:pt idx="4707">
                  <c:v>74674.379822277348</c:v>
                </c:pt>
                <c:pt idx="4708">
                  <c:v>74692.116693185511</c:v>
                </c:pt>
                <c:pt idx="4709">
                  <c:v>74709.8539623744</c:v>
                </c:pt>
                <c:pt idx="4710">
                  <c:v>74727.59162975935</c:v>
                </c:pt>
                <c:pt idx="4711">
                  <c:v>74745.329695255889</c:v>
                </c:pt>
                <c:pt idx="4712">
                  <c:v>74763.068158779439</c:v>
                </c:pt>
                <c:pt idx="4713">
                  <c:v>74780.807020245687</c:v>
                </c:pt>
                <c:pt idx="4714">
                  <c:v>74798.546279570073</c:v>
                </c:pt>
                <c:pt idx="4715">
                  <c:v>74816.285936668355</c:v>
                </c:pt>
                <c:pt idx="4716">
                  <c:v>74834.025991456045</c:v>
                </c:pt>
                <c:pt idx="4717">
                  <c:v>74851.766443848916</c:v>
                </c:pt>
                <c:pt idx="4718">
                  <c:v>74869.507293762654</c:v>
                </c:pt>
                <c:pt idx="4719">
                  <c:v>74887.248541113091</c:v>
                </c:pt>
                <c:pt idx="4720">
                  <c:v>74904.990185815972</c:v>
                </c:pt>
                <c:pt idx="4721">
                  <c:v>74922.732227787143</c:v>
                </c:pt>
                <c:pt idx="4722">
                  <c:v>74940.474666942464</c:v>
                </c:pt>
                <c:pt idx="4723">
                  <c:v>74958.217503197797</c:v>
                </c:pt>
                <c:pt idx="4724">
                  <c:v>74975.960736469176</c:v>
                </c:pt>
                <c:pt idx="4725">
                  <c:v>74993.704366672508</c:v>
                </c:pt>
                <c:pt idx="4726">
                  <c:v>75011.448393723826</c:v>
                </c:pt>
                <c:pt idx="4727">
                  <c:v>75029.19281753918</c:v>
                </c:pt>
                <c:pt idx="4728">
                  <c:v>75046.937638034637</c:v>
                </c:pt>
                <c:pt idx="4729">
                  <c:v>75064.682855126332</c:v>
                </c:pt>
                <c:pt idx="4730">
                  <c:v>75082.428468730417</c:v>
                </c:pt>
                <c:pt idx="4731">
                  <c:v>75100.174478763045</c:v>
                </c:pt>
                <c:pt idx="4732">
                  <c:v>75117.920885140455</c:v>
                </c:pt>
                <c:pt idx="4733">
                  <c:v>75135.667687778958</c:v>
                </c:pt>
                <c:pt idx="4734">
                  <c:v>75153.414886594808</c:v>
                </c:pt>
                <c:pt idx="4735">
                  <c:v>75171.162481504332</c:v>
                </c:pt>
                <c:pt idx="4736">
                  <c:v>75188.910472423857</c:v>
                </c:pt>
                <c:pt idx="4737">
                  <c:v>75206.658859269868</c:v>
                </c:pt>
                <c:pt idx="4738">
                  <c:v>75224.407641958751</c:v>
                </c:pt>
                <c:pt idx="4739">
                  <c:v>75242.156820407006</c:v>
                </c:pt>
                <c:pt idx="4740">
                  <c:v>75259.906394531106</c:v>
                </c:pt>
                <c:pt idx="4741">
                  <c:v>75277.656364247596</c:v>
                </c:pt>
                <c:pt idx="4742">
                  <c:v>75295.406729473048</c:v>
                </c:pt>
                <c:pt idx="4743">
                  <c:v>75313.157490124126</c:v>
                </c:pt>
                <c:pt idx="4744">
                  <c:v>75330.908646117401</c:v>
                </c:pt>
                <c:pt idx="4745">
                  <c:v>75348.660197369609</c:v>
                </c:pt>
                <c:pt idx="4746">
                  <c:v>75366.412143797454</c:v>
                </c:pt>
                <c:pt idx="4747">
                  <c:v>75384.164485317699</c:v>
                </c:pt>
                <c:pt idx="4748">
                  <c:v>75401.917221847107</c:v>
                </c:pt>
                <c:pt idx="4749">
                  <c:v>75419.670353302528</c:v>
                </c:pt>
                <c:pt idx="4750">
                  <c:v>75437.423879600756</c:v>
                </c:pt>
                <c:pt idx="4751">
                  <c:v>75455.177800658828</c:v>
                </c:pt>
                <c:pt idx="4752">
                  <c:v>75472.932116393509</c:v>
                </c:pt>
                <c:pt idx="4753">
                  <c:v>75490.686826721852</c:v>
                </c:pt>
                <c:pt idx="4754">
                  <c:v>75508.441931560796</c:v>
                </c:pt>
                <c:pt idx="4755">
                  <c:v>75526.197430827437</c:v>
                </c:pt>
                <c:pt idx="4756">
                  <c:v>75543.953324438829</c:v>
                </c:pt>
                <c:pt idx="4757">
                  <c:v>75561.709612312028</c:v>
                </c:pt>
                <c:pt idx="4758">
                  <c:v>75579.466294364218</c:v>
                </c:pt>
                <c:pt idx="4759">
                  <c:v>75597.223370512525</c:v>
                </c:pt>
                <c:pt idx="4760">
                  <c:v>75614.980840674238</c:v>
                </c:pt>
                <c:pt idx="4761">
                  <c:v>75632.73870476654</c:v>
                </c:pt>
                <c:pt idx="4762">
                  <c:v>75650.496962706675</c:v>
                </c:pt>
                <c:pt idx="4763">
                  <c:v>75668.255614412046</c:v>
                </c:pt>
                <c:pt idx="4764">
                  <c:v>75686.014659799883</c:v>
                </c:pt>
                <c:pt idx="4765">
                  <c:v>75703.774098787704</c:v>
                </c:pt>
                <c:pt idx="4766">
                  <c:v>75721.533931292768</c:v>
                </c:pt>
                <c:pt idx="4767">
                  <c:v>75739.294157232653</c:v>
                </c:pt>
                <c:pt idx="4768">
                  <c:v>75757.054776524805</c:v>
                </c:pt>
                <c:pt idx="4769">
                  <c:v>75774.815789086715</c:v>
                </c:pt>
                <c:pt idx="4770">
                  <c:v>75792.577194835991</c:v>
                </c:pt>
                <c:pt idx="4771">
                  <c:v>75810.338993690122</c:v>
                </c:pt>
                <c:pt idx="4772">
                  <c:v>75828.101185566833</c:v>
                </c:pt>
                <c:pt idx="4773">
                  <c:v>75845.86377038373</c:v>
                </c:pt>
                <c:pt idx="4774">
                  <c:v>75863.626748058523</c:v>
                </c:pt>
                <c:pt idx="4775">
                  <c:v>75881.390118508934</c:v>
                </c:pt>
                <c:pt idx="4776">
                  <c:v>75899.153881652703</c:v>
                </c:pt>
                <c:pt idx="4777">
                  <c:v>75916.918037407653</c:v>
                </c:pt>
                <c:pt idx="4778">
                  <c:v>75934.682585691611</c:v>
                </c:pt>
                <c:pt idx="4779">
                  <c:v>75952.447526422417</c:v>
                </c:pt>
                <c:pt idx="4780">
                  <c:v>75970.212859517997</c:v>
                </c:pt>
                <c:pt idx="4781">
                  <c:v>75987.978584896307</c:v>
                </c:pt>
                <c:pt idx="4782">
                  <c:v>76005.744702475247</c:v>
                </c:pt>
                <c:pt idx="4783">
                  <c:v>76023.511212172845</c:v>
                </c:pt>
                <c:pt idx="4784">
                  <c:v>76041.278113907174</c:v>
                </c:pt>
                <c:pt idx="4785">
                  <c:v>76059.045407596263</c:v>
                </c:pt>
                <c:pt idx="4786">
                  <c:v>76076.813093158169</c:v>
                </c:pt>
                <c:pt idx="4787">
                  <c:v>76094.581170511156</c:v>
                </c:pt>
                <c:pt idx="4788">
                  <c:v>76112.349639573265</c:v>
                </c:pt>
                <c:pt idx="4789">
                  <c:v>76130.11850026279</c:v>
                </c:pt>
                <c:pt idx="4790">
                  <c:v>76147.887752497976</c:v>
                </c:pt>
                <c:pt idx="4791">
                  <c:v>76165.657396197028</c:v>
                </c:pt>
                <c:pt idx="4792">
                  <c:v>76183.42743127828</c:v>
                </c:pt>
                <c:pt idx="4793">
                  <c:v>76201.19785766011</c:v>
                </c:pt>
                <c:pt idx="4794">
                  <c:v>76218.968675260898</c:v>
                </c:pt>
                <c:pt idx="4795">
                  <c:v>76236.739883998991</c:v>
                </c:pt>
                <c:pt idx="4796">
                  <c:v>76254.5114837929</c:v>
                </c:pt>
                <c:pt idx="4797">
                  <c:v>76272.283474561074</c:v>
                </c:pt>
                <c:pt idx="4798">
                  <c:v>76290.05585622201</c:v>
                </c:pt>
                <c:pt idx="4799">
                  <c:v>76307.828628694333</c:v>
                </c:pt>
                <c:pt idx="4800">
                  <c:v>76325.601791896523</c:v>
                </c:pt>
                <c:pt idx="4801">
                  <c:v>76343.375345747219</c:v>
                </c:pt>
                <c:pt idx="4802">
                  <c:v>76361.149290165093</c:v>
                </c:pt>
                <c:pt idx="4803">
                  <c:v>76378.923625068812</c:v>
                </c:pt>
                <c:pt idx="4804">
                  <c:v>76396.698350377133</c:v>
                </c:pt>
                <c:pt idx="4805">
                  <c:v>76414.473466008785</c:v>
                </c:pt>
                <c:pt idx="4806">
                  <c:v>76432.248971882495</c:v>
                </c:pt>
                <c:pt idx="4807">
                  <c:v>76450.024867917207</c:v>
                </c:pt>
                <c:pt idx="4808">
                  <c:v>76467.801154031666</c:v>
                </c:pt>
                <c:pt idx="4809">
                  <c:v>76485.577830144743</c:v>
                </c:pt>
                <c:pt idx="4810">
                  <c:v>76503.354896175442</c:v>
                </c:pt>
                <c:pt idx="4811">
                  <c:v>76521.132352042638</c:v>
                </c:pt>
                <c:pt idx="4812">
                  <c:v>76538.910197665406</c:v>
                </c:pt>
                <c:pt idx="4813">
                  <c:v>76556.688432962692</c:v>
                </c:pt>
                <c:pt idx="4814">
                  <c:v>76574.467057853573</c:v>
                </c:pt>
                <c:pt idx="4815">
                  <c:v>76592.246072257127</c:v>
                </c:pt>
                <c:pt idx="4816">
                  <c:v>76610.025476092516</c:v>
                </c:pt>
                <c:pt idx="4817">
                  <c:v>76627.805269278833</c:v>
                </c:pt>
                <c:pt idx="4818">
                  <c:v>76645.585451735344</c:v>
                </c:pt>
                <c:pt idx="4819">
                  <c:v>76663.366023381153</c:v>
                </c:pt>
                <c:pt idx="4820">
                  <c:v>76681.146984135616</c:v>
                </c:pt>
                <c:pt idx="4821">
                  <c:v>76698.928333917982</c:v>
                </c:pt>
                <c:pt idx="4822">
                  <c:v>76716.710072647606</c:v>
                </c:pt>
                <c:pt idx="4823">
                  <c:v>76734.492200243796</c:v>
                </c:pt>
                <c:pt idx="4824">
                  <c:v>76752.274716626023</c:v>
                </c:pt>
                <c:pt idx="4825">
                  <c:v>76770.057621713568</c:v>
                </c:pt>
                <c:pt idx="4826">
                  <c:v>76787.840915426015</c:v>
                </c:pt>
                <c:pt idx="4827">
                  <c:v>76805.624597682821</c:v>
                </c:pt>
                <c:pt idx="4828">
                  <c:v>76823.40866840347</c:v>
                </c:pt>
                <c:pt idx="4829">
                  <c:v>76841.193127507577</c:v>
                </c:pt>
                <c:pt idx="4830">
                  <c:v>76858.977974914669</c:v>
                </c:pt>
                <c:pt idx="4831">
                  <c:v>76876.763210544392</c:v>
                </c:pt>
                <c:pt idx="4832">
                  <c:v>76894.548834316418</c:v>
                </c:pt>
                <c:pt idx="4833">
                  <c:v>76912.33484615045</c:v>
                </c:pt>
                <c:pt idx="4834">
                  <c:v>76930.121245966206</c:v>
                </c:pt>
                <c:pt idx="4835">
                  <c:v>76947.908033683372</c:v>
                </c:pt>
                <c:pt idx="4836">
                  <c:v>76965.695209221842</c:v>
                </c:pt>
                <c:pt idx="4837">
                  <c:v>76983.482772501346</c:v>
                </c:pt>
                <c:pt idx="4838">
                  <c:v>77001.270723441805</c:v>
                </c:pt>
                <c:pt idx="4839">
                  <c:v>77019.059061963024</c:v>
                </c:pt>
                <c:pt idx="4840">
                  <c:v>77036.847787985054</c:v>
                </c:pt>
                <c:pt idx="4841">
                  <c:v>77054.636901427701</c:v>
                </c:pt>
                <c:pt idx="4842">
                  <c:v>77072.426402211073</c:v>
                </c:pt>
                <c:pt idx="4843">
                  <c:v>77090.216290255106</c:v>
                </c:pt>
                <c:pt idx="4844">
                  <c:v>77108.006565479925</c:v>
                </c:pt>
                <c:pt idx="4845">
                  <c:v>77125.797227805582</c:v>
                </c:pt>
                <c:pt idx="4846">
                  <c:v>77143.588277152201</c:v>
                </c:pt>
                <c:pt idx="4847">
                  <c:v>77161.379713439936</c:v>
                </c:pt>
                <c:pt idx="4848">
                  <c:v>77179.171536588969</c:v>
                </c:pt>
                <c:pt idx="4849">
                  <c:v>77196.963746519468</c:v>
                </c:pt>
                <c:pt idx="4850">
                  <c:v>77214.756343151763</c:v>
                </c:pt>
                <c:pt idx="4851">
                  <c:v>77232.549326406137</c:v>
                </c:pt>
                <c:pt idx="4852">
                  <c:v>77250.342696202832</c:v>
                </c:pt>
                <c:pt idx="4853">
                  <c:v>77268.136452462291</c:v>
                </c:pt>
                <c:pt idx="4854">
                  <c:v>77285.930595104801</c:v>
                </c:pt>
                <c:pt idx="4855">
                  <c:v>77303.725124050907</c:v>
                </c:pt>
                <c:pt idx="4856">
                  <c:v>77321.520039220879</c:v>
                </c:pt>
                <c:pt idx="4857">
                  <c:v>77339.315340535351</c:v>
                </c:pt>
                <c:pt idx="4858">
                  <c:v>77357.111027914783</c:v>
                </c:pt>
                <c:pt idx="4859">
                  <c:v>77374.907101279663</c:v>
                </c:pt>
                <c:pt idx="4860">
                  <c:v>77392.703560550668</c:v>
                </c:pt>
                <c:pt idx="4861">
                  <c:v>77410.500405648403</c:v>
                </c:pt>
                <c:pt idx="4862">
                  <c:v>77428.297636493415</c:v>
                </c:pt>
                <c:pt idx="4863">
                  <c:v>77446.095253006468</c:v>
                </c:pt>
                <c:pt idx="4864">
                  <c:v>77463.89325510824</c:v>
                </c:pt>
                <c:pt idx="4865">
                  <c:v>77481.69164271951</c:v>
                </c:pt>
                <c:pt idx="4866">
                  <c:v>77499.490415761014</c:v>
                </c:pt>
                <c:pt idx="4867">
                  <c:v>77517.289574153561</c:v>
                </c:pt>
                <c:pt idx="4868">
                  <c:v>77535.089117818017</c:v>
                </c:pt>
                <c:pt idx="4869">
                  <c:v>77552.88904667522</c:v>
                </c:pt>
                <c:pt idx="4870">
                  <c:v>77570.689360646094</c:v>
                </c:pt>
                <c:pt idx="4871">
                  <c:v>77588.490059651536</c:v>
                </c:pt>
                <c:pt idx="4872">
                  <c:v>77606.291143612587</c:v>
                </c:pt>
                <c:pt idx="4873">
                  <c:v>77624.092612450244</c:v>
                </c:pt>
                <c:pt idx="4874">
                  <c:v>77641.89446608549</c:v>
                </c:pt>
                <c:pt idx="4875">
                  <c:v>77659.696704439411</c:v>
                </c:pt>
                <c:pt idx="4876">
                  <c:v>77677.499327433106</c:v>
                </c:pt>
                <c:pt idx="4877">
                  <c:v>77695.302334987733</c:v>
                </c:pt>
                <c:pt idx="4878">
                  <c:v>77713.10572702442</c:v>
                </c:pt>
                <c:pt idx="4879">
                  <c:v>77730.909503464369</c:v>
                </c:pt>
                <c:pt idx="4880">
                  <c:v>77748.713664228839</c:v>
                </c:pt>
                <c:pt idx="4881">
                  <c:v>77766.518209239075</c:v>
                </c:pt>
                <c:pt idx="4882">
                  <c:v>77784.323138416352</c:v>
                </c:pt>
                <c:pt idx="4883">
                  <c:v>77802.128451682031</c:v>
                </c:pt>
                <c:pt idx="4884">
                  <c:v>77819.934148957429</c:v>
                </c:pt>
                <c:pt idx="4885">
                  <c:v>77837.740230163938</c:v>
                </c:pt>
                <c:pt idx="4886">
                  <c:v>77855.546695223034</c:v>
                </c:pt>
                <c:pt idx="4887">
                  <c:v>77873.353544056139</c:v>
                </c:pt>
                <c:pt idx="4888">
                  <c:v>77891.160776584744</c:v>
                </c:pt>
                <c:pt idx="4889">
                  <c:v>77908.968392730327</c:v>
                </c:pt>
                <c:pt idx="4890">
                  <c:v>77926.776392414467</c:v>
                </c:pt>
                <c:pt idx="4891">
                  <c:v>77944.58477555876</c:v>
                </c:pt>
                <c:pt idx="4892">
                  <c:v>77962.393542084843</c:v>
                </c:pt>
                <c:pt idx="4893">
                  <c:v>77980.202691914281</c:v>
                </c:pt>
                <c:pt idx="4894">
                  <c:v>77998.012224968843</c:v>
                </c:pt>
                <c:pt idx="4895">
                  <c:v>78015.822141170182</c:v>
                </c:pt>
                <c:pt idx="4896">
                  <c:v>78033.63244044008</c:v>
                </c:pt>
                <c:pt idx="4897">
                  <c:v>78051.443122700293</c:v>
                </c:pt>
                <c:pt idx="4898">
                  <c:v>78069.25418787259</c:v>
                </c:pt>
                <c:pt idx="4899">
                  <c:v>78087.065635878869</c:v>
                </c:pt>
                <c:pt idx="4900">
                  <c:v>78104.877466641003</c:v>
                </c:pt>
                <c:pt idx="4901">
                  <c:v>78122.689680080846</c:v>
                </c:pt>
                <c:pt idx="4902">
                  <c:v>78140.502276120314</c:v>
                </c:pt>
                <c:pt idx="4903">
                  <c:v>78158.315254681482</c:v>
                </c:pt>
                <c:pt idx="4904">
                  <c:v>78176.128615686248</c:v>
                </c:pt>
                <c:pt idx="4905">
                  <c:v>78193.942359056658</c:v>
                </c:pt>
                <c:pt idx="4906">
                  <c:v>78211.756484714831</c:v>
                </c:pt>
                <c:pt idx="4907">
                  <c:v>78229.570992582812</c:v>
                </c:pt>
                <c:pt idx="4908">
                  <c:v>78247.385882582734</c:v>
                </c:pt>
                <c:pt idx="4909">
                  <c:v>78265.201154636743</c:v>
                </c:pt>
                <c:pt idx="4910">
                  <c:v>78283.016808667016</c:v>
                </c:pt>
                <c:pt idx="4911">
                  <c:v>78300.832844595832</c:v>
                </c:pt>
                <c:pt idx="4912">
                  <c:v>78318.649262345381</c:v>
                </c:pt>
                <c:pt idx="4913">
                  <c:v>78336.466061837971</c:v>
                </c:pt>
                <c:pt idx="4914">
                  <c:v>78354.283242995953</c:v>
                </c:pt>
                <c:pt idx="4915">
                  <c:v>78372.100805741633</c:v>
                </c:pt>
                <c:pt idx="4916">
                  <c:v>78389.918749997363</c:v>
                </c:pt>
                <c:pt idx="4917">
                  <c:v>78407.737075685582</c:v>
                </c:pt>
                <c:pt idx="4918">
                  <c:v>78425.555782728785</c:v>
                </c:pt>
                <c:pt idx="4919">
                  <c:v>78443.374871049338</c:v>
                </c:pt>
                <c:pt idx="4920">
                  <c:v>78461.19434056984</c:v>
                </c:pt>
                <c:pt idx="4921">
                  <c:v>78479.014191212758</c:v>
                </c:pt>
                <c:pt idx="4922">
                  <c:v>78496.834422900778</c:v>
                </c:pt>
                <c:pt idx="4923">
                  <c:v>78514.655035556323</c:v>
                </c:pt>
                <c:pt idx="4924">
                  <c:v>78532.476029102108</c:v>
                </c:pt>
                <c:pt idx="4925">
                  <c:v>78550.297403460849</c:v>
                </c:pt>
                <c:pt idx="4926">
                  <c:v>78568.119158555201</c:v>
                </c:pt>
                <c:pt idx="4927">
                  <c:v>78585.94129430782</c:v>
                </c:pt>
                <c:pt idx="4928">
                  <c:v>78603.76381064154</c:v>
                </c:pt>
                <c:pt idx="4929">
                  <c:v>78621.586707479146</c:v>
                </c:pt>
                <c:pt idx="4930">
                  <c:v>78639.409984743412</c:v>
                </c:pt>
                <c:pt idx="4931">
                  <c:v>78657.233642357241</c:v>
                </c:pt>
                <c:pt idx="4932">
                  <c:v>78675.057680243481</c:v>
                </c:pt>
                <c:pt idx="4933">
                  <c:v>78692.882098325063</c:v>
                </c:pt>
                <c:pt idx="4934">
                  <c:v>78710.706896524876</c:v>
                </c:pt>
                <c:pt idx="4935">
                  <c:v>78728.532074765972</c:v>
                </c:pt>
                <c:pt idx="4936">
                  <c:v>78746.357632971354</c:v>
                </c:pt>
                <c:pt idx="4937">
                  <c:v>78764.183571063957</c:v>
                </c:pt>
                <c:pt idx="4938">
                  <c:v>78782.00988896699</c:v>
                </c:pt>
                <c:pt idx="4939">
                  <c:v>78799.836586603429</c:v>
                </c:pt>
                <c:pt idx="4940">
                  <c:v>78817.663663896514</c:v>
                </c:pt>
                <c:pt idx="4941">
                  <c:v>78835.491120769322</c:v>
                </c:pt>
                <c:pt idx="4942">
                  <c:v>78853.318957145064</c:v>
                </c:pt>
                <c:pt idx="4943">
                  <c:v>78871.147172947007</c:v>
                </c:pt>
                <c:pt idx="4944">
                  <c:v>78888.975768098389</c:v>
                </c:pt>
                <c:pt idx="4945">
                  <c:v>78906.804742522407</c:v>
                </c:pt>
                <c:pt idx="4946">
                  <c:v>78924.63409614253</c:v>
                </c:pt>
                <c:pt idx="4947">
                  <c:v>78942.463828882013</c:v>
                </c:pt>
                <c:pt idx="4948">
                  <c:v>78960.29394066424</c:v>
                </c:pt>
                <c:pt idx="4949">
                  <c:v>78978.124431412638</c:v>
                </c:pt>
                <c:pt idx="4950">
                  <c:v>78995.95530105065</c:v>
                </c:pt>
                <c:pt idx="4951">
                  <c:v>79013.786549501732</c:v>
                </c:pt>
                <c:pt idx="4952">
                  <c:v>79031.618176689444</c:v>
                </c:pt>
                <c:pt idx="4953">
                  <c:v>79049.450182537243</c:v>
                </c:pt>
                <c:pt idx="4954">
                  <c:v>79067.282566968701</c:v>
                </c:pt>
                <c:pt idx="4955">
                  <c:v>79085.115329907465</c:v>
                </c:pt>
                <c:pt idx="4956">
                  <c:v>79102.948471277108</c:v>
                </c:pt>
                <c:pt idx="4957">
                  <c:v>79120.781991001364</c:v>
                </c:pt>
                <c:pt idx="4958">
                  <c:v>79138.615889003835</c:v>
                </c:pt>
                <c:pt idx="4959">
                  <c:v>79156.450165208313</c:v>
                </c:pt>
                <c:pt idx="4960">
                  <c:v>79174.284819538458</c:v>
                </c:pt>
                <c:pt idx="4961">
                  <c:v>79192.119851918105</c:v>
                </c:pt>
                <c:pt idx="4962">
                  <c:v>79209.955262271091</c:v>
                </c:pt>
                <c:pt idx="4963">
                  <c:v>79227.79105052122</c:v>
                </c:pt>
                <c:pt idx="4964">
                  <c:v>79245.627216592387</c:v>
                </c:pt>
                <c:pt idx="4965">
                  <c:v>79263.463760408442</c:v>
                </c:pt>
                <c:pt idx="4966">
                  <c:v>79281.300681893394</c:v>
                </c:pt>
                <c:pt idx="4967">
                  <c:v>79299.137980971165</c:v>
                </c:pt>
                <c:pt idx="4968">
                  <c:v>79316.975657565752</c:v>
                </c:pt>
                <c:pt idx="4969">
                  <c:v>79334.813711601193</c:v>
                </c:pt>
                <c:pt idx="4970">
                  <c:v>79352.652143001513</c:v>
                </c:pt>
                <c:pt idx="4971">
                  <c:v>79370.490951690837</c:v>
                </c:pt>
                <c:pt idx="4972">
                  <c:v>79388.330137593293</c:v>
                </c:pt>
                <c:pt idx="4973">
                  <c:v>79406.169700633007</c:v>
                </c:pt>
                <c:pt idx="4974">
                  <c:v>79424.009640734104</c:v>
                </c:pt>
                <c:pt idx="4975">
                  <c:v>79441.849957820843</c:v>
                </c:pt>
                <c:pt idx="4976">
                  <c:v>79459.690651817466</c:v>
                </c:pt>
                <c:pt idx="4977">
                  <c:v>79477.531722648302</c:v>
                </c:pt>
                <c:pt idx="4978">
                  <c:v>79495.373170237523</c:v>
                </c:pt>
                <c:pt idx="4979">
                  <c:v>79513.21499450953</c:v>
                </c:pt>
                <c:pt idx="4980">
                  <c:v>79531.057195388727</c:v>
                </c:pt>
                <c:pt idx="4981">
                  <c:v>79548.899772799414</c:v>
                </c:pt>
                <c:pt idx="4982">
                  <c:v>79566.742726666052</c:v>
                </c:pt>
                <c:pt idx="4983">
                  <c:v>79584.586056913133</c:v>
                </c:pt>
                <c:pt idx="4984">
                  <c:v>79602.429763465057</c:v>
                </c:pt>
                <c:pt idx="4985">
                  <c:v>79620.273846246419</c:v>
                </c:pt>
                <c:pt idx="4986">
                  <c:v>79638.118305181706</c:v>
                </c:pt>
                <c:pt idx="4987">
                  <c:v>79655.963140195512</c:v>
                </c:pt>
                <c:pt idx="4988">
                  <c:v>79673.808351212443</c:v>
                </c:pt>
                <c:pt idx="4989">
                  <c:v>79691.653938157135</c:v>
                </c:pt>
                <c:pt idx="4990">
                  <c:v>79709.499900954223</c:v>
                </c:pt>
                <c:pt idx="4991">
                  <c:v>79727.34623952843</c:v>
                </c:pt>
                <c:pt idx="4992">
                  <c:v>79745.192953804508</c:v>
                </c:pt>
                <c:pt idx="4993">
                  <c:v>79763.040043707137</c:v>
                </c:pt>
                <c:pt idx="4994">
                  <c:v>79780.887509161141</c:v>
                </c:pt>
                <c:pt idx="4995">
                  <c:v>79798.735350091374</c:v>
                </c:pt>
                <c:pt idx="4996">
                  <c:v>79816.583566422618</c:v>
                </c:pt>
                <c:pt idx="4997">
                  <c:v>79834.432158079755</c:v>
                </c:pt>
                <c:pt idx="4998">
                  <c:v>79852.281124987741</c:v>
                </c:pt>
                <c:pt idx="4999">
                  <c:v>79870.130467071431</c:v>
                </c:pt>
                <c:pt idx="5000">
                  <c:v>79887.980184255852</c:v>
                </c:pt>
                <c:pt idx="5001">
                  <c:v>79905.830276465975</c:v>
                </c:pt>
                <c:pt idx="5002">
                  <c:v>79923.680743626843</c:v>
                </c:pt>
                <c:pt idx="5003">
                  <c:v>79941.531585663484</c:v>
                </c:pt>
                <c:pt idx="5004">
                  <c:v>79959.38280250103</c:v>
                </c:pt>
                <c:pt idx="5005">
                  <c:v>79977.234394064508</c:v>
                </c:pt>
                <c:pt idx="5006">
                  <c:v>79995.086360279165</c:v>
                </c:pt>
                <c:pt idx="5007">
                  <c:v>80012.938701070118</c:v>
                </c:pt>
                <c:pt idx="5008">
                  <c:v>80030.791416362583</c:v>
                </c:pt>
                <c:pt idx="5009">
                  <c:v>80048.644506081793</c:v>
                </c:pt>
                <c:pt idx="5010">
                  <c:v>80066.497970152996</c:v>
                </c:pt>
                <c:pt idx="5011">
                  <c:v>80084.351808501524</c:v>
                </c:pt>
                <c:pt idx="5012">
                  <c:v>80102.206021052654</c:v>
                </c:pt>
                <c:pt idx="5013">
                  <c:v>80120.060607731793</c:v>
                </c:pt>
                <c:pt idx="5014">
                  <c:v>80137.915568464276</c:v>
                </c:pt>
                <c:pt idx="5015">
                  <c:v>80155.770903175522</c:v>
                </c:pt>
                <c:pt idx="5016">
                  <c:v>80173.626611791027</c:v>
                </c:pt>
                <c:pt idx="5017">
                  <c:v>80191.482694236198</c:v>
                </c:pt>
                <c:pt idx="5018">
                  <c:v>80209.339150436586</c:v>
                </c:pt>
                <c:pt idx="5019">
                  <c:v>80227.195980317672</c:v>
                </c:pt>
                <c:pt idx="5020">
                  <c:v>80245.053183805052</c:v>
                </c:pt>
                <c:pt idx="5021">
                  <c:v>80262.910760824321</c:v>
                </c:pt>
                <c:pt idx="5022">
                  <c:v>80280.768711301091</c:v>
                </c:pt>
                <c:pt idx="5023">
                  <c:v>80298.627035161</c:v>
                </c:pt>
                <c:pt idx="5024">
                  <c:v>80316.485732329733</c:v>
                </c:pt>
                <c:pt idx="5025">
                  <c:v>80334.344802733031</c:v>
                </c:pt>
                <c:pt idx="5026">
                  <c:v>80352.204246296591</c:v>
                </c:pt>
                <c:pt idx="5027">
                  <c:v>80370.064062946229</c:v>
                </c:pt>
                <c:pt idx="5028">
                  <c:v>80387.92425260767</c:v>
                </c:pt>
                <c:pt idx="5029">
                  <c:v>80405.784815206818</c:v>
                </c:pt>
                <c:pt idx="5030">
                  <c:v>80423.645750669471</c:v>
                </c:pt>
                <c:pt idx="5031">
                  <c:v>80441.507058921561</c:v>
                </c:pt>
                <c:pt idx="5032">
                  <c:v>80459.368739888989</c:v>
                </c:pt>
                <c:pt idx="5033">
                  <c:v>80477.230793497671</c:v>
                </c:pt>
                <c:pt idx="5034">
                  <c:v>80495.093219673625</c:v>
                </c:pt>
                <c:pt idx="5035">
                  <c:v>80512.95601834284</c:v>
                </c:pt>
                <c:pt idx="5036">
                  <c:v>80530.819189431379</c:v>
                </c:pt>
                <c:pt idx="5037">
                  <c:v>80548.682732865258</c:v>
                </c:pt>
                <c:pt idx="5038">
                  <c:v>80566.546648570555</c:v>
                </c:pt>
                <c:pt idx="5039">
                  <c:v>80584.410936473432</c:v>
                </c:pt>
                <c:pt idx="5040">
                  <c:v>80602.275596500083</c:v>
                </c:pt>
                <c:pt idx="5041">
                  <c:v>80620.140628576599</c:v>
                </c:pt>
                <c:pt idx="5042">
                  <c:v>80638.0060326292</c:v>
                </c:pt>
                <c:pt idx="5043">
                  <c:v>80655.871808584241</c:v>
                </c:pt>
                <c:pt idx="5044">
                  <c:v>80673.737956367811</c:v>
                </c:pt>
                <c:pt idx="5045">
                  <c:v>80691.604475906337</c:v>
                </c:pt>
                <c:pt idx="5046">
                  <c:v>80709.471367126112</c:v>
                </c:pt>
                <c:pt idx="5047">
                  <c:v>80727.338629953505</c:v>
                </c:pt>
                <c:pt idx="5048">
                  <c:v>80745.206264314838</c:v>
                </c:pt>
                <c:pt idx="5049">
                  <c:v>80763.074270136582</c:v>
                </c:pt>
                <c:pt idx="5050">
                  <c:v>80780.942647345219</c:v>
                </c:pt>
                <c:pt idx="5051">
                  <c:v>80798.811395867117</c:v>
                </c:pt>
                <c:pt idx="5052">
                  <c:v>80816.680515628876</c:v>
                </c:pt>
                <c:pt idx="5053">
                  <c:v>80834.550006556965</c:v>
                </c:pt>
                <c:pt idx="5054">
                  <c:v>80852.41986857797</c:v>
                </c:pt>
                <c:pt idx="5055">
                  <c:v>80870.290101618448</c:v>
                </c:pt>
                <c:pt idx="5056">
                  <c:v>80888.160705605085</c:v>
                </c:pt>
                <c:pt idx="5057">
                  <c:v>80906.031680464439</c:v>
                </c:pt>
                <c:pt idx="5058">
                  <c:v>80923.903026123269</c:v>
                </c:pt>
                <c:pt idx="5059">
                  <c:v>80941.774742508249</c:v>
                </c:pt>
                <c:pt idx="5060">
                  <c:v>80959.646829546065</c:v>
                </c:pt>
                <c:pt idx="5061">
                  <c:v>80977.519287163537</c:v>
                </c:pt>
                <c:pt idx="5062">
                  <c:v>80995.392115287468</c:v>
                </c:pt>
                <c:pt idx="5063">
                  <c:v>81013.265313844677</c:v>
                </c:pt>
                <c:pt idx="5064">
                  <c:v>81031.138882761952</c:v>
                </c:pt>
                <c:pt idx="5065">
                  <c:v>81049.012821966186</c:v>
                </c:pt>
                <c:pt idx="5066">
                  <c:v>81066.887131384356</c:v>
                </c:pt>
                <c:pt idx="5067">
                  <c:v>81084.761810943324</c:v>
                </c:pt>
                <c:pt idx="5068">
                  <c:v>81102.63686057007</c:v>
                </c:pt>
                <c:pt idx="5069">
                  <c:v>81120.512280191615</c:v>
                </c:pt>
                <c:pt idx="5070">
                  <c:v>81138.388069734996</c:v>
                </c:pt>
                <c:pt idx="5071">
                  <c:v>81156.264229127177</c:v>
                </c:pt>
                <c:pt idx="5072">
                  <c:v>81174.140758295398</c:v>
                </c:pt>
                <c:pt idx="5073">
                  <c:v>81192.017657166536</c:v>
                </c:pt>
                <c:pt idx="5074">
                  <c:v>81209.894925667963</c:v>
                </c:pt>
                <c:pt idx="5075">
                  <c:v>81227.772563726685</c:v>
                </c:pt>
                <c:pt idx="5076">
                  <c:v>81245.650571269987</c:v>
                </c:pt>
                <c:pt idx="5077">
                  <c:v>81263.528948225052</c:v>
                </c:pt>
                <c:pt idx="5078">
                  <c:v>81281.407694519148</c:v>
                </c:pt>
                <c:pt idx="5079">
                  <c:v>81299.286810079488</c:v>
                </c:pt>
                <c:pt idx="5080">
                  <c:v>81317.166294833543</c:v>
                </c:pt>
                <c:pt idx="5081">
                  <c:v>81335.046148708498</c:v>
                </c:pt>
                <c:pt idx="5082">
                  <c:v>81352.926371631766</c:v>
                </c:pt>
                <c:pt idx="5083">
                  <c:v>81370.806963530791</c:v>
                </c:pt>
                <c:pt idx="5084">
                  <c:v>81388.687924332931</c:v>
                </c:pt>
                <c:pt idx="5085">
                  <c:v>81406.569253965645</c:v>
                </c:pt>
                <c:pt idx="5086">
                  <c:v>81424.450952356448</c:v>
                </c:pt>
                <c:pt idx="5087">
                  <c:v>81442.333019432845</c:v>
                </c:pt>
                <c:pt idx="5088">
                  <c:v>81460.21545512235</c:v>
                </c:pt>
                <c:pt idx="5089">
                  <c:v>81478.098259352555</c:v>
                </c:pt>
                <c:pt idx="5090">
                  <c:v>81495.981432051063</c:v>
                </c:pt>
                <c:pt idx="5091">
                  <c:v>81513.864973145421</c:v>
                </c:pt>
                <c:pt idx="5092">
                  <c:v>81531.748882563377</c:v>
                </c:pt>
                <c:pt idx="5093">
                  <c:v>81549.633160232581</c:v>
                </c:pt>
                <c:pt idx="5094">
                  <c:v>81567.517806080708</c:v>
                </c:pt>
                <c:pt idx="5095">
                  <c:v>81585.402820035539</c:v>
                </c:pt>
                <c:pt idx="5096">
                  <c:v>81603.288202024807</c:v>
                </c:pt>
                <c:pt idx="5097">
                  <c:v>81621.173951976336</c:v>
                </c:pt>
                <c:pt idx="5098">
                  <c:v>81639.060069817933</c:v>
                </c:pt>
                <c:pt idx="5099">
                  <c:v>81656.946555477407</c:v>
                </c:pt>
                <c:pt idx="5100">
                  <c:v>81674.833408882754</c:v>
                </c:pt>
                <c:pt idx="5101">
                  <c:v>81692.720629961783</c:v>
                </c:pt>
                <c:pt idx="5102">
                  <c:v>81710.608218642417</c:v>
                </c:pt>
                <c:pt idx="5103">
                  <c:v>81728.496174852655</c:v>
                </c:pt>
                <c:pt idx="5104">
                  <c:v>81746.384498520521</c:v>
                </c:pt>
                <c:pt idx="5105">
                  <c:v>81764.273189574</c:v>
                </c:pt>
                <c:pt idx="5106">
                  <c:v>81782.162247941116</c:v>
                </c:pt>
                <c:pt idx="5107">
                  <c:v>81800.05167354997</c:v>
                </c:pt>
                <c:pt idx="5108">
                  <c:v>81817.941466328688</c:v>
                </c:pt>
                <c:pt idx="5109">
                  <c:v>81835.8316262054</c:v>
                </c:pt>
                <c:pt idx="5110">
                  <c:v>81853.722153108203</c:v>
                </c:pt>
                <c:pt idx="5111">
                  <c:v>81871.613046965373</c:v>
                </c:pt>
                <c:pt idx="5112">
                  <c:v>81889.50430770505</c:v>
                </c:pt>
                <c:pt idx="5113">
                  <c:v>81907.395935255539</c:v>
                </c:pt>
                <c:pt idx="5114">
                  <c:v>81925.287929545084</c:v>
                </c:pt>
                <c:pt idx="5115">
                  <c:v>81943.180290502001</c:v>
                </c:pt>
                <c:pt idx="5116">
                  <c:v>81961.073018054623</c:v>
                </c:pt>
                <c:pt idx="5117">
                  <c:v>81978.966112131253</c:v>
                </c:pt>
                <c:pt idx="5118">
                  <c:v>81996.859572660353</c:v>
                </c:pt>
                <c:pt idx="5119">
                  <c:v>82014.753399570298</c:v>
                </c:pt>
                <c:pt idx="5120">
                  <c:v>82032.647592789508</c:v>
                </c:pt>
                <c:pt idx="5121">
                  <c:v>82050.542152246519</c:v>
                </c:pt>
                <c:pt idx="5122">
                  <c:v>82068.437077869734</c:v>
                </c:pt>
                <c:pt idx="5123">
                  <c:v>82086.332369587792</c:v>
                </c:pt>
                <c:pt idx="5124">
                  <c:v>82104.22802732914</c:v>
                </c:pt>
                <c:pt idx="5125">
                  <c:v>82122.124051022416</c:v>
                </c:pt>
                <c:pt idx="5126">
                  <c:v>82140.020440596243</c:v>
                </c:pt>
                <c:pt idx="5127">
                  <c:v>82157.917195979157</c:v>
                </c:pt>
                <c:pt idx="5128">
                  <c:v>82175.814317099968</c:v>
                </c:pt>
                <c:pt idx="5129">
                  <c:v>82193.711803887258</c:v>
                </c:pt>
                <c:pt idx="5130">
                  <c:v>82211.609656269822</c:v>
                </c:pt>
                <c:pt idx="5131">
                  <c:v>82229.507874176314</c:v>
                </c:pt>
                <c:pt idx="5132">
                  <c:v>82247.406457535617</c:v>
                </c:pt>
                <c:pt idx="5133">
                  <c:v>82265.305406276442</c:v>
                </c:pt>
                <c:pt idx="5134">
                  <c:v>82283.204720327689</c:v>
                </c:pt>
                <c:pt idx="5135">
                  <c:v>82301.104399618227</c:v>
                </c:pt>
                <c:pt idx="5136">
                  <c:v>82319.00444407684</c:v>
                </c:pt>
                <c:pt idx="5137">
                  <c:v>82336.904853632514</c:v>
                </c:pt>
                <c:pt idx="5138">
                  <c:v>82354.805628214221</c:v>
                </c:pt>
                <c:pt idx="5139">
                  <c:v>82372.70676775086</c:v>
                </c:pt>
                <c:pt idx="5140">
                  <c:v>82390.608272171448</c:v>
                </c:pt>
                <c:pt idx="5141">
                  <c:v>82408.510141405073</c:v>
                </c:pt>
                <c:pt idx="5142">
                  <c:v>82426.412375380663</c:v>
                </c:pt>
                <c:pt idx="5143">
                  <c:v>82444.314974027424</c:v>
                </c:pt>
                <c:pt idx="5144">
                  <c:v>82462.217937274399</c:v>
                </c:pt>
                <c:pt idx="5145">
                  <c:v>82480.12126505078</c:v>
                </c:pt>
                <c:pt idx="5146">
                  <c:v>82498.024957285656</c:v>
                </c:pt>
                <c:pt idx="5147">
                  <c:v>82515.929013908259</c:v>
                </c:pt>
                <c:pt idx="5148">
                  <c:v>82533.833434847751</c:v>
                </c:pt>
                <c:pt idx="5149">
                  <c:v>82551.73822003344</c:v>
                </c:pt>
                <c:pt idx="5150">
                  <c:v>82569.643369394573</c:v>
                </c:pt>
                <c:pt idx="5151">
                  <c:v>82587.548882860458</c:v>
                </c:pt>
                <c:pt idx="5152">
                  <c:v>82605.45476036043</c:v>
                </c:pt>
                <c:pt idx="5153">
                  <c:v>82623.361001823811</c:v>
                </c:pt>
                <c:pt idx="5154">
                  <c:v>82641.267607180038</c:v>
                </c:pt>
                <c:pt idx="5155">
                  <c:v>82659.174576358477</c:v>
                </c:pt>
                <c:pt idx="5156">
                  <c:v>82677.081909288594</c:v>
                </c:pt>
                <c:pt idx="5157">
                  <c:v>82694.989605899813</c:v>
                </c:pt>
                <c:pt idx="5158">
                  <c:v>82712.897666121658</c:v>
                </c:pt>
                <c:pt idx="5159">
                  <c:v>82730.806089883612</c:v>
                </c:pt>
                <c:pt idx="5160">
                  <c:v>82748.714877115257</c:v>
                </c:pt>
                <c:pt idx="5161">
                  <c:v>82766.62402774622</c:v>
                </c:pt>
                <c:pt idx="5162">
                  <c:v>82784.533541705969</c:v>
                </c:pt>
                <c:pt idx="5163">
                  <c:v>82802.443418924231</c:v>
                </c:pt>
                <c:pt idx="5164">
                  <c:v>82820.353659330664</c:v>
                </c:pt>
                <c:pt idx="5165">
                  <c:v>82838.264262854893</c:v>
                </c:pt>
                <c:pt idx="5166">
                  <c:v>82856.175229426633</c:v>
                </c:pt>
                <c:pt idx="5167">
                  <c:v>82874.086558975672</c:v>
                </c:pt>
                <c:pt idx="5168">
                  <c:v>82891.998251431738</c:v>
                </c:pt>
                <c:pt idx="5169">
                  <c:v>82909.910306724632</c:v>
                </c:pt>
                <c:pt idx="5170">
                  <c:v>82927.822724784201</c:v>
                </c:pt>
                <c:pt idx="5171">
                  <c:v>82945.735505540229</c:v>
                </c:pt>
                <c:pt idx="5172">
                  <c:v>82963.648648922608</c:v>
                </c:pt>
                <c:pt idx="5173">
                  <c:v>82981.562154861313</c:v>
                </c:pt>
                <c:pt idx="5174">
                  <c:v>82999.476023286188</c:v>
                </c:pt>
                <c:pt idx="5175">
                  <c:v>83017.390254127182</c:v>
                </c:pt>
                <c:pt idx="5176">
                  <c:v>83035.304847314343</c:v>
                </c:pt>
                <c:pt idx="5177">
                  <c:v>83053.219802777588</c:v>
                </c:pt>
                <c:pt idx="5178">
                  <c:v>83071.135120447099</c:v>
                </c:pt>
                <c:pt idx="5179">
                  <c:v>83089.050800252749</c:v>
                </c:pt>
                <c:pt idx="5180">
                  <c:v>83106.966842124748</c:v>
                </c:pt>
                <c:pt idx="5181">
                  <c:v>83124.883245993231</c:v>
                </c:pt>
                <c:pt idx="5182">
                  <c:v>83142.800011788291</c:v>
                </c:pt>
                <c:pt idx="5183">
                  <c:v>83160.71713944005</c:v>
                </c:pt>
                <c:pt idx="5184">
                  <c:v>83178.634628878819</c:v>
                </c:pt>
                <c:pt idx="5185">
                  <c:v>83196.552480034763</c:v>
                </c:pt>
                <c:pt idx="5186">
                  <c:v>83214.47069283812</c:v>
                </c:pt>
                <c:pt idx="5187">
                  <c:v>83232.389267219172</c:v>
                </c:pt>
                <c:pt idx="5188">
                  <c:v>83250.308203108245</c:v>
                </c:pt>
                <c:pt idx="5189">
                  <c:v>83268.227500435663</c:v>
                </c:pt>
                <c:pt idx="5190">
                  <c:v>83286.147159131782</c:v>
                </c:pt>
                <c:pt idx="5191">
                  <c:v>83304.067179126985</c:v>
                </c:pt>
                <c:pt idx="5192">
                  <c:v>83321.987560351699</c:v>
                </c:pt>
                <c:pt idx="5193">
                  <c:v>83339.908302736352</c:v>
                </c:pt>
                <c:pt idx="5194">
                  <c:v>83357.829406211415</c:v>
                </c:pt>
                <c:pt idx="5195">
                  <c:v>83375.750870707343</c:v>
                </c:pt>
                <c:pt idx="5196">
                  <c:v>83393.672696154725</c:v>
                </c:pt>
                <c:pt idx="5197">
                  <c:v>83411.59488248406</c:v>
                </c:pt>
                <c:pt idx="5198">
                  <c:v>83429.517429625907</c:v>
                </c:pt>
                <c:pt idx="5199">
                  <c:v>83447.440337510925</c:v>
                </c:pt>
                <c:pt idx="5200">
                  <c:v>83465.363606069688</c:v>
                </c:pt>
                <c:pt idx="5201">
                  <c:v>83483.287235232856</c:v>
                </c:pt>
                <c:pt idx="5202">
                  <c:v>83501.211224931176</c:v>
                </c:pt>
                <c:pt idx="5203">
                  <c:v>83519.135575095235</c:v>
                </c:pt>
                <c:pt idx="5204">
                  <c:v>83537.06028565584</c:v>
                </c:pt>
                <c:pt idx="5205">
                  <c:v>83554.985356543737</c:v>
                </c:pt>
                <c:pt idx="5206">
                  <c:v>83572.910787689718</c:v>
                </c:pt>
                <c:pt idx="5207">
                  <c:v>83590.836579024603</c:v>
                </c:pt>
                <c:pt idx="5208">
                  <c:v>83608.762730479226</c:v>
                </c:pt>
                <c:pt idx="5209">
                  <c:v>83626.689241984452</c:v>
                </c:pt>
                <c:pt idx="5210">
                  <c:v>83644.616113471144</c:v>
                </c:pt>
                <c:pt idx="5211">
                  <c:v>83662.543344870239</c:v>
                </c:pt>
                <c:pt idx="5212">
                  <c:v>83680.470936112702</c:v>
                </c:pt>
                <c:pt idx="5213">
                  <c:v>83698.398887129486</c:v>
                </c:pt>
                <c:pt idx="5214">
                  <c:v>83716.327197851657</c:v>
                </c:pt>
                <c:pt idx="5215">
                  <c:v>83734.255868210093</c:v>
                </c:pt>
                <c:pt idx="5216">
                  <c:v>83752.18489813598</c:v>
                </c:pt>
                <c:pt idx="5217">
                  <c:v>83770.114287560282</c:v>
                </c:pt>
                <c:pt idx="5218">
                  <c:v>83788.044036414241</c:v>
                </c:pt>
                <c:pt idx="5219">
                  <c:v>83805.974144628883</c:v>
                </c:pt>
                <c:pt idx="5220">
                  <c:v>83823.904612135404</c:v>
                </c:pt>
                <c:pt idx="5221">
                  <c:v>83841.835438864975</c:v>
                </c:pt>
                <c:pt idx="5222">
                  <c:v>83859.766624748823</c:v>
                </c:pt>
                <c:pt idx="5223">
                  <c:v>83877.698169718147</c:v>
                </c:pt>
                <c:pt idx="5224">
                  <c:v>83895.630073704233</c:v>
                </c:pt>
                <c:pt idx="5225">
                  <c:v>83913.562336638366</c:v>
                </c:pt>
                <c:pt idx="5226">
                  <c:v>83931.494958451876</c:v>
                </c:pt>
                <c:pt idx="5227">
                  <c:v>83949.427939076064</c:v>
                </c:pt>
                <c:pt idx="5228">
                  <c:v>83967.361278442375</c:v>
                </c:pt>
                <c:pt idx="5229">
                  <c:v>83985.294976482139</c:v>
                </c:pt>
                <c:pt idx="5230">
                  <c:v>84003.229033126758</c:v>
                </c:pt>
                <c:pt idx="5231">
                  <c:v>84021.163448307765</c:v>
                </c:pt>
                <c:pt idx="5232">
                  <c:v>84039.098221956549</c:v>
                </c:pt>
                <c:pt idx="5233">
                  <c:v>84057.033354004641</c:v>
                </c:pt>
                <c:pt idx="5234">
                  <c:v>84074.968844383548</c:v>
                </c:pt>
                <c:pt idx="5235">
                  <c:v>84092.904693024859</c:v>
                </c:pt>
                <c:pt idx="5236">
                  <c:v>84110.840899860108</c:v>
                </c:pt>
                <c:pt idx="5237">
                  <c:v>84128.777464820974</c:v>
                </c:pt>
                <c:pt idx="5238">
                  <c:v>84146.714387838976</c:v>
                </c:pt>
                <c:pt idx="5239">
                  <c:v>84164.651668845851</c:v>
                </c:pt>
                <c:pt idx="5240">
                  <c:v>84182.589307773233</c:v>
                </c:pt>
                <c:pt idx="5241">
                  <c:v>84200.527304552845</c:v>
                </c:pt>
                <c:pt idx="5242">
                  <c:v>84218.465659116424</c:v>
                </c:pt>
                <c:pt idx="5243">
                  <c:v>84236.404371395722</c:v>
                </c:pt>
                <c:pt idx="5244">
                  <c:v>84254.343441322548</c:v>
                </c:pt>
                <c:pt idx="5245">
                  <c:v>84272.282868828741</c:v>
                </c:pt>
                <c:pt idx="5246">
                  <c:v>84290.222653846053</c:v>
                </c:pt>
                <c:pt idx="5247">
                  <c:v>84308.162796306409</c:v>
                </c:pt>
                <c:pt idx="5248">
                  <c:v>84326.103296141693</c:v>
                </c:pt>
                <c:pt idx="5249">
                  <c:v>84344.044153283772</c:v>
                </c:pt>
                <c:pt idx="5250">
                  <c:v>84361.985367664645</c:v>
                </c:pt>
                <c:pt idx="5251">
                  <c:v>84379.926939216253</c:v>
                </c:pt>
                <c:pt idx="5252">
                  <c:v>84397.868867870638</c:v>
                </c:pt>
                <c:pt idx="5253">
                  <c:v>84415.811153559742</c:v>
                </c:pt>
                <c:pt idx="5254">
                  <c:v>84433.753796215635</c:v>
                </c:pt>
                <c:pt idx="5255">
                  <c:v>84451.696795770418</c:v>
                </c:pt>
                <c:pt idx="5256">
                  <c:v>84469.640152156164</c:v>
                </c:pt>
                <c:pt idx="5257">
                  <c:v>84487.583865305001</c:v>
                </c:pt>
                <c:pt idx="5258">
                  <c:v>84505.527935149032</c:v>
                </c:pt>
                <c:pt idx="5259">
                  <c:v>84523.472361620545</c:v>
                </c:pt>
                <c:pt idx="5260">
                  <c:v>84541.417144651641</c:v>
                </c:pt>
                <c:pt idx="5261">
                  <c:v>84559.362284174553</c:v>
                </c:pt>
                <c:pt idx="5262">
                  <c:v>84577.307780121628</c:v>
                </c:pt>
                <c:pt idx="5263">
                  <c:v>84595.253632424981</c:v>
                </c:pt>
                <c:pt idx="5264">
                  <c:v>84613.199841017078</c:v>
                </c:pt>
                <c:pt idx="5265">
                  <c:v>84631.146405830135</c:v>
                </c:pt>
                <c:pt idx="5266">
                  <c:v>84649.093326796559</c:v>
                </c:pt>
                <c:pt idx="5267">
                  <c:v>84667.040603848713</c:v>
                </c:pt>
                <c:pt idx="5268">
                  <c:v>84684.988236919002</c:v>
                </c:pt>
                <c:pt idx="5269">
                  <c:v>84702.936225939862</c:v>
                </c:pt>
                <c:pt idx="5270">
                  <c:v>84720.884570843773</c:v>
                </c:pt>
                <c:pt idx="5271">
                  <c:v>84738.833271563184</c:v>
                </c:pt>
                <c:pt idx="5272">
                  <c:v>84756.782328030633</c:v>
                </c:pt>
                <c:pt idx="5273">
                  <c:v>84774.731740178599</c:v>
                </c:pt>
                <c:pt idx="5274">
                  <c:v>84792.681507939691</c:v>
                </c:pt>
                <c:pt idx="5275">
                  <c:v>84810.631631246477</c:v>
                </c:pt>
                <c:pt idx="5276">
                  <c:v>84828.582110031624</c:v>
                </c:pt>
                <c:pt idx="5277">
                  <c:v>84846.532944227656</c:v>
                </c:pt>
                <c:pt idx="5278">
                  <c:v>84864.484133767328</c:v>
                </c:pt>
                <c:pt idx="5279">
                  <c:v>84882.435678583293</c:v>
                </c:pt>
                <c:pt idx="5280">
                  <c:v>84900.387578608264</c:v>
                </c:pt>
                <c:pt idx="5281">
                  <c:v>84918.339833774939</c:v>
                </c:pt>
                <c:pt idx="5282">
                  <c:v>84936.292444016173</c:v>
                </c:pt>
                <c:pt idx="5283">
                  <c:v>84954.24540926468</c:v>
                </c:pt>
                <c:pt idx="5284">
                  <c:v>84972.198729453361</c:v>
                </c:pt>
                <c:pt idx="5285">
                  <c:v>84990.152404514956</c:v>
                </c:pt>
                <c:pt idx="5286">
                  <c:v>85008.106434382367</c:v>
                </c:pt>
                <c:pt idx="5287">
                  <c:v>85026.060818988481</c:v>
                </c:pt>
                <c:pt idx="5288">
                  <c:v>85044.015558266212</c:v>
                </c:pt>
                <c:pt idx="5289">
                  <c:v>85061.97065214855</c:v>
                </c:pt>
                <c:pt idx="5290">
                  <c:v>85079.926100568395</c:v>
                </c:pt>
                <c:pt idx="5291">
                  <c:v>85097.881903458794</c:v>
                </c:pt>
                <c:pt idx="5292">
                  <c:v>85115.838060752722</c:v>
                </c:pt>
                <c:pt idx="5293">
                  <c:v>85133.794572383238</c:v>
                </c:pt>
                <c:pt idx="5294">
                  <c:v>85151.75143828342</c:v>
                </c:pt>
                <c:pt idx="5295">
                  <c:v>85169.708658386357</c:v>
                </c:pt>
                <c:pt idx="5296">
                  <c:v>85187.66623262511</c:v>
                </c:pt>
                <c:pt idx="5297">
                  <c:v>85205.624160932959</c:v>
                </c:pt>
                <c:pt idx="5298">
                  <c:v>85223.582443242907</c:v>
                </c:pt>
                <c:pt idx="5299">
                  <c:v>85241.541079488292</c:v>
                </c:pt>
                <c:pt idx="5300">
                  <c:v>85259.500069602262</c:v>
                </c:pt>
                <c:pt idx="5301">
                  <c:v>85277.459413518067</c:v>
                </c:pt>
                <c:pt idx="5302">
                  <c:v>85295.419111168972</c:v>
                </c:pt>
                <c:pt idx="5303">
                  <c:v>85313.379162488374</c:v>
                </c:pt>
                <c:pt idx="5304">
                  <c:v>85331.339567409392</c:v>
                </c:pt>
                <c:pt idx="5305">
                  <c:v>85349.300325865523</c:v>
                </c:pt>
                <c:pt idx="5306">
                  <c:v>85367.261437790061</c:v>
                </c:pt>
                <c:pt idx="5307">
                  <c:v>85385.222903116461</c:v>
                </c:pt>
                <c:pt idx="5308">
                  <c:v>85403.184721778161</c:v>
                </c:pt>
                <c:pt idx="5309">
                  <c:v>85421.146893708516</c:v>
                </c:pt>
                <c:pt idx="5310">
                  <c:v>85439.109418841123</c:v>
                </c:pt>
                <c:pt idx="5311">
                  <c:v>85457.072297109349</c:v>
                </c:pt>
                <c:pt idx="5312">
                  <c:v>85475.035528446751</c:v>
                </c:pt>
                <c:pt idx="5313">
                  <c:v>85492.999112786943</c:v>
                </c:pt>
                <c:pt idx="5314">
                  <c:v>85510.963050063394</c:v>
                </c:pt>
                <c:pt idx="5315">
                  <c:v>85528.927340209775</c:v>
                </c:pt>
                <c:pt idx="5316">
                  <c:v>85546.891983159701</c:v>
                </c:pt>
                <c:pt idx="5317">
                  <c:v>85564.856978846801</c:v>
                </c:pt>
                <c:pt idx="5318">
                  <c:v>85582.822327204747</c:v>
                </c:pt>
                <c:pt idx="5319">
                  <c:v>85600.788028167226</c:v>
                </c:pt>
                <c:pt idx="5320">
                  <c:v>85618.754081667968</c:v>
                </c:pt>
                <c:pt idx="5321">
                  <c:v>85636.720487640734</c:v>
                </c:pt>
                <c:pt idx="5322">
                  <c:v>85654.687246019268</c:v>
                </c:pt>
                <c:pt idx="5323">
                  <c:v>85672.654356737417</c:v>
                </c:pt>
                <c:pt idx="5324">
                  <c:v>85690.621819728927</c:v>
                </c:pt>
                <c:pt idx="5325">
                  <c:v>85708.589634927659</c:v>
                </c:pt>
                <c:pt idx="5326">
                  <c:v>85726.557802267518</c:v>
                </c:pt>
                <c:pt idx="5327">
                  <c:v>85744.526321682395</c:v>
                </c:pt>
                <c:pt idx="5328">
                  <c:v>85762.495193106181</c:v>
                </c:pt>
                <c:pt idx="5329">
                  <c:v>85780.464416472838</c:v>
                </c:pt>
                <c:pt idx="5330">
                  <c:v>85798.43399171636</c:v>
                </c:pt>
                <c:pt idx="5331">
                  <c:v>85816.403918770739</c:v>
                </c:pt>
                <c:pt idx="5332">
                  <c:v>85834.374197569923</c:v>
                </c:pt>
                <c:pt idx="5333">
                  <c:v>85852.344828048022</c:v>
                </c:pt>
                <c:pt idx="5334">
                  <c:v>85870.315810139102</c:v>
                </c:pt>
                <c:pt idx="5335">
                  <c:v>85888.287143777241</c:v>
                </c:pt>
                <c:pt idx="5336">
                  <c:v>85906.258828896534</c:v>
                </c:pt>
                <c:pt idx="5337">
                  <c:v>85924.230865431193</c:v>
                </c:pt>
                <c:pt idx="5338">
                  <c:v>85942.203253315281</c:v>
                </c:pt>
                <c:pt idx="5339">
                  <c:v>85960.175992483128</c:v>
                </c:pt>
                <c:pt idx="5340">
                  <c:v>85978.149082868753</c:v>
                </c:pt>
                <c:pt idx="5341">
                  <c:v>85996.122524406601</c:v>
                </c:pt>
                <c:pt idx="5342">
                  <c:v>86014.09631703081</c:v>
                </c:pt>
                <c:pt idx="5343">
                  <c:v>86032.070460675764</c:v>
                </c:pt>
                <c:pt idx="5344">
                  <c:v>86050.044955275633</c:v>
                </c:pt>
                <c:pt idx="5345">
                  <c:v>86068.019800764931</c:v>
                </c:pt>
                <c:pt idx="5346">
                  <c:v>86085.994997077898</c:v>
                </c:pt>
                <c:pt idx="5347">
                  <c:v>86103.970544149022</c:v>
                </c:pt>
                <c:pt idx="5348">
                  <c:v>86121.946441912602</c:v>
                </c:pt>
                <c:pt idx="5349">
                  <c:v>86139.92269030321</c:v>
                </c:pt>
                <c:pt idx="5350">
                  <c:v>86157.899289255176</c:v>
                </c:pt>
                <c:pt idx="5351">
                  <c:v>86175.876238703044</c:v>
                </c:pt>
                <c:pt idx="5352">
                  <c:v>86193.85353858133</c:v>
                </c:pt>
                <c:pt idx="5353">
                  <c:v>86211.831188824552</c:v>
                </c:pt>
                <c:pt idx="5354">
                  <c:v>86229.809189367283</c:v>
                </c:pt>
                <c:pt idx="5355">
                  <c:v>86247.787540144112</c:v>
                </c:pt>
                <c:pt idx="5356">
                  <c:v>86265.766241089616</c:v>
                </c:pt>
                <c:pt idx="5357">
                  <c:v>86283.745292138512</c:v>
                </c:pt>
                <c:pt idx="5358">
                  <c:v>86301.724693225362</c:v>
                </c:pt>
                <c:pt idx="5359">
                  <c:v>86319.704444284915</c:v>
                </c:pt>
                <c:pt idx="5360">
                  <c:v>86337.684545251817</c:v>
                </c:pt>
                <c:pt idx="5361">
                  <c:v>86355.664996060863</c:v>
                </c:pt>
                <c:pt idx="5362">
                  <c:v>86373.645796646757</c:v>
                </c:pt>
                <c:pt idx="5363">
                  <c:v>86391.626946944307</c:v>
                </c:pt>
                <c:pt idx="5364">
                  <c:v>86409.608446888305</c:v>
                </c:pt>
                <c:pt idx="5365">
                  <c:v>86427.590296413531</c:v>
                </c:pt>
                <c:pt idx="5366">
                  <c:v>86445.572495454951</c:v>
                </c:pt>
                <c:pt idx="5367">
                  <c:v>86463.555043947374</c:v>
                </c:pt>
                <c:pt idx="5368">
                  <c:v>86481.537941825678</c:v>
                </c:pt>
                <c:pt idx="5369">
                  <c:v>86499.521189024847</c:v>
                </c:pt>
                <c:pt idx="5370">
                  <c:v>86517.504785479789</c:v>
                </c:pt>
                <c:pt idx="5371">
                  <c:v>86535.488731125457</c:v>
                </c:pt>
                <c:pt idx="5372">
                  <c:v>86553.47302589695</c:v>
                </c:pt>
                <c:pt idx="5373">
                  <c:v>86571.457669729178</c:v>
                </c:pt>
                <c:pt idx="5374">
                  <c:v>86589.442662557238</c:v>
                </c:pt>
                <c:pt idx="5375">
                  <c:v>86607.4280043162</c:v>
                </c:pt>
                <c:pt idx="5376">
                  <c:v>86625.413694941162</c:v>
                </c:pt>
                <c:pt idx="5377">
                  <c:v>86643.399734367224</c:v>
                </c:pt>
                <c:pt idx="5378">
                  <c:v>86661.386122529511</c:v>
                </c:pt>
                <c:pt idx="5379">
                  <c:v>86679.37285936324</c:v>
                </c:pt>
                <c:pt idx="5380">
                  <c:v>86697.359944803582</c:v>
                </c:pt>
                <c:pt idx="5381">
                  <c:v>86715.347378785751</c:v>
                </c:pt>
                <c:pt idx="5382">
                  <c:v>86733.335161244991</c:v>
                </c:pt>
                <c:pt idx="5383">
                  <c:v>86751.323292116518</c:v>
                </c:pt>
                <c:pt idx="5384">
                  <c:v>86769.311771335691</c:v>
                </c:pt>
                <c:pt idx="5385">
                  <c:v>86787.300598837828</c:v>
                </c:pt>
                <c:pt idx="5386">
                  <c:v>86805.289774558187</c:v>
                </c:pt>
                <c:pt idx="5387">
                  <c:v>86823.279298432157</c:v>
                </c:pt>
                <c:pt idx="5388">
                  <c:v>86841.269170395157</c:v>
                </c:pt>
                <c:pt idx="5389">
                  <c:v>86859.259390382562</c:v>
                </c:pt>
                <c:pt idx="5390">
                  <c:v>86877.24995832979</c:v>
                </c:pt>
                <c:pt idx="5391">
                  <c:v>86895.240874172334</c:v>
                </c:pt>
                <c:pt idx="5392">
                  <c:v>86913.232137845669</c:v>
                </c:pt>
                <c:pt idx="5393">
                  <c:v>86931.223749285316</c:v>
                </c:pt>
                <c:pt idx="5394">
                  <c:v>86949.215708426709</c:v>
                </c:pt>
                <c:pt idx="5395">
                  <c:v>86967.208015205499</c:v>
                </c:pt>
                <c:pt idx="5396">
                  <c:v>86985.200669557264</c:v>
                </c:pt>
                <c:pt idx="5397">
                  <c:v>87003.193671417466</c:v>
                </c:pt>
                <c:pt idx="5398">
                  <c:v>87021.187020721918</c:v>
                </c:pt>
                <c:pt idx="5399">
                  <c:v>87039.180717406125</c:v>
                </c:pt>
                <c:pt idx="5400">
                  <c:v>87057.17476140584</c:v>
                </c:pt>
                <c:pt idx="5401">
                  <c:v>87075.169152656686</c:v>
                </c:pt>
                <c:pt idx="5402">
                  <c:v>87093.163891094417</c:v>
                </c:pt>
                <c:pt idx="5403">
                  <c:v>87111.158976654828</c:v>
                </c:pt>
                <c:pt idx="5404">
                  <c:v>87129.154409273571</c:v>
                </c:pt>
                <c:pt idx="5405">
                  <c:v>87147.150188886546</c:v>
                </c:pt>
                <c:pt idx="5406">
                  <c:v>87165.146315429447</c:v>
                </c:pt>
                <c:pt idx="5407">
                  <c:v>87183.14278883829</c:v>
                </c:pt>
                <c:pt idx="5408">
                  <c:v>87201.139609048754</c:v>
                </c:pt>
                <c:pt idx="5409">
                  <c:v>87219.136775996813</c:v>
                </c:pt>
                <c:pt idx="5410">
                  <c:v>87237.134289618363</c:v>
                </c:pt>
                <c:pt idx="5411">
                  <c:v>87255.132149849363</c:v>
                </c:pt>
                <c:pt idx="5412">
                  <c:v>87273.130356625654</c:v>
                </c:pt>
                <c:pt idx="5413">
                  <c:v>87291.128909883366</c:v>
                </c:pt>
                <c:pt idx="5414">
                  <c:v>87309.127809558413</c:v>
                </c:pt>
                <c:pt idx="5415">
                  <c:v>87327.127055586854</c:v>
                </c:pt>
                <c:pt idx="5416">
                  <c:v>87345.12664790469</c:v>
                </c:pt>
                <c:pt idx="5417">
                  <c:v>87363.126586448081</c:v>
                </c:pt>
                <c:pt idx="5418">
                  <c:v>87381.126871153028</c:v>
                </c:pt>
                <c:pt idx="5419">
                  <c:v>87399.127501955736</c:v>
                </c:pt>
                <c:pt idx="5420">
                  <c:v>87417.128478792336</c:v>
                </c:pt>
                <c:pt idx="5421">
                  <c:v>87435.129801598916</c:v>
                </c:pt>
                <c:pt idx="5422">
                  <c:v>87453.131470311724</c:v>
                </c:pt>
                <c:pt idx="5423">
                  <c:v>87471.133484866994</c:v>
                </c:pt>
                <c:pt idx="5424">
                  <c:v>87489.13584520093</c:v>
                </c:pt>
                <c:pt idx="5425">
                  <c:v>87507.138551249838</c:v>
                </c:pt>
                <c:pt idx="5426">
                  <c:v>87525.141602949952</c:v>
                </c:pt>
                <c:pt idx="5427">
                  <c:v>87543.145000237622</c:v>
                </c:pt>
                <c:pt idx="5428">
                  <c:v>87561.14874304914</c:v>
                </c:pt>
                <c:pt idx="5429">
                  <c:v>87579.152831320855</c:v>
                </c:pt>
                <c:pt idx="5430">
                  <c:v>87597.157264989277</c:v>
                </c:pt>
                <c:pt idx="5431">
                  <c:v>87615.162043990582</c:v>
                </c:pt>
                <c:pt idx="5432">
                  <c:v>87633.167168261411</c:v>
                </c:pt>
                <c:pt idx="5433">
                  <c:v>87651.172637738084</c:v>
                </c:pt>
                <c:pt idx="5434">
                  <c:v>87669.178452357111</c:v>
                </c:pt>
                <c:pt idx="5435">
                  <c:v>87687.184612055018</c:v>
                </c:pt>
                <c:pt idx="5436">
                  <c:v>87705.191116768299</c:v>
                </c:pt>
                <c:pt idx="5437">
                  <c:v>87723.19796643345</c:v>
                </c:pt>
                <c:pt idx="5438">
                  <c:v>87741.205160987098</c:v>
                </c:pt>
                <c:pt idx="5439">
                  <c:v>87759.212700365839</c:v>
                </c:pt>
                <c:pt idx="5440">
                  <c:v>87777.220584506242</c:v>
                </c:pt>
                <c:pt idx="5441">
                  <c:v>87795.228813344991</c:v>
                </c:pt>
                <c:pt idx="5442">
                  <c:v>87813.23738681867</c:v>
                </c:pt>
                <c:pt idx="5443">
                  <c:v>87831.246304864049</c:v>
                </c:pt>
                <c:pt idx="5444">
                  <c:v>87849.255567417844</c:v>
                </c:pt>
                <c:pt idx="5445">
                  <c:v>87867.26517441668</c:v>
                </c:pt>
                <c:pt idx="5446">
                  <c:v>87885.275125797401</c:v>
                </c:pt>
                <c:pt idx="5447">
                  <c:v>87903.285421496723</c:v>
                </c:pt>
                <c:pt idx="5448">
                  <c:v>87921.29606145143</c:v>
                </c:pt>
                <c:pt idx="5449">
                  <c:v>87939.307045598442</c:v>
                </c:pt>
                <c:pt idx="5450">
                  <c:v>87957.318373874528</c:v>
                </c:pt>
                <c:pt idx="5451">
                  <c:v>87975.330046216608</c:v>
                </c:pt>
                <c:pt idx="5452">
                  <c:v>87993.342062561511</c:v>
                </c:pt>
                <c:pt idx="5453">
                  <c:v>88011.354422846242</c:v>
                </c:pt>
                <c:pt idx="5454">
                  <c:v>88029.367127007616</c:v>
                </c:pt>
                <c:pt idx="5455">
                  <c:v>88047.380174982667</c:v>
                </c:pt>
                <c:pt idx="5456">
                  <c:v>88065.393566708357</c:v>
                </c:pt>
                <c:pt idx="5457">
                  <c:v>88083.407302121748</c:v>
                </c:pt>
                <c:pt idx="5458">
                  <c:v>88101.421381159802</c:v>
                </c:pt>
                <c:pt idx="5459">
                  <c:v>88119.435803759596</c:v>
                </c:pt>
                <c:pt idx="5460">
                  <c:v>88137.450569858236</c:v>
                </c:pt>
                <c:pt idx="5461">
                  <c:v>88155.465679392757</c:v>
                </c:pt>
                <c:pt idx="5462">
                  <c:v>88173.481132300396</c:v>
                </c:pt>
                <c:pt idx="5463">
                  <c:v>88191.496928518172</c:v>
                </c:pt>
                <c:pt idx="5464">
                  <c:v>88209.513067983353</c:v>
                </c:pt>
                <c:pt idx="5465">
                  <c:v>88227.529550633029</c:v>
                </c:pt>
                <c:pt idx="5466">
                  <c:v>88245.546376404425</c:v>
                </c:pt>
                <c:pt idx="5467">
                  <c:v>88263.563545234909</c:v>
                </c:pt>
                <c:pt idx="5468">
                  <c:v>88281.581057061645</c:v>
                </c:pt>
                <c:pt idx="5469">
                  <c:v>88299.598911821915</c:v>
                </c:pt>
                <c:pt idx="5470">
                  <c:v>88317.617109453029</c:v>
                </c:pt>
                <c:pt idx="5471">
                  <c:v>88335.635649892356</c:v>
                </c:pt>
                <c:pt idx="5472">
                  <c:v>88353.654533077148</c:v>
                </c:pt>
                <c:pt idx="5473">
                  <c:v>88371.673758944933</c:v>
                </c:pt>
                <c:pt idx="5474">
                  <c:v>88389.693327432964</c:v>
                </c:pt>
                <c:pt idx="5475">
                  <c:v>88407.713238478726</c:v>
                </c:pt>
                <c:pt idx="5476">
                  <c:v>88425.733492019703</c:v>
                </c:pt>
                <c:pt idx="5477">
                  <c:v>88443.754087993293</c:v>
                </c:pt>
                <c:pt idx="5478">
                  <c:v>88461.77502633704</c:v>
                </c:pt>
                <c:pt idx="5479">
                  <c:v>88479.796306988384</c:v>
                </c:pt>
                <c:pt idx="5480">
                  <c:v>88497.817929884928</c:v>
                </c:pt>
                <c:pt idx="5481">
                  <c:v>88515.839894964185</c:v>
                </c:pt>
                <c:pt idx="5482">
                  <c:v>88533.862202163727</c:v>
                </c:pt>
                <c:pt idx="5483">
                  <c:v>88551.884851421273</c:v>
                </c:pt>
                <c:pt idx="5484">
                  <c:v>88569.907842674307</c:v>
                </c:pt>
                <c:pt idx="5485">
                  <c:v>88587.931175860533</c:v>
                </c:pt>
                <c:pt idx="5486">
                  <c:v>88605.954850917653</c:v>
                </c:pt>
                <c:pt idx="5487">
                  <c:v>88623.978867783342</c:v>
                </c:pt>
                <c:pt idx="5488">
                  <c:v>88642.00322639526</c:v>
                </c:pt>
                <c:pt idx="5489">
                  <c:v>88660.027926691211</c:v>
                </c:pt>
                <c:pt idx="5490">
                  <c:v>88678.052968608972</c:v>
                </c:pt>
                <c:pt idx="5491">
                  <c:v>88696.078352086246</c:v>
                </c:pt>
                <c:pt idx="5492">
                  <c:v>88714.104077060882</c:v>
                </c:pt>
                <c:pt idx="5493">
                  <c:v>88732.130143470771</c:v>
                </c:pt>
                <c:pt idx="5494">
                  <c:v>88750.156551253705</c:v>
                </c:pt>
                <c:pt idx="5495">
                  <c:v>88768.183300347577</c:v>
                </c:pt>
                <c:pt idx="5496">
                  <c:v>88786.210390690263</c:v>
                </c:pt>
                <c:pt idx="5497">
                  <c:v>88804.237822219686</c:v>
                </c:pt>
                <c:pt idx="5498">
                  <c:v>88822.265594873781</c:v>
                </c:pt>
                <c:pt idx="5499">
                  <c:v>88840.293708590601</c:v>
                </c:pt>
                <c:pt idx="5500">
                  <c:v>88858.322163308054</c:v>
                </c:pt>
                <c:pt idx="5501">
                  <c:v>88876.350958964147</c:v>
                </c:pt>
                <c:pt idx="5502">
                  <c:v>88894.380095496934</c:v>
                </c:pt>
                <c:pt idx="5503">
                  <c:v>88912.409572844437</c:v>
                </c:pt>
                <c:pt idx="5504">
                  <c:v>88930.439390944826</c:v>
                </c:pt>
                <c:pt idx="5505">
                  <c:v>88948.469549736081</c:v>
                </c:pt>
                <c:pt idx="5506">
                  <c:v>88966.500049156428</c:v>
                </c:pt>
                <c:pt idx="5507">
                  <c:v>88984.530889143993</c:v>
                </c:pt>
                <c:pt idx="5508">
                  <c:v>89002.562069636915</c:v>
                </c:pt>
                <c:pt idx="5509">
                  <c:v>89020.593590573379</c:v>
                </c:pt>
                <c:pt idx="5510">
                  <c:v>89038.625451891668</c:v>
                </c:pt>
                <c:pt idx="5511">
                  <c:v>89056.657653529866</c:v>
                </c:pt>
                <c:pt idx="5512">
                  <c:v>89074.690195426389</c:v>
                </c:pt>
                <c:pt idx="5513">
                  <c:v>89092.723077519433</c:v>
                </c:pt>
                <c:pt idx="5514">
                  <c:v>89110.756299747372</c:v>
                </c:pt>
                <c:pt idx="5515">
                  <c:v>89128.789862048463</c:v>
                </c:pt>
                <c:pt idx="5516">
                  <c:v>89146.823764361077</c:v>
                </c:pt>
                <c:pt idx="5517">
                  <c:v>89164.858006623588</c:v>
                </c:pt>
                <c:pt idx="5518">
                  <c:v>89182.892588774368</c:v>
                </c:pt>
                <c:pt idx="5519">
                  <c:v>89200.927510751877</c:v>
                </c:pt>
                <c:pt idx="5520">
                  <c:v>89218.962772494473</c:v>
                </c:pt>
                <c:pt idx="5521">
                  <c:v>89236.998373940718</c:v>
                </c:pt>
                <c:pt idx="5522">
                  <c:v>89255.034315029014</c:v>
                </c:pt>
                <c:pt idx="5523">
                  <c:v>89273.070595697922</c:v>
                </c:pt>
                <c:pt idx="5524">
                  <c:v>89291.107215885932</c:v>
                </c:pt>
                <c:pt idx="5525">
                  <c:v>89309.14417553159</c:v>
                </c:pt>
                <c:pt idx="5526">
                  <c:v>89327.181474573474</c:v>
                </c:pt>
                <c:pt idx="5527">
                  <c:v>89345.219112950217</c:v>
                </c:pt>
                <c:pt idx="5528">
                  <c:v>89363.257090600324</c:v>
                </c:pt>
                <c:pt idx="5529">
                  <c:v>89381.295407462545</c:v>
                </c:pt>
                <c:pt idx="5530">
                  <c:v>89399.334063475515</c:v>
                </c:pt>
                <c:pt idx="5531">
                  <c:v>89417.373058577912</c:v>
                </c:pt>
                <c:pt idx="5532">
                  <c:v>89435.412392708371</c:v>
                </c:pt>
                <c:pt idx="5533">
                  <c:v>89453.452065805744</c:v>
                </c:pt>
                <c:pt idx="5534">
                  <c:v>89471.492077808653</c:v>
                </c:pt>
                <c:pt idx="5535">
                  <c:v>89489.532428656006</c:v>
                </c:pt>
                <c:pt idx="5536">
                  <c:v>89507.573118286484</c:v>
                </c:pt>
                <c:pt idx="5537">
                  <c:v>89525.614146638894</c:v>
                </c:pt>
                <c:pt idx="5538">
                  <c:v>89543.655513652135</c:v>
                </c:pt>
                <c:pt idx="5539">
                  <c:v>89561.697219265043</c:v>
                </c:pt>
                <c:pt idx="5540">
                  <c:v>89579.739263416486</c:v>
                </c:pt>
                <c:pt idx="5541">
                  <c:v>89597.78164604542</c:v>
                </c:pt>
                <c:pt idx="5542">
                  <c:v>89615.824367090725</c:v>
                </c:pt>
                <c:pt idx="5543">
                  <c:v>89633.867426491357</c:v>
                </c:pt>
                <c:pt idx="5544">
                  <c:v>89651.910824186241</c:v>
                </c:pt>
                <c:pt idx="5545">
                  <c:v>89669.954560114449</c:v>
                </c:pt>
                <c:pt idx="5546">
                  <c:v>89687.998634214935</c:v>
                </c:pt>
                <c:pt idx="5547">
                  <c:v>89706.043046426727</c:v>
                </c:pt>
                <c:pt idx="5548">
                  <c:v>89724.087796689011</c:v>
                </c:pt>
                <c:pt idx="5549">
                  <c:v>89742.132884940642</c:v>
                </c:pt>
                <c:pt idx="5550">
                  <c:v>89760.178311120937</c:v>
                </c:pt>
                <c:pt idx="5551">
                  <c:v>89778.224075168837</c:v>
                </c:pt>
                <c:pt idx="5552">
                  <c:v>89796.270177023645</c:v>
                </c:pt>
                <c:pt idx="5553">
                  <c:v>89814.316616624419</c:v>
                </c:pt>
                <c:pt idx="5554">
                  <c:v>89832.363393910418</c:v>
                </c:pt>
                <c:pt idx="5555">
                  <c:v>89850.410508820802</c:v>
                </c:pt>
                <c:pt idx="5556">
                  <c:v>89868.457961294844</c:v>
                </c:pt>
                <c:pt idx="5557">
                  <c:v>89886.505751271747</c:v>
                </c:pt>
                <c:pt idx="5558">
                  <c:v>89904.553878690829</c:v>
                </c:pt>
                <c:pt idx="5559">
                  <c:v>89922.602343491351</c:v>
                </c:pt>
                <c:pt idx="5560">
                  <c:v>89940.651145612705</c:v>
                </c:pt>
                <c:pt idx="5561">
                  <c:v>89958.700284994164</c:v>
                </c:pt>
                <c:pt idx="5562">
                  <c:v>89976.74976157512</c:v>
                </c:pt>
                <c:pt idx="5563">
                  <c:v>89994.799575294906</c:v>
                </c:pt>
                <c:pt idx="5564">
                  <c:v>90012.84972609306</c:v>
                </c:pt>
                <c:pt idx="5565">
                  <c:v>90030.90021390887</c:v>
                </c:pt>
                <c:pt idx="5566">
                  <c:v>90048.951038681829</c:v>
                </c:pt>
                <c:pt idx="5567">
                  <c:v>90067.002200351431</c:v>
                </c:pt>
                <c:pt idx="5568">
                  <c:v>90085.053698857184</c:v>
                </c:pt>
                <c:pt idx="5569">
                  <c:v>90103.105534138565</c:v>
                </c:pt>
                <c:pt idx="5570">
                  <c:v>90121.157706135142</c:v>
                </c:pt>
                <c:pt idx="5571">
                  <c:v>90139.210214786435</c:v>
                </c:pt>
                <c:pt idx="5572">
                  <c:v>90157.263060032099</c:v>
                </c:pt>
                <c:pt idx="5573">
                  <c:v>90175.316241811597</c:v>
                </c:pt>
                <c:pt idx="5574">
                  <c:v>90193.369760064743</c:v>
                </c:pt>
                <c:pt idx="5575">
                  <c:v>90211.423614731058</c:v>
                </c:pt>
                <c:pt idx="5576">
                  <c:v>90229.477805750183</c:v>
                </c:pt>
                <c:pt idx="5577">
                  <c:v>90247.532333061885</c:v>
                </c:pt>
                <c:pt idx="5578">
                  <c:v>90265.58719660592</c:v>
                </c:pt>
                <c:pt idx="5579">
                  <c:v>90283.64239632184</c:v>
                </c:pt>
                <c:pt idx="5580">
                  <c:v>90301.69793214956</c:v>
                </c:pt>
                <c:pt idx="5581">
                  <c:v>90319.753804028805</c:v>
                </c:pt>
                <c:pt idx="5582">
                  <c:v>90337.81001189939</c:v>
                </c:pt>
                <c:pt idx="5583">
                  <c:v>90355.866555701112</c:v>
                </c:pt>
                <c:pt idx="5584">
                  <c:v>90373.923435373785</c:v>
                </c:pt>
                <c:pt idx="5585">
                  <c:v>90391.980650857353</c:v>
                </c:pt>
                <c:pt idx="5586">
                  <c:v>90410.0382020916</c:v>
                </c:pt>
                <c:pt idx="5587">
                  <c:v>90428.096089016486</c:v>
                </c:pt>
                <c:pt idx="5588">
                  <c:v>90446.154311571983</c:v>
                </c:pt>
                <c:pt idx="5589">
                  <c:v>90464.212869697905</c:v>
                </c:pt>
                <c:pt idx="5590">
                  <c:v>90482.2717633344</c:v>
                </c:pt>
                <c:pt idx="5591">
                  <c:v>90500.330992421281</c:v>
                </c:pt>
                <c:pt idx="5592">
                  <c:v>90518.390556898667</c:v>
                </c:pt>
                <c:pt idx="5593">
                  <c:v>90536.450456706574</c:v>
                </c:pt>
                <c:pt idx="5594">
                  <c:v>90554.51069178505</c:v>
                </c:pt>
                <c:pt idx="5595">
                  <c:v>90572.571262074154</c:v>
                </c:pt>
                <c:pt idx="5596">
                  <c:v>90590.632167514021</c:v>
                </c:pt>
                <c:pt idx="5597">
                  <c:v>90608.693408044754</c:v>
                </c:pt>
                <c:pt idx="5598">
                  <c:v>90626.754983606428</c:v>
                </c:pt>
                <c:pt idx="5599">
                  <c:v>90644.816894139367</c:v>
                </c:pt>
                <c:pt idx="5600">
                  <c:v>90662.879139583616</c:v>
                </c:pt>
                <c:pt idx="5601">
                  <c:v>90680.941719879382</c:v>
                </c:pt>
                <c:pt idx="5602">
                  <c:v>90699.004634967001</c:v>
                </c:pt>
                <c:pt idx="5603">
                  <c:v>90717.067884786578</c:v>
                </c:pt>
                <c:pt idx="5604">
                  <c:v>90735.131469278524</c:v>
                </c:pt>
                <c:pt idx="5605">
                  <c:v>90753.195388383043</c:v>
                </c:pt>
                <c:pt idx="5606">
                  <c:v>90771.25964204043</c:v>
                </c:pt>
                <c:pt idx="5607">
                  <c:v>90789.32423019105</c:v>
                </c:pt>
                <c:pt idx="5608">
                  <c:v>90807.3891527753</c:v>
                </c:pt>
                <c:pt idx="5609">
                  <c:v>90825.454409733458</c:v>
                </c:pt>
                <c:pt idx="5610">
                  <c:v>90843.520001006007</c:v>
                </c:pt>
                <c:pt idx="5611">
                  <c:v>90861.585926533371</c:v>
                </c:pt>
                <c:pt idx="5612">
                  <c:v>90879.652186255917</c:v>
                </c:pt>
                <c:pt idx="5613">
                  <c:v>90897.718780114112</c:v>
                </c:pt>
                <c:pt idx="5614">
                  <c:v>90915.785708048483</c:v>
                </c:pt>
                <c:pt idx="5615">
                  <c:v>90933.852969999542</c:v>
                </c:pt>
                <c:pt idx="5616">
                  <c:v>90951.920565907771</c:v>
                </c:pt>
                <c:pt idx="5617">
                  <c:v>90969.988495713711</c:v>
                </c:pt>
                <c:pt idx="5618">
                  <c:v>90988.05675935802</c:v>
                </c:pt>
                <c:pt idx="5619">
                  <c:v>91006.125356781195</c:v>
                </c:pt>
                <c:pt idx="5620">
                  <c:v>91024.194287923805</c:v>
                </c:pt>
                <c:pt idx="5621">
                  <c:v>91042.263552726552</c:v>
                </c:pt>
                <c:pt idx="5622">
                  <c:v>91060.333151130137</c:v>
                </c:pt>
                <c:pt idx="5623">
                  <c:v>91078.4030830751</c:v>
                </c:pt>
                <c:pt idx="5624">
                  <c:v>91096.473348502244</c:v>
                </c:pt>
                <c:pt idx="5625">
                  <c:v>91114.543947352257</c:v>
                </c:pt>
                <c:pt idx="5626">
                  <c:v>91132.614879565808</c:v>
                </c:pt>
                <c:pt idx="5627">
                  <c:v>91150.68614508379</c:v>
                </c:pt>
                <c:pt idx="5628">
                  <c:v>91168.757743846829</c:v>
                </c:pt>
                <c:pt idx="5629">
                  <c:v>91186.829675795816</c:v>
                </c:pt>
                <c:pt idx="5630">
                  <c:v>91204.90194087151</c:v>
                </c:pt>
                <c:pt idx="5631">
                  <c:v>91222.974539014816</c:v>
                </c:pt>
                <c:pt idx="5632">
                  <c:v>91241.047470166566</c:v>
                </c:pt>
                <c:pt idx="5633">
                  <c:v>91259.120734267664</c:v>
                </c:pt>
                <c:pt idx="5634">
                  <c:v>91277.194331258972</c:v>
                </c:pt>
                <c:pt idx="5635">
                  <c:v>91295.268261081437</c:v>
                </c:pt>
                <c:pt idx="5636">
                  <c:v>91313.342523675994</c:v>
                </c:pt>
                <c:pt idx="5637">
                  <c:v>91331.417118983663</c:v>
                </c:pt>
                <c:pt idx="5638">
                  <c:v>91349.492046945335</c:v>
                </c:pt>
                <c:pt idx="5639">
                  <c:v>91367.567307502075</c:v>
                </c:pt>
                <c:pt idx="5640">
                  <c:v>91385.642900594961</c:v>
                </c:pt>
                <c:pt idx="5641">
                  <c:v>91403.718826164943</c:v>
                </c:pt>
                <c:pt idx="5642">
                  <c:v>91421.795084153142</c:v>
                </c:pt>
                <c:pt idx="5643">
                  <c:v>91439.871674500653</c:v>
                </c:pt>
                <c:pt idx="5644">
                  <c:v>91457.948597148556</c:v>
                </c:pt>
                <c:pt idx="5645">
                  <c:v>91476.025852038059</c:v>
                </c:pt>
                <c:pt idx="5646">
                  <c:v>91494.103439110258</c:v>
                </c:pt>
                <c:pt idx="5647">
                  <c:v>91512.181358306349</c:v>
                </c:pt>
                <c:pt idx="5648">
                  <c:v>91530.259609567467</c:v>
                </c:pt>
                <c:pt idx="5649">
                  <c:v>91548.338192834941</c:v>
                </c:pt>
                <c:pt idx="5650">
                  <c:v>91566.417108049878</c:v>
                </c:pt>
                <c:pt idx="5651">
                  <c:v>91584.496355153635</c:v>
                </c:pt>
                <c:pt idx="5652">
                  <c:v>91602.575934087523</c:v>
                </c:pt>
                <c:pt idx="5653">
                  <c:v>91620.655844792724</c:v>
                </c:pt>
                <c:pt idx="5654">
                  <c:v>91638.736087210593</c:v>
                </c:pt>
                <c:pt idx="5655">
                  <c:v>91656.81666128253</c:v>
                </c:pt>
                <c:pt idx="5656">
                  <c:v>91674.89756694989</c:v>
                </c:pt>
                <c:pt idx="5657">
                  <c:v>91692.978804154001</c:v>
                </c:pt>
                <c:pt idx="5658">
                  <c:v>91711.060372836291</c:v>
                </c:pt>
                <c:pt idx="5659">
                  <c:v>91729.142272938203</c:v>
                </c:pt>
                <c:pt idx="5660">
                  <c:v>91747.224504401165</c:v>
                </c:pt>
                <c:pt idx="5661">
                  <c:v>91765.30706716665</c:v>
                </c:pt>
                <c:pt idx="5662">
                  <c:v>91783.38996117613</c:v>
                </c:pt>
                <c:pt idx="5663">
                  <c:v>91801.47318637112</c:v>
                </c:pt>
                <c:pt idx="5664">
                  <c:v>91819.556742693167</c:v>
                </c:pt>
                <c:pt idx="5665">
                  <c:v>91837.64063008377</c:v>
                </c:pt>
                <c:pt idx="5666">
                  <c:v>91855.724848484606</c:v>
                </c:pt>
                <c:pt idx="5667">
                  <c:v>91873.809397837147</c:v>
                </c:pt>
                <c:pt idx="5668">
                  <c:v>91891.894278083011</c:v>
                </c:pt>
                <c:pt idx="5669">
                  <c:v>91909.979489163932</c:v>
                </c:pt>
                <c:pt idx="5670">
                  <c:v>91928.065031021426</c:v>
                </c:pt>
                <c:pt idx="5671">
                  <c:v>91946.150903597314</c:v>
                </c:pt>
                <c:pt idx="5672">
                  <c:v>91964.237106833156</c:v>
                </c:pt>
                <c:pt idx="5673">
                  <c:v>91982.323640670715</c:v>
                </c:pt>
                <c:pt idx="5674">
                  <c:v>92000.410505051754</c:v>
                </c:pt>
                <c:pt idx="5675">
                  <c:v>92018.497699917993</c:v>
                </c:pt>
                <c:pt idx="5676">
                  <c:v>92036.585225211253</c:v>
                </c:pt>
                <c:pt idx="5677">
                  <c:v>92054.673080873254</c:v>
                </c:pt>
                <c:pt idx="5678">
                  <c:v>92072.761266845846</c:v>
                </c:pt>
                <c:pt idx="5679">
                  <c:v>92090.849783070851</c:v>
                </c:pt>
                <c:pt idx="5680">
                  <c:v>92108.938629490192</c:v>
                </c:pt>
                <c:pt idx="5681">
                  <c:v>92127.027806045691</c:v>
                </c:pt>
                <c:pt idx="5682">
                  <c:v>92145.117312679213</c:v>
                </c:pt>
                <c:pt idx="5683">
                  <c:v>92163.207149332738</c:v>
                </c:pt>
                <c:pt idx="5684">
                  <c:v>92181.297315948206</c:v>
                </c:pt>
                <c:pt idx="5685">
                  <c:v>92199.387812467539</c:v>
                </c:pt>
                <c:pt idx="5686">
                  <c:v>92217.478638832763</c:v>
                </c:pt>
                <c:pt idx="5687">
                  <c:v>92235.569794985844</c:v>
                </c:pt>
                <c:pt idx="5688">
                  <c:v>92253.661280868764</c:v>
                </c:pt>
                <c:pt idx="5689">
                  <c:v>92271.753096423592</c:v>
                </c:pt>
                <c:pt idx="5690">
                  <c:v>92289.845241592455</c:v>
                </c:pt>
                <c:pt idx="5691">
                  <c:v>92307.937716317392</c:v>
                </c:pt>
                <c:pt idx="5692">
                  <c:v>92326.030520540429</c:v>
                </c:pt>
                <c:pt idx="5693">
                  <c:v>92344.123654203824</c:v>
                </c:pt>
                <c:pt idx="5694">
                  <c:v>92362.217117249602</c:v>
                </c:pt>
                <c:pt idx="5695">
                  <c:v>92380.310909619977</c:v>
                </c:pt>
                <c:pt idx="5696">
                  <c:v>92398.405031257149</c:v>
                </c:pt>
                <c:pt idx="5697">
                  <c:v>92416.499482103289</c:v>
                </c:pt>
                <c:pt idx="5698">
                  <c:v>92434.59426210064</c:v>
                </c:pt>
                <c:pt idx="5699">
                  <c:v>92452.68937119146</c:v>
                </c:pt>
                <c:pt idx="5700">
                  <c:v>92470.784809317949</c:v>
                </c:pt>
                <c:pt idx="5701">
                  <c:v>92488.880576422453</c:v>
                </c:pt>
                <c:pt idx="5702">
                  <c:v>92506.976672447272</c:v>
                </c:pt>
                <c:pt idx="5703">
                  <c:v>92525.073097334724</c:v>
                </c:pt>
                <c:pt idx="5704">
                  <c:v>92543.169851027138</c:v>
                </c:pt>
                <c:pt idx="5705">
                  <c:v>92561.266933466861</c:v>
                </c:pt>
                <c:pt idx="5706">
                  <c:v>92579.364344596383</c:v>
                </c:pt>
                <c:pt idx="5707">
                  <c:v>92597.462084357961</c:v>
                </c:pt>
                <c:pt idx="5708">
                  <c:v>92615.560152694146</c:v>
                </c:pt>
                <c:pt idx="5709">
                  <c:v>92633.658549547297</c:v>
                </c:pt>
                <c:pt idx="5710">
                  <c:v>92651.757274859905</c:v>
                </c:pt>
                <c:pt idx="5711">
                  <c:v>92669.856328574489</c:v>
                </c:pt>
                <c:pt idx="5712">
                  <c:v>92687.955710633527</c:v>
                </c:pt>
                <c:pt idx="5713">
                  <c:v>92706.055420979581</c:v>
                </c:pt>
                <c:pt idx="5714">
                  <c:v>92724.155459555172</c:v>
                </c:pt>
                <c:pt idx="5715">
                  <c:v>92742.255826302804</c:v>
                </c:pt>
                <c:pt idx="5716">
                  <c:v>92760.356521165144</c:v>
                </c:pt>
                <c:pt idx="5717">
                  <c:v>92778.457544084813</c:v>
                </c:pt>
                <c:pt idx="5718">
                  <c:v>92796.558895004375</c:v>
                </c:pt>
                <c:pt idx="5719">
                  <c:v>92814.660573866495</c:v>
                </c:pt>
                <c:pt idx="5720">
                  <c:v>92832.762580613897</c:v>
                </c:pt>
                <c:pt idx="5721">
                  <c:v>92850.864915189231</c:v>
                </c:pt>
                <c:pt idx="5722">
                  <c:v>92868.96757753515</c:v>
                </c:pt>
                <c:pt idx="5723">
                  <c:v>92887.070567594477</c:v>
                </c:pt>
                <c:pt idx="5724">
                  <c:v>92905.173885309909</c:v>
                </c:pt>
                <c:pt idx="5725">
                  <c:v>92923.277530624182</c:v>
                </c:pt>
                <c:pt idx="5726">
                  <c:v>92941.381503480137</c:v>
                </c:pt>
                <c:pt idx="5727">
                  <c:v>92959.485803820557</c:v>
                </c:pt>
                <c:pt idx="5728">
                  <c:v>92977.590431588294</c:v>
                </c:pt>
                <c:pt idx="5729">
                  <c:v>92995.695386726176</c:v>
                </c:pt>
                <c:pt idx="5730">
                  <c:v>93013.800669177013</c:v>
                </c:pt>
                <c:pt idx="5731">
                  <c:v>93031.906278883805</c:v>
                </c:pt>
                <c:pt idx="5732">
                  <c:v>93050.012215789378</c:v>
                </c:pt>
                <c:pt idx="5733">
                  <c:v>93068.118479836732</c:v>
                </c:pt>
                <c:pt idx="5734">
                  <c:v>93086.225070968707</c:v>
                </c:pt>
                <c:pt idx="5735">
                  <c:v>93104.331989128361</c:v>
                </c:pt>
                <c:pt idx="5736">
                  <c:v>93122.439234258636</c:v>
                </c:pt>
                <c:pt idx="5737">
                  <c:v>93140.546806302562</c:v>
                </c:pt>
                <c:pt idx="5738">
                  <c:v>93158.654705203182</c:v>
                </c:pt>
                <c:pt idx="5739">
                  <c:v>93176.762930903453</c:v>
                </c:pt>
                <c:pt idx="5740">
                  <c:v>93194.871483346593</c:v>
                </c:pt>
                <c:pt idx="5741">
                  <c:v>93212.98036247553</c:v>
                </c:pt>
                <c:pt idx="5742">
                  <c:v>93231.089568233481</c:v>
                </c:pt>
                <c:pt idx="5743">
                  <c:v>93249.199100563477</c:v>
                </c:pt>
                <c:pt idx="5744">
                  <c:v>93267.308959408751</c:v>
                </c:pt>
                <c:pt idx="5745">
                  <c:v>93285.419144712447</c:v>
                </c:pt>
                <c:pt idx="5746">
                  <c:v>93303.529656417726</c:v>
                </c:pt>
                <c:pt idx="5747">
                  <c:v>93321.640494467792</c:v>
                </c:pt>
                <c:pt idx="5748">
                  <c:v>93339.751658805937</c:v>
                </c:pt>
                <c:pt idx="5749">
                  <c:v>93357.863149375276</c:v>
                </c:pt>
                <c:pt idx="5750">
                  <c:v>93375.974966119174</c:v>
                </c:pt>
                <c:pt idx="5751">
                  <c:v>93394.087108980908</c:v>
                </c:pt>
                <c:pt idx="5752">
                  <c:v>93412.19957790371</c:v>
                </c:pt>
                <c:pt idx="5753">
                  <c:v>93430.312372831046</c:v>
                </c:pt>
                <c:pt idx="5754">
                  <c:v>93448.42549370609</c:v>
                </c:pt>
                <c:pt idx="5755">
                  <c:v>93466.538940472281</c:v>
                </c:pt>
                <c:pt idx="5756">
                  <c:v>93484.652713073039</c:v>
                </c:pt>
                <c:pt idx="5757">
                  <c:v>93502.766811451715</c:v>
                </c:pt>
                <c:pt idx="5758">
                  <c:v>93520.881235551773</c:v>
                </c:pt>
                <c:pt idx="5759">
                  <c:v>93538.995985316593</c:v>
                </c:pt>
                <c:pt idx="5760">
                  <c:v>93557.111060689713</c:v>
                </c:pt>
                <c:pt idx="5761">
                  <c:v>93575.226461614511</c:v>
                </c:pt>
                <c:pt idx="5762">
                  <c:v>93593.342188034614</c:v>
                </c:pt>
                <c:pt idx="5763">
                  <c:v>93611.458239893414</c:v>
                </c:pt>
                <c:pt idx="5764">
                  <c:v>93629.574617134553</c:v>
                </c:pt>
                <c:pt idx="5765">
                  <c:v>93647.691319701524</c:v>
                </c:pt>
                <c:pt idx="5766">
                  <c:v>93665.808347537954</c:v>
                </c:pt>
                <c:pt idx="5767">
                  <c:v>93683.92570058741</c:v>
                </c:pt>
                <c:pt idx="5768">
                  <c:v>93702.043378793474</c:v>
                </c:pt>
                <c:pt idx="5769">
                  <c:v>93720.161382099875</c:v>
                </c:pt>
                <c:pt idx="5770">
                  <c:v>93738.279710450239</c:v>
                </c:pt>
                <c:pt idx="5771">
                  <c:v>93756.398363788176</c:v>
                </c:pt>
                <c:pt idx="5772">
                  <c:v>93774.517342057399</c:v>
                </c:pt>
                <c:pt idx="5773">
                  <c:v>93792.636645201739</c:v>
                </c:pt>
                <c:pt idx="5774">
                  <c:v>93810.756273164778</c:v>
                </c:pt>
                <c:pt idx="5775">
                  <c:v>93828.876225890403</c:v>
                </c:pt>
                <c:pt idx="5776">
                  <c:v>93846.99650332224</c:v>
                </c:pt>
                <c:pt idx="5777">
                  <c:v>93865.117105404264</c:v>
                </c:pt>
                <c:pt idx="5778">
                  <c:v>93883.238032080131</c:v>
                </c:pt>
                <c:pt idx="5779">
                  <c:v>93901.359283293743</c:v>
                </c:pt>
                <c:pt idx="5780">
                  <c:v>93919.480858988958</c:v>
                </c:pt>
                <c:pt idx="5781">
                  <c:v>93937.602759109577</c:v>
                </c:pt>
                <c:pt idx="5782">
                  <c:v>93955.724983599575</c:v>
                </c:pt>
                <c:pt idx="5783">
                  <c:v>93973.847532402826</c:v>
                </c:pt>
                <c:pt idx="5784">
                  <c:v>93991.970405463289</c:v>
                </c:pt>
                <c:pt idx="5785">
                  <c:v>94010.093602724839</c:v>
                </c:pt>
                <c:pt idx="5786">
                  <c:v>94028.217124131552</c:v>
                </c:pt>
                <c:pt idx="5787">
                  <c:v>94046.340969627301</c:v>
                </c:pt>
                <c:pt idx="5788">
                  <c:v>94064.465139156178</c:v>
                </c:pt>
                <c:pt idx="5789">
                  <c:v>94082.589632662159</c:v>
                </c:pt>
                <c:pt idx="5790">
                  <c:v>94100.714450089334</c:v>
                </c:pt>
                <c:pt idx="5791">
                  <c:v>94118.839591381722</c:v>
                </c:pt>
                <c:pt idx="5792">
                  <c:v>94136.965056483416</c:v>
                </c:pt>
                <c:pt idx="5793">
                  <c:v>94155.090845338549</c:v>
                </c:pt>
                <c:pt idx="5794">
                  <c:v>94173.216957891214</c:v>
                </c:pt>
                <c:pt idx="5795">
                  <c:v>94191.343394085547</c:v>
                </c:pt>
                <c:pt idx="5796">
                  <c:v>94209.470153865754</c:v>
                </c:pt>
                <c:pt idx="5797">
                  <c:v>94227.597237175956</c:v>
                </c:pt>
                <c:pt idx="5798">
                  <c:v>94245.724643960406</c:v>
                </c:pt>
                <c:pt idx="5799">
                  <c:v>94263.852374163311</c:v>
                </c:pt>
                <c:pt idx="5800">
                  <c:v>94281.980427728922</c:v>
                </c:pt>
                <c:pt idx="5801">
                  <c:v>94300.108804601434</c:v>
                </c:pt>
                <c:pt idx="5802">
                  <c:v>94318.237504725141</c:v>
                </c:pt>
                <c:pt idx="5803">
                  <c:v>94336.366528044411</c:v>
                </c:pt>
                <c:pt idx="5804">
                  <c:v>94354.495874503453</c:v>
                </c:pt>
                <c:pt idx="5805">
                  <c:v>94372.625544046707</c:v>
                </c:pt>
                <c:pt idx="5806">
                  <c:v>94390.755536618468</c:v>
                </c:pt>
                <c:pt idx="5807">
                  <c:v>94408.885852163134</c:v>
                </c:pt>
                <c:pt idx="5808">
                  <c:v>94427.016490625043</c:v>
                </c:pt>
                <c:pt idx="5809">
                  <c:v>94445.147451948651</c:v>
                </c:pt>
                <c:pt idx="5810">
                  <c:v>94463.278736078413</c:v>
                </c:pt>
                <c:pt idx="5811">
                  <c:v>94481.410342958712</c:v>
                </c:pt>
                <c:pt idx="5812">
                  <c:v>94499.542272534032</c:v>
                </c:pt>
                <c:pt idx="5813">
                  <c:v>94517.674524748931</c:v>
                </c:pt>
                <c:pt idx="5814">
                  <c:v>94535.807099547834</c:v>
                </c:pt>
                <c:pt idx="5815">
                  <c:v>94553.939996875284</c:v>
                </c:pt>
                <c:pt idx="5816">
                  <c:v>94572.073216675853</c:v>
                </c:pt>
                <c:pt idx="5817">
                  <c:v>94590.206758894084</c:v>
                </c:pt>
                <c:pt idx="5818">
                  <c:v>94608.340623474549</c:v>
                </c:pt>
                <c:pt idx="5819">
                  <c:v>94626.474810361877</c:v>
                </c:pt>
                <c:pt idx="5820">
                  <c:v>94644.609319500683</c:v>
                </c:pt>
                <c:pt idx="5821">
                  <c:v>94662.744150835584</c:v>
                </c:pt>
                <c:pt idx="5822">
                  <c:v>94680.879304311267</c:v>
                </c:pt>
                <c:pt idx="5823">
                  <c:v>94699.014779872363</c:v>
                </c:pt>
                <c:pt idx="5824">
                  <c:v>94717.150577463646</c:v>
                </c:pt>
                <c:pt idx="5825">
                  <c:v>94735.286697029762</c:v>
                </c:pt>
                <c:pt idx="5826">
                  <c:v>94753.423138515514</c:v>
                </c:pt>
                <c:pt idx="5827">
                  <c:v>94771.559901865592</c:v>
                </c:pt>
                <c:pt idx="5828">
                  <c:v>94789.696987024785</c:v>
                </c:pt>
                <c:pt idx="5829">
                  <c:v>94807.834393937883</c:v>
                </c:pt>
                <c:pt idx="5830">
                  <c:v>94825.97212254972</c:v>
                </c:pt>
                <c:pt idx="5831">
                  <c:v>94844.110172805129</c:v>
                </c:pt>
                <c:pt idx="5832">
                  <c:v>94862.248544648901</c:v>
                </c:pt>
                <c:pt idx="5833">
                  <c:v>94880.387238025942</c:v>
                </c:pt>
                <c:pt idx="5834">
                  <c:v>94898.526252881173</c:v>
                </c:pt>
                <c:pt idx="5835">
                  <c:v>94916.665589159456</c:v>
                </c:pt>
                <c:pt idx="5836">
                  <c:v>94934.805246805758</c:v>
                </c:pt>
                <c:pt idx="5837">
                  <c:v>94952.94522576491</c:v>
                </c:pt>
                <c:pt idx="5838">
                  <c:v>94971.085525982024</c:v>
                </c:pt>
                <c:pt idx="5839">
                  <c:v>94989.226147401961</c:v>
                </c:pt>
                <c:pt idx="5840">
                  <c:v>95007.367089969746</c:v>
                </c:pt>
                <c:pt idx="5841">
                  <c:v>95025.508353630488</c:v>
                </c:pt>
                <c:pt idx="5842">
                  <c:v>95043.649938329108</c:v>
                </c:pt>
                <c:pt idx="5843">
                  <c:v>95061.791844010717</c:v>
                </c:pt>
                <c:pt idx="5844">
                  <c:v>95079.934070620395</c:v>
                </c:pt>
                <c:pt idx="5845">
                  <c:v>95098.076618103252</c:v>
                </c:pt>
                <c:pt idx="5846">
                  <c:v>95116.219486404327</c:v>
                </c:pt>
                <c:pt idx="5847">
                  <c:v>95134.362675468801</c:v>
                </c:pt>
                <c:pt idx="5848">
                  <c:v>95152.506185241829</c:v>
                </c:pt>
                <c:pt idx="5849">
                  <c:v>95170.650015668594</c:v>
                </c:pt>
                <c:pt idx="5850">
                  <c:v>95188.794166694235</c:v>
                </c:pt>
                <c:pt idx="5851">
                  <c:v>95206.93863826395</c:v>
                </c:pt>
                <c:pt idx="5852">
                  <c:v>95225.083430323008</c:v>
                </c:pt>
                <c:pt idx="5853">
                  <c:v>95243.228542816665</c:v>
                </c:pt>
                <c:pt idx="5854">
                  <c:v>95261.373975690163</c:v>
                </c:pt>
                <c:pt idx="5855">
                  <c:v>95279.519728888801</c:v>
                </c:pt>
                <c:pt idx="5856">
                  <c:v>95297.665802357777</c:v>
                </c:pt>
                <c:pt idx="5857">
                  <c:v>95315.81219604252</c:v>
                </c:pt>
                <c:pt idx="5858">
                  <c:v>95333.958909888373</c:v>
                </c:pt>
                <c:pt idx="5859">
                  <c:v>95352.105943840623</c:v>
                </c:pt>
                <c:pt idx="5860">
                  <c:v>95370.25329784464</c:v>
                </c:pt>
                <c:pt idx="5861">
                  <c:v>95388.400971845913</c:v>
                </c:pt>
                <c:pt idx="5862">
                  <c:v>95406.5489657898</c:v>
                </c:pt>
                <c:pt idx="5863">
                  <c:v>95424.697279621658</c:v>
                </c:pt>
                <c:pt idx="5864">
                  <c:v>95442.845913287063</c:v>
                </c:pt>
                <c:pt idx="5865">
                  <c:v>95460.994866731402</c:v>
                </c:pt>
                <c:pt idx="5866">
                  <c:v>95479.144139900163</c:v>
                </c:pt>
                <c:pt idx="5867">
                  <c:v>95497.293732738894</c:v>
                </c:pt>
                <c:pt idx="5868">
                  <c:v>95515.443645193052</c:v>
                </c:pt>
                <c:pt idx="5869">
                  <c:v>95533.593877208259</c:v>
                </c:pt>
                <c:pt idx="5870">
                  <c:v>95551.74442873006</c:v>
                </c:pt>
                <c:pt idx="5871">
                  <c:v>95569.89529970396</c:v>
                </c:pt>
                <c:pt idx="5872">
                  <c:v>95588.046490075605</c:v>
                </c:pt>
                <c:pt idx="5873">
                  <c:v>95606.197999790631</c:v>
                </c:pt>
                <c:pt idx="5874">
                  <c:v>95624.349828794657</c:v>
                </c:pt>
                <c:pt idx="5875">
                  <c:v>95642.501977033317</c:v>
                </c:pt>
                <c:pt idx="5876">
                  <c:v>95660.654444452317</c:v>
                </c:pt>
                <c:pt idx="5877">
                  <c:v>95678.807230997321</c:v>
                </c:pt>
                <c:pt idx="5878">
                  <c:v>95696.960336613993</c:v>
                </c:pt>
                <c:pt idx="5879">
                  <c:v>95715.113761248183</c:v>
                </c:pt>
                <c:pt idx="5880">
                  <c:v>95733.267504845542</c:v>
                </c:pt>
                <c:pt idx="5881">
                  <c:v>95751.421567351834</c:v>
                </c:pt>
                <c:pt idx="5882">
                  <c:v>95769.575948712867</c:v>
                </c:pt>
                <c:pt idx="5883">
                  <c:v>95787.730648874436</c:v>
                </c:pt>
                <c:pt idx="5884">
                  <c:v>95805.885667782408</c:v>
                </c:pt>
                <c:pt idx="5885">
                  <c:v>95824.041005382518</c:v>
                </c:pt>
                <c:pt idx="5886">
                  <c:v>95842.196661620677</c:v>
                </c:pt>
                <c:pt idx="5887">
                  <c:v>95860.352636442811</c:v>
                </c:pt>
                <c:pt idx="5888">
                  <c:v>95878.508929794727</c:v>
                </c:pt>
                <c:pt idx="5889">
                  <c:v>95896.665541622351</c:v>
                </c:pt>
                <c:pt idx="5890">
                  <c:v>95914.822471871681</c:v>
                </c:pt>
                <c:pt idx="5891">
                  <c:v>95932.979720488627</c:v>
                </c:pt>
                <c:pt idx="5892">
                  <c:v>95951.137287419057</c:v>
                </c:pt>
                <c:pt idx="5893">
                  <c:v>95969.295172609112</c:v>
                </c:pt>
                <c:pt idx="5894">
                  <c:v>95987.453376004705</c:v>
                </c:pt>
                <c:pt idx="5895">
                  <c:v>96005.611897551891</c:v>
                </c:pt>
                <c:pt idx="5896">
                  <c:v>96023.770737196668</c:v>
                </c:pt>
                <c:pt idx="5897">
                  <c:v>96041.929894885179</c:v>
                </c:pt>
                <c:pt idx="5898">
                  <c:v>96060.089370563393</c:v>
                </c:pt>
                <c:pt idx="5899">
                  <c:v>96078.249164177469</c:v>
                </c:pt>
                <c:pt idx="5900">
                  <c:v>96096.409275673475</c:v>
                </c:pt>
                <c:pt idx="5901">
                  <c:v>96114.569704997644</c:v>
                </c:pt>
                <c:pt idx="5902">
                  <c:v>96132.730452095988</c:v>
                </c:pt>
                <c:pt idx="5903">
                  <c:v>96150.891516914766</c:v>
                </c:pt>
                <c:pt idx="5904">
                  <c:v>96169.052899400092</c:v>
                </c:pt>
                <c:pt idx="5905">
                  <c:v>96187.214599498271</c:v>
                </c:pt>
                <c:pt idx="5906">
                  <c:v>96205.376617155445</c:v>
                </c:pt>
                <c:pt idx="5907">
                  <c:v>96223.538952317904</c:v>
                </c:pt>
                <c:pt idx="5908">
                  <c:v>96241.701604931848</c:v>
                </c:pt>
                <c:pt idx="5909">
                  <c:v>96259.864574943582</c:v>
                </c:pt>
                <c:pt idx="5910">
                  <c:v>96278.027862299423</c:v>
                </c:pt>
                <c:pt idx="5911">
                  <c:v>96296.191466945689</c:v>
                </c:pt>
                <c:pt idx="5912">
                  <c:v>96314.355388828626</c:v>
                </c:pt>
                <c:pt idx="5913">
                  <c:v>96332.519627894682</c:v>
                </c:pt>
                <c:pt idx="5914">
                  <c:v>96350.684184090205</c:v>
                </c:pt>
                <c:pt idx="5915">
                  <c:v>96368.849057361513</c:v>
                </c:pt>
                <c:pt idx="5916">
                  <c:v>96387.014247655068</c:v>
                </c:pt>
                <c:pt idx="5917">
                  <c:v>96405.17975491735</c:v>
                </c:pt>
                <c:pt idx="5918">
                  <c:v>96423.345579094646</c:v>
                </c:pt>
                <c:pt idx="5919">
                  <c:v>96441.511720133552</c:v>
                </c:pt>
                <c:pt idx="5920">
                  <c:v>96459.678177980473</c:v>
                </c:pt>
                <c:pt idx="5921">
                  <c:v>96477.844952581945</c:v>
                </c:pt>
                <c:pt idx="5922">
                  <c:v>96496.012043884402</c:v>
                </c:pt>
                <c:pt idx="5923">
                  <c:v>96514.179451834527</c:v>
                </c:pt>
                <c:pt idx="5924">
                  <c:v>96532.347176378651</c:v>
                </c:pt>
                <c:pt idx="5925">
                  <c:v>96550.515217463515</c:v>
                </c:pt>
                <c:pt idx="5926">
                  <c:v>96568.68357503564</c:v>
                </c:pt>
                <c:pt idx="5927">
                  <c:v>96586.85224904168</c:v>
                </c:pt>
                <c:pt idx="5928">
                  <c:v>96605.021239428199</c:v>
                </c:pt>
                <c:pt idx="5929">
                  <c:v>96623.190546141821</c:v>
                </c:pt>
                <c:pt idx="5930">
                  <c:v>96641.360169129242</c:v>
                </c:pt>
                <c:pt idx="5931">
                  <c:v>96659.53010833716</c:v>
                </c:pt>
                <c:pt idx="5932">
                  <c:v>96677.700363712182</c:v>
                </c:pt>
                <c:pt idx="5933">
                  <c:v>96695.870935201092</c:v>
                </c:pt>
                <c:pt idx="5934">
                  <c:v>96714.041822750572</c:v>
                </c:pt>
                <c:pt idx="5935">
                  <c:v>96732.213026307392</c:v>
                </c:pt>
                <c:pt idx="5936">
                  <c:v>96750.384545818364</c:v>
                </c:pt>
                <c:pt idx="5937">
                  <c:v>96768.556381230199</c:v>
                </c:pt>
                <c:pt idx="5938">
                  <c:v>96786.728532489709</c:v>
                </c:pt>
                <c:pt idx="5939">
                  <c:v>96804.900999543708</c:v>
                </c:pt>
                <c:pt idx="5940">
                  <c:v>96823.073782339095</c:v>
                </c:pt>
                <c:pt idx="5941">
                  <c:v>96841.246880822611</c:v>
                </c:pt>
                <c:pt idx="5942">
                  <c:v>96859.420294941257</c:v>
                </c:pt>
                <c:pt idx="5943">
                  <c:v>96877.594024641876</c:v>
                </c:pt>
                <c:pt idx="5944">
                  <c:v>96895.768069871323</c:v>
                </c:pt>
                <c:pt idx="5945">
                  <c:v>96913.94243057647</c:v>
                </c:pt>
                <c:pt idx="5946">
                  <c:v>96932.117106704492</c:v>
                </c:pt>
                <c:pt idx="5947">
                  <c:v>96950.292098202102</c:v>
                </c:pt>
                <c:pt idx="5948">
                  <c:v>96968.467405016418</c:v>
                </c:pt>
                <c:pt idx="5949">
                  <c:v>96986.64302709444</c:v>
                </c:pt>
                <c:pt idx="5950">
                  <c:v>97004.818964383143</c:v>
                </c:pt>
                <c:pt idx="5951">
                  <c:v>97022.995216829513</c:v>
                </c:pt>
                <c:pt idx="5952">
                  <c:v>97041.171784380669</c:v>
                </c:pt>
                <c:pt idx="5953">
                  <c:v>97059.348666983686</c:v>
                </c:pt>
                <c:pt idx="5954">
                  <c:v>97077.525864585579</c:v>
                </c:pt>
                <c:pt idx="5955">
                  <c:v>97095.703377133454</c:v>
                </c:pt>
                <c:pt idx="5956">
                  <c:v>97113.881204574558</c:v>
                </c:pt>
                <c:pt idx="5957">
                  <c:v>97132.059346855938</c:v>
                </c:pt>
                <c:pt idx="5958">
                  <c:v>97150.237803924698</c:v>
                </c:pt>
                <c:pt idx="5959">
                  <c:v>97168.416575728101</c:v>
                </c:pt>
                <c:pt idx="5960">
                  <c:v>97186.595662213353</c:v>
                </c:pt>
                <c:pt idx="5961">
                  <c:v>97204.775063327572</c:v>
                </c:pt>
                <c:pt idx="5962">
                  <c:v>97222.954779018022</c:v>
                </c:pt>
                <c:pt idx="5963">
                  <c:v>97241.134809231982</c:v>
                </c:pt>
                <c:pt idx="5964">
                  <c:v>97259.315153916716</c:v>
                </c:pt>
                <c:pt idx="5965">
                  <c:v>97277.495813019414</c:v>
                </c:pt>
                <c:pt idx="5966">
                  <c:v>97295.676786487544</c:v>
                </c:pt>
                <c:pt idx="5967">
                  <c:v>97313.858074268253</c:v>
                </c:pt>
                <c:pt idx="5968">
                  <c:v>97332.039676308952</c:v>
                </c:pt>
                <c:pt idx="5969">
                  <c:v>97350.221592556991</c:v>
                </c:pt>
                <c:pt idx="5970">
                  <c:v>97368.403822959706</c:v>
                </c:pt>
                <c:pt idx="5971">
                  <c:v>97386.586367464522</c:v>
                </c:pt>
                <c:pt idx="5972">
                  <c:v>97404.769226018863</c:v>
                </c:pt>
                <c:pt idx="5973">
                  <c:v>97422.952398570065</c:v>
                </c:pt>
                <c:pt idx="5974">
                  <c:v>97441.13588506564</c:v>
                </c:pt>
                <c:pt idx="5975">
                  <c:v>97459.319685453011</c:v>
                </c:pt>
                <c:pt idx="5976">
                  <c:v>97477.503799679675</c:v>
                </c:pt>
                <c:pt idx="5977">
                  <c:v>97495.688227693157</c:v>
                </c:pt>
                <c:pt idx="5978">
                  <c:v>97513.872969440883</c:v>
                </c:pt>
                <c:pt idx="5979">
                  <c:v>97532.058024870435</c:v>
                </c:pt>
                <c:pt idx="5980">
                  <c:v>97550.243393929297</c:v>
                </c:pt>
                <c:pt idx="5981">
                  <c:v>97568.429076565153</c:v>
                </c:pt>
                <c:pt idx="5982">
                  <c:v>97586.615072725472</c:v>
                </c:pt>
                <c:pt idx="5983">
                  <c:v>97604.801382357924</c:v>
                </c:pt>
                <c:pt idx="5984">
                  <c:v>97622.988005410021</c:v>
                </c:pt>
                <c:pt idx="5985">
                  <c:v>97641.174941829508</c:v>
                </c:pt>
                <c:pt idx="5986">
                  <c:v>97659.362191564011</c:v>
                </c:pt>
                <c:pt idx="5987">
                  <c:v>97677.549754561172</c:v>
                </c:pt>
                <c:pt idx="5988">
                  <c:v>97695.737630768621</c:v>
                </c:pt>
                <c:pt idx="5989">
                  <c:v>97713.925820134187</c:v>
                </c:pt>
                <c:pt idx="5990">
                  <c:v>97732.114322605485</c:v>
                </c:pt>
                <c:pt idx="5991">
                  <c:v>97750.303138130286</c:v>
                </c:pt>
                <c:pt idx="5992">
                  <c:v>97768.492266656365</c:v>
                </c:pt>
                <c:pt idx="5993">
                  <c:v>97786.681708131495</c:v>
                </c:pt>
                <c:pt idx="5994">
                  <c:v>97804.871462503419</c:v>
                </c:pt>
                <c:pt idx="5995">
                  <c:v>97823.061529719969</c:v>
                </c:pt>
                <c:pt idx="5996">
                  <c:v>97841.251909729006</c:v>
                </c:pt>
                <c:pt idx="5997">
                  <c:v>97859.442602478317</c:v>
                </c:pt>
                <c:pt idx="5998">
                  <c:v>97877.633607915792</c:v>
                </c:pt>
                <c:pt idx="5999">
                  <c:v>97895.824925989305</c:v>
                </c:pt>
                <c:pt idx="6000">
                  <c:v>97914.016556646748</c:v>
                </c:pt>
                <c:pt idx="6001">
                  <c:v>97932.208499836022</c:v>
                </c:pt>
                <c:pt idx="6002">
                  <c:v>97950.400755505063</c:v>
                </c:pt>
                <c:pt idx="6003">
                  <c:v>97968.593323601817</c:v>
                </c:pt>
                <c:pt idx="6004">
                  <c:v>97986.786204074218</c:v>
                </c:pt>
                <c:pt idx="6005">
                  <c:v>98004.979396870331</c:v>
                </c:pt>
                <c:pt idx="6006">
                  <c:v>98023.172901938073</c:v>
                </c:pt>
                <c:pt idx="6007">
                  <c:v>98041.366719225465</c:v>
                </c:pt>
                <c:pt idx="6008">
                  <c:v>98059.560848680601</c:v>
                </c:pt>
                <c:pt idx="6009">
                  <c:v>98077.755290251458</c:v>
                </c:pt>
                <c:pt idx="6010">
                  <c:v>98095.950043886158</c:v>
                </c:pt>
                <c:pt idx="6011">
                  <c:v>98114.145109532765</c:v>
                </c:pt>
                <c:pt idx="6012">
                  <c:v>98132.340487139358</c:v>
                </c:pt>
                <c:pt idx="6013">
                  <c:v>98150.536176654059</c:v>
                </c:pt>
                <c:pt idx="6014">
                  <c:v>98168.73217802505</c:v>
                </c:pt>
                <c:pt idx="6015">
                  <c:v>98186.928491200466</c:v>
                </c:pt>
                <c:pt idx="6016">
                  <c:v>98205.125116128474</c:v>
                </c:pt>
                <c:pt idx="6017">
                  <c:v>98223.322052757256</c:v>
                </c:pt>
                <c:pt idx="6018">
                  <c:v>98241.519301034976</c:v>
                </c:pt>
                <c:pt idx="6019">
                  <c:v>98259.716860909932</c:v>
                </c:pt>
                <c:pt idx="6020">
                  <c:v>98277.914732330333</c:v>
                </c:pt>
                <c:pt idx="6021">
                  <c:v>98296.112915244419</c:v>
                </c:pt>
                <c:pt idx="6022">
                  <c:v>98314.311409600472</c:v>
                </c:pt>
                <c:pt idx="6023">
                  <c:v>98332.510215346818</c:v>
                </c:pt>
                <c:pt idx="6024">
                  <c:v>98350.709332431725</c:v>
                </c:pt>
                <c:pt idx="6025">
                  <c:v>98368.908760803504</c:v>
                </c:pt>
                <c:pt idx="6026">
                  <c:v>98387.108500410541</c:v>
                </c:pt>
                <c:pt idx="6027">
                  <c:v>98405.308551201189</c:v>
                </c:pt>
                <c:pt idx="6028">
                  <c:v>98423.508913123806</c:v>
                </c:pt>
                <c:pt idx="6029">
                  <c:v>98441.709586126803</c:v>
                </c:pt>
                <c:pt idx="6030">
                  <c:v>98459.91057015855</c:v>
                </c:pt>
                <c:pt idx="6031">
                  <c:v>98478.11186516755</c:v>
                </c:pt>
                <c:pt idx="6032">
                  <c:v>98496.313471102199</c:v>
                </c:pt>
                <c:pt idx="6033">
                  <c:v>98514.515387910971</c:v>
                </c:pt>
                <c:pt idx="6034">
                  <c:v>98532.717615542308</c:v>
                </c:pt>
                <c:pt idx="6035">
                  <c:v>98550.920153944797</c:v>
                </c:pt>
                <c:pt idx="6036">
                  <c:v>98569.123003066852</c:v>
                </c:pt>
                <c:pt idx="6037">
                  <c:v>98587.326162857076</c:v>
                </c:pt>
                <c:pt idx="6038">
                  <c:v>98605.529633263941</c:v>
                </c:pt>
                <c:pt idx="6039">
                  <c:v>98623.733414236092</c:v>
                </c:pt>
                <c:pt idx="6040">
                  <c:v>98641.937505722046</c:v>
                </c:pt>
                <c:pt idx="6041">
                  <c:v>98660.141907670491</c:v>
                </c:pt>
                <c:pt idx="6042">
                  <c:v>98678.346620029944</c:v>
                </c:pt>
                <c:pt idx="6043">
                  <c:v>98696.551642749095</c:v>
                </c:pt>
                <c:pt idx="6044">
                  <c:v>98714.75697577656</c:v>
                </c:pt>
                <c:pt idx="6045">
                  <c:v>98732.962619061058</c:v>
                </c:pt>
                <c:pt idx="6046">
                  <c:v>98751.168572551207</c:v>
                </c:pt>
                <c:pt idx="6047">
                  <c:v>98769.374836195784</c:v>
                </c:pt>
                <c:pt idx="6048">
                  <c:v>98787.581409943406</c:v>
                </c:pt>
                <c:pt idx="6049">
                  <c:v>98805.78829374288</c:v>
                </c:pt>
                <c:pt idx="6050">
                  <c:v>98823.995487542968</c:v>
                </c:pt>
                <c:pt idx="6051">
                  <c:v>98842.202991292375</c:v>
                </c:pt>
                <c:pt idx="6052">
                  <c:v>98860.41080493998</c:v>
                </c:pt>
                <c:pt idx="6053">
                  <c:v>98878.618928434546</c:v>
                </c:pt>
                <c:pt idx="6054">
                  <c:v>98896.827361724805</c:v>
                </c:pt>
                <c:pt idx="6055">
                  <c:v>98915.036104759667</c:v>
                </c:pt>
                <c:pt idx="6056">
                  <c:v>98933.245157488025</c:v>
                </c:pt>
                <c:pt idx="6057">
                  <c:v>98951.454519858671</c:v>
                </c:pt>
                <c:pt idx="6058">
                  <c:v>98969.664191820542</c:v>
                </c:pt>
                <c:pt idx="6059">
                  <c:v>98987.874173322547</c:v>
                </c:pt>
                <c:pt idx="6060">
                  <c:v>99006.084464313593</c:v>
                </c:pt>
                <c:pt idx="6061">
                  <c:v>99024.295064742604</c:v>
                </c:pt>
                <c:pt idx="6062">
                  <c:v>99042.505974558531</c:v>
                </c:pt>
                <c:pt idx="6063">
                  <c:v>99060.717193710341</c:v>
                </c:pt>
                <c:pt idx="6064">
                  <c:v>99078.928722147102</c:v>
                </c:pt>
                <c:pt idx="6065">
                  <c:v>99097.140559817708</c:v>
                </c:pt>
                <c:pt idx="6066">
                  <c:v>99115.352706671227</c:v>
                </c:pt>
                <c:pt idx="6067">
                  <c:v>99133.565162656727</c:v>
                </c:pt>
                <c:pt idx="6068">
                  <c:v>99151.777927723204</c:v>
                </c:pt>
                <c:pt idx="6069">
                  <c:v>99169.991001819755</c:v>
                </c:pt>
                <c:pt idx="6070">
                  <c:v>99188.204384895507</c:v>
                </c:pt>
                <c:pt idx="6071">
                  <c:v>99206.418076899514</c:v>
                </c:pt>
                <c:pt idx="6072">
                  <c:v>99224.632077780945</c:v>
                </c:pt>
                <c:pt idx="6073">
                  <c:v>99242.846387488869</c:v>
                </c:pt>
                <c:pt idx="6074">
                  <c:v>99261.06100597253</c:v>
                </c:pt>
                <c:pt idx="6075">
                  <c:v>99279.275933181067</c:v>
                </c:pt>
                <c:pt idx="6076">
                  <c:v>99297.491169063607</c:v>
                </c:pt>
                <c:pt idx="6077">
                  <c:v>99315.706713569438</c:v>
                </c:pt>
                <c:pt idx="6078">
                  <c:v>99333.922566647772</c:v>
                </c:pt>
                <c:pt idx="6079">
                  <c:v>99352.138728247839</c:v>
                </c:pt>
                <c:pt idx="6080">
                  <c:v>99370.355198318852</c:v>
                </c:pt>
                <c:pt idx="6081">
                  <c:v>99388.571976810126</c:v>
                </c:pt>
                <c:pt idx="6082">
                  <c:v>99406.789063670934</c:v>
                </c:pt>
                <c:pt idx="6083">
                  <c:v>99425.006458850592</c:v>
                </c:pt>
                <c:pt idx="6084">
                  <c:v>99443.224162298473</c:v>
                </c:pt>
                <c:pt idx="6085">
                  <c:v>99461.442173963762</c:v>
                </c:pt>
                <c:pt idx="6086">
                  <c:v>99479.660493796007</c:v>
                </c:pt>
                <c:pt idx="6087">
                  <c:v>99497.879121744496</c:v>
                </c:pt>
                <c:pt idx="6088">
                  <c:v>99516.098057758572</c:v>
                </c:pt>
                <c:pt idx="6089">
                  <c:v>99534.317301787669</c:v>
                </c:pt>
                <c:pt idx="6090">
                  <c:v>99552.536853781276</c:v>
                </c:pt>
                <c:pt idx="6091">
                  <c:v>99570.756713688766</c:v>
                </c:pt>
                <c:pt idx="6092">
                  <c:v>99588.976881459574</c:v>
                </c:pt>
                <c:pt idx="6093">
                  <c:v>99607.197357043275</c:v>
                </c:pt>
                <c:pt idx="6094">
                  <c:v>99625.418140389273</c:v>
                </c:pt>
                <c:pt idx="6095">
                  <c:v>99643.639231447072</c:v>
                </c:pt>
                <c:pt idx="6096">
                  <c:v>99661.860630166237</c:v>
                </c:pt>
                <c:pt idx="6097">
                  <c:v>99680.082336496271</c:v>
                </c:pt>
                <c:pt idx="6098">
                  <c:v>99698.304350386767</c:v>
                </c:pt>
                <c:pt idx="6099">
                  <c:v>99716.526671787258</c:v>
                </c:pt>
                <c:pt idx="6100">
                  <c:v>99734.749300647367</c:v>
                </c:pt>
                <c:pt idx="6101">
                  <c:v>99752.972236916627</c:v>
                </c:pt>
                <c:pt idx="6102">
                  <c:v>99771.195480544789</c:v>
                </c:pt>
                <c:pt idx="6103">
                  <c:v>99789.419031481375</c:v>
                </c:pt>
                <c:pt idx="6104">
                  <c:v>99807.642889676048</c:v>
                </c:pt>
                <c:pt idx="6105">
                  <c:v>99825.867055078561</c:v>
                </c:pt>
                <c:pt idx="6106">
                  <c:v>99844.091527638564</c:v>
                </c:pt>
                <c:pt idx="6107">
                  <c:v>99862.316307305708</c:v>
                </c:pt>
                <c:pt idx="6108">
                  <c:v>99880.541394029773</c:v>
                </c:pt>
                <c:pt idx="6109">
                  <c:v>99898.766787760454</c:v>
                </c:pt>
                <c:pt idx="6110">
                  <c:v>99916.992488447591</c:v>
                </c:pt>
                <c:pt idx="6111">
                  <c:v>99935.218496040863</c:v>
                </c:pt>
                <c:pt idx="6112">
                  <c:v>99953.444810490037</c:v>
                </c:pt>
                <c:pt idx="6113">
                  <c:v>99971.671431745039</c:v>
                </c:pt>
                <c:pt idx="6114">
                  <c:v>99989.898359755563</c:v>
                </c:pt>
                <c:pt idx="6115">
                  <c:v>100008.12559447149</c:v>
                </c:pt>
                <c:pt idx="6116">
                  <c:v>100026.3531358427</c:v>
                </c:pt>
                <c:pt idx="6117">
                  <c:v>100044.580983819</c:v>
                </c:pt>
                <c:pt idx="6118">
                  <c:v>100062.80913835036</c:v>
                </c:pt>
                <c:pt idx="6119">
                  <c:v>100081.03759938657</c:v>
                </c:pt>
                <c:pt idx="6120">
                  <c:v>100099.26636687767</c:v>
                </c:pt>
                <c:pt idx="6121">
                  <c:v>100117.49544077352</c:v>
                </c:pt>
                <c:pt idx="6122">
                  <c:v>100135.72482102408</c:v>
                </c:pt>
                <c:pt idx="6123">
                  <c:v>100153.9545075793</c:v>
                </c:pt>
                <c:pt idx="6124">
                  <c:v>100172.18450038922</c:v>
                </c:pt>
                <c:pt idx="6125">
                  <c:v>100190.41479940378</c:v>
                </c:pt>
                <c:pt idx="6126">
                  <c:v>100208.64540457305</c:v>
                </c:pt>
                <c:pt idx="6127">
                  <c:v>100226.87631584698</c:v>
                </c:pt>
                <c:pt idx="6128">
                  <c:v>100245.10753317566</c:v>
                </c:pt>
                <c:pt idx="6129">
                  <c:v>100263.33905650926</c:v>
                </c:pt>
                <c:pt idx="6130">
                  <c:v>100281.57088579769</c:v>
                </c:pt>
                <c:pt idx="6131">
                  <c:v>100299.80302099114</c:v>
                </c:pt>
                <c:pt idx="6132">
                  <c:v>100318.03546203965</c:v>
                </c:pt>
                <c:pt idx="6133">
                  <c:v>100336.26820889347</c:v>
                </c:pt>
                <c:pt idx="6134">
                  <c:v>100354.50126150264</c:v>
                </c:pt>
                <c:pt idx="6135">
                  <c:v>100372.73461981741</c:v>
                </c:pt>
                <c:pt idx="6136">
                  <c:v>100390.96828378786</c:v>
                </c:pt>
                <c:pt idx="6137">
                  <c:v>100409.20225336426</c:v>
                </c:pt>
                <c:pt idx="6138">
                  <c:v>100427.43652849678</c:v>
                </c:pt>
                <c:pt idx="6139">
                  <c:v>100445.67110913574</c:v>
                </c:pt>
                <c:pt idx="6140">
                  <c:v>100463.90599523119</c:v>
                </c:pt>
                <c:pt idx="6141">
                  <c:v>100482.14118673358</c:v>
                </c:pt>
                <c:pt idx="6142">
                  <c:v>100500.37668359309</c:v>
                </c:pt>
                <c:pt idx="6143">
                  <c:v>100518.61248576001</c:v>
                </c:pt>
                <c:pt idx="6144">
                  <c:v>100536.84859318471</c:v>
                </c:pt>
                <c:pt idx="6145">
                  <c:v>100555.08500581744</c:v>
                </c:pt>
                <c:pt idx="6146">
                  <c:v>100573.32172360863</c:v>
                </c:pt>
                <c:pt idx="6147">
                  <c:v>100591.55874650854</c:v>
                </c:pt>
                <c:pt idx="6148">
                  <c:v>100609.79607446755</c:v>
                </c:pt>
                <c:pt idx="6149">
                  <c:v>100628.03370743617</c:v>
                </c:pt>
                <c:pt idx="6150">
                  <c:v>100646.27164536466</c:v>
                </c:pt>
                <c:pt idx="6151">
                  <c:v>100664.50988820351</c:v>
                </c:pt>
                <c:pt idx="6152">
                  <c:v>100682.74843590317</c:v>
                </c:pt>
                <c:pt idx="6153">
                  <c:v>100700.98728841403</c:v>
                </c:pt>
                <c:pt idx="6154">
                  <c:v>100719.22644568663</c:v>
                </c:pt>
                <c:pt idx="6155">
                  <c:v>100737.46590767139</c:v>
                </c:pt>
                <c:pt idx="6156">
                  <c:v>100755.70567431889</c:v>
                </c:pt>
                <c:pt idx="6157">
                  <c:v>100773.94574557956</c:v>
                </c:pt>
                <c:pt idx="6158">
                  <c:v>100792.18612140404</c:v>
                </c:pt>
                <c:pt idx="6159">
                  <c:v>100810.42680174275</c:v>
                </c:pt>
                <c:pt idx="6160">
                  <c:v>100828.6677865464</c:v>
                </c:pt>
                <c:pt idx="6161">
                  <c:v>100846.9090757654</c:v>
                </c:pt>
                <c:pt idx="6162">
                  <c:v>100865.15066935052</c:v>
                </c:pt>
                <c:pt idx="6163">
                  <c:v>100883.39256725227</c:v>
                </c:pt>
                <c:pt idx="6164">
                  <c:v>100901.63476942133</c:v>
                </c:pt>
                <c:pt idx="6165">
                  <c:v>100919.87727580832</c:v>
                </c:pt>
                <c:pt idx="6166">
                  <c:v>100938.12008636388</c:v>
                </c:pt>
                <c:pt idx="6167">
                  <c:v>100956.36320103871</c:v>
                </c:pt>
                <c:pt idx="6168">
                  <c:v>100974.60661978356</c:v>
                </c:pt>
                <c:pt idx="6169">
                  <c:v>100992.85034254903</c:v>
                </c:pt>
                <c:pt idx="6170">
                  <c:v>101011.09436928593</c:v>
                </c:pt>
                <c:pt idx="6171">
                  <c:v>101029.33869994497</c:v>
                </c:pt>
                <c:pt idx="6172">
                  <c:v>101047.58333447691</c:v>
                </c:pt>
                <c:pt idx="6173">
                  <c:v>101065.82827283251</c:v>
                </c:pt>
                <c:pt idx="6174">
                  <c:v>101084.07351496261</c:v>
                </c:pt>
                <c:pt idx="6175">
                  <c:v>101102.31906081799</c:v>
                </c:pt>
                <c:pt idx="6176">
                  <c:v>101120.56491034941</c:v>
                </c:pt>
                <c:pt idx="6177">
                  <c:v>101138.81106350782</c:v>
                </c:pt>
                <c:pt idx="6178">
                  <c:v>101157.05752024402</c:v>
                </c:pt>
                <c:pt idx="6179">
                  <c:v>101175.30428050883</c:v>
                </c:pt>
                <c:pt idx="6180">
                  <c:v>101193.55134425318</c:v>
                </c:pt>
                <c:pt idx="6181">
                  <c:v>101211.798711428</c:v>
                </c:pt>
                <c:pt idx="6182">
                  <c:v>101230.04638198417</c:v>
                </c:pt>
                <c:pt idx="6183">
                  <c:v>101248.29435587263</c:v>
                </c:pt>
                <c:pt idx="6184">
                  <c:v>101266.54263304434</c:v>
                </c:pt>
                <c:pt idx="6185">
                  <c:v>101284.79121345027</c:v>
                </c:pt>
                <c:pt idx="6186">
                  <c:v>101303.04009704136</c:v>
                </c:pt>
                <c:pt idx="6187">
                  <c:v>101321.28928376864</c:v>
                </c:pt>
                <c:pt idx="6188">
                  <c:v>101339.5387735831</c:v>
                </c:pt>
                <c:pt idx="6189">
                  <c:v>101357.78856643582</c:v>
                </c:pt>
                <c:pt idx="6190">
                  <c:v>101376.03866227776</c:v>
                </c:pt>
                <c:pt idx="6191">
                  <c:v>101394.28906106006</c:v>
                </c:pt>
                <c:pt idx="6192">
                  <c:v>101412.53976273377</c:v>
                </c:pt>
                <c:pt idx="6193">
                  <c:v>101430.79076724993</c:v>
                </c:pt>
                <c:pt idx="6194">
                  <c:v>101449.04207455969</c:v>
                </c:pt>
                <c:pt idx="6195">
                  <c:v>101467.29368461421</c:v>
                </c:pt>
                <c:pt idx="6196">
                  <c:v>101485.54559736459</c:v>
                </c:pt>
                <c:pt idx="6197">
                  <c:v>101503.79781276197</c:v>
                </c:pt>
                <c:pt idx="6198">
                  <c:v>101522.05033075757</c:v>
                </c:pt>
                <c:pt idx="6199">
                  <c:v>101540.30315130251</c:v>
                </c:pt>
                <c:pt idx="6200">
                  <c:v>101558.55627434804</c:v>
                </c:pt>
                <c:pt idx="6201">
                  <c:v>101576.80969984537</c:v>
                </c:pt>
                <c:pt idx="6202">
                  <c:v>101595.06342774568</c:v>
                </c:pt>
                <c:pt idx="6203">
                  <c:v>101613.31745800031</c:v>
                </c:pt>
                <c:pt idx="6204">
                  <c:v>101631.57179056045</c:v>
                </c:pt>
                <c:pt idx="6205">
                  <c:v>101649.82642537741</c:v>
                </c:pt>
                <c:pt idx="6206">
                  <c:v>101668.08136240249</c:v>
                </c:pt>
                <c:pt idx="6207">
                  <c:v>101686.33660158701</c:v>
                </c:pt>
                <c:pt idx="6208">
                  <c:v>101704.59214288226</c:v>
                </c:pt>
                <c:pt idx="6209">
                  <c:v>101722.84798623962</c:v>
                </c:pt>
                <c:pt idx="6210">
                  <c:v>101741.10413161044</c:v>
                </c:pt>
                <c:pt idx="6211">
                  <c:v>101759.3605789461</c:v>
                </c:pt>
                <c:pt idx="6212">
                  <c:v>101777.61732819799</c:v>
                </c:pt>
                <c:pt idx="6213">
                  <c:v>101795.87437931744</c:v>
                </c:pt>
                <c:pt idx="6214">
                  <c:v>101814.13173225602</c:v>
                </c:pt>
                <c:pt idx="6215">
                  <c:v>101832.38938696503</c:v>
                </c:pt>
                <c:pt idx="6216">
                  <c:v>101850.64734339599</c:v>
                </c:pt>
                <c:pt idx="6217">
                  <c:v>101868.90560150037</c:v>
                </c:pt>
                <c:pt idx="6218">
                  <c:v>101887.16416122961</c:v>
                </c:pt>
                <c:pt idx="6219">
                  <c:v>101905.42302253529</c:v>
                </c:pt>
                <c:pt idx="6220">
                  <c:v>101923.68218536882</c:v>
                </c:pt>
                <c:pt idx="6221">
                  <c:v>101941.9416496818</c:v>
                </c:pt>
                <c:pt idx="6222">
                  <c:v>101960.20141542578</c:v>
                </c:pt>
                <c:pt idx="6223">
                  <c:v>101978.46148255229</c:v>
                </c:pt>
                <c:pt idx="6224">
                  <c:v>101996.7218510129</c:v>
                </c:pt>
                <c:pt idx="6225">
                  <c:v>102014.98252075927</c:v>
                </c:pt>
                <c:pt idx="6226">
                  <c:v>102033.24349174291</c:v>
                </c:pt>
                <c:pt idx="6227">
                  <c:v>102051.50476391552</c:v>
                </c:pt>
                <c:pt idx="6228">
                  <c:v>102069.76633722869</c:v>
                </c:pt>
                <c:pt idx="6229">
                  <c:v>102088.02821163416</c:v>
                </c:pt>
                <c:pt idx="6230">
                  <c:v>102106.29038708347</c:v>
                </c:pt>
                <c:pt idx="6231">
                  <c:v>102124.55286352841</c:v>
                </c:pt>
                <c:pt idx="6232">
                  <c:v>102142.81564092067</c:v>
                </c:pt>
                <c:pt idx="6233">
                  <c:v>102161.07871921195</c:v>
                </c:pt>
                <c:pt idx="6234">
                  <c:v>102179.34209835391</c:v>
                </c:pt>
                <c:pt idx="6235">
                  <c:v>102197.60577829843</c:v>
                </c:pt>
                <c:pt idx="6236">
                  <c:v>102215.86975899719</c:v>
                </c:pt>
                <c:pt idx="6237">
                  <c:v>102234.13404040197</c:v>
                </c:pt>
                <c:pt idx="6238">
                  <c:v>102252.39862246459</c:v>
                </c:pt>
                <c:pt idx="6239">
                  <c:v>102270.66350513685</c:v>
                </c:pt>
                <c:pt idx="6240">
                  <c:v>102288.92868837056</c:v>
                </c:pt>
                <c:pt idx="6241">
                  <c:v>102307.19417211763</c:v>
                </c:pt>
                <c:pt idx="6242">
                  <c:v>102325.45995632983</c:v>
                </c:pt>
                <c:pt idx="6243">
                  <c:v>102343.7260409591</c:v>
                </c:pt>
                <c:pt idx="6244">
                  <c:v>102361.99242595724</c:v>
                </c:pt>
                <c:pt idx="6245">
                  <c:v>102380.25911127625</c:v>
                </c:pt>
                <c:pt idx="6246">
                  <c:v>102398.52609686799</c:v>
                </c:pt>
                <c:pt idx="6247">
                  <c:v>102416.79338268441</c:v>
                </c:pt>
                <c:pt idx="6248">
                  <c:v>102435.06096867747</c:v>
                </c:pt>
                <c:pt idx="6249">
                  <c:v>102453.32885479911</c:v>
                </c:pt>
                <c:pt idx="6250">
                  <c:v>102471.59704100131</c:v>
                </c:pt>
                <c:pt idx="6251">
                  <c:v>102489.86552723608</c:v>
                </c:pt>
                <c:pt idx="6252">
                  <c:v>102508.13431345542</c:v>
                </c:pt>
                <c:pt idx="6253">
                  <c:v>102526.40339961137</c:v>
                </c:pt>
                <c:pt idx="6254">
                  <c:v>102544.67278565597</c:v>
                </c:pt>
                <c:pt idx="6255">
                  <c:v>102562.9424715412</c:v>
                </c:pt>
                <c:pt idx="6256">
                  <c:v>102581.21245721928</c:v>
                </c:pt>
                <c:pt idx="6257">
                  <c:v>102599.48274264221</c:v>
                </c:pt>
                <c:pt idx="6258">
                  <c:v>102617.75332776207</c:v>
                </c:pt>
                <c:pt idx="6259">
                  <c:v>102636.02421253102</c:v>
                </c:pt>
                <c:pt idx="6260">
                  <c:v>102654.29539690117</c:v>
                </c:pt>
                <c:pt idx="6261">
                  <c:v>102672.56688082466</c:v>
                </c:pt>
                <c:pt idx="6262">
                  <c:v>102690.83866425368</c:v>
                </c:pt>
                <c:pt idx="6263">
                  <c:v>102709.11074714041</c:v>
                </c:pt>
                <c:pt idx="6264">
                  <c:v>102727.38312943702</c:v>
                </c:pt>
                <c:pt idx="6265">
                  <c:v>102745.65581109574</c:v>
                </c:pt>
                <c:pt idx="6266">
                  <c:v>102763.92879206878</c:v>
                </c:pt>
                <c:pt idx="6267">
                  <c:v>102782.20207230837</c:v>
                </c:pt>
                <c:pt idx="6268">
                  <c:v>102800.4756517668</c:v>
                </c:pt>
                <c:pt idx="6269">
                  <c:v>102818.74953039631</c:v>
                </c:pt>
                <c:pt idx="6270">
                  <c:v>102837.02370814919</c:v>
                </c:pt>
                <c:pt idx="6271">
                  <c:v>102855.29818497776</c:v>
                </c:pt>
                <c:pt idx="6272">
                  <c:v>102873.57296083437</c:v>
                </c:pt>
                <c:pt idx="6273">
                  <c:v>102891.8480356712</c:v>
                </c:pt>
                <c:pt idx="6274">
                  <c:v>102910.12340944076</c:v>
                </c:pt>
                <c:pt idx="6275">
                  <c:v>102928.39908209535</c:v>
                </c:pt>
                <c:pt idx="6276">
                  <c:v>102946.67505358734</c:v>
                </c:pt>
                <c:pt idx="6277">
                  <c:v>102964.95132386909</c:v>
                </c:pt>
                <c:pt idx="6278">
                  <c:v>102983.22789289306</c:v>
                </c:pt>
                <c:pt idx="6279">
                  <c:v>103001.50476061167</c:v>
                </c:pt>
                <c:pt idx="6280">
                  <c:v>103019.78192697736</c:v>
                </c:pt>
                <c:pt idx="6281">
                  <c:v>103038.05939194254</c:v>
                </c:pt>
                <c:pt idx="6282">
                  <c:v>103056.3371554597</c:v>
                </c:pt>
                <c:pt idx="6283">
                  <c:v>103074.61521748138</c:v>
                </c:pt>
                <c:pt idx="6284">
                  <c:v>103092.89357795994</c:v>
                </c:pt>
                <c:pt idx="6285">
                  <c:v>103111.17223684806</c:v>
                </c:pt>
                <c:pt idx="6286">
                  <c:v>103129.45119409812</c:v>
                </c:pt>
                <c:pt idx="6287">
                  <c:v>103147.73044966275</c:v>
                </c:pt>
                <c:pt idx="6288">
                  <c:v>103166.01000349451</c:v>
                </c:pt>
                <c:pt idx="6289">
                  <c:v>103184.28985554594</c:v>
                </c:pt>
                <c:pt idx="6290">
                  <c:v>103202.57000576961</c:v>
                </c:pt>
                <c:pt idx="6291">
                  <c:v>103220.85045411818</c:v>
                </c:pt>
                <c:pt idx="6292">
                  <c:v>103239.13120054422</c:v>
                </c:pt>
                <c:pt idx="6293">
                  <c:v>103257.41224500035</c:v>
                </c:pt>
                <c:pt idx="6294">
                  <c:v>103275.69358743931</c:v>
                </c:pt>
                <c:pt idx="6295">
                  <c:v>103293.97522781369</c:v>
                </c:pt>
                <c:pt idx="6296">
                  <c:v>103312.25716607618</c:v>
                </c:pt>
                <c:pt idx="6297">
                  <c:v>103330.53940217945</c:v>
                </c:pt>
                <c:pt idx="6298">
                  <c:v>103348.82193607627</c:v>
                </c:pt>
                <c:pt idx="6299">
                  <c:v>103367.10476771933</c:v>
                </c:pt>
                <c:pt idx="6300">
                  <c:v>103385.38789706134</c:v>
                </c:pt>
                <c:pt idx="6301">
                  <c:v>103403.67132405512</c:v>
                </c:pt>
                <c:pt idx="6302">
                  <c:v>103421.95504865337</c:v>
                </c:pt>
                <c:pt idx="6303">
                  <c:v>103440.23907080889</c:v>
                </c:pt>
                <c:pt idx="6304">
                  <c:v>103458.52339047453</c:v>
                </c:pt>
                <c:pt idx="6305">
                  <c:v>103476.80800760306</c:v>
                </c:pt>
                <c:pt idx="6306">
                  <c:v>103495.09292214729</c:v>
                </c:pt>
                <c:pt idx="6307">
                  <c:v>103513.37813406011</c:v>
                </c:pt>
                <c:pt idx="6308">
                  <c:v>103531.66364329436</c:v>
                </c:pt>
                <c:pt idx="6309">
                  <c:v>103549.94944980288</c:v>
                </c:pt>
                <c:pt idx="6310">
                  <c:v>103568.23555353863</c:v>
                </c:pt>
                <c:pt idx="6311">
                  <c:v>103586.52195445445</c:v>
                </c:pt>
                <c:pt idx="6312">
                  <c:v>103604.80865250328</c:v>
                </c:pt>
                <c:pt idx="6313">
                  <c:v>103623.09564763805</c:v>
                </c:pt>
                <c:pt idx="6314">
                  <c:v>103641.38293981171</c:v>
                </c:pt>
                <c:pt idx="6315">
                  <c:v>103659.67052897727</c:v>
                </c:pt>
                <c:pt idx="6316">
                  <c:v>103677.95841508759</c:v>
                </c:pt>
                <c:pt idx="6317">
                  <c:v>103696.24659809576</c:v>
                </c:pt>
                <c:pt idx="6318">
                  <c:v>103714.5350779548</c:v>
                </c:pt>
                <c:pt idx="6319">
                  <c:v>103732.82385461766</c:v>
                </c:pt>
                <c:pt idx="6320">
                  <c:v>103751.1129280374</c:v>
                </c:pt>
                <c:pt idx="6321">
                  <c:v>103769.4022981671</c:v>
                </c:pt>
                <c:pt idx="6322">
                  <c:v>103787.69196495986</c:v>
                </c:pt>
                <c:pt idx="6323">
                  <c:v>103805.98192836865</c:v>
                </c:pt>
                <c:pt idx="6324">
                  <c:v>103824.27218834666</c:v>
                </c:pt>
                <c:pt idx="6325">
                  <c:v>103842.56274484696</c:v>
                </c:pt>
                <c:pt idx="6326">
                  <c:v>103860.85359782266</c:v>
                </c:pt>
                <c:pt idx="6327">
                  <c:v>103879.14474722698</c:v>
                </c:pt>
                <c:pt idx="6328">
                  <c:v>103897.436193013</c:v>
                </c:pt>
                <c:pt idx="6329">
                  <c:v>103915.72793513391</c:v>
                </c:pt>
                <c:pt idx="6330">
                  <c:v>103934.01997354293</c:v>
                </c:pt>
                <c:pt idx="6331">
                  <c:v>103952.31230819323</c:v>
                </c:pt>
                <c:pt idx="6332">
                  <c:v>103970.60493903805</c:v>
                </c:pt>
                <c:pt idx="6333">
                  <c:v>103988.89786603053</c:v>
                </c:pt>
                <c:pt idx="6334">
                  <c:v>104007.19108912403</c:v>
                </c:pt>
                <c:pt idx="6335">
                  <c:v>104025.48460827171</c:v>
                </c:pt>
                <c:pt idx="6336">
                  <c:v>104043.77842342696</c:v>
                </c:pt>
                <c:pt idx="6337">
                  <c:v>104062.07253454297</c:v>
                </c:pt>
                <c:pt idx="6338">
                  <c:v>104080.36694157308</c:v>
                </c:pt>
                <c:pt idx="6339">
                  <c:v>104098.66164447065</c:v>
                </c:pt>
                <c:pt idx="6340">
                  <c:v>104116.95664318894</c:v>
                </c:pt>
                <c:pt idx="6341">
                  <c:v>104135.25193768133</c:v>
                </c:pt>
                <c:pt idx="6342">
                  <c:v>104153.54752790117</c:v>
                </c:pt>
                <c:pt idx="6343">
                  <c:v>104171.84341380185</c:v>
                </c:pt>
                <c:pt idx="6344">
                  <c:v>104190.13959533679</c:v>
                </c:pt>
                <c:pt idx="6345">
                  <c:v>104208.43607245931</c:v>
                </c:pt>
                <c:pt idx="6346">
                  <c:v>104226.73284512293</c:v>
                </c:pt>
                <c:pt idx="6347">
                  <c:v>104245.02991328108</c:v>
                </c:pt>
                <c:pt idx="6348">
                  <c:v>104263.32727688712</c:v>
                </c:pt>
                <c:pt idx="6349">
                  <c:v>104281.62493589458</c:v>
                </c:pt>
                <c:pt idx="6350">
                  <c:v>104299.92289025693</c:v>
                </c:pt>
                <c:pt idx="6351">
                  <c:v>104318.2211399277</c:v>
                </c:pt>
                <c:pt idx="6352">
                  <c:v>104336.51968486032</c:v>
                </c:pt>
                <c:pt idx="6353">
                  <c:v>104354.81852500841</c:v>
                </c:pt>
                <c:pt idx="6354">
                  <c:v>104373.1176603254</c:v>
                </c:pt>
                <c:pt idx="6355">
                  <c:v>104391.41709076494</c:v>
                </c:pt>
                <c:pt idx="6356">
                  <c:v>104409.71681628055</c:v>
                </c:pt>
                <c:pt idx="6357">
                  <c:v>104428.01683682582</c:v>
                </c:pt>
                <c:pt idx="6358">
                  <c:v>104446.31715235437</c:v>
                </c:pt>
                <c:pt idx="6359">
                  <c:v>104464.61776281975</c:v>
                </c:pt>
                <c:pt idx="6360">
                  <c:v>104482.91866817567</c:v>
                </c:pt>
                <c:pt idx="6361">
                  <c:v>104501.21986837572</c:v>
                </c:pt>
                <c:pt idx="6362">
                  <c:v>104519.52136337353</c:v>
                </c:pt>
                <c:pt idx="6363">
                  <c:v>104537.82315312281</c:v>
                </c:pt>
                <c:pt idx="6364">
                  <c:v>104556.12523757727</c:v>
                </c:pt>
                <c:pt idx="6365">
                  <c:v>104574.42761669055</c:v>
                </c:pt>
                <c:pt idx="6366">
                  <c:v>104592.7302904164</c:v>
                </c:pt>
                <c:pt idx="6367">
                  <c:v>104611.03325870854</c:v>
                </c:pt>
                <c:pt idx="6368">
                  <c:v>104629.33652152072</c:v>
                </c:pt>
                <c:pt idx="6369">
                  <c:v>104647.64007880667</c:v>
                </c:pt>
                <c:pt idx="6370">
                  <c:v>104665.94393052015</c:v>
                </c:pt>
                <c:pt idx="6371">
                  <c:v>104684.24807661504</c:v>
                </c:pt>
                <c:pt idx="6372">
                  <c:v>104702.55251704509</c:v>
                </c:pt>
                <c:pt idx="6373">
                  <c:v>104720.85725176404</c:v>
                </c:pt>
                <c:pt idx="6374">
                  <c:v>104739.16228072581</c:v>
                </c:pt>
                <c:pt idx="6375">
                  <c:v>104757.46760388422</c:v>
                </c:pt>
                <c:pt idx="6376">
                  <c:v>104775.77322119313</c:v>
                </c:pt>
                <c:pt idx="6377">
                  <c:v>104794.07913260641</c:v>
                </c:pt>
                <c:pt idx="6378">
                  <c:v>104812.38533807793</c:v>
                </c:pt>
                <c:pt idx="6379">
                  <c:v>104830.69183756161</c:v>
                </c:pt>
                <c:pt idx="6380">
                  <c:v>104848.99863101136</c:v>
                </c:pt>
                <c:pt idx="6381">
                  <c:v>104867.30571838119</c:v>
                </c:pt>
                <c:pt idx="6382">
                  <c:v>104885.61309962487</c:v>
                </c:pt>
                <c:pt idx="6383">
                  <c:v>104903.9207746965</c:v>
                </c:pt>
                <c:pt idx="6384">
                  <c:v>104922.22874355003</c:v>
                </c:pt>
                <c:pt idx="6385">
                  <c:v>104940.53700613939</c:v>
                </c:pt>
                <c:pt idx="6386">
                  <c:v>104958.84556241869</c:v>
                </c:pt>
                <c:pt idx="6387">
                  <c:v>104977.15441234187</c:v>
                </c:pt>
                <c:pt idx="6388">
                  <c:v>104995.46355586292</c:v>
                </c:pt>
                <c:pt idx="6389">
                  <c:v>105013.77299293602</c:v>
                </c:pt>
                <c:pt idx="6390">
                  <c:v>105032.08272351512</c:v>
                </c:pt>
                <c:pt idx="6391">
                  <c:v>105050.39274755433</c:v>
                </c:pt>
                <c:pt idx="6392">
                  <c:v>105068.70306500771</c:v>
                </c:pt>
                <c:pt idx="6393">
                  <c:v>105087.01367582941</c:v>
                </c:pt>
                <c:pt idx="6394">
                  <c:v>105105.32457997356</c:v>
                </c:pt>
                <c:pt idx="6395">
                  <c:v>105123.63577739429</c:v>
                </c:pt>
                <c:pt idx="6396">
                  <c:v>105141.94726804567</c:v>
                </c:pt>
                <c:pt idx="6397">
                  <c:v>105160.25905188195</c:v>
                </c:pt>
                <c:pt idx="6398">
                  <c:v>105178.57112885725</c:v>
                </c:pt>
                <c:pt idx="6399">
                  <c:v>105196.88349892572</c:v>
                </c:pt>
                <c:pt idx="6400">
                  <c:v>105215.19616204168</c:v>
                </c:pt>
                <c:pt idx="6401">
                  <c:v>105233.50911815927</c:v>
                </c:pt>
                <c:pt idx="6402">
                  <c:v>105251.82236723273</c:v>
                </c:pt>
                <c:pt idx="6403">
                  <c:v>105270.13590921636</c:v>
                </c:pt>
                <c:pt idx="6404">
                  <c:v>105288.44974406435</c:v>
                </c:pt>
                <c:pt idx="6405">
                  <c:v>105306.763871731</c:v>
                </c:pt>
                <c:pt idx="6406">
                  <c:v>105325.07829217064</c:v>
                </c:pt>
                <c:pt idx="6407">
                  <c:v>105343.39300533751</c:v>
                </c:pt>
                <c:pt idx="6408">
                  <c:v>105361.70801118598</c:v>
                </c:pt>
                <c:pt idx="6409">
                  <c:v>105380.02330967036</c:v>
                </c:pt>
                <c:pt idx="6410">
                  <c:v>105398.338900745</c:v>
                </c:pt>
                <c:pt idx="6411">
                  <c:v>105416.65478436426</c:v>
                </c:pt>
                <c:pt idx="6412">
                  <c:v>105434.97096048252</c:v>
                </c:pt>
                <c:pt idx="6413">
                  <c:v>105453.28742905412</c:v>
                </c:pt>
                <c:pt idx="6414">
                  <c:v>105471.60419003355</c:v>
                </c:pt>
                <c:pt idx="6415">
                  <c:v>105489.92124337521</c:v>
                </c:pt>
                <c:pt idx="6416">
                  <c:v>105508.23858903346</c:v>
                </c:pt>
                <c:pt idx="6417">
                  <c:v>105526.55622696284</c:v>
                </c:pt>
                <c:pt idx="6418">
                  <c:v>105544.87415711775</c:v>
                </c:pt>
                <c:pt idx="6419">
                  <c:v>105563.19237945262</c:v>
                </c:pt>
                <c:pt idx="6420">
                  <c:v>105581.5108939221</c:v>
                </c:pt>
                <c:pt idx="6421">
                  <c:v>105599.82970048059</c:v>
                </c:pt>
                <c:pt idx="6422">
                  <c:v>105618.14879908256</c:v>
                </c:pt>
                <c:pt idx="6423">
                  <c:v>105636.46818968261</c:v>
                </c:pt>
                <c:pt idx="6424">
                  <c:v>105654.78787223526</c:v>
                </c:pt>
                <c:pt idx="6425">
                  <c:v>105673.10784669509</c:v>
                </c:pt>
                <c:pt idx="6426">
                  <c:v>105691.42811301663</c:v>
                </c:pt>
                <c:pt idx="6427">
                  <c:v>105709.74867115454</c:v>
                </c:pt>
                <c:pt idx="6428">
                  <c:v>105728.06952106339</c:v>
                </c:pt>
                <c:pt idx="6429">
                  <c:v>105746.39066269778</c:v>
                </c:pt>
                <c:pt idx="6430">
                  <c:v>105764.71209601233</c:v>
                </c:pt>
                <c:pt idx="6431">
                  <c:v>105783.03382096175</c:v>
                </c:pt>
                <c:pt idx="6432">
                  <c:v>105801.35583750063</c:v>
                </c:pt>
                <c:pt idx="6433">
                  <c:v>105819.67814558365</c:v>
                </c:pt>
                <c:pt idx="6434">
                  <c:v>105838.00074516551</c:v>
                </c:pt>
                <c:pt idx="6435">
                  <c:v>105856.32363620093</c:v>
                </c:pt>
                <c:pt idx="6436">
                  <c:v>105874.64681864461</c:v>
                </c:pt>
                <c:pt idx="6437">
                  <c:v>105892.97029245128</c:v>
                </c:pt>
                <c:pt idx="6438">
                  <c:v>105911.29405757568</c:v>
                </c:pt>
                <c:pt idx="6439">
                  <c:v>105929.61811397257</c:v>
                </c:pt>
                <c:pt idx="6440">
                  <c:v>105947.9424615967</c:v>
                </c:pt>
                <c:pt idx="6441">
                  <c:v>105966.26710040293</c:v>
                </c:pt>
                <c:pt idx="6442">
                  <c:v>105984.59203034597</c:v>
                </c:pt>
                <c:pt idx="6443">
                  <c:v>106002.91725138066</c:v>
                </c:pt>
                <c:pt idx="6444">
                  <c:v>106021.24276346187</c:v>
                </c:pt>
                <c:pt idx="6445">
                  <c:v>106039.5685665444</c:v>
                </c:pt>
                <c:pt idx="6446">
                  <c:v>106057.89466058309</c:v>
                </c:pt>
                <c:pt idx="6447">
                  <c:v>106076.22104553285</c:v>
                </c:pt>
                <c:pt idx="6448">
                  <c:v>106094.54772134853</c:v>
                </c:pt>
                <c:pt idx="6449">
                  <c:v>106112.87468798507</c:v>
                </c:pt>
                <c:pt idx="6450">
                  <c:v>106131.20194539733</c:v>
                </c:pt>
                <c:pt idx="6451">
                  <c:v>106149.52949354028</c:v>
                </c:pt>
                <c:pt idx="6452">
                  <c:v>106167.85733236885</c:v>
                </c:pt>
                <c:pt idx="6453">
                  <c:v>106186.18546183799</c:v>
                </c:pt>
                <c:pt idx="6454">
                  <c:v>106204.51388190257</c:v>
                </c:pt>
                <c:pt idx="6455">
                  <c:v>106222.84259251776</c:v>
                </c:pt>
                <c:pt idx="6456">
                  <c:v>106241.17159363844</c:v>
                </c:pt>
                <c:pt idx="6457">
                  <c:v>106259.50088521958</c:v>
                </c:pt>
                <c:pt idx="6458">
                  <c:v>106277.83046721636</c:v>
                </c:pt>
                <c:pt idx="6459">
                  <c:v>106296.16033958366</c:v>
                </c:pt>
                <c:pt idx="6460">
                  <c:v>106314.49050227656</c:v>
                </c:pt>
                <c:pt idx="6461">
                  <c:v>106332.82095525022</c:v>
                </c:pt>
                <c:pt idx="6462">
                  <c:v>106351.15169845962</c:v>
                </c:pt>
                <c:pt idx="6463">
                  <c:v>106369.48273185988</c:v>
                </c:pt>
                <c:pt idx="6464">
                  <c:v>106387.81405540614</c:v>
                </c:pt>
                <c:pt idx="6465">
                  <c:v>106406.14566905344</c:v>
                </c:pt>
                <c:pt idx="6466">
                  <c:v>106424.47757275701</c:v>
                </c:pt>
                <c:pt idx="6467">
                  <c:v>106442.80976647197</c:v>
                </c:pt>
                <c:pt idx="6468">
                  <c:v>106461.14225015341</c:v>
                </c:pt>
                <c:pt idx="6469">
                  <c:v>106479.47502375659</c:v>
                </c:pt>
                <c:pt idx="6470">
                  <c:v>106497.80808723667</c:v>
                </c:pt>
                <c:pt idx="6471">
                  <c:v>106516.14144054886</c:v>
                </c:pt>
                <c:pt idx="6472">
                  <c:v>106534.47508364839</c:v>
                </c:pt>
                <c:pt idx="6473">
                  <c:v>106552.80901649044</c:v>
                </c:pt>
                <c:pt idx="6474">
                  <c:v>106571.14323903031</c:v>
                </c:pt>
                <c:pt idx="6475">
                  <c:v>106589.47775122324</c:v>
                </c:pt>
                <c:pt idx="6476">
                  <c:v>106607.81255302449</c:v>
                </c:pt>
                <c:pt idx="6477">
                  <c:v>106626.14764438939</c:v>
                </c:pt>
                <c:pt idx="6478">
                  <c:v>106644.48302527321</c:v>
                </c:pt>
                <c:pt idx="6479">
                  <c:v>106662.81869563126</c:v>
                </c:pt>
                <c:pt idx="6480">
                  <c:v>106681.15465541882</c:v>
                </c:pt>
                <c:pt idx="6481">
                  <c:v>106699.49090459132</c:v>
                </c:pt>
                <c:pt idx="6482">
                  <c:v>106717.82744310408</c:v>
                </c:pt>
                <c:pt idx="6483">
                  <c:v>106736.16427091246</c:v>
                </c:pt>
                <c:pt idx="6484">
                  <c:v>106754.50138797188</c:v>
                </c:pt>
                <c:pt idx="6485">
                  <c:v>106772.8387942377</c:v>
                </c:pt>
                <c:pt idx="6486">
                  <c:v>106791.17648966533</c:v>
                </c:pt>
                <c:pt idx="6487">
                  <c:v>106809.51447421017</c:v>
                </c:pt>
                <c:pt idx="6488">
                  <c:v>106827.85274782774</c:v>
                </c:pt>
                <c:pt idx="6489">
                  <c:v>106846.19131047343</c:v>
                </c:pt>
                <c:pt idx="6490">
                  <c:v>106864.53016210269</c:v>
                </c:pt>
                <c:pt idx="6491">
                  <c:v>106882.86930267105</c:v>
                </c:pt>
                <c:pt idx="6492">
                  <c:v>106901.20873213402</c:v>
                </c:pt>
                <c:pt idx="6493">
                  <c:v>106919.54845044702</c:v>
                </c:pt>
                <c:pt idx="6494">
                  <c:v>106937.88845756566</c:v>
                </c:pt>
                <c:pt idx="6495">
                  <c:v>106956.22875344539</c:v>
                </c:pt>
                <c:pt idx="6496">
                  <c:v>106974.56933804179</c:v>
                </c:pt>
                <c:pt idx="6497">
                  <c:v>106992.91021131046</c:v>
                </c:pt>
                <c:pt idx="6498">
                  <c:v>107011.25137320695</c:v>
                </c:pt>
                <c:pt idx="6499">
                  <c:v>107029.59282368685</c:v>
                </c:pt>
                <c:pt idx="6500">
                  <c:v>107047.93456270579</c:v>
                </c:pt>
                <c:pt idx="6501">
                  <c:v>107066.27659021931</c:v>
                </c:pt>
                <c:pt idx="6502">
                  <c:v>107084.61890618312</c:v>
                </c:pt>
                <c:pt idx="6503">
                  <c:v>107102.96151055278</c:v>
                </c:pt>
                <c:pt idx="6504">
                  <c:v>107121.30440328404</c:v>
                </c:pt>
                <c:pt idx="6505">
                  <c:v>107139.64758433247</c:v>
                </c:pt>
                <c:pt idx="6506">
                  <c:v>107157.99105365387</c:v>
                </c:pt>
                <c:pt idx="6507">
                  <c:v>107176.33481120387</c:v>
                </c:pt>
                <c:pt idx="6508">
                  <c:v>107194.6788569382</c:v>
                </c:pt>
                <c:pt idx="6509">
                  <c:v>107213.02319081253</c:v>
                </c:pt>
                <c:pt idx="6510">
                  <c:v>107231.36781278266</c:v>
                </c:pt>
                <c:pt idx="6511">
                  <c:v>107249.71272280435</c:v>
                </c:pt>
                <c:pt idx="6512">
                  <c:v>107268.05792083337</c:v>
                </c:pt>
                <c:pt idx="6513">
                  <c:v>107286.4034068254</c:v>
                </c:pt>
                <c:pt idx="6514">
                  <c:v>107304.74918073634</c:v>
                </c:pt>
                <c:pt idx="6515">
                  <c:v>107323.09524252197</c:v>
                </c:pt>
                <c:pt idx="6516">
                  <c:v>107341.44159213809</c:v>
                </c:pt>
                <c:pt idx="6517">
                  <c:v>107359.78822954054</c:v>
                </c:pt>
                <c:pt idx="6518">
                  <c:v>107378.13515468522</c:v>
                </c:pt>
                <c:pt idx="6519">
                  <c:v>107396.48236752789</c:v>
                </c:pt>
                <c:pt idx="6520">
                  <c:v>107414.82986802452</c:v>
                </c:pt>
                <c:pt idx="6521">
                  <c:v>107433.17765613094</c:v>
                </c:pt>
                <c:pt idx="6522">
                  <c:v>107451.52573180309</c:v>
                </c:pt>
                <c:pt idx="6523">
                  <c:v>107469.87409499685</c:v>
                </c:pt>
                <c:pt idx="6524">
                  <c:v>107488.22274566814</c:v>
                </c:pt>
                <c:pt idx="6525">
                  <c:v>107506.57168377294</c:v>
                </c:pt>
                <c:pt idx="6526">
                  <c:v>107524.92090926721</c:v>
                </c:pt>
                <c:pt idx="6527">
                  <c:v>107543.27042210691</c:v>
                </c:pt>
                <c:pt idx="6528">
                  <c:v>107561.62022224799</c:v>
                </c:pt>
                <c:pt idx="6529">
                  <c:v>107579.97030964647</c:v>
                </c:pt>
                <c:pt idx="6530">
                  <c:v>107598.32068425837</c:v>
                </c:pt>
                <c:pt idx="6531">
                  <c:v>107616.6713460397</c:v>
                </c:pt>
                <c:pt idx="6532">
                  <c:v>107635.0222949465</c:v>
                </c:pt>
                <c:pt idx="6533">
                  <c:v>107653.37353093483</c:v>
                </c:pt>
                <c:pt idx="6534">
                  <c:v>107671.7250539607</c:v>
                </c:pt>
                <c:pt idx="6535">
                  <c:v>107690.07686398027</c:v>
                </c:pt>
                <c:pt idx="6536">
                  <c:v>107708.42896094955</c:v>
                </c:pt>
                <c:pt idx="6537">
                  <c:v>107726.7813448247</c:v>
                </c:pt>
                <c:pt idx="6538">
                  <c:v>107745.13401556185</c:v>
                </c:pt>
                <c:pt idx="6539">
                  <c:v>107763.48697311703</c:v>
                </c:pt>
                <c:pt idx="6540">
                  <c:v>107781.8402174465</c:v>
                </c:pt>
                <c:pt idx="6541">
                  <c:v>107800.1937485064</c:v>
                </c:pt>
                <c:pt idx="6542">
                  <c:v>107818.54756625285</c:v>
                </c:pt>
                <c:pt idx="6543">
                  <c:v>107836.90167064204</c:v>
                </c:pt>
                <c:pt idx="6544">
                  <c:v>107855.25606163022</c:v>
                </c:pt>
                <c:pt idx="6545">
                  <c:v>107873.61073917351</c:v>
                </c:pt>
                <c:pt idx="6546">
                  <c:v>107891.96570322826</c:v>
                </c:pt>
                <c:pt idx="6547">
                  <c:v>107910.32095375059</c:v>
                </c:pt>
                <c:pt idx="6548">
                  <c:v>107928.67649069683</c:v>
                </c:pt>
                <c:pt idx="6549">
                  <c:v>107947.03231402316</c:v>
                </c:pt>
                <c:pt idx="6550">
                  <c:v>107965.38842368599</c:v>
                </c:pt>
                <c:pt idx="6551">
                  <c:v>107983.74481964145</c:v>
                </c:pt>
                <c:pt idx="6552">
                  <c:v>108002.101501846</c:v>
                </c:pt>
                <c:pt idx="6553">
                  <c:v>108020.45847025582</c:v>
                </c:pt>
                <c:pt idx="6554">
                  <c:v>108038.81572482736</c:v>
                </c:pt>
                <c:pt idx="6555">
                  <c:v>108057.17326551686</c:v>
                </c:pt>
                <c:pt idx="6556">
                  <c:v>108075.53109228075</c:v>
                </c:pt>
                <c:pt idx="6557">
                  <c:v>108093.88920507541</c:v>
                </c:pt>
                <c:pt idx="6558">
                  <c:v>108112.24760385716</c:v>
                </c:pt>
                <c:pt idx="6559">
                  <c:v>108130.60628858244</c:v>
                </c:pt>
                <c:pt idx="6560">
                  <c:v>108148.96525920766</c:v>
                </c:pt>
                <c:pt idx="6561">
                  <c:v>108167.32451568925</c:v>
                </c:pt>
                <c:pt idx="6562">
                  <c:v>108185.68405798363</c:v>
                </c:pt>
                <c:pt idx="6563">
                  <c:v>108204.04388604721</c:v>
                </c:pt>
                <c:pt idx="6564">
                  <c:v>108222.40399983653</c:v>
                </c:pt>
                <c:pt idx="6565">
                  <c:v>108240.76439930803</c:v>
                </c:pt>
                <c:pt idx="6566">
                  <c:v>108259.12508441827</c:v>
                </c:pt>
                <c:pt idx="6567">
                  <c:v>108277.48605512359</c:v>
                </c:pt>
                <c:pt idx="6568">
                  <c:v>108295.8473113807</c:v>
                </c:pt>
                <c:pt idx="6569">
                  <c:v>108314.20885314599</c:v>
                </c:pt>
                <c:pt idx="6570">
                  <c:v>108332.57068037604</c:v>
                </c:pt>
                <c:pt idx="6571">
                  <c:v>108350.93279302744</c:v>
                </c:pt>
                <c:pt idx="6572">
                  <c:v>108369.29519105675</c:v>
                </c:pt>
                <c:pt idx="6573">
                  <c:v>108387.65787442052</c:v>
                </c:pt>
                <c:pt idx="6574">
                  <c:v>108406.0208430754</c:v>
                </c:pt>
                <c:pt idx="6575">
                  <c:v>108424.38409697801</c:v>
                </c:pt>
                <c:pt idx="6576">
                  <c:v>108442.74763608484</c:v>
                </c:pt>
                <c:pt idx="6577">
                  <c:v>108461.11146035268</c:v>
                </c:pt>
                <c:pt idx="6578">
                  <c:v>108479.47556973809</c:v>
                </c:pt>
                <c:pt idx="6579">
                  <c:v>108497.83996419779</c:v>
                </c:pt>
                <c:pt idx="6580">
                  <c:v>108516.20464368835</c:v>
                </c:pt>
                <c:pt idx="6581">
                  <c:v>108534.56960816661</c:v>
                </c:pt>
                <c:pt idx="6582">
                  <c:v>108552.93485758915</c:v>
                </c:pt>
                <c:pt idx="6583">
                  <c:v>108571.30039191277</c:v>
                </c:pt>
                <c:pt idx="6584">
                  <c:v>108589.66621109417</c:v>
                </c:pt>
                <c:pt idx="6585">
                  <c:v>108608.03231509004</c:v>
                </c:pt>
                <c:pt idx="6586">
                  <c:v>108626.39870385722</c:v>
                </c:pt>
                <c:pt idx="6587">
                  <c:v>108644.76537735239</c:v>
                </c:pt>
                <c:pt idx="6588">
                  <c:v>108663.13233553238</c:v>
                </c:pt>
                <c:pt idx="6589">
                  <c:v>108681.49957835401</c:v>
                </c:pt>
                <c:pt idx="6590">
                  <c:v>108699.86710577404</c:v>
                </c:pt>
                <c:pt idx="6591">
                  <c:v>108718.23491774933</c:v>
                </c:pt>
                <c:pt idx="6592">
                  <c:v>108736.60301423665</c:v>
                </c:pt>
                <c:pt idx="6593">
                  <c:v>108754.97139519289</c:v>
                </c:pt>
                <c:pt idx="6594">
                  <c:v>108773.34006057492</c:v>
                </c:pt>
                <c:pt idx="6595">
                  <c:v>108791.70901033959</c:v>
                </c:pt>
                <c:pt idx="6596">
                  <c:v>108810.07824444382</c:v>
                </c:pt>
                <c:pt idx="6597">
                  <c:v>108828.44776284446</c:v>
                </c:pt>
                <c:pt idx="6598">
                  <c:v>108846.81756549844</c:v>
                </c:pt>
                <c:pt idx="6599">
                  <c:v>108865.18765236267</c:v>
                </c:pt>
                <c:pt idx="6600">
                  <c:v>108883.55802339413</c:v>
                </c:pt>
                <c:pt idx="6601">
                  <c:v>108901.92867854974</c:v>
                </c:pt>
                <c:pt idx="6602">
                  <c:v>108920.29961778647</c:v>
                </c:pt>
                <c:pt idx="6603">
                  <c:v>108938.67084106132</c:v>
                </c:pt>
                <c:pt idx="6604">
                  <c:v>108957.04234833122</c:v>
                </c:pt>
                <c:pt idx="6605">
                  <c:v>108975.41413955324</c:v>
                </c:pt>
                <c:pt idx="6606">
                  <c:v>108993.78621468435</c:v>
                </c:pt>
                <c:pt idx="6607">
                  <c:v>109012.15857368162</c:v>
                </c:pt>
                <c:pt idx="6608">
                  <c:v>109030.53121650204</c:v>
                </c:pt>
                <c:pt idx="6609">
                  <c:v>109048.90414310269</c:v>
                </c:pt>
                <c:pt idx="6610">
                  <c:v>109067.27735344067</c:v>
                </c:pt>
                <c:pt idx="6611">
                  <c:v>109085.65084747301</c:v>
                </c:pt>
                <c:pt idx="6612">
                  <c:v>109104.02462515685</c:v>
                </c:pt>
                <c:pt idx="6613">
                  <c:v>109122.39868644925</c:v>
                </c:pt>
                <c:pt idx="6614">
                  <c:v>109140.77303130736</c:v>
                </c:pt>
                <c:pt idx="6615">
                  <c:v>109159.14765968831</c:v>
                </c:pt>
                <c:pt idx="6616">
                  <c:v>109177.5225715492</c:v>
                </c:pt>
                <c:pt idx="6617">
                  <c:v>109195.89776684734</c:v>
                </c:pt>
                <c:pt idx="6618">
                  <c:v>109214.27324553968</c:v>
                </c:pt>
                <c:pt idx="6619">
                  <c:v>109232.64900758356</c:v>
                </c:pt>
                <c:pt idx="6620">
                  <c:v>109251.02505293617</c:v>
                </c:pt>
                <c:pt idx="6621">
                  <c:v>109269.40138155461</c:v>
                </c:pt>
                <c:pt idx="6622">
                  <c:v>109287.77799339622</c:v>
                </c:pt>
                <c:pt idx="6623">
                  <c:v>109306.15488841818</c:v>
                </c:pt>
                <c:pt idx="6624">
                  <c:v>109324.5320665778</c:v>
                </c:pt>
                <c:pt idx="6625">
                  <c:v>109342.90952783223</c:v>
                </c:pt>
                <c:pt idx="6626">
                  <c:v>109361.28727213884</c:v>
                </c:pt>
                <c:pt idx="6627">
                  <c:v>109379.66529945492</c:v>
                </c:pt>
                <c:pt idx="6628">
                  <c:v>109398.04360973771</c:v>
                </c:pt>
                <c:pt idx="6629">
                  <c:v>109416.42220294457</c:v>
                </c:pt>
                <c:pt idx="6630">
                  <c:v>109434.80107903283</c:v>
                </c:pt>
                <c:pt idx="6631">
                  <c:v>109453.18023795975</c:v>
                </c:pt>
                <c:pt idx="6632">
                  <c:v>109471.5596796828</c:v>
                </c:pt>
                <c:pt idx="6633">
                  <c:v>109489.93940415925</c:v>
                </c:pt>
                <c:pt idx="6634">
                  <c:v>109508.31941134656</c:v>
                </c:pt>
                <c:pt idx="6635">
                  <c:v>109526.69970120204</c:v>
                </c:pt>
                <c:pt idx="6636">
                  <c:v>109545.08027368314</c:v>
                </c:pt>
                <c:pt idx="6637">
                  <c:v>109563.46112874729</c:v>
                </c:pt>
                <c:pt idx="6638">
                  <c:v>109581.84226635189</c:v>
                </c:pt>
                <c:pt idx="6639">
                  <c:v>109600.22368645438</c:v>
                </c:pt>
                <c:pt idx="6640">
                  <c:v>109618.60538901221</c:v>
                </c:pt>
                <c:pt idx="6641">
                  <c:v>109636.98737398291</c:v>
                </c:pt>
                <c:pt idx="6642">
                  <c:v>109655.36964132385</c:v>
                </c:pt>
                <c:pt idx="6643">
                  <c:v>109673.75219099263</c:v>
                </c:pt>
                <c:pt idx="6644">
                  <c:v>109692.13502294674</c:v>
                </c:pt>
                <c:pt idx="6645">
                  <c:v>109710.51813714359</c:v>
                </c:pt>
                <c:pt idx="6646">
                  <c:v>109728.90153354085</c:v>
                </c:pt>
                <c:pt idx="6647">
                  <c:v>109747.28521209603</c:v>
                </c:pt>
                <c:pt idx="6648">
                  <c:v>109765.66917276665</c:v>
                </c:pt>
                <c:pt idx="6649">
                  <c:v>109784.05341551032</c:v>
                </c:pt>
                <c:pt idx="6650">
                  <c:v>109802.43794028454</c:v>
                </c:pt>
                <c:pt idx="6651">
                  <c:v>109820.822747047</c:v>
                </c:pt>
                <c:pt idx="6652">
                  <c:v>109839.20783575524</c:v>
                </c:pt>
                <c:pt idx="6653">
                  <c:v>109857.59320636696</c:v>
                </c:pt>
                <c:pt idx="6654">
                  <c:v>109875.97885883975</c:v>
                </c:pt>
                <c:pt idx="6655">
                  <c:v>109894.36479313127</c:v>
                </c:pt>
                <c:pt idx="6656">
                  <c:v>109912.75100919911</c:v>
                </c:pt>
                <c:pt idx="6657">
                  <c:v>109931.13750700104</c:v>
                </c:pt>
                <c:pt idx="6658">
                  <c:v>109949.52428649468</c:v>
                </c:pt>
                <c:pt idx="6659">
                  <c:v>109967.91134763777</c:v>
                </c:pt>
                <c:pt idx="6660">
                  <c:v>109986.29869038799</c:v>
                </c:pt>
                <c:pt idx="6661">
                  <c:v>110004.68631470311</c:v>
                </c:pt>
                <c:pt idx="6662">
                  <c:v>110023.07422054079</c:v>
                </c:pt>
                <c:pt idx="6663">
                  <c:v>110041.46240785881</c:v>
                </c:pt>
                <c:pt idx="6664">
                  <c:v>110059.85087661498</c:v>
                </c:pt>
                <c:pt idx="6665">
                  <c:v>110078.23962676701</c:v>
                </c:pt>
                <c:pt idx="6666">
                  <c:v>110096.62865827269</c:v>
                </c:pt>
                <c:pt idx="6667">
                  <c:v>110115.01797108982</c:v>
                </c:pt>
                <c:pt idx="6668">
                  <c:v>110133.4075651763</c:v>
                </c:pt>
                <c:pt idx="6669">
                  <c:v>110151.79744048987</c:v>
                </c:pt>
                <c:pt idx="6670">
                  <c:v>110170.1875969884</c:v>
                </c:pt>
                <c:pt idx="6671">
                  <c:v>110188.57803462964</c:v>
                </c:pt>
                <c:pt idx="6672">
                  <c:v>110206.96875337158</c:v>
                </c:pt>
                <c:pt idx="6673">
                  <c:v>110225.35975317203</c:v>
                </c:pt>
                <c:pt idx="6674">
                  <c:v>110243.75103398893</c:v>
                </c:pt>
                <c:pt idx="6675">
                  <c:v>110262.14259578013</c:v>
                </c:pt>
                <c:pt idx="6676">
                  <c:v>110280.53443850354</c:v>
                </c:pt>
                <c:pt idx="6677">
                  <c:v>110298.92656211714</c:v>
                </c:pt>
                <c:pt idx="6678">
                  <c:v>110317.31896657882</c:v>
                </c:pt>
                <c:pt idx="6679">
                  <c:v>110335.71165184652</c:v>
                </c:pt>
                <c:pt idx="6680">
                  <c:v>110354.10461787827</c:v>
                </c:pt>
                <c:pt idx="6681">
                  <c:v>110372.49786463198</c:v>
                </c:pt>
                <c:pt idx="6682">
                  <c:v>110390.89139206565</c:v>
                </c:pt>
                <c:pt idx="6683">
                  <c:v>110409.28520013728</c:v>
                </c:pt>
                <c:pt idx="6684">
                  <c:v>110427.67928880494</c:v>
                </c:pt>
                <c:pt idx="6685">
                  <c:v>110446.07365802654</c:v>
                </c:pt>
                <c:pt idx="6686">
                  <c:v>110464.46830776024</c:v>
                </c:pt>
                <c:pt idx="6687">
                  <c:v>110482.86323796403</c:v>
                </c:pt>
                <c:pt idx="6688">
                  <c:v>110501.258448596</c:v>
                </c:pt>
                <c:pt idx="6689">
                  <c:v>110519.65393961419</c:v>
                </c:pt>
                <c:pt idx="6690">
                  <c:v>110538.0497109767</c:v>
                </c:pt>
                <c:pt idx="6691">
                  <c:v>110556.44576264168</c:v>
                </c:pt>
                <c:pt idx="6692">
                  <c:v>110574.84209456717</c:v>
                </c:pt>
                <c:pt idx="6693">
                  <c:v>110593.23870671135</c:v>
                </c:pt>
                <c:pt idx="6694">
                  <c:v>110611.63559903232</c:v>
                </c:pt>
                <c:pt idx="6695">
                  <c:v>110630.03277148822</c:v>
                </c:pt>
                <c:pt idx="6696">
                  <c:v>110648.43022403732</c:v>
                </c:pt>
                <c:pt idx="6697">
                  <c:v>110666.82795663769</c:v>
                </c:pt>
                <c:pt idx="6698">
                  <c:v>110685.22596924752</c:v>
                </c:pt>
                <c:pt idx="6699">
                  <c:v>110703.62426182505</c:v>
                </c:pt>
                <c:pt idx="6700">
                  <c:v>110722.02283432848</c:v>
                </c:pt>
                <c:pt idx="6701">
                  <c:v>110740.42168671607</c:v>
                </c:pt>
                <c:pt idx="6702">
                  <c:v>110758.82081894604</c:v>
                </c:pt>
                <c:pt idx="6703">
                  <c:v>110777.22023097656</c:v>
                </c:pt>
                <c:pt idx="6704">
                  <c:v>110795.61992276605</c:v>
                </c:pt>
                <c:pt idx="6705">
                  <c:v>110814.01989427264</c:v>
                </c:pt>
                <c:pt idx="6706">
                  <c:v>110832.42014545471</c:v>
                </c:pt>
                <c:pt idx="6707">
                  <c:v>110850.82067627051</c:v>
                </c:pt>
                <c:pt idx="6708">
                  <c:v>110869.22148667841</c:v>
                </c:pt>
                <c:pt idx="6709">
                  <c:v>110887.62257663667</c:v>
                </c:pt>
                <c:pt idx="6710">
                  <c:v>110906.02394610364</c:v>
                </c:pt>
                <c:pt idx="6711">
                  <c:v>110924.42559503774</c:v>
                </c:pt>
                <c:pt idx="6712">
                  <c:v>110942.82752339722</c:v>
                </c:pt>
                <c:pt idx="6713">
                  <c:v>110961.22973114057</c:v>
                </c:pt>
                <c:pt idx="6714">
                  <c:v>110979.63221822608</c:v>
                </c:pt>
                <c:pt idx="6715">
                  <c:v>110998.03498461223</c:v>
                </c:pt>
                <c:pt idx="6716">
                  <c:v>111016.43803025737</c:v>
                </c:pt>
                <c:pt idx="6717">
                  <c:v>111034.84135511995</c:v>
                </c:pt>
                <c:pt idx="6718">
                  <c:v>111053.24495915844</c:v>
                </c:pt>
                <c:pt idx="6719">
                  <c:v>111071.64884233125</c:v>
                </c:pt>
                <c:pt idx="6720">
                  <c:v>111090.05300459685</c:v>
                </c:pt>
                <c:pt idx="6721">
                  <c:v>111108.45744591371</c:v>
                </c:pt>
                <c:pt idx="6722">
                  <c:v>111126.86216624033</c:v>
                </c:pt>
                <c:pt idx="6723">
                  <c:v>111145.26716553522</c:v>
                </c:pt>
                <c:pt idx="6724">
                  <c:v>111163.67244375682</c:v>
                </c:pt>
                <c:pt idx="6725">
                  <c:v>111182.07800086375</c:v>
                </c:pt>
                <c:pt idx="6726">
                  <c:v>111200.48383681446</c:v>
                </c:pt>
                <c:pt idx="6727">
                  <c:v>111218.88995156759</c:v>
                </c:pt>
                <c:pt idx="6728">
                  <c:v>111237.29634508163</c:v>
                </c:pt>
                <c:pt idx="6729">
                  <c:v>111255.70301731522</c:v>
                </c:pt>
                <c:pt idx="6730">
                  <c:v>111274.10996822685</c:v>
                </c:pt>
                <c:pt idx="6731">
                  <c:v>111292.51719777519</c:v>
                </c:pt>
                <c:pt idx="6732">
                  <c:v>111310.92470591882</c:v>
                </c:pt>
                <c:pt idx="6733">
                  <c:v>111329.33249261639</c:v>
                </c:pt>
                <c:pt idx="6734">
                  <c:v>111347.74055782649</c:v>
                </c:pt>
                <c:pt idx="6735">
                  <c:v>111366.14890150784</c:v>
                </c:pt>
                <c:pt idx="6736">
                  <c:v>111384.55752361902</c:v>
                </c:pt>
                <c:pt idx="6737">
                  <c:v>111402.96642411873</c:v>
                </c:pt>
                <c:pt idx="6738">
                  <c:v>111421.37560296569</c:v>
                </c:pt>
                <c:pt idx="6739">
                  <c:v>111439.78506011852</c:v>
                </c:pt>
                <c:pt idx="6740">
                  <c:v>111458.19479553599</c:v>
                </c:pt>
                <c:pt idx="6741">
                  <c:v>111476.60480917679</c:v>
                </c:pt>
                <c:pt idx="6742">
                  <c:v>111495.01510099969</c:v>
                </c:pt>
                <c:pt idx="6743">
                  <c:v>111513.42567096341</c:v>
                </c:pt>
                <c:pt idx="6744">
                  <c:v>111531.83651902669</c:v>
                </c:pt>
                <c:pt idx="6745">
                  <c:v>111550.24764514837</c:v>
                </c:pt>
                <c:pt idx="6746">
                  <c:v>111568.65904928718</c:v>
                </c:pt>
                <c:pt idx="6747">
                  <c:v>111587.07073140185</c:v>
                </c:pt>
                <c:pt idx="6748">
                  <c:v>111605.48269145127</c:v>
                </c:pt>
                <c:pt idx="6749">
                  <c:v>111623.89492939426</c:v>
                </c:pt>
                <c:pt idx="6750">
                  <c:v>111642.3074451896</c:v>
                </c:pt>
                <c:pt idx="6751">
                  <c:v>111660.7202387962</c:v>
                </c:pt>
                <c:pt idx="6752">
                  <c:v>111679.13331017287</c:v>
                </c:pt>
                <c:pt idx="6753">
                  <c:v>111697.54665927845</c:v>
                </c:pt>
                <c:pt idx="6754">
                  <c:v>111715.96028607186</c:v>
                </c:pt>
                <c:pt idx="6755">
                  <c:v>111734.37419051203</c:v>
                </c:pt>
                <c:pt idx="6756">
                  <c:v>111752.78837255777</c:v>
                </c:pt>
                <c:pt idx="6757">
                  <c:v>111771.20283216806</c:v>
                </c:pt>
                <c:pt idx="6758">
                  <c:v>111789.61756930182</c:v>
                </c:pt>
                <c:pt idx="6759">
                  <c:v>111808.03258391796</c:v>
                </c:pt>
                <c:pt idx="6760">
                  <c:v>111826.44787597546</c:v>
                </c:pt>
                <c:pt idx="6761">
                  <c:v>111844.86344543335</c:v>
                </c:pt>
                <c:pt idx="6762">
                  <c:v>111863.27929225046</c:v>
                </c:pt>
                <c:pt idx="6763">
                  <c:v>111881.6954163859</c:v>
                </c:pt>
                <c:pt idx="6764">
                  <c:v>111900.11181779858</c:v>
                </c:pt>
                <c:pt idx="6765">
                  <c:v>111918.52849644756</c:v>
                </c:pt>
                <c:pt idx="6766">
                  <c:v>111936.94545229191</c:v>
                </c:pt>
                <c:pt idx="6767">
                  <c:v>111955.36268529056</c:v>
                </c:pt>
                <c:pt idx="6768">
                  <c:v>111973.78019540267</c:v>
                </c:pt>
                <c:pt idx="6769">
                  <c:v>111992.19798258724</c:v>
                </c:pt>
                <c:pt idx="6770">
                  <c:v>112010.61604680332</c:v>
                </c:pt>
                <c:pt idx="6771">
                  <c:v>112029.03438801007</c:v>
                </c:pt>
                <c:pt idx="6772">
                  <c:v>112047.45300616654</c:v>
                </c:pt>
                <c:pt idx="6773">
                  <c:v>112065.87190123186</c:v>
                </c:pt>
                <c:pt idx="6774">
                  <c:v>112084.29107316514</c:v>
                </c:pt>
                <c:pt idx="6775">
                  <c:v>112102.71052192547</c:v>
                </c:pt>
                <c:pt idx="6776">
                  <c:v>112121.13024747206</c:v>
                </c:pt>
                <c:pt idx="6777">
                  <c:v>112139.55024976407</c:v>
                </c:pt>
                <c:pt idx="6778">
                  <c:v>112157.97052876062</c:v>
                </c:pt>
                <c:pt idx="6779">
                  <c:v>112176.39108442096</c:v>
                </c:pt>
                <c:pt idx="6780">
                  <c:v>112194.81191670423</c:v>
                </c:pt>
                <c:pt idx="6781">
                  <c:v>112213.2330255696</c:v>
                </c:pt>
                <c:pt idx="6782">
                  <c:v>112231.65441097642</c:v>
                </c:pt>
                <c:pt idx="6783">
                  <c:v>112250.07607288376</c:v>
                </c:pt>
                <c:pt idx="6784">
                  <c:v>112268.49801125098</c:v>
                </c:pt>
                <c:pt idx="6785">
                  <c:v>112286.92022603731</c:v>
                </c:pt>
                <c:pt idx="6786">
                  <c:v>112305.34271720196</c:v>
                </c:pt>
                <c:pt idx="6787">
                  <c:v>112323.76548470429</c:v>
                </c:pt>
                <c:pt idx="6788">
                  <c:v>112342.18852850352</c:v>
                </c:pt>
                <c:pt idx="6789">
                  <c:v>112360.611848559</c:v>
                </c:pt>
                <c:pt idx="6790">
                  <c:v>112379.03544483003</c:v>
                </c:pt>
                <c:pt idx="6791">
                  <c:v>112397.45931727592</c:v>
                </c:pt>
                <c:pt idx="6792">
                  <c:v>112415.88346585602</c:v>
                </c:pt>
                <c:pt idx="6793">
                  <c:v>112434.30789052967</c:v>
                </c:pt>
                <c:pt idx="6794">
                  <c:v>112452.73259125625</c:v>
                </c:pt>
                <c:pt idx="6795">
                  <c:v>112471.15756799518</c:v>
                </c:pt>
                <c:pt idx="6796">
                  <c:v>112489.58282070572</c:v>
                </c:pt>
                <c:pt idx="6797">
                  <c:v>112508.00834934738</c:v>
                </c:pt>
                <c:pt idx="6798">
                  <c:v>112526.4341538795</c:v>
                </c:pt>
                <c:pt idx="6799">
                  <c:v>112544.86023426156</c:v>
                </c:pt>
                <c:pt idx="6800">
                  <c:v>112563.28659045296</c:v>
                </c:pt>
                <c:pt idx="6801">
                  <c:v>112581.71322241315</c:v>
                </c:pt>
                <c:pt idx="6802">
                  <c:v>112600.14013010163</c:v>
                </c:pt>
                <c:pt idx="6803">
                  <c:v>112618.56731347775</c:v>
                </c:pt>
                <c:pt idx="6804">
                  <c:v>112636.99477250114</c:v>
                </c:pt>
                <c:pt idx="6805">
                  <c:v>112655.42250713121</c:v>
                </c:pt>
                <c:pt idx="6806">
                  <c:v>112673.85051732745</c:v>
                </c:pt>
                <c:pt idx="6807">
                  <c:v>112692.27880304944</c:v>
                </c:pt>
                <c:pt idx="6808">
                  <c:v>112710.70736425667</c:v>
                </c:pt>
                <c:pt idx="6809">
                  <c:v>112729.13620090869</c:v>
                </c:pt>
                <c:pt idx="6810">
                  <c:v>112747.56531296506</c:v>
                </c:pt>
                <c:pt idx="6811">
                  <c:v>112765.99470038532</c:v>
                </c:pt>
                <c:pt idx="6812">
                  <c:v>112784.42436312903</c:v>
                </c:pt>
                <c:pt idx="6813">
                  <c:v>112802.85430115585</c:v>
                </c:pt>
                <c:pt idx="6814">
                  <c:v>112821.28451442535</c:v>
                </c:pt>
                <c:pt idx="6815">
                  <c:v>112839.71500289712</c:v>
                </c:pt>
                <c:pt idx="6816">
                  <c:v>112858.1457665308</c:v>
                </c:pt>
                <c:pt idx="6817">
                  <c:v>112876.57680528601</c:v>
                </c:pt>
                <c:pt idx="6818">
                  <c:v>112895.00811912242</c:v>
                </c:pt>
                <c:pt idx="6819">
                  <c:v>112913.43970799969</c:v>
                </c:pt>
                <c:pt idx="6820">
                  <c:v>112931.87157187745</c:v>
                </c:pt>
                <c:pt idx="6821">
                  <c:v>112950.30371071545</c:v>
                </c:pt>
                <c:pt idx="6822">
                  <c:v>112968.73612447332</c:v>
                </c:pt>
                <c:pt idx="6823">
                  <c:v>112987.16881311081</c:v>
                </c:pt>
                <c:pt idx="6824">
                  <c:v>113005.60177658763</c:v>
                </c:pt>
                <c:pt idx="6825">
                  <c:v>113024.03501486352</c:v>
                </c:pt>
                <c:pt idx="6826">
                  <c:v>113042.46852789819</c:v>
                </c:pt>
                <c:pt idx="6827">
                  <c:v>113060.90231565142</c:v>
                </c:pt>
                <c:pt idx="6828">
                  <c:v>113079.33637808297</c:v>
                </c:pt>
                <c:pt idx="6829">
                  <c:v>113097.77071515261</c:v>
                </c:pt>
                <c:pt idx="6830">
                  <c:v>113116.20532682016</c:v>
                </c:pt>
                <c:pt idx="6831">
                  <c:v>113134.64021304535</c:v>
                </c:pt>
                <c:pt idx="6832">
                  <c:v>113153.07537378807</c:v>
                </c:pt>
                <c:pt idx="6833">
                  <c:v>113171.51080900808</c:v>
                </c:pt>
                <c:pt idx="6834">
                  <c:v>113189.94651866533</c:v>
                </c:pt>
                <c:pt idx="6835">
                  <c:v>113208.38250271951</c:v>
                </c:pt>
                <c:pt idx="6836">
                  <c:v>113226.81876113059</c:v>
                </c:pt>
                <c:pt idx="6837">
                  <c:v>113245.25529385844</c:v>
                </c:pt>
                <c:pt idx="6838">
                  <c:v>113263.69210086287</c:v>
                </c:pt>
                <c:pt idx="6839">
                  <c:v>113282.12918210385</c:v>
                </c:pt>
                <c:pt idx="6840">
                  <c:v>113300.56653754124</c:v>
                </c:pt>
                <c:pt idx="6841">
                  <c:v>113319.00416713498</c:v>
                </c:pt>
                <c:pt idx="6842">
                  <c:v>113337.44207084498</c:v>
                </c:pt>
                <c:pt idx="6843">
                  <c:v>113355.88024863123</c:v>
                </c:pt>
                <c:pt idx="6844">
                  <c:v>113374.31870045362</c:v>
                </c:pt>
                <c:pt idx="6845">
                  <c:v>113392.75742627216</c:v>
                </c:pt>
                <c:pt idx="6846">
                  <c:v>113411.19642604685</c:v>
                </c:pt>
                <c:pt idx="6847">
                  <c:v>113429.63569973757</c:v>
                </c:pt>
                <c:pt idx="6848">
                  <c:v>113448.07524730446</c:v>
                </c:pt>
                <c:pt idx="6849">
                  <c:v>113466.51506870742</c:v>
                </c:pt>
                <c:pt idx="6850">
                  <c:v>113484.95516390653</c:v>
                </c:pt>
                <c:pt idx="6851">
                  <c:v>113503.39553286183</c:v>
                </c:pt>
                <c:pt idx="6852">
                  <c:v>113521.83617553336</c:v>
                </c:pt>
                <c:pt idx="6853">
                  <c:v>113540.27709188117</c:v>
                </c:pt>
                <c:pt idx="6854">
                  <c:v>113558.71828186531</c:v>
                </c:pt>
                <c:pt idx="6855">
                  <c:v>113577.15974544593</c:v>
                </c:pt>
                <c:pt idx="6856">
                  <c:v>113595.60148258304</c:v>
                </c:pt>
                <c:pt idx="6857">
                  <c:v>113614.04349323675</c:v>
                </c:pt>
                <c:pt idx="6858">
                  <c:v>113632.48577736726</c:v>
                </c:pt>
                <c:pt idx="6859">
                  <c:v>113650.92833493465</c:v>
                </c:pt>
                <c:pt idx="6860">
                  <c:v>113669.37116589907</c:v>
                </c:pt>
                <c:pt idx="6861">
                  <c:v>113687.8142702206</c:v>
                </c:pt>
                <c:pt idx="6862">
                  <c:v>113706.25764785951</c:v>
                </c:pt>
                <c:pt idx="6863">
                  <c:v>113724.70129877595</c:v>
                </c:pt>
                <c:pt idx="6864">
                  <c:v>113743.14522293008</c:v>
                </c:pt>
                <c:pt idx="6865">
                  <c:v>113761.58942028209</c:v>
                </c:pt>
                <c:pt idx="6866">
                  <c:v>113780.03389079223</c:v>
                </c:pt>
                <c:pt idx="6867">
                  <c:v>113798.47863442067</c:v>
                </c:pt>
                <c:pt idx="6868">
                  <c:v>113816.92365112765</c:v>
                </c:pt>
                <c:pt idx="6869">
                  <c:v>113835.36894087348</c:v>
                </c:pt>
                <c:pt idx="6870">
                  <c:v>113853.81450361837</c:v>
                </c:pt>
                <c:pt idx="6871">
                  <c:v>113872.26033932256</c:v>
                </c:pt>
                <c:pt idx="6872">
                  <c:v>113890.7064479464</c:v>
                </c:pt>
                <c:pt idx="6873">
                  <c:v>113909.15282945012</c:v>
                </c:pt>
                <c:pt idx="6874">
                  <c:v>113927.59948379408</c:v>
                </c:pt>
                <c:pt idx="6875">
                  <c:v>113946.04641093852</c:v>
                </c:pt>
                <c:pt idx="6876">
                  <c:v>113964.49361084377</c:v>
                </c:pt>
                <c:pt idx="6877">
                  <c:v>113982.94108347023</c:v>
                </c:pt>
                <c:pt idx="6878">
                  <c:v>114001.38882877828</c:v>
                </c:pt>
                <c:pt idx="6879">
                  <c:v>114019.83684672813</c:v>
                </c:pt>
                <c:pt idx="6880">
                  <c:v>114038.28513728028</c:v>
                </c:pt>
                <c:pt idx="6881">
                  <c:v>114056.73370039508</c:v>
                </c:pt>
                <c:pt idx="6882">
                  <c:v>114075.18253603294</c:v>
                </c:pt>
                <c:pt idx="6883">
                  <c:v>114093.63164415421</c:v>
                </c:pt>
                <c:pt idx="6884">
                  <c:v>114112.08102471936</c:v>
                </c:pt>
                <c:pt idx="6885">
                  <c:v>114130.53067768879</c:v>
                </c:pt>
                <c:pt idx="6886">
                  <c:v>114148.98060302292</c:v>
                </c:pt>
                <c:pt idx="6887">
                  <c:v>114167.43080068231</c:v>
                </c:pt>
                <c:pt idx="6888">
                  <c:v>114185.88127062733</c:v>
                </c:pt>
                <c:pt idx="6889">
                  <c:v>114204.33201281844</c:v>
                </c:pt>
                <c:pt idx="6890">
                  <c:v>114222.78302721621</c:v>
                </c:pt>
                <c:pt idx="6891">
                  <c:v>114241.23431378105</c:v>
                </c:pt>
                <c:pt idx="6892">
                  <c:v>114259.68587247354</c:v>
                </c:pt>
                <c:pt idx="6893">
                  <c:v>114278.13770325413</c:v>
                </c:pt>
                <c:pt idx="6894">
                  <c:v>114296.58980608344</c:v>
                </c:pt>
                <c:pt idx="6895">
                  <c:v>114315.04218092197</c:v>
                </c:pt>
                <c:pt idx="6896">
                  <c:v>114333.49482773023</c:v>
                </c:pt>
                <c:pt idx="6897">
                  <c:v>114351.94774646887</c:v>
                </c:pt>
                <c:pt idx="6898">
                  <c:v>114370.4009370984</c:v>
                </c:pt>
                <c:pt idx="6899">
                  <c:v>114388.85439957945</c:v>
                </c:pt>
                <c:pt idx="6900">
                  <c:v>114407.30813387263</c:v>
                </c:pt>
                <c:pt idx="6901">
                  <c:v>114425.76213993851</c:v>
                </c:pt>
                <c:pt idx="6902">
                  <c:v>114444.21641773776</c:v>
                </c:pt>
                <c:pt idx="6903">
                  <c:v>114462.670967231</c:v>
                </c:pt>
                <c:pt idx="6904">
                  <c:v>114481.12578837883</c:v>
                </c:pt>
                <c:pt idx="6905">
                  <c:v>114499.58088114196</c:v>
                </c:pt>
                <c:pt idx="6906">
                  <c:v>114518.03624548101</c:v>
                </c:pt>
                <c:pt idx="6907">
                  <c:v>114536.49188135673</c:v>
                </c:pt>
                <c:pt idx="6908">
                  <c:v>114554.94778872981</c:v>
                </c:pt>
                <c:pt idx="6909">
                  <c:v>114573.40396756088</c:v>
                </c:pt>
                <c:pt idx="6910">
                  <c:v>114591.86041781076</c:v>
                </c:pt>
                <c:pt idx="6911">
                  <c:v>114610.31713944009</c:v>
                </c:pt>
                <c:pt idx="6912">
                  <c:v>114628.7741324096</c:v>
                </c:pt>
                <c:pt idx="6913">
                  <c:v>114647.23139668012</c:v>
                </c:pt>
                <c:pt idx="6914">
                  <c:v>114665.68893221232</c:v>
                </c:pt>
                <c:pt idx="6915">
                  <c:v>114684.14673896703</c:v>
                </c:pt>
                <c:pt idx="6916">
                  <c:v>114702.60481690503</c:v>
                </c:pt>
                <c:pt idx="6917">
                  <c:v>114721.06316598713</c:v>
                </c:pt>
                <c:pt idx="6918">
                  <c:v>114739.52178617408</c:v>
                </c:pt>
                <c:pt idx="6919">
                  <c:v>114757.98067742669</c:v>
                </c:pt>
                <c:pt idx="6920">
                  <c:v>114776.43983970584</c:v>
                </c:pt>
                <c:pt idx="6921">
                  <c:v>114794.89927297241</c:v>
                </c:pt>
                <c:pt idx="6922">
                  <c:v>114813.35897718716</c:v>
                </c:pt>
                <c:pt idx="6923">
                  <c:v>114831.81895231099</c:v>
                </c:pt>
                <c:pt idx="6924">
                  <c:v>114850.27919830479</c:v>
                </c:pt>
                <c:pt idx="6925">
                  <c:v>114868.73971512938</c:v>
                </c:pt>
                <c:pt idx="6926">
                  <c:v>114887.20050274579</c:v>
                </c:pt>
                <c:pt idx="6927">
                  <c:v>114905.66156111479</c:v>
                </c:pt>
                <c:pt idx="6928">
                  <c:v>114924.12289019735</c:v>
                </c:pt>
                <c:pt idx="6929">
                  <c:v>114942.58448995442</c:v>
                </c:pt>
                <c:pt idx="6930">
                  <c:v>114961.04636034691</c:v>
                </c:pt>
                <c:pt idx="6931">
                  <c:v>114979.5085013358</c:v>
                </c:pt>
                <c:pt idx="6932">
                  <c:v>114997.97091288204</c:v>
                </c:pt>
                <c:pt idx="6933">
                  <c:v>115016.43359494657</c:v>
                </c:pt>
                <c:pt idx="6934">
                  <c:v>115034.89654749045</c:v>
                </c:pt>
                <c:pt idx="6935">
                  <c:v>115053.35977047465</c:v>
                </c:pt>
                <c:pt idx="6936">
                  <c:v>115071.82326386016</c:v>
                </c:pt>
                <c:pt idx="6937">
                  <c:v>115090.28702760799</c:v>
                </c:pt>
                <c:pt idx="6938">
                  <c:v>115108.75106167921</c:v>
                </c:pt>
                <c:pt idx="6939">
                  <c:v>115127.21536603487</c:v>
                </c:pt>
                <c:pt idx="6940">
                  <c:v>115145.67994063601</c:v>
                </c:pt>
                <c:pt idx="6941">
                  <c:v>115164.14478544361</c:v>
                </c:pt>
                <c:pt idx="6942">
                  <c:v>115182.60990041887</c:v>
                </c:pt>
                <c:pt idx="6943">
                  <c:v>115201.07528552281</c:v>
                </c:pt>
                <c:pt idx="6944">
                  <c:v>115219.54094071654</c:v>
                </c:pt>
                <c:pt idx="6945">
                  <c:v>115238.0068659612</c:v>
                </c:pt>
                <c:pt idx="6946">
                  <c:v>115256.47306121791</c:v>
                </c:pt>
                <c:pt idx="6947">
                  <c:v>115274.93952644776</c:v>
                </c:pt>
                <c:pt idx="6948">
                  <c:v>115293.40626161189</c:v>
                </c:pt>
                <c:pt idx="6949">
                  <c:v>115311.87326667155</c:v>
                </c:pt>
                <c:pt idx="6950">
                  <c:v>115330.34054158775</c:v>
                </c:pt>
                <c:pt idx="6951">
                  <c:v>115348.80808632182</c:v>
                </c:pt>
                <c:pt idx="6952">
                  <c:v>115367.27590083491</c:v>
                </c:pt>
                <c:pt idx="6953">
                  <c:v>115385.74398508811</c:v>
                </c:pt>
                <c:pt idx="6954">
                  <c:v>115404.21233904272</c:v>
                </c:pt>
                <c:pt idx="6955">
                  <c:v>115422.68096266004</c:v>
                </c:pt>
                <c:pt idx="6956">
                  <c:v>115441.14985590115</c:v>
                </c:pt>
                <c:pt idx="6957">
                  <c:v>115459.61901872739</c:v>
                </c:pt>
                <c:pt idx="6958">
                  <c:v>115478.08845109995</c:v>
                </c:pt>
                <c:pt idx="6959">
                  <c:v>115496.55815298019</c:v>
                </c:pt>
                <c:pt idx="6960">
                  <c:v>115515.02812432928</c:v>
                </c:pt>
                <c:pt idx="6961">
                  <c:v>115533.49836510856</c:v>
                </c:pt>
                <c:pt idx="6962">
                  <c:v>115551.96887527933</c:v>
                </c:pt>
                <c:pt idx="6963">
                  <c:v>115570.43965480295</c:v>
                </c:pt>
                <c:pt idx="6964">
                  <c:v>115588.91070364065</c:v>
                </c:pt>
                <c:pt idx="6965">
                  <c:v>115607.38202175386</c:v>
                </c:pt>
                <c:pt idx="6966">
                  <c:v>115625.85360910383</c:v>
                </c:pt>
                <c:pt idx="6967">
                  <c:v>115644.32546565199</c:v>
                </c:pt>
                <c:pt idx="6968">
                  <c:v>115662.7975913596</c:v>
                </c:pt>
                <c:pt idx="6969">
                  <c:v>115681.26998618818</c:v>
                </c:pt>
                <c:pt idx="6970">
                  <c:v>115699.742650099</c:v>
                </c:pt>
                <c:pt idx="6971">
                  <c:v>115718.21558305353</c:v>
                </c:pt>
                <c:pt idx="6972">
                  <c:v>115736.6887850132</c:v>
                </c:pt>
                <c:pt idx="6973">
                  <c:v>115755.16225593936</c:v>
                </c:pt>
                <c:pt idx="6974">
                  <c:v>115773.63599579348</c:v>
                </c:pt>
                <c:pt idx="6975">
                  <c:v>115792.11000453701</c:v>
                </c:pt>
                <c:pt idx="6976">
                  <c:v>115810.5842821314</c:v>
                </c:pt>
                <c:pt idx="6977">
                  <c:v>115829.05882853809</c:v>
                </c:pt>
                <c:pt idx="6978">
                  <c:v>115847.53364371855</c:v>
                </c:pt>
                <c:pt idx="6979">
                  <c:v>115866.00872763435</c:v>
                </c:pt>
                <c:pt idx="6980">
                  <c:v>115884.48408024687</c:v>
                </c:pt>
                <c:pt idx="6981">
                  <c:v>115902.95970151773</c:v>
                </c:pt>
                <c:pt idx="6982">
                  <c:v>115921.43559140839</c:v>
                </c:pt>
                <c:pt idx="6983">
                  <c:v>115939.91174988044</c:v>
                </c:pt>
                <c:pt idx="6984">
                  <c:v>115958.38817689536</c:v>
                </c:pt>
                <c:pt idx="6985">
                  <c:v>115976.86487241468</c:v>
                </c:pt>
                <c:pt idx="6986">
                  <c:v>115995.34183640004</c:v>
                </c:pt>
                <c:pt idx="6987">
                  <c:v>116013.81906881304</c:v>
                </c:pt>
                <c:pt idx="6988">
                  <c:v>116032.29656961514</c:v>
                </c:pt>
                <c:pt idx="6989">
                  <c:v>116050.77433876805</c:v>
                </c:pt>
                <c:pt idx="6990">
                  <c:v>116069.25237623334</c:v>
                </c:pt>
                <c:pt idx="6991">
                  <c:v>116087.73068197265</c:v>
                </c:pt>
                <c:pt idx="6992">
                  <c:v>116106.20925594759</c:v>
                </c:pt>
                <c:pt idx="6993">
                  <c:v>116124.68809811979</c:v>
                </c:pt>
                <c:pt idx="6994">
                  <c:v>116143.16720845092</c:v>
                </c:pt>
                <c:pt idx="6995">
                  <c:v>116161.64658690264</c:v>
                </c:pt>
                <c:pt idx="6996">
                  <c:v>116180.12623343665</c:v>
                </c:pt>
                <c:pt idx="6997">
                  <c:v>116198.60614801465</c:v>
                </c:pt>
                <c:pt idx="6998">
                  <c:v>116217.08633059822</c:v>
                </c:pt>
                <c:pt idx="6999">
                  <c:v>116235.56678114917</c:v>
                </c:pt>
                <c:pt idx="7000">
                  <c:v>116254.04749962923</c:v>
                </c:pt>
                <c:pt idx="7001">
                  <c:v>116272.52848600011</c:v>
                </c:pt>
                <c:pt idx="7002">
                  <c:v>116291.00974022351</c:v>
                </c:pt>
                <c:pt idx="7003">
                  <c:v>116309.49126226123</c:v>
                </c:pt>
                <c:pt idx="7004">
                  <c:v>116327.97305207502</c:v>
                </c:pt>
                <c:pt idx="7005">
                  <c:v>116346.45510962664</c:v>
                </c:pt>
                <c:pt idx="7006">
                  <c:v>116364.93743487787</c:v>
                </c:pt>
                <c:pt idx="7007">
                  <c:v>116383.42002779053</c:v>
                </c:pt>
                <c:pt idx="7008">
                  <c:v>116401.90288832641</c:v>
                </c:pt>
                <c:pt idx="7009">
                  <c:v>116420.38601644736</c:v>
                </c:pt>
                <c:pt idx="7010">
                  <c:v>116438.86941211515</c:v>
                </c:pt>
                <c:pt idx="7011">
                  <c:v>116457.35307529166</c:v>
                </c:pt>
                <c:pt idx="7012">
                  <c:v>116475.83700593872</c:v>
                </c:pt>
                <c:pt idx="7013">
                  <c:v>116494.32120401823</c:v>
                </c:pt>
                <c:pt idx="7014">
                  <c:v>116512.80566949201</c:v>
                </c:pt>
                <c:pt idx="7015">
                  <c:v>116531.29040232192</c:v>
                </c:pt>
                <c:pt idx="7016">
                  <c:v>116549.77540246995</c:v>
                </c:pt>
                <c:pt idx="7017">
                  <c:v>116568.26066989792</c:v>
                </c:pt>
                <c:pt idx="7018">
                  <c:v>116586.74620456781</c:v>
                </c:pt>
                <c:pt idx="7019">
                  <c:v>116605.23200644151</c:v>
                </c:pt>
                <c:pt idx="7020">
                  <c:v>116623.71807548091</c:v>
                </c:pt>
                <c:pt idx="7021">
                  <c:v>116642.20441164808</c:v>
                </c:pt>
                <c:pt idx="7022">
                  <c:v>116660.69101490488</c:v>
                </c:pt>
                <c:pt idx="7023">
                  <c:v>116679.17788521327</c:v>
                </c:pt>
                <c:pt idx="7024">
                  <c:v>116697.66502253532</c:v>
                </c:pt>
                <c:pt idx="7025">
                  <c:v>116716.15242683294</c:v>
                </c:pt>
                <c:pt idx="7026">
                  <c:v>116734.64009806812</c:v>
                </c:pt>
                <c:pt idx="7027">
                  <c:v>116753.12803620292</c:v>
                </c:pt>
                <c:pt idx="7028">
                  <c:v>116771.61624119937</c:v>
                </c:pt>
                <c:pt idx="7029">
                  <c:v>116790.10471301951</c:v>
                </c:pt>
                <c:pt idx="7030">
                  <c:v>116808.59345162535</c:v>
                </c:pt>
                <c:pt idx="7031">
                  <c:v>116827.08245697894</c:v>
                </c:pt>
                <c:pt idx="7032">
                  <c:v>116845.57172904242</c:v>
                </c:pt>
                <c:pt idx="7033">
                  <c:v>116864.06126777771</c:v>
                </c:pt>
                <c:pt idx="7034">
                  <c:v>116882.55107314709</c:v>
                </c:pt>
                <c:pt idx="7035">
                  <c:v>116901.04114511253</c:v>
                </c:pt>
                <c:pt idx="7036">
                  <c:v>116919.53148363619</c:v>
                </c:pt>
                <c:pt idx="7037">
                  <c:v>116938.02208868021</c:v>
                </c:pt>
                <c:pt idx="7038">
                  <c:v>116956.51296020662</c:v>
                </c:pt>
                <c:pt idx="7039">
                  <c:v>116975.0040981777</c:v>
                </c:pt>
                <c:pt idx="7040">
                  <c:v>116993.49550255551</c:v>
                </c:pt>
                <c:pt idx="7041">
                  <c:v>117011.9871733022</c:v>
                </c:pt>
                <c:pt idx="7042">
                  <c:v>117030.47911038007</c:v>
                </c:pt>
                <c:pt idx="7043">
                  <c:v>117048.97131375116</c:v>
                </c:pt>
                <c:pt idx="7044">
                  <c:v>117067.46378337769</c:v>
                </c:pt>
                <c:pt idx="7045">
                  <c:v>117085.95651922195</c:v>
                </c:pt>
                <c:pt idx="7046">
                  <c:v>117104.4495212461</c:v>
                </c:pt>
                <c:pt idx="7047">
                  <c:v>117122.94278941238</c:v>
                </c:pt>
                <c:pt idx="7048">
                  <c:v>117141.43632368304</c:v>
                </c:pt>
                <c:pt idx="7049">
                  <c:v>117159.93012402032</c:v>
                </c:pt>
                <c:pt idx="7050">
                  <c:v>117178.42419038643</c:v>
                </c:pt>
                <c:pt idx="7051">
                  <c:v>117196.91852274371</c:v>
                </c:pt>
                <c:pt idx="7052">
                  <c:v>117215.41312105439</c:v>
                </c:pt>
                <c:pt idx="7053">
                  <c:v>117233.90798528084</c:v>
                </c:pt>
                <c:pt idx="7054">
                  <c:v>117252.40311538528</c:v>
                </c:pt>
                <c:pt idx="7055">
                  <c:v>117270.89851133002</c:v>
                </c:pt>
                <c:pt idx="7056">
                  <c:v>117289.39417307745</c:v>
                </c:pt>
                <c:pt idx="7057">
                  <c:v>117307.89010058988</c:v>
                </c:pt>
                <c:pt idx="7058">
                  <c:v>117326.38629382962</c:v>
                </c:pt>
                <c:pt idx="7059">
                  <c:v>117344.88275275909</c:v>
                </c:pt>
                <c:pt idx="7060">
                  <c:v>117363.37947734064</c:v>
                </c:pt>
                <c:pt idx="7061">
                  <c:v>117381.87646753661</c:v>
                </c:pt>
                <c:pt idx="7062">
                  <c:v>117400.3737233094</c:v>
                </c:pt>
                <c:pt idx="7063">
                  <c:v>117418.8712446214</c:v>
                </c:pt>
                <c:pt idx="7064">
                  <c:v>117437.36903143505</c:v>
                </c:pt>
                <c:pt idx="7065">
                  <c:v>117455.86708371276</c:v>
                </c:pt>
                <c:pt idx="7066">
                  <c:v>117474.36540141696</c:v>
                </c:pt>
                <c:pt idx="7067">
                  <c:v>117492.8639845101</c:v>
                </c:pt>
                <c:pt idx="7068">
                  <c:v>117511.36283295458</c:v>
                </c:pt>
                <c:pt idx="7069">
                  <c:v>117529.86194671295</c:v>
                </c:pt>
                <c:pt idx="7070">
                  <c:v>117548.36132574762</c:v>
                </c:pt>
                <c:pt idx="7071">
                  <c:v>117566.86097002107</c:v>
                </c:pt>
                <c:pt idx="7072">
                  <c:v>117585.36087949584</c:v>
                </c:pt>
                <c:pt idx="7073">
                  <c:v>117603.86105413441</c:v>
                </c:pt>
                <c:pt idx="7074">
                  <c:v>117622.36149389928</c:v>
                </c:pt>
                <c:pt idx="7075">
                  <c:v>117640.86219875302</c:v>
                </c:pt>
                <c:pt idx="7076">
                  <c:v>117659.36316865811</c:v>
                </c:pt>
                <c:pt idx="7077">
                  <c:v>117677.86440357711</c:v>
                </c:pt>
                <c:pt idx="7078">
                  <c:v>117696.36590347262</c:v>
                </c:pt>
                <c:pt idx="7079">
                  <c:v>117714.86766830721</c:v>
                </c:pt>
                <c:pt idx="7080">
                  <c:v>117733.3696980434</c:v>
                </c:pt>
                <c:pt idx="7081">
                  <c:v>117751.87199264384</c:v>
                </c:pt>
                <c:pt idx="7082">
                  <c:v>117770.37455207108</c:v>
                </c:pt>
                <c:pt idx="7083">
                  <c:v>117788.87737628775</c:v>
                </c:pt>
                <c:pt idx="7084">
                  <c:v>117807.38046525646</c:v>
                </c:pt>
                <c:pt idx="7085">
                  <c:v>117825.88381893988</c:v>
                </c:pt>
                <c:pt idx="7086">
                  <c:v>117844.38743730063</c:v>
                </c:pt>
                <c:pt idx="7087">
                  <c:v>117862.89132030139</c:v>
                </c:pt>
                <c:pt idx="7088">
                  <c:v>117881.39546790477</c:v>
                </c:pt>
                <c:pt idx="7089">
                  <c:v>117899.89988007344</c:v>
                </c:pt>
                <c:pt idx="7090">
                  <c:v>117918.40455677014</c:v>
                </c:pt>
                <c:pt idx="7091">
                  <c:v>117936.90949795756</c:v>
                </c:pt>
                <c:pt idx="7092">
                  <c:v>117955.41470359836</c:v>
                </c:pt>
                <c:pt idx="7093">
                  <c:v>117973.92017365529</c:v>
                </c:pt>
                <c:pt idx="7094">
                  <c:v>117992.4259080911</c:v>
                </c:pt>
                <c:pt idx="7095">
                  <c:v>118010.93190686846</c:v>
                </c:pt>
                <c:pt idx="7096">
                  <c:v>118029.43816995015</c:v>
                </c:pt>
                <c:pt idx="7097">
                  <c:v>118047.94469729897</c:v>
                </c:pt>
                <c:pt idx="7098">
                  <c:v>118066.45148887765</c:v>
                </c:pt>
                <c:pt idx="7099">
                  <c:v>118084.95854464892</c:v>
                </c:pt>
                <c:pt idx="7100">
                  <c:v>118103.46586457566</c:v>
                </c:pt>
                <c:pt idx="7101">
                  <c:v>118121.97344862063</c:v>
                </c:pt>
                <c:pt idx="7102">
                  <c:v>118140.48129674663</c:v>
                </c:pt>
                <c:pt idx="7103">
                  <c:v>118158.98940891649</c:v>
                </c:pt>
                <c:pt idx="7104">
                  <c:v>118177.49778509307</c:v>
                </c:pt>
                <c:pt idx="7105">
                  <c:v>118196.00642523915</c:v>
                </c:pt>
                <c:pt idx="7106">
                  <c:v>118214.51532931764</c:v>
                </c:pt>
                <c:pt idx="7107">
                  <c:v>118233.02449729142</c:v>
                </c:pt>
                <c:pt idx="7108">
                  <c:v>118251.53392912327</c:v>
                </c:pt>
                <c:pt idx="7109">
                  <c:v>118270.04362477617</c:v>
                </c:pt>
                <c:pt idx="7110">
                  <c:v>118288.55358421293</c:v>
                </c:pt>
                <c:pt idx="7111">
                  <c:v>118307.06380739652</c:v>
                </c:pt>
                <c:pt idx="7112">
                  <c:v>118325.57429428985</c:v>
                </c:pt>
                <c:pt idx="7113">
                  <c:v>118344.08504485583</c:v>
                </c:pt>
                <c:pt idx="7114">
                  <c:v>118362.59605905737</c:v>
                </c:pt>
                <c:pt idx="7115">
                  <c:v>118381.10733685744</c:v>
                </c:pt>
                <c:pt idx="7116">
                  <c:v>118399.618878219</c:v>
                </c:pt>
                <c:pt idx="7117">
                  <c:v>118418.13068310505</c:v>
                </c:pt>
                <c:pt idx="7118">
                  <c:v>118436.6427514785</c:v>
                </c:pt>
                <c:pt idx="7119">
                  <c:v>118455.15508330241</c:v>
                </c:pt>
                <c:pt idx="7120">
                  <c:v>118473.66767853971</c:v>
                </c:pt>
                <c:pt idx="7121">
                  <c:v>118492.18053715346</c:v>
                </c:pt>
                <c:pt idx="7122">
                  <c:v>118510.69365910663</c:v>
                </c:pt>
                <c:pt idx="7123">
                  <c:v>118529.20704436234</c:v>
                </c:pt>
                <c:pt idx="7124">
                  <c:v>118547.72069288352</c:v>
                </c:pt>
                <c:pt idx="7125">
                  <c:v>118566.23460463328</c:v>
                </c:pt>
                <c:pt idx="7126">
                  <c:v>118584.74877957466</c:v>
                </c:pt>
                <c:pt idx="7127">
                  <c:v>118603.26321767074</c:v>
                </c:pt>
                <c:pt idx="7128">
                  <c:v>118621.77791888463</c:v>
                </c:pt>
                <c:pt idx="7129">
                  <c:v>118640.29288317931</c:v>
                </c:pt>
                <c:pt idx="7130">
                  <c:v>118658.8081105181</c:v>
                </c:pt>
                <c:pt idx="7131">
                  <c:v>118677.32360086392</c:v>
                </c:pt>
                <c:pt idx="7132">
                  <c:v>118695.83935417993</c:v>
                </c:pt>
                <c:pt idx="7133">
                  <c:v>118714.35537042929</c:v>
                </c:pt>
                <c:pt idx="7134">
                  <c:v>118732.87164957517</c:v>
                </c:pt>
                <c:pt idx="7135">
                  <c:v>118751.38819158071</c:v>
                </c:pt>
                <c:pt idx="7136">
                  <c:v>118769.90499640899</c:v>
                </c:pt>
                <c:pt idx="7137">
                  <c:v>118788.42206402331</c:v>
                </c:pt>
                <c:pt idx="7138">
                  <c:v>118806.93939438676</c:v>
                </c:pt>
                <c:pt idx="7139">
                  <c:v>118825.45698746257</c:v>
                </c:pt>
                <c:pt idx="7140">
                  <c:v>118843.97484321399</c:v>
                </c:pt>
                <c:pt idx="7141">
                  <c:v>118862.49296160418</c:v>
                </c:pt>
                <c:pt idx="7142">
                  <c:v>118881.01134259638</c:v>
                </c:pt>
                <c:pt idx="7143">
                  <c:v>118899.52998615385</c:v>
                </c:pt>
                <c:pt idx="7144">
                  <c:v>118918.04889223976</c:v>
                </c:pt>
                <c:pt idx="7145">
                  <c:v>118936.56806081744</c:v>
                </c:pt>
                <c:pt idx="7146">
                  <c:v>118955.08749185015</c:v>
                </c:pt>
                <c:pt idx="7147">
                  <c:v>118973.60718530118</c:v>
                </c:pt>
                <c:pt idx="7148">
                  <c:v>118992.12714113375</c:v>
                </c:pt>
                <c:pt idx="7149">
                  <c:v>119010.64735931119</c:v>
                </c:pt>
                <c:pt idx="7150">
                  <c:v>119029.16783979686</c:v>
                </c:pt>
                <c:pt idx="7151">
                  <c:v>119047.68858255405</c:v>
                </c:pt>
                <c:pt idx="7152">
                  <c:v>119066.20958754604</c:v>
                </c:pt>
                <c:pt idx="7153">
                  <c:v>119084.7308547362</c:v>
                </c:pt>
                <c:pt idx="7154">
                  <c:v>119103.2523840879</c:v>
                </c:pt>
                <c:pt idx="7155">
                  <c:v>119121.77417556451</c:v>
                </c:pt>
                <c:pt idx="7156">
                  <c:v>119140.29622912932</c:v>
                </c:pt>
                <c:pt idx="7157">
                  <c:v>119158.81854474585</c:v>
                </c:pt>
                <c:pt idx="7158">
                  <c:v>119177.34112237736</c:v>
                </c:pt>
                <c:pt idx="7159">
                  <c:v>119195.86396198727</c:v>
                </c:pt>
                <c:pt idx="7160">
                  <c:v>119214.38706353906</c:v>
                </c:pt>
                <c:pt idx="7161">
                  <c:v>119232.91042699608</c:v>
                </c:pt>
                <c:pt idx="7162">
                  <c:v>119251.4340523218</c:v>
                </c:pt>
                <c:pt idx="7163">
                  <c:v>119269.95793947963</c:v>
                </c:pt>
                <c:pt idx="7164">
                  <c:v>119288.4820884331</c:v>
                </c:pt>
                <c:pt idx="7165">
                  <c:v>119307.00649914559</c:v>
                </c:pt>
                <c:pt idx="7166">
                  <c:v>119325.53117158059</c:v>
                </c:pt>
                <c:pt idx="7167">
                  <c:v>119344.05610570159</c:v>
                </c:pt>
                <c:pt idx="7168">
                  <c:v>119362.58130147205</c:v>
                </c:pt>
                <c:pt idx="7169">
                  <c:v>119381.10675885559</c:v>
                </c:pt>
                <c:pt idx="7170">
                  <c:v>119399.63247781554</c:v>
                </c:pt>
                <c:pt idx="7171">
                  <c:v>119418.15845831559</c:v>
                </c:pt>
                <c:pt idx="7172">
                  <c:v>119436.68470031919</c:v>
                </c:pt>
                <c:pt idx="7173">
                  <c:v>119455.21120378986</c:v>
                </c:pt>
                <c:pt idx="7174">
                  <c:v>119473.73796869125</c:v>
                </c:pt>
                <c:pt idx="7175">
                  <c:v>119492.26499498679</c:v>
                </c:pt>
                <c:pt idx="7176">
                  <c:v>119510.79228264018</c:v>
                </c:pt>
                <c:pt idx="7177">
                  <c:v>119529.31983161495</c:v>
                </c:pt>
                <c:pt idx="7178">
                  <c:v>119547.84764187469</c:v>
                </c:pt>
                <c:pt idx="7179">
                  <c:v>119566.37571338304</c:v>
                </c:pt>
                <c:pt idx="7180">
                  <c:v>119584.90404610352</c:v>
                </c:pt>
                <c:pt idx="7181">
                  <c:v>119603.43263999982</c:v>
                </c:pt>
                <c:pt idx="7182">
                  <c:v>119621.96149503565</c:v>
                </c:pt>
                <c:pt idx="7183">
                  <c:v>119640.49061117449</c:v>
                </c:pt>
                <c:pt idx="7184">
                  <c:v>119659.01998838018</c:v>
                </c:pt>
                <c:pt idx="7185">
                  <c:v>119677.54962661622</c:v>
                </c:pt>
                <c:pt idx="7186">
                  <c:v>119696.07952584638</c:v>
                </c:pt>
                <c:pt idx="7187">
                  <c:v>119714.60968603434</c:v>
                </c:pt>
                <c:pt idx="7188">
                  <c:v>119733.14010714371</c:v>
                </c:pt>
                <c:pt idx="7189">
                  <c:v>119751.67078913833</c:v>
                </c:pt>
                <c:pt idx="7190">
                  <c:v>119770.20173198181</c:v>
                </c:pt>
                <c:pt idx="7191">
                  <c:v>119788.73293563788</c:v>
                </c:pt>
                <c:pt idx="7192">
                  <c:v>119807.26440007034</c:v>
                </c:pt>
                <c:pt idx="7193">
                  <c:v>119825.79612524291</c:v>
                </c:pt>
                <c:pt idx="7194">
                  <c:v>119844.32811111935</c:v>
                </c:pt>
                <c:pt idx="7195">
                  <c:v>119862.86035766338</c:v>
                </c:pt>
                <c:pt idx="7196">
                  <c:v>119881.39286483882</c:v>
                </c:pt>
                <c:pt idx="7197">
                  <c:v>119899.92563260945</c:v>
                </c:pt>
                <c:pt idx="7198">
                  <c:v>119918.45866093908</c:v>
                </c:pt>
                <c:pt idx="7199">
                  <c:v>119936.99194979147</c:v>
                </c:pt>
                <c:pt idx="7200">
                  <c:v>119955.52549913051</c:v>
                </c:pt>
                <c:pt idx="7201">
                  <c:v>119974.05930891992</c:v>
                </c:pt>
                <c:pt idx="7202">
                  <c:v>119992.5933791236</c:v>
                </c:pt>
                <c:pt idx="7203">
                  <c:v>120011.12770970548</c:v>
                </c:pt>
                <c:pt idx="7204">
                  <c:v>120029.66230062925</c:v>
                </c:pt>
                <c:pt idx="7205">
                  <c:v>120048.19715185888</c:v>
                </c:pt>
                <c:pt idx="7206">
                  <c:v>120066.73226335824</c:v>
                </c:pt>
                <c:pt idx="7207">
                  <c:v>120085.26763509118</c:v>
                </c:pt>
                <c:pt idx="7208">
                  <c:v>120103.80326702161</c:v>
                </c:pt>
                <c:pt idx="7209">
                  <c:v>120122.33915911349</c:v>
                </c:pt>
                <c:pt idx="7210">
                  <c:v>120140.87531133066</c:v>
                </c:pt>
                <c:pt idx="7211">
                  <c:v>120159.41172363708</c:v>
                </c:pt>
                <c:pt idx="7212">
                  <c:v>120177.94839599666</c:v>
                </c:pt>
                <c:pt idx="7213">
                  <c:v>120196.48532837341</c:v>
                </c:pt>
                <c:pt idx="7214">
                  <c:v>120215.02252073122</c:v>
                </c:pt>
                <c:pt idx="7215">
                  <c:v>120233.55997303408</c:v>
                </c:pt>
                <c:pt idx="7216">
                  <c:v>120252.09768524599</c:v>
                </c:pt>
                <c:pt idx="7217">
                  <c:v>120270.63565733092</c:v>
                </c:pt>
                <c:pt idx="7218">
                  <c:v>120289.17388925281</c:v>
                </c:pt>
                <c:pt idx="7219">
                  <c:v>120307.71238097578</c:v>
                </c:pt>
                <c:pt idx="7220">
                  <c:v>120326.25113246376</c:v>
                </c:pt>
                <c:pt idx="7221">
                  <c:v>120344.7901436808</c:v>
                </c:pt>
                <c:pt idx="7222">
                  <c:v>120363.32941459097</c:v>
                </c:pt>
                <c:pt idx="7223">
                  <c:v>120381.86894515823</c:v>
                </c:pt>
                <c:pt idx="7224">
                  <c:v>120400.40873534672</c:v>
                </c:pt>
                <c:pt idx="7225">
                  <c:v>120418.94878512046</c:v>
                </c:pt>
                <c:pt idx="7226">
                  <c:v>120437.4890944436</c:v>
                </c:pt>
                <c:pt idx="7227">
                  <c:v>120456.02966328015</c:v>
                </c:pt>
                <c:pt idx="7228">
                  <c:v>120474.5704915942</c:v>
                </c:pt>
                <c:pt idx="7229">
                  <c:v>120493.11157934986</c:v>
                </c:pt>
                <c:pt idx="7230">
                  <c:v>120511.65292651133</c:v>
                </c:pt>
                <c:pt idx="7231">
                  <c:v>120530.19453304262</c:v>
                </c:pt>
                <c:pt idx="7232">
                  <c:v>120548.73639890799</c:v>
                </c:pt>
                <c:pt idx="7233">
                  <c:v>120567.27852407143</c:v>
                </c:pt>
                <c:pt idx="7234">
                  <c:v>120585.82090849725</c:v>
                </c:pt>
                <c:pt idx="7235">
                  <c:v>120604.36355214949</c:v>
                </c:pt>
                <c:pt idx="7236">
                  <c:v>120622.90645499241</c:v>
                </c:pt>
                <c:pt idx="7237">
                  <c:v>120641.44961699015</c:v>
                </c:pt>
                <c:pt idx="7238">
                  <c:v>120659.99303810693</c:v>
                </c:pt>
                <c:pt idx="7239">
                  <c:v>120678.536718307</c:v>
                </c:pt>
                <c:pt idx="7240">
                  <c:v>120697.08065755447</c:v>
                </c:pt>
                <c:pt idx="7241">
                  <c:v>120715.62485581364</c:v>
                </c:pt>
                <c:pt idx="7242">
                  <c:v>120734.16931304873</c:v>
                </c:pt>
                <c:pt idx="7243">
                  <c:v>120752.71402922393</c:v>
                </c:pt>
                <c:pt idx="7244">
                  <c:v>120771.25900430356</c:v>
                </c:pt>
                <c:pt idx="7245">
                  <c:v>120789.80423825186</c:v>
                </c:pt>
                <c:pt idx="7246">
                  <c:v>120808.34973103316</c:v>
                </c:pt>
                <c:pt idx="7247">
                  <c:v>120826.89548261165</c:v>
                </c:pt>
                <c:pt idx="7248">
                  <c:v>120845.44149295169</c:v>
                </c:pt>
                <c:pt idx="7249">
                  <c:v>120863.98776201754</c:v>
                </c:pt>
                <c:pt idx="7250">
                  <c:v>120882.53428977352</c:v>
                </c:pt>
                <c:pt idx="7251">
                  <c:v>120901.08107618404</c:v>
                </c:pt>
                <c:pt idx="7252">
                  <c:v>120919.62812121333</c:v>
                </c:pt>
                <c:pt idx="7253">
                  <c:v>120938.17542482576</c:v>
                </c:pt>
                <c:pt idx="7254">
                  <c:v>120956.72298698568</c:v>
                </c:pt>
                <c:pt idx="7255">
                  <c:v>120975.27080765745</c:v>
                </c:pt>
                <c:pt idx="7256">
                  <c:v>120993.81888680546</c:v>
                </c:pt>
                <c:pt idx="7257">
                  <c:v>121012.36722439414</c:v>
                </c:pt>
                <c:pt idx="7258">
                  <c:v>121030.91582038779</c:v>
                </c:pt>
                <c:pt idx="7259">
                  <c:v>121049.46467475084</c:v>
                </c:pt>
                <c:pt idx="7260">
                  <c:v>121068.01378744771</c:v>
                </c:pt>
                <c:pt idx="7261">
                  <c:v>121086.56315844285</c:v>
                </c:pt>
                <c:pt idx="7262">
                  <c:v>121105.11278770061</c:v>
                </c:pt>
                <c:pt idx="7263">
                  <c:v>121123.66267518558</c:v>
                </c:pt>
                <c:pt idx="7264">
                  <c:v>121142.21282086206</c:v>
                </c:pt>
                <c:pt idx="7265">
                  <c:v>121160.76322469459</c:v>
                </c:pt>
                <c:pt idx="7266">
                  <c:v>121179.31388664764</c:v>
                </c:pt>
                <c:pt idx="7267">
                  <c:v>121197.86480668561</c:v>
                </c:pt>
                <c:pt idx="7268">
                  <c:v>121216.41598477311</c:v>
                </c:pt>
                <c:pt idx="7269">
                  <c:v>121234.96742087456</c:v>
                </c:pt>
                <c:pt idx="7270">
                  <c:v>121253.51911495451</c:v>
                </c:pt>
                <c:pt idx="7271">
                  <c:v>121272.07106697744</c:v>
                </c:pt>
                <c:pt idx="7272">
                  <c:v>121290.62327690788</c:v>
                </c:pt>
                <c:pt idx="7273">
                  <c:v>121309.17574471042</c:v>
                </c:pt>
                <c:pt idx="7274">
                  <c:v>121327.72847034954</c:v>
                </c:pt>
                <c:pt idx="7275">
                  <c:v>121346.28145378988</c:v>
                </c:pt>
                <c:pt idx="7276">
                  <c:v>121364.834694996</c:v>
                </c:pt>
                <c:pt idx="7277">
                  <c:v>121383.38819393238</c:v>
                </c:pt>
                <c:pt idx="7278">
                  <c:v>121401.94195056365</c:v>
                </c:pt>
                <c:pt idx="7279">
                  <c:v>121420.49596485446</c:v>
                </c:pt>
                <c:pt idx="7280">
                  <c:v>121439.0502367694</c:v>
                </c:pt>
                <c:pt idx="7281">
                  <c:v>121457.60476627307</c:v>
                </c:pt>
                <c:pt idx="7282">
                  <c:v>121476.15955333009</c:v>
                </c:pt>
                <c:pt idx="7283">
                  <c:v>121494.7145979051</c:v>
                </c:pt>
                <c:pt idx="7284">
                  <c:v>121513.2698999627</c:v>
                </c:pt>
                <c:pt idx="7285">
                  <c:v>121531.82545946771</c:v>
                </c:pt>
                <c:pt idx="7286">
                  <c:v>121550.38127638462</c:v>
                </c:pt>
                <c:pt idx="7287">
                  <c:v>121568.93735067816</c:v>
                </c:pt>
                <c:pt idx="7288">
                  <c:v>121587.49368231301</c:v>
                </c:pt>
                <c:pt idx="7289">
                  <c:v>121606.05027125389</c:v>
                </c:pt>
                <c:pt idx="7290">
                  <c:v>121624.60711746552</c:v>
                </c:pt>
                <c:pt idx="7291">
                  <c:v>121643.16422091257</c:v>
                </c:pt>
                <c:pt idx="7292">
                  <c:v>121661.72158155977</c:v>
                </c:pt>
                <c:pt idx="7293">
                  <c:v>121680.27919937189</c:v>
                </c:pt>
                <c:pt idx="7294">
                  <c:v>121698.8370743136</c:v>
                </c:pt>
                <c:pt idx="7295">
                  <c:v>121717.39520634976</c:v>
                </c:pt>
                <c:pt idx="7296">
                  <c:v>121735.95359544501</c:v>
                </c:pt>
                <c:pt idx="7297">
                  <c:v>121754.5122415642</c:v>
                </c:pt>
                <c:pt idx="7298">
                  <c:v>121773.07114467214</c:v>
                </c:pt>
                <c:pt idx="7299">
                  <c:v>121791.63030473352</c:v>
                </c:pt>
                <c:pt idx="7300">
                  <c:v>121810.18972171321</c:v>
                </c:pt>
                <c:pt idx="7301">
                  <c:v>121828.74939557597</c:v>
                </c:pt>
                <c:pt idx="7302">
                  <c:v>121847.30932628672</c:v>
                </c:pt>
                <c:pt idx="7303">
                  <c:v>121865.86951381019</c:v>
                </c:pt>
                <c:pt idx="7304">
                  <c:v>121884.42995811129</c:v>
                </c:pt>
                <c:pt idx="7305">
                  <c:v>121902.99065915476</c:v>
                </c:pt>
                <c:pt idx="7306">
                  <c:v>121921.55161690564</c:v>
                </c:pt>
                <c:pt idx="7307">
                  <c:v>121940.11283132856</c:v>
                </c:pt>
                <c:pt idx="7308">
                  <c:v>121958.67430238867</c:v>
                </c:pt>
                <c:pt idx="7309">
                  <c:v>121977.23603005061</c:v>
                </c:pt>
                <c:pt idx="7310">
                  <c:v>121995.79801427943</c:v>
                </c:pt>
                <c:pt idx="7311">
                  <c:v>122014.36025504001</c:v>
                </c:pt>
                <c:pt idx="7312">
                  <c:v>122032.92275229722</c:v>
                </c:pt>
                <c:pt idx="7313">
                  <c:v>122051.48550601599</c:v>
                </c:pt>
                <c:pt idx="7314">
                  <c:v>122070.04851616132</c:v>
                </c:pt>
                <c:pt idx="7315">
                  <c:v>122088.61178269814</c:v>
                </c:pt>
                <c:pt idx="7316">
                  <c:v>122107.17530559133</c:v>
                </c:pt>
                <c:pt idx="7317">
                  <c:v>122125.73908480591</c:v>
                </c:pt>
                <c:pt idx="7318">
                  <c:v>122144.30312030682</c:v>
                </c:pt>
                <c:pt idx="7319">
                  <c:v>122162.86741205909</c:v>
                </c:pt>
                <c:pt idx="7320">
                  <c:v>122181.43196002771</c:v>
                </c:pt>
                <c:pt idx="7321">
                  <c:v>122199.99676417765</c:v>
                </c:pt>
                <c:pt idx="7322">
                  <c:v>122218.56182447395</c:v>
                </c:pt>
                <c:pt idx="7323">
                  <c:v>122237.12714088164</c:v>
                </c:pt>
                <c:pt idx="7324">
                  <c:v>122255.69271336567</c:v>
                </c:pt>
                <c:pt idx="7325">
                  <c:v>122274.25854189119</c:v>
                </c:pt>
                <c:pt idx="7326">
                  <c:v>122292.8246264232</c:v>
                </c:pt>
                <c:pt idx="7327">
                  <c:v>122311.39096692673</c:v>
                </c:pt>
                <c:pt idx="7328">
                  <c:v>122329.95756336689</c:v>
                </c:pt>
                <c:pt idx="7329">
                  <c:v>122348.52441570877</c:v>
                </c:pt>
                <c:pt idx="7330">
                  <c:v>122367.09152391741</c:v>
                </c:pt>
                <c:pt idx="7331">
                  <c:v>122385.65888795798</c:v>
                </c:pt>
                <c:pt idx="7332">
                  <c:v>122404.22650779551</c:v>
                </c:pt>
                <c:pt idx="7333">
                  <c:v>122422.79438339517</c:v>
                </c:pt>
                <c:pt idx="7334">
                  <c:v>122441.36251472206</c:v>
                </c:pt>
                <c:pt idx="7335">
                  <c:v>122459.93090174132</c:v>
                </c:pt>
                <c:pt idx="7336">
                  <c:v>122478.49954441811</c:v>
                </c:pt>
                <c:pt idx="7337">
                  <c:v>122497.06844271756</c:v>
                </c:pt>
                <c:pt idx="7338">
                  <c:v>122515.63759660485</c:v>
                </c:pt>
                <c:pt idx="7339">
                  <c:v>122534.20700604518</c:v>
                </c:pt>
                <c:pt idx="7340">
                  <c:v>122552.77667100362</c:v>
                </c:pt>
                <c:pt idx="7341">
                  <c:v>122571.34659144552</c:v>
                </c:pt>
                <c:pt idx="7342">
                  <c:v>122589.91676733601</c:v>
                </c:pt>
                <c:pt idx="7343">
                  <c:v>122608.48719864032</c:v>
                </c:pt>
                <c:pt idx="7344">
                  <c:v>122627.05788532362</c:v>
                </c:pt>
                <c:pt idx="7345">
                  <c:v>122645.6288273512</c:v>
                </c:pt>
                <c:pt idx="7346">
                  <c:v>122664.20002468827</c:v>
                </c:pt>
                <c:pt idx="7347">
                  <c:v>122682.77147730006</c:v>
                </c:pt>
                <c:pt idx="7348">
                  <c:v>122701.34318515187</c:v>
                </c:pt>
                <c:pt idx="7349">
                  <c:v>122719.91514820898</c:v>
                </c:pt>
                <c:pt idx="7350">
                  <c:v>122738.48736643659</c:v>
                </c:pt>
                <c:pt idx="7351">
                  <c:v>122757.05983980007</c:v>
                </c:pt>
                <c:pt idx="7352">
                  <c:v>122775.63256826469</c:v>
                </c:pt>
                <c:pt idx="7353">
                  <c:v>122794.20555179578</c:v>
                </c:pt>
                <c:pt idx="7354">
                  <c:v>122812.77879035858</c:v>
                </c:pt>
                <c:pt idx="7355">
                  <c:v>122831.35228391847</c:v>
                </c:pt>
                <c:pt idx="7356">
                  <c:v>122849.92603244081</c:v>
                </c:pt>
                <c:pt idx="7357">
                  <c:v>122868.5000358909</c:v>
                </c:pt>
                <c:pt idx="7358">
                  <c:v>122887.0742942341</c:v>
                </c:pt>
                <c:pt idx="7359">
                  <c:v>122905.64880743579</c:v>
                </c:pt>
                <c:pt idx="7360">
                  <c:v>122924.22357546134</c:v>
                </c:pt>
                <c:pt idx="7361">
                  <c:v>122942.79859827609</c:v>
                </c:pt>
                <c:pt idx="7362">
                  <c:v>122961.3738758455</c:v>
                </c:pt>
                <c:pt idx="7363">
                  <c:v>122979.94940813494</c:v>
                </c:pt>
                <c:pt idx="7364">
                  <c:v>122998.52519510977</c:v>
                </c:pt>
                <c:pt idx="7365">
                  <c:v>123017.10123673556</c:v>
                </c:pt>
                <c:pt idx="7366">
                  <c:v>123035.67753297753</c:v>
                </c:pt>
                <c:pt idx="7367">
                  <c:v>123054.25408380125</c:v>
                </c:pt>
                <c:pt idx="7368">
                  <c:v>123072.83088917212</c:v>
                </c:pt>
                <c:pt idx="7369">
                  <c:v>123091.40794905568</c:v>
                </c:pt>
                <c:pt idx="7370">
                  <c:v>123109.98526341731</c:v>
                </c:pt>
                <c:pt idx="7371">
                  <c:v>123128.56283222248</c:v>
                </c:pt>
                <c:pt idx="7372">
                  <c:v>123147.14065543676</c:v>
                </c:pt>
                <c:pt idx="7373">
                  <c:v>123165.71873302555</c:v>
                </c:pt>
                <c:pt idx="7374">
                  <c:v>123184.29706495443</c:v>
                </c:pt>
                <c:pt idx="7375">
                  <c:v>123202.87565118886</c:v>
                </c:pt>
                <c:pt idx="7376">
                  <c:v>123221.45449169437</c:v>
                </c:pt>
                <c:pt idx="7377">
                  <c:v>123240.03358643649</c:v>
                </c:pt>
                <c:pt idx="7378">
                  <c:v>123258.61293538078</c:v>
                </c:pt>
                <c:pt idx="7379">
                  <c:v>123277.19253849277</c:v>
                </c:pt>
                <c:pt idx="7380">
                  <c:v>123295.77239573809</c:v>
                </c:pt>
                <c:pt idx="7381">
                  <c:v>123314.35250708221</c:v>
                </c:pt>
                <c:pt idx="7382">
                  <c:v>123332.93287249075</c:v>
                </c:pt>
                <c:pt idx="7383">
                  <c:v>123351.51349192932</c:v>
                </c:pt>
                <c:pt idx="7384">
                  <c:v>123370.09436536349</c:v>
                </c:pt>
                <c:pt idx="7385">
                  <c:v>123388.67549275892</c:v>
                </c:pt>
                <c:pt idx="7386">
                  <c:v>123407.2568740811</c:v>
                </c:pt>
                <c:pt idx="7387">
                  <c:v>123425.83850929572</c:v>
                </c:pt>
                <c:pt idx="7388">
                  <c:v>123444.42039836849</c:v>
                </c:pt>
                <c:pt idx="7389">
                  <c:v>123463.00254126496</c:v>
                </c:pt>
                <c:pt idx="7390">
                  <c:v>123481.58493795083</c:v>
                </c:pt>
                <c:pt idx="7391">
                  <c:v>123500.16758839175</c:v>
                </c:pt>
                <c:pt idx="7392">
                  <c:v>123518.7504925534</c:v>
                </c:pt>
                <c:pt idx="7393">
                  <c:v>123537.33365040143</c:v>
                </c:pt>
                <c:pt idx="7394">
                  <c:v>123555.91706190155</c:v>
                </c:pt>
                <c:pt idx="7395">
                  <c:v>123574.50072701945</c:v>
                </c:pt>
                <c:pt idx="7396">
                  <c:v>123593.0846457209</c:v>
                </c:pt>
                <c:pt idx="7397">
                  <c:v>123611.66881797151</c:v>
                </c:pt>
                <c:pt idx="7398">
                  <c:v>123630.25324373707</c:v>
                </c:pt>
                <c:pt idx="7399">
                  <c:v>123648.83792298337</c:v>
                </c:pt>
                <c:pt idx="7400">
                  <c:v>123667.42285567602</c:v>
                </c:pt>
                <c:pt idx="7401">
                  <c:v>123686.00804178089</c:v>
                </c:pt>
                <c:pt idx="7402">
                  <c:v>123704.5934812637</c:v>
                </c:pt>
                <c:pt idx="7403">
                  <c:v>123723.1791740903</c:v>
                </c:pt>
                <c:pt idx="7404">
                  <c:v>123741.76512022628</c:v>
                </c:pt>
                <c:pt idx="7405">
                  <c:v>123760.35131963763</c:v>
                </c:pt>
                <c:pt idx="7406">
                  <c:v>123778.93777229007</c:v>
                </c:pt>
                <c:pt idx="7407">
                  <c:v>123797.5244781494</c:v>
                </c:pt>
                <c:pt idx="7408">
                  <c:v>123816.11143718145</c:v>
                </c:pt>
                <c:pt idx="7409">
                  <c:v>123834.69864935207</c:v>
                </c:pt>
                <c:pt idx="7410">
                  <c:v>123853.28611462709</c:v>
                </c:pt>
                <c:pt idx="7411">
                  <c:v>123871.87383297231</c:v>
                </c:pt>
                <c:pt idx="7412">
                  <c:v>123890.46180435366</c:v>
                </c:pt>
                <c:pt idx="7413">
                  <c:v>123909.05002873704</c:v>
                </c:pt>
                <c:pt idx="7414">
                  <c:v>123927.63850608817</c:v>
                </c:pt>
                <c:pt idx="7415">
                  <c:v>123946.227236373</c:v>
                </c:pt>
                <c:pt idx="7416">
                  <c:v>123964.81621955751</c:v>
                </c:pt>
                <c:pt idx="7417">
                  <c:v>123983.40545560753</c:v>
                </c:pt>
                <c:pt idx="7418">
                  <c:v>124001.99494448899</c:v>
                </c:pt>
                <c:pt idx="7419">
                  <c:v>124020.58468616777</c:v>
                </c:pt>
                <c:pt idx="7420">
                  <c:v>124039.17468060985</c:v>
                </c:pt>
                <c:pt idx="7421">
                  <c:v>124057.76492778116</c:v>
                </c:pt>
                <c:pt idx="7422">
                  <c:v>124076.35542764766</c:v>
                </c:pt>
                <c:pt idx="7423">
                  <c:v>124094.9461801752</c:v>
                </c:pt>
                <c:pt idx="7424">
                  <c:v>124113.53718532993</c:v>
                </c:pt>
                <c:pt idx="7425">
                  <c:v>124132.1284430777</c:v>
                </c:pt>
                <c:pt idx="7426">
                  <c:v>124150.71995338451</c:v>
                </c:pt>
                <c:pt idx="7427">
                  <c:v>124169.31171621641</c:v>
                </c:pt>
                <c:pt idx="7428">
                  <c:v>124187.90373153934</c:v>
                </c:pt>
                <c:pt idx="7429">
                  <c:v>124206.49599931932</c:v>
                </c:pt>
                <c:pt idx="7430">
                  <c:v>124225.08851952243</c:v>
                </c:pt>
                <c:pt idx="7431">
                  <c:v>124243.68129211466</c:v>
                </c:pt>
                <c:pt idx="7432">
                  <c:v>124262.27431706204</c:v>
                </c:pt>
                <c:pt idx="7433">
                  <c:v>124280.8675943306</c:v>
                </c:pt>
                <c:pt idx="7434">
                  <c:v>124299.46112388646</c:v>
                </c:pt>
                <c:pt idx="7435">
                  <c:v>124318.05490569565</c:v>
                </c:pt>
                <c:pt idx="7436">
                  <c:v>124336.64893972424</c:v>
                </c:pt>
                <c:pt idx="7437">
                  <c:v>124355.24322593836</c:v>
                </c:pt>
                <c:pt idx="7438">
                  <c:v>124373.83776430407</c:v>
                </c:pt>
                <c:pt idx="7439">
                  <c:v>124392.43255478745</c:v>
                </c:pt>
                <c:pt idx="7440">
                  <c:v>124411.02759735464</c:v>
                </c:pt>
                <c:pt idx="7441">
                  <c:v>124429.62289197181</c:v>
                </c:pt>
                <c:pt idx="7442">
                  <c:v>124448.21843860502</c:v>
                </c:pt>
                <c:pt idx="7443">
                  <c:v>124466.81423722042</c:v>
                </c:pt>
                <c:pt idx="7444">
                  <c:v>124485.41028778418</c:v>
                </c:pt>
                <c:pt idx="7445">
                  <c:v>124504.00659026246</c:v>
                </c:pt>
                <c:pt idx="7446">
                  <c:v>124522.60314462145</c:v>
                </c:pt>
                <c:pt idx="7447">
                  <c:v>124541.1999508273</c:v>
                </c:pt>
                <c:pt idx="7448">
                  <c:v>124559.79700884616</c:v>
                </c:pt>
                <c:pt idx="7449">
                  <c:v>124578.39431864425</c:v>
                </c:pt>
                <c:pt idx="7450">
                  <c:v>124596.99188018778</c:v>
                </c:pt>
                <c:pt idx="7451">
                  <c:v>124615.58969344302</c:v>
                </c:pt>
                <c:pt idx="7452">
                  <c:v>124634.18775837609</c:v>
                </c:pt>
                <c:pt idx="7453">
                  <c:v>124652.7860749533</c:v>
                </c:pt>
                <c:pt idx="7454">
                  <c:v>124671.38464314086</c:v>
                </c:pt>
                <c:pt idx="7455">
                  <c:v>124689.98346290503</c:v>
                </c:pt>
                <c:pt idx="7456">
                  <c:v>124708.58253421199</c:v>
                </c:pt>
                <c:pt idx="7457">
                  <c:v>124727.18185702818</c:v>
                </c:pt>
                <c:pt idx="7458">
                  <c:v>124745.7814313197</c:v>
                </c:pt>
                <c:pt idx="7459">
                  <c:v>124764.38125705297</c:v>
                </c:pt>
                <c:pt idx="7460">
                  <c:v>124782.98133419415</c:v>
                </c:pt>
                <c:pt idx="7461">
                  <c:v>124801.58166270966</c:v>
                </c:pt>
                <c:pt idx="7462">
                  <c:v>124820.18224256576</c:v>
                </c:pt>
                <c:pt idx="7463">
                  <c:v>124838.78307372877</c:v>
                </c:pt>
                <c:pt idx="7464">
                  <c:v>124857.38415616509</c:v>
                </c:pt>
                <c:pt idx="7465">
                  <c:v>124875.98548984095</c:v>
                </c:pt>
                <c:pt idx="7466">
                  <c:v>124894.58707472275</c:v>
                </c:pt>
                <c:pt idx="7467">
                  <c:v>124913.18891077688</c:v>
                </c:pt>
                <c:pt idx="7468">
                  <c:v>124931.79099796964</c:v>
                </c:pt>
                <c:pt idx="7469">
                  <c:v>124950.39333626747</c:v>
                </c:pt>
                <c:pt idx="7470">
                  <c:v>124968.99592563671</c:v>
                </c:pt>
                <c:pt idx="7471">
                  <c:v>124987.59876604378</c:v>
                </c:pt>
                <c:pt idx="7472">
                  <c:v>125006.20185745507</c:v>
                </c:pt>
                <c:pt idx="7473">
                  <c:v>125024.80519983704</c:v>
                </c:pt>
                <c:pt idx="7474">
                  <c:v>125043.40879315599</c:v>
                </c:pt>
                <c:pt idx="7475">
                  <c:v>125062.01263737843</c:v>
                </c:pt>
                <c:pt idx="7476">
                  <c:v>125080.61673247084</c:v>
                </c:pt>
                <c:pt idx="7477">
                  <c:v>125099.22107839963</c:v>
                </c:pt>
                <c:pt idx="7478">
                  <c:v>125117.82567513121</c:v>
                </c:pt>
                <c:pt idx="7479">
                  <c:v>125136.4305226321</c:v>
                </c:pt>
                <c:pt idx="7480">
                  <c:v>125155.03562086877</c:v>
                </c:pt>
                <c:pt idx="7481">
                  <c:v>125173.64096980769</c:v>
                </c:pt>
                <c:pt idx="7482">
                  <c:v>125192.24656941534</c:v>
                </c:pt>
                <c:pt idx="7483">
                  <c:v>125210.85241965824</c:v>
                </c:pt>
                <c:pt idx="7484">
                  <c:v>125229.45852050293</c:v>
                </c:pt>
                <c:pt idx="7485">
                  <c:v>125248.06487191585</c:v>
                </c:pt>
                <c:pt idx="7486">
                  <c:v>125266.67147386362</c:v>
                </c:pt>
                <c:pt idx="7487">
                  <c:v>125285.27832631272</c:v>
                </c:pt>
                <c:pt idx="7488">
                  <c:v>125303.8854292297</c:v>
                </c:pt>
                <c:pt idx="7489">
                  <c:v>125322.49278258112</c:v>
                </c:pt>
                <c:pt idx="7490">
                  <c:v>125341.10038633356</c:v>
                </c:pt>
                <c:pt idx="7491">
                  <c:v>125359.70824045355</c:v>
                </c:pt>
                <c:pt idx="7492">
                  <c:v>125378.31634490774</c:v>
                </c:pt>
                <c:pt idx="7493">
                  <c:v>125396.92469966268</c:v>
                </c:pt>
                <c:pt idx="7494">
                  <c:v>125415.53330468501</c:v>
                </c:pt>
                <c:pt idx="7495">
                  <c:v>125434.14215994127</c:v>
                </c:pt>
                <c:pt idx="7496">
                  <c:v>125452.75126539811</c:v>
                </c:pt>
                <c:pt idx="7497">
                  <c:v>125471.3606210221</c:v>
                </c:pt>
                <c:pt idx="7498">
                  <c:v>125489.97022678005</c:v>
                </c:pt>
                <c:pt idx="7499">
                  <c:v>125508.58008263842</c:v>
                </c:pt>
                <c:pt idx="7500">
                  <c:v>125527.19018856395</c:v>
                </c:pt>
                <c:pt idx="7501">
                  <c:v>125545.80054452326</c:v>
                </c:pt>
                <c:pt idx="7502">
                  <c:v>125564.41115048308</c:v>
                </c:pt>
                <c:pt idx="7503">
                  <c:v>125583.02200641</c:v>
                </c:pt>
                <c:pt idx="7504">
                  <c:v>125601.63311227082</c:v>
                </c:pt>
                <c:pt idx="7505">
                  <c:v>125620.24446803215</c:v>
                </c:pt>
                <c:pt idx="7506">
                  <c:v>125638.85607366072</c:v>
                </c:pt>
                <c:pt idx="7507">
                  <c:v>125657.46792912325</c:v>
                </c:pt>
                <c:pt idx="7508">
                  <c:v>125676.08003438651</c:v>
                </c:pt>
                <c:pt idx="7509">
                  <c:v>125694.69238941715</c:v>
                </c:pt>
                <c:pt idx="7510">
                  <c:v>125713.30499418199</c:v>
                </c:pt>
                <c:pt idx="7511">
                  <c:v>125731.9178486477</c:v>
                </c:pt>
                <c:pt idx="7512">
                  <c:v>125750.5309527811</c:v>
                </c:pt>
                <c:pt idx="7513">
                  <c:v>125769.14430654897</c:v>
                </c:pt>
                <c:pt idx="7514">
                  <c:v>125787.757909918</c:v>
                </c:pt>
                <c:pt idx="7515">
                  <c:v>125806.37176285512</c:v>
                </c:pt>
                <c:pt idx="7516">
                  <c:v>125824.98586532695</c:v>
                </c:pt>
                <c:pt idx="7517">
                  <c:v>125843.60021730041</c:v>
                </c:pt>
                <c:pt idx="7518">
                  <c:v>125862.21481874232</c:v>
                </c:pt>
                <c:pt idx="7519">
                  <c:v>125880.82966961946</c:v>
                </c:pt>
                <c:pt idx="7520">
                  <c:v>125899.44476989863</c:v>
                </c:pt>
                <c:pt idx="7521">
                  <c:v>125918.06011954673</c:v>
                </c:pt>
                <c:pt idx="7522">
                  <c:v>125936.67571853065</c:v>
                </c:pt>
                <c:pt idx="7523">
                  <c:v>125955.2915668171</c:v>
                </c:pt>
                <c:pt idx="7524">
                  <c:v>125973.90766437304</c:v>
                </c:pt>
                <c:pt idx="7525">
                  <c:v>125992.52401116535</c:v>
                </c:pt>
                <c:pt idx="7526">
                  <c:v>126011.14060716088</c:v>
                </c:pt>
                <c:pt idx="7527">
                  <c:v>126029.75745232654</c:v>
                </c:pt>
                <c:pt idx="7528">
                  <c:v>126048.37454662926</c:v>
                </c:pt>
                <c:pt idx="7529">
                  <c:v>126066.9918900359</c:v>
                </c:pt>
                <c:pt idx="7530">
                  <c:v>126085.60948251341</c:v>
                </c:pt>
                <c:pt idx="7531">
                  <c:v>126104.22732402866</c:v>
                </c:pt>
                <c:pt idx="7532">
                  <c:v>126122.8454145487</c:v>
                </c:pt>
                <c:pt idx="7533">
                  <c:v>126141.46375404035</c:v>
                </c:pt>
                <c:pt idx="7534">
                  <c:v>126160.08234247065</c:v>
                </c:pt>
                <c:pt idx="7535">
                  <c:v>126178.70117980651</c:v>
                </c:pt>
                <c:pt idx="7536">
                  <c:v>126197.32026601495</c:v>
                </c:pt>
                <c:pt idx="7537">
                  <c:v>126215.93960106288</c:v>
                </c:pt>
                <c:pt idx="7538">
                  <c:v>126234.55918491741</c:v>
                </c:pt>
                <c:pt idx="7539">
                  <c:v>126253.17901754541</c:v>
                </c:pt>
                <c:pt idx="7540">
                  <c:v>126271.79909891389</c:v>
                </c:pt>
                <c:pt idx="7541">
                  <c:v>126290.41942898998</c:v>
                </c:pt>
                <c:pt idx="7542">
                  <c:v>126309.04000774058</c:v>
                </c:pt>
                <c:pt idx="7543">
                  <c:v>126327.6608351328</c:v>
                </c:pt>
                <c:pt idx="7544">
                  <c:v>126346.28191113367</c:v>
                </c:pt>
                <c:pt idx="7545">
                  <c:v>126364.90323571021</c:v>
                </c:pt>
                <c:pt idx="7546">
                  <c:v>126383.52480882949</c:v>
                </c:pt>
                <c:pt idx="7547">
                  <c:v>126402.14663045861</c:v>
                </c:pt>
                <c:pt idx="7548">
                  <c:v>126420.7687005646</c:v>
                </c:pt>
                <c:pt idx="7549">
                  <c:v>126439.39101911457</c:v>
                </c:pt>
                <c:pt idx="7550">
                  <c:v>126458.0135860756</c:v>
                </c:pt>
                <c:pt idx="7551">
                  <c:v>126476.63640141484</c:v>
                </c:pt>
                <c:pt idx="7552">
                  <c:v>126495.25946509933</c:v>
                </c:pt>
                <c:pt idx="7553">
                  <c:v>126513.88277709618</c:v>
                </c:pt>
                <c:pt idx="7554">
                  <c:v>126532.50633737257</c:v>
                </c:pt>
                <c:pt idx="7555">
                  <c:v>126551.1301458957</c:v>
                </c:pt>
                <c:pt idx="7556">
                  <c:v>126569.7542026326</c:v>
                </c:pt>
                <c:pt idx="7557">
                  <c:v>126588.37850755043</c:v>
                </c:pt>
                <c:pt idx="7558">
                  <c:v>126607.00306061644</c:v>
                </c:pt>
                <c:pt idx="7559">
                  <c:v>126625.62786179772</c:v>
                </c:pt>
                <c:pt idx="7560">
                  <c:v>126644.25291106146</c:v>
                </c:pt>
                <c:pt idx="7561">
                  <c:v>126662.87820837492</c:v>
                </c:pt>
                <c:pt idx="7562">
                  <c:v>126681.50375370526</c:v>
                </c:pt>
                <c:pt idx="7563">
                  <c:v>126700.12954701958</c:v>
                </c:pt>
                <c:pt idx="7564">
                  <c:v>126718.75558828529</c:v>
                </c:pt>
                <c:pt idx="7565">
                  <c:v>126737.38187746945</c:v>
                </c:pt>
                <c:pt idx="7566">
                  <c:v>126756.00841453942</c:v>
                </c:pt>
                <c:pt idx="7567">
                  <c:v>126774.63519946234</c:v>
                </c:pt>
                <c:pt idx="7568">
                  <c:v>126793.26223220545</c:v>
                </c:pt>
                <c:pt idx="7569">
                  <c:v>126811.88951273616</c:v>
                </c:pt>
                <c:pt idx="7570">
                  <c:v>126830.51704102152</c:v>
                </c:pt>
                <c:pt idx="7571">
                  <c:v>126849.14481702898</c:v>
                </c:pt>
                <c:pt idx="7572">
                  <c:v>126867.77284072577</c:v>
                </c:pt>
                <c:pt idx="7573">
                  <c:v>126886.40111207917</c:v>
                </c:pt>
                <c:pt idx="7574">
                  <c:v>126905.02963105649</c:v>
                </c:pt>
                <c:pt idx="7575">
                  <c:v>126923.65839762504</c:v>
                </c:pt>
                <c:pt idx="7576">
                  <c:v>126942.28741175214</c:v>
                </c:pt>
                <c:pt idx="7577">
                  <c:v>126960.9166734051</c:v>
                </c:pt>
                <c:pt idx="7578">
                  <c:v>126979.54618255128</c:v>
                </c:pt>
                <c:pt idx="7579">
                  <c:v>126998.17593915803</c:v>
                </c:pt>
                <c:pt idx="7580">
                  <c:v>127016.80594319264</c:v>
                </c:pt>
                <c:pt idx="7581">
                  <c:v>127035.43619462255</c:v>
                </c:pt>
                <c:pt idx="7582">
                  <c:v>127054.06669341514</c:v>
                </c:pt>
                <c:pt idx="7583">
                  <c:v>127072.69743953773</c:v>
                </c:pt>
                <c:pt idx="7584">
                  <c:v>127091.32843295774</c:v>
                </c:pt>
                <c:pt idx="7585">
                  <c:v>127109.9596736425</c:v>
                </c:pt>
                <c:pt idx="7586">
                  <c:v>127128.59116155954</c:v>
                </c:pt>
                <c:pt idx="7587">
                  <c:v>127147.22289667615</c:v>
                </c:pt>
                <c:pt idx="7588">
                  <c:v>127165.85487895987</c:v>
                </c:pt>
                <c:pt idx="7589">
                  <c:v>127184.48710837802</c:v>
                </c:pt>
                <c:pt idx="7590">
                  <c:v>127203.1195848981</c:v>
                </c:pt>
                <c:pt idx="7591">
                  <c:v>127221.75230848754</c:v>
                </c:pt>
                <c:pt idx="7592">
                  <c:v>127240.38527911381</c:v>
                </c:pt>
                <c:pt idx="7593">
                  <c:v>127259.01849674438</c:v>
                </c:pt>
                <c:pt idx="7594">
                  <c:v>127277.65196134672</c:v>
                </c:pt>
                <c:pt idx="7595">
                  <c:v>127296.28567288828</c:v>
                </c:pt>
                <c:pt idx="7596">
                  <c:v>127314.91963133655</c:v>
                </c:pt>
                <c:pt idx="7597">
                  <c:v>127333.55383665911</c:v>
                </c:pt>
                <c:pt idx="7598">
                  <c:v>127352.18828882338</c:v>
                </c:pt>
                <c:pt idx="7599">
                  <c:v>127370.82298779691</c:v>
                </c:pt>
                <c:pt idx="7600">
                  <c:v>127389.45793354724</c:v>
                </c:pt>
                <c:pt idx="7601">
                  <c:v>127408.09312604189</c:v>
                </c:pt>
                <c:pt idx="7602">
                  <c:v>127426.72856524837</c:v>
                </c:pt>
                <c:pt idx="7603">
                  <c:v>127445.36425113428</c:v>
                </c:pt>
                <c:pt idx="7604">
                  <c:v>127464.00018366716</c:v>
                </c:pt>
                <c:pt idx="7605">
                  <c:v>127482.63636281455</c:v>
                </c:pt>
                <c:pt idx="7606">
                  <c:v>127501.27278854411</c:v>
                </c:pt>
                <c:pt idx="7607">
                  <c:v>127519.90946082334</c:v>
                </c:pt>
                <c:pt idx="7608">
                  <c:v>127538.54637961982</c:v>
                </c:pt>
                <c:pt idx="7609">
                  <c:v>127557.18354490127</c:v>
                </c:pt>
                <c:pt idx="7610">
                  <c:v>127575.82095663522</c:v>
                </c:pt>
                <c:pt idx="7611">
                  <c:v>127594.45861478924</c:v>
                </c:pt>
                <c:pt idx="7612">
                  <c:v>127613.09651933101</c:v>
                </c:pt>
                <c:pt idx="7613">
                  <c:v>127631.73467022818</c:v>
                </c:pt>
                <c:pt idx="7614">
                  <c:v>127650.37306744842</c:v>
                </c:pt>
                <c:pt idx="7615">
                  <c:v>127669.01171095931</c:v>
                </c:pt>
                <c:pt idx="7616">
                  <c:v>127687.65060072855</c:v>
                </c:pt>
                <c:pt idx="7617">
                  <c:v>127706.28973672379</c:v>
                </c:pt>
                <c:pt idx="7618">
                  <c:v>127724.92911891275</c:v>
                </c:pt>
                <c:pt idx="7619">
                  <c:v>127743.56874726307</c:v>
                </c:pt>
                <c:pt idx="7620">
                  <c:v>127762.20862174247</c:v>
                </c:pt>
                <c:pt idx="7621">
                  <c:v>127780.84874231865</c:v>
                </c:pt>
                <c:pt idx="7622">
                  <c:v>127799.48910895933</c:v>
                </c:pt>
                <c:pt idx="7623">
                  <c:v>127818.12972163226</c:v>
                </c:pt>
                <c:pt idx="7624">
                  <c:v>127836.77058030506</c:v>
                </c:pt>
                <c:pt idx="7625">
                  <c:v>127855.41168494556</c:v>
                </c:pt>
                <c:pt idx="7626">
                  <c:v>127874.05303552149</c:v>
                </c:pt>
                <c:pt idx="7627">
                  <c:v>127892.69463200061</c:v>
                </c:pt>
                <c:pt idx="7628">
                  <c:v>127911.3364743507</c:v>
                </c:pt>
                <c:pt idx="7629">
                  <c:v>127929.97856253946</c:v>
                </c:pt>
                <c:pt idx="7630">
                  <c:v>127948.62089653475</c:v>
                </c:pt>
                <c:pt idx="7631">
                  <c:v>127967.26347630427</c:v>
                </c:pt>
                <c:pt idx="7632">
                  <c:v>127985.90630181594</c:v>
                </c:pt>
                <c:pt idx="7633">
                  <c:v>128004.54937303743</c:v>
                </c:pt>
                <c:pt idx="7634">
                  <c:v>128023.19268993667</c:v>
                </c:pt>
                <c:pt idx="7635">
                  <c:v>128041.83625248143</c:v>
                </c:pt>
                <c:pt idx="7636">
                  <c:v>128060.48006063953</c:v>
                </c:pt>
                <c:pt idx="7637">
                  <c:v>128079.12411437884</c:v>
                </c:pt>
                <c:pt idx="7638">
                  <c:v>128097.76841366712</c:v>
                </c:pt>
                <c:pt idx="7639">
                  <c:v>128116.41295847233</c:v>
                </c:pt>
                <c:pt idx="7640">
                  <c:v>128135.05774876235</c:v>
                </c:pt>
                <c:pt idx="7641">
                  <c:v>128153.70278450493</c:v>
                </c:pt>
                <c:pt idx="7642">
                  <c:v>128172.34806566806</c:v>
                </c:pt>
                <c:pt idx="7643">
                  <c:v>128190.99359221954</c:v>
                </c:pt>
                <c:pt idx="7644">
                  <c:v>128209.63936412743</c:v>
                </c:pt>
                <c:pt idx="7645">
                  <c:v>128228.28538135944</c:v>
                </c:pt>
                <c:pt idx="7646">
                  <c:v>128246.93164388361</c:v>
                </c:pt>
                <c:pt idx="7647">
                  <c:v>128265.57815166781</c:v>
                </c:pt>
                <c:pt idx="7648">
                  <c:v>128284.22490467997</c:v>
                </c:pt>
                <c:pt idx="7649">
                  <c:v>128302.87190288809</c:v>
                </c:pt>
                <c:pt idx="7650">
                  <c:v>128321.51914626003</c:v>
                </c:pt>
                <c:pt idx="7651">
                  <c:v>128340.16663476377</c:v>
                </c:pt>
                <c:pt idx="7652">
                  <c:v>128358.81436836738</c:v>
                </c:pt>
                <c:pt idx="7653">
                  <c:v>128377.46234703864</c:v>
                </c:pt>
                <c:pt idx="7654">
                  <c:v>128396.11057074575</c:v>
                </c:pt>
                <c:pt idx="7655">
                  <c:v>128414.75903945653</c:v>
                </c:pt>
                <c:pt idx="7656">
                  <c:v>128433.40775313904</c:v>
                </c:pt>
                <c:pt idx="7657">
                  <c:v>128452.05671176128</c:v>
                </c:pt>
                <c:pt idx="7658">
                  <c:v>128470.70591529131</c:v>
                </c:pt>
                <c:pt idx="7659">
                  <c:v>128489.3553636971</c:v>
                </c:pt>
                <c:pt idx="7660">
                  <c:v>128508.00505694665</c:v>
                </c:pt>
                <c:pt idx="7661">
                  <c:v>128526.65499500812</c:v>
                </c:pt>
                <c:pt idx="7662">
                  <c:v>128545.30517784943</c:v>
                </c:pt>
                <c:pt idx="7663">
                  <c:v>128563.95560543872</c:v>
                </c:pt>
                <c:pt idx="7664">
                  <c:v>128582.60627774401</c:v>
                </c:pt>
                <c:pt idx="7665">
                  <c:v>128601.25719473342</c:v>
                </c:pt>
                <c:pt idx="7666">
                  <c:v>128619.90835637497</c:v>
                </c:pt>
                <c:pt idx="7667">
                  <c:v>128638.5597626368</c:v>
                </c:pt>
                <c:pt idx="7668">
                  <c:v>128657.21141348702</c:v>
                </c:pt>
                <c:pt idx="7669">
                  <c:v>128675.86330889365</c:v>
                </c:pt>
                <c:pt idx="7670">
                  <c:v>128694.51544882492</c:v>
                </c:pt>
                <c:pt idx="7671">
                  <c:v>128713.16783324884</c:v>
                </c:pt>
                <c:pt idx="7672">
                  <c:v>128731.82046213365</c:v>
                </c:pt>
                <c:pt idx="7673">
                  <c:v>128750.47333544739</c:v>
                </c:pt>
                <c:pt idx="7674">
                  <c:v>128769.1264531583</c:v>
                </c:pt>
                <c:pt idx="7675">
                  <c:v>128787.77981523446</c:v>
                </c:pt>
                <c:pt idx="7676">
                  <c:v>128806.43342164412</c:v>
                </c:pt>
                <c:pt idx="7677">
                  <c:v>128825.08727235535</c:v>
                </c:pt>
                <c:pt idx="7678">
                  <c:v>128843.74136733641</c:v>
                </c:pt>
                <c:pt idx="7679">
                  <c:v>128862.39570655546</c:v>
                </c:pt>
                <c:pt idx="7680">
                  <c:v>128881.05028998072</c:v>
                </c:pt>
                <c:pt idx="7681">
                  <c:v>128899.70511758036</c:v>
                </c:pt>
                <c:pt idx="7682">
                  <c:v>128918.36018932257</c:v>
                </c:pt>
                <c:pt idx="7683">
                  <c:v>128937.01550517567</c:v>
                </c:pt>
                <c:pt idx="7684">
                  <c:v>128955.67106510788</c:v>
                </c:pt>
                <c:pt idx="7685">
                  <c:v>128974.32686908732</c:v>
                </c:pt>
                <c:pt idx="7686">
                  <c:v>128992.98291708234</c:v>
                </c:pt>
                <c:pt idx="7687">
                  <c:v>129011.63920906118</c:v>
                </c:pt>
                <c:pt idx="7688">
                  <c:v>129030.29574499208</c:v>
                </c:pt>
                <c:pt idx="7689">
                  <c:v>129048.95252484336</c:v>
                </c:pt>
                <c:pt idx="7690">
                  <c:v>129067.60954858325</c:v>
                </c:pt>
                <c:pt idx="7691">
                  <c:v>129086.26681618004</c:v>
                </c:pt>
                <c:pt idx="7692">
                  <c:v>129104.92432760206</c:v>
                </c:pt>
                <c:pt idx="7693">
                  <c:v>129123.58208281761</c:v>
                </c:pt>
                <c:pt idx="7694">
                  <c:v>129142.240081795</c:v>
                </c:pt>
                <c:pt idx="7695">
                  <c:v>129160.89832450252</c:v>
                </c:pt>
                <c:pt idx="7696">
                  <c:v>129179.55681090856</c:v>
                </c:pt>
                <c:pt idx="7697">
                  <c:v>129198.2155409814</c:v>
                </c:pt>
                <c:pt idx="7698">
                  <c:v>129216.87451468942</c:v>
                </c:pt>
                <c:pt idx="7699">
                  <c:v>129235.53373200097</c:v>
                </c:pt>
                <c:pt idx="7700">
                  <c:v>129254.19319288441</c:v>
                </c:pt>
                <c:pt idx="7701">
                  <c:v>129272.85289730811</c:v>
                </c:pt>
                <c:pt idx="7702">
                  <c:v>129291.51284524042</c:v>
                </c:pt>
                <c:pt idx="7703">
                  <c:v>129310.17303664982</c:v>
                </c:pt>
                <c:pt idx="7704">
                  <c:v>129328.83347150461</c:v>
                </c:pt>
                <c:pt idx="7705">
                  <c:v>129347.49414977324</c:v>
                </c:pt>
                <c:pt idx="7706">
                  <c:v>129366.15507142413</c:v>
                </c:pt>
                <c:pt idx="7707">
                  <c:v>129384.81623642563</c:v>
                </c:pt>
                <c:pt idx="7708">
                  <c:v>129403.47764474628</c:v>
                </c:pt>
                <c:pt idx="7709">
                  <c:v>129422.13929635443</c:v>
                </c:pt>
                <c:pt idx="7710">
                  <c:v>129440.80119121856</c:v>
                </c:pt>
                <c:pt idx="7711">
                  <c:v>129459.46332930711</c:v>
                </c:pt>
                <c:pt idx="7712">
                  <c:v>129478.12571058857</c:v>
                </c:pt>
                <c:pt idx="7713">
                  <c:v>129496.78833503136</c:v>
                </c:pt>
                <c:pt idx="7714">
                  <c:v>129515.451202604</c:v>
                </c:pt>
                <c:pt idx="7715">
                  <c:v>129534.11431327494</c:v>
                </c:pt>
                <c:pt idx="7716">
                  <c:v>129552.77766701274</c:v>
                </c:pt>
                <c:pt idx="7717">
                  <c:v>129571.44126378583</c:v>
                </c:pt>
                <c:pt idx="7718">
                  <c:v>129590.10510356278</c:v>
                </c:pt>
                <c:pt idx="7719">
                  <c:v>129608.76918631203</c:v>
                </c:pt>
                <c:pt idx="7720">
                  <c:v>129627.43351200216</c:v>
                </c:pt>
                <c:pt idx="7721">
                  <c:v>129646.09808060173</c:v>
                </c:pt>
                <c:pt idx="7722">
                  <c:v>129664.76289207923</c:v>
                </c:pt>
                <c:pt idx="7723">
                  <c:v>129683.42794640327</c:v>
                </c:pt>
                <c:pt idx="7724">
                  <c:v>129702.09324354235</c:v>
                </c:pt>
                <c:pt idx="7725">
                  <c:v>129720.75878346509</c:v>
                </c:pt>
                <c:pt idx="7726">
                  <c:v>129739.42456614002</c:v>
                </c:pt>
                <c:pt idx="7727">
                  <c:v>129758.09059153571</c:v>
                </c:pt>
                <c:pt idx="7728">
                  <c:v>129776.75685962081</c:v>
                </c:pt>
                <c:pt idx="7729">
                  <c:v>129795.4233703639</c:v>
                </c:pt>
                <c:pt idx="7730">
                  <c:v>129814.09012373356</c:v>
                </c:pt>
                <c:pt idx="7731">
                  <c:v>129832.75711969848</c:v>
                </c:pt>
                <c:pt idx="7732">
                  <c:v>129851.42435822719</c:v>
                </c:pt>
                <c:pt idx="7733">
                  <c:v>129870.09183928838</c:v>
                </c:pt>
                <c:pt idx="7734">
                  <c:v>129888.75956285068</c:v>
                </c:pt>
                <c:pt idx="7735">
                  <c:v>129907.4275288827</c:v>
                </c:pt>
                <c:pt idx="7736">
                  <c:v>129926.09573735317</c:v>
                </c:pt>
                <c:pt idx="7737">
                  <c:v>129944.76418823072</c:v>
                </c:pt>
                <c:pt idx="7738">
                  <c:v>129963.432881484</c:v>
                </c:pt>
                <c:pt idx="7739">
                  <c:v>129982.10181708168</c:v>
                </c:pt>
                <c:pt idx="7740">
                  <c:v>130000.77099499255</c:v>
                </c:pt>
                <c:pt idx="7741">
                  <c:v>130019.44041518522</c:v>
                </c:pt>
                <c:pt idx="7742">
                  <c:v>130038.11007762839</c:v>
                </c:pt>
                <c:pt idx="7743">
                  <c:v>130056.77998229083</c:v>
                </c:pt>
                <c:pt idx="7744">
                  <c:v>130075.4501291412</c:v>
                </c:pt>
                <c:pt idx="7745">
                  <c:v>130094.12051814829</c:v>
                </c:pt>
                <c:pt idx="7746">
                  <c:v>130112.79114928075</c:v>
                </c:pt>
                <c:pt idx="7747">
                  <c:v>130131.46202250742</c:v>
                </c:pt>
                <c:pt idx="7748">
                  <c:v>130150.13313779702</c:v>
                </c:pt>
                <c:pt idx="7749">
                  <c:v>130168.80449511833</c:v>
                </c:pt>
                <c:pt idx="7750">
                  <c:v>130187.47609444005</c:v>
                </c:pt>
                <c:pt idx="7751">
                  <c:v>130206.14793573105</c:v>
                </c:pt>
                <c:pt idx="7752">
                  <c:v>130224.82001896003</c:v>
                </c:pt>
                <c:pt idx="7753">
                  <c:v>130243.49234409584</c:v>
                </c:pt>
                <c:pt idx="7754">
                  <c:v>130262.16491110732</c:v>
                </c:pt>
                <c:pt idx="7755">
                  <c:v>130280.83771996318</c:v>
                </c:pt>
                <c:pt idx="7756">
                  <c:v>130299.51077063229</c:v>
                </c:pt>
                <c:pt idx="7757">
                  <c:v>130318.18406308349</c:v>
                </c:pt>
                <c:pt idx="7758">
                  <c:v>130336.85759728562</c:v>
                </c:pt>
                <c:pt idx="7759">
                  <c:v>130355.53137320744</c:v>
                </c:pt>
                <c:pt idx="7760">
                  <c:v>130374.20539081792</c:v>
                </c:pt>
                <c:pt idx="7761">
                  <c:v>130392.87965008589</c:v>
                </c:pt>
                <c:pt idx="7762">
                  <c:v>130411.55415098013</c:v>
                </c:pt>
                <c:pt idx="7763">
                  <c:v>130430.22889346955</c:v>
                </c:pt>
                <c:pt idx="7764">
                  <c:v>130448.90387752306</c:v>
                </c:pt>
                <c:pt idx="7765">
                  <c:v>130467.5791031096</c:v>
                </c:pt>
                <c:pt idx="7766">
                  <c:v>130486.254570198</c:v>
                </c:pt>
                <c:pt idx="7767">
                  <c:v>130504.93027875717</c:v>
                </c:pt>
                <c:pt idx="7768">
                  <c:v>130523.60622875605</c:v>
                </c:pt>
                <c:pt idx="7769">
                  <c:v>130542.28242016351</c:v>
                </c:pt>
                <c:pt idx="7770">
                  <c:v>130560.95885294858</c:v>
                </c:pt>
                <c:pt idx="7771">
                  <c:v>130579.6355270801</c:v>
                </c:pt>
                <c:pt idx="7772">
                  <c:v>130598.31244252704</c:v>
                </c:pt>
                <c:pt idx="7773">
                  <c:v>130616.98959925839</c:v>
                </c:pt>
                <c:pt idx="7774">
                  <c:v>130635.6669972431</c:v>
                </c:pt>
                <c:pt idx="7775">
                  <c:v>130654.34463645011</c:v>
                </c:pt>
                <c:pt idx="7776">
                  <c:v>130673.02251684845</c:v>
                </c:pt>
                <c:pt idx="7777">
                  <c:v>130691.70063840706</c:v>
                </c:pt>
                <c:pt idx="7778">
                  <c:v>130710.37900109496</c:v>
                </c:pt>
                <c:pt idx="7779">
                  <c:v>130729.05760488116</c:v>
                </c:pt>
                <c:pt idx="7780">
                  <c:v>130747.73644973461</c:v>
                </c:pt>
                <c:pt idx="7781">
                  <c:v>130766.41553562437</c:v>
                </c:pt>
                <c:pt idx="7782">
                  <c:v>130785.09486251953</c:v>
                </c:pt>
                <c:pt idx="7783">
                  <c:v>130803.77443038905</c:v>
                </c:pt>
                <c:pt idx="7784">
                  <c:v>130822.45423920194</c:v>
                </c:pt>
                <c:pt idx="7785">
                  <c:v>130841.13428892735</c:v>
                </c:pt>
                <c:pt idx="7786">
                  <c:v>130859.81457953427</c:v>
                </c:pt>
                <c:pt idx="7787">
                  <c:v>130878.49511099179</c:v>
                </c:pt>
                <c:pt idx="7788">
                  <c:v>130897.17588326895</c:v>
                </c:pt>
                <c:pt idx="7789">
                  <c:v>130915.85689633485</c:v>
                </c:pt>
                <c:pt idx="7790">
                  <c:v>130934.53815015862</c:v>
                </c:pt>
                <c:pt idx="7791">
                  <c:v>130953.21964470932</c:v>
                </c:pt>
                <c:pt idx="7792">
                  <c:v>130971.90137995602</c:v>
                </c:pt>
                <c:pt idx="7793">
                  <c:v>130990.58335586794</c:v>
                </c:pt>
                <c:pt idx="7794">
                  <c:v>131009.26557241408</c:v>
                </c:pt>
                <c:pt idx="7795">
                  <c:v>131027.94802956367</c:v>
                </c:pt>
                <c:pt idx="7796">
                  <c:v>131046.6307272858</c:v>
                </c:pt>
                <c:pt idx="7797">
                  <c:v>131065.31366554961</c:v>
                </c:pt>
                <c:pt idx="7798">
                  <c:v>131083.99684432425</c:v>
                </c:pt>
                <c:pt idx="7799">
                  <c:v>131102.68026357886</c:v>
                </c:pt>
                <c:pt idx="7800">
                  <c:v>131121.36392328274</c:v>
                </c:pt>
                <c:pt idx="7801">
                  <c:v>131140.04782340495</c:v>
                </c:pt>
                <c:pt idx="7802">
                  <c:v>131158.73196391464</c:v>
                </c:pt>
                <c:pt idx="7803">
                  <c:v>131177.41634478112</c:v>
                </c:pt>
                <c:pt idx="7804">
                  <c:v>131196.10096597351</c:v>
                </c:pt>
                <c:pt idx="7805">
                  <c:v>131214.78582746102</c:v>
                </c:pt>
                <c:pt idx="7806">
                  <c:v>131233.47092921296</c:v>
                </c:pt>
                <c:pt idx="7807">
                  <c:v>131252.15627119833</c:v>
                </c:pt>
                <c:pt idx="7808">
                  <c:v>131270.84185338661</c:v>
                </c:pt>
                <c:pt idx="7809">
                  <c:v>131289.52767574691</c:v>
                </c:pt>
                <c:pt idx="7810">
                  <c:v>131308.21373824854</c:v>
                </c:pt>
                <c:pt idx="7811">
                  <c:v>131326.90004086075</c:v>
                </c:pt>
                <c:pt idx="7812">
                  <c:v>131345.58658355268</c:v>
                </c:pt>
                <c:pt idx="7813">
                  <c:v>131364.27336629378</c:v>
                </c:pt>
                <c:pt idx="7814">
                  <c:v>131382.96038905327</c:v>
                </c:pt>
                <c:pt idx="7815">
                  <c:v>131401.64765180042</c:v>
                </c:pt>
                <c:pt idx="7816">
                  <c:v>131420.33515450446</c:v>
                </c:pt>
                <c:pt idx="7817">
                  <c:v>131439.02289713474</c:v>
                </c:pt>
                <c:pt idx="7818">
                  <c:v>131457.71087966076</c:v>
                </c:pt>
                <c:pt idx="7819">
                  <c:v>131476.39910205145</c:v>
                </c:pt>
                <c:pt idx="7820">
                  <c:v>131495.08756427644</c:v>
                </c:pt>
                <c:pt idx="7821">
                  <c:v>131513.77626630504</c:v>
                </c:pt>
                <c:pt idx="7822">
                  <c:v>131532.46520810647</c:v>
                </c:pt>
                <c:pt idx="7823">
                  <c:v>131551.15438965018</c:v>
                </c:pt>
                <c:pt idx="7824">
                  <c:v>131569.84381090547</c:v>
                </c:pt>
                <c:pt idx="7825">
                  <c:v>131588.53347184169</c:v>
                </c:pt>
                <c:pt idx="7826">
                  <c:v>131607.2233724283</c:v>
                </c:pt>
                <c:pt idx="7827">
                  <c:v>131625.91351263458</c:v>
                </c:pt>
                <c:pt idx="7828">
                  <c:v>131644.60389243005</c:v>
                </c:pt>
                <c:pt idx="7829">
                  <c:v>131663.29451178396</c:v>
                </c:pt>
                <c:pt idx="7830">
                  <c:v>131681.98537066585</c:v>
                </c:pt>
                <c:pt idx="7831">
                  <c:v>131700.67646904496</c:v>
                </c:pt>
                <c:pt idx="7832">
                  <c:v>131719.36780689092</c:v>
                </c:pt>
                <c:pt idx="7833">
                  <c:v>131738.05938417299</c:v>
                </c:pt>
                <c:pt idx="7834">
                  <c:v>131756.75120086074</c:v>
                </c:pt>
                <c:pt idx="7835">
                  <c:v>131775.44325692346</c:v>
                </c:pt>
                <c:pt idx="7836">
                  <c:v>131794.13555233073</c:v>
                </c:pt>
                <c:pt idx="7837">
                  <c:v>131812.82808705192</c:v>
                </c:pt>
                <c:pt idx="7838">
                  <c:v>131831.52086105663</c:v>
                </c:pt>
                <c:pt idx="7839">
                  <c:v>131850.21387431424</c:v>
                </c:pt>
                <c:pt idx="7840">
                  <c:v>131868.90712679416</c:v>
                </c:pt>
                <c:pt idx="7841">
                  <c:v>131887.60061846601</c:v>
                </c:pt>
                <c:pt idx="7842">
                  <c:v>131906.29434929928</c:v>
                </c:pt>
                <c:pt idx="7843">
                  <c:v>131924.98831926339</c:v>
                </c:pt>
                <c:pt idx="7844">
                  <c:v>131943.68252832795</c:v>
                </c:pt>
                <c:pt idx="7845">
                  <c:v>131962.37697646237</c:v>
                </c:pt>
                <c:pt idx="7846">
                  <c:v>131981.07166363625</c:v>
                </c:pt>
                <c:pt idx="7847">
                  <c:v>131999.76658981919</c:v>
                </c:pt>
                <c:pt idx="7848">
                  <c:v>132018.46175498058</c:v>
                </c:pt>
                <c:pt idx="7849">
                  <c:v>132037.1571590901</c:v>
                </c:pt>
                <c:pt idx="7850">
                  <c:v>132055.8528021173</c:v>
                </c:pt>
                <c:pt idx="7851">
                  <c:v>132074.5486840317</c:v>
                </c:pt>
                <c:pt idx="7852">
                  <c:v>132093.24480480287</c:v>
                </c:pt>
                <c:pt idx="7853">
                  <c:v>132111.94116440049</c:v>
                </c:pt>
                <c:pt idx="7854">
                  <c:v>132130.63776279398</c:v>
                </c:pt>
                <c:pt idx="7855">
                  <c:v>132149.33459995309</c:v>
                </c:pt>
                <c:pt idx="7856">
                  <c:v>132168.03167584736</c:v>
                </c:pt>
                <c:pt idx="7857">
                  <c:v>132186.72899044649</c:v>
                </c:pt>
                <c:pt idx="7858">
                  <c:v>132205.42654371998</c:v>
                </c:pt>
                <c:pt idx="7859">
                  <c:v>132224.12433563755</c:v>
                </c:pt>
                <c:pt idx="7860">
                  <c:v>132242.82236616875</c:v>
                </c:pt>
                <c:pt idx="7861">
                  <c:v>132261.52063528332</c:v>
                </c:pt>
                <c:pt idx="7862">
                  <c:v>132280.21914295084</c:v>
                </c:pt>
                <c:pt idx="7863">
                  <c:v>132298.91788914104</c:v>
                </c:pt>
                <c:pt idx="7864">
                  <c:v>132317.61687382354</c:v>
                </c:pt>
                <c:pt idx="7865">
                  <c:v>132336.31609696802</c:v>
                </c:pt>
                <c:pt idx="7866">
                  <c:v>132355.0155585442</c:v>
                </c:pt>
                <c:pt idx="7867">
                  <c:v>132373.71525852176</c:v>
                </c:pt>
                <c:pt idx="7868">
                  <c:v>132392.41519687028</c:v>
                </c:pt>
                <c:pt idx="7869">
                  <c:v>132411.11537355973</c:v>
                </c:pt>
                <c:pt idx="7870">
                  <c:v>132429.81578855956</c:v>
                </c:pt>
                <c:pt idx="7871">
                  <c:v>132448.51644183969</c:v>
                </c:pt>
                <c:pt idx="7872">
                  <c:v>132467.21733336974</c:v>
                </c:pt>
                <c:pt idx="7873">
                  <c:v>132485.91846311933</c:v>
                </c:pt>
                <c:pt idx="7874">
                  <c:v>132504.61983105855</c:v>
                </c:pt>
                <c:pt idx="7875">
                  <c:v>132523.32143715679</c:v>
                </c:pt>
                <c:pt idx="7876">
                  <c:v>132542.02328138408</c:v>
                </c:pt>
                <c:pt idx="7877">
                  <c:v>132560.72536371011</c:v>
                </c:pt>
                <c:pt idx="7878">
                  <c:v>132579.42768410451</c:v>
                </c:pt>
                <c:pt idx="7879">
                  <c:v>132598.1302425373</c:v>
                </c:pt>
                <c:pt idx="7880">
                  <c:v>132616.83303897805</c:v>
                </c:pt>
                <c:pt idx="7881">
                  <c:v>132635.53607339671</c:v>
                </c:pt>
                <c:pt idx="7882">
                  <c:v>132654.23934576311</c:v>
                </c:pt>
                <c:pt idx="7883">
                  <c:v>132672.9428560469</c:v>
                </c:pt>
                <c:pt idx="7884">
                  <c:v>132691.64660421808</c:v>
                </c:pt>
                <c:pt idx="7885">
                  <c:v>132710.35059024629</c:v>
                </c:pt>
                <c:pt idx="7886">
                  <c:v>132729.05481410155</c:v>
                </c:pt>
                <c:pt idx="7887">
                  <c:v>132747.75927575369</c:v>
                </c:pt>
                <c:pt idx="7888">
                  <c:v>132766.46397517249</c:v>
                </c:pt>
                <c:pt idx="7889">
                  <c:v>132785.16891232773</c:v>
                </c:pt>
                <c:pt idx="7890">
                  <c:v>132803.87408718941</c:v>
                </c:pt>
                <c:pt idx="7891">
                  <c:v>132822.57949972741</c:v>
                </c:pt>
                <c:pt idx="7892">
                  <c:v>132841.28514991162</c:v>
                </c:pt>
                <c:pt idx="7893">
                  <c:v>132859.99103771179</c:v>
                </c:pt>
                <c:pt idx="7894">
                  <c:v>132878.697163098</c:v>
                </c:pt>
                <c:pt idx="7895">
                  <c:v>132897.40352604003</c:v>
                </c:pt>
                <c:pt idx="7896">
                  <c:v>132916.11012650791</c:v>
                </c:pt>
                <c:pt idx="7897">
                  <c:v>132934.81696447136</c:v>
                </c:pt>
                <c:pt idx="7898">
                  <c:v>132953.52403990051</c:v>
                </c:pt>
                <c:pt idx="7899">
                  <c:v>132972.23135276532</c:v>
                </c:pt>
                <c:pt idx="7900">
                  <c:v>132990.93890303554</c:v>
                </c:pt>
                <c:pt idx="7901">
                  <c:v>133009.64669068123</c:v>
                </c:pt>
                <c:pt idx="7902">
                  <c:v>133028.35471567235</c:v>
                </c:pt>
                <c:pt idx="7903">
                  <c:v>133047.06297797887</c:v>
                </c:pt>
                <c:pt idx="7904">
                  <c:v>133065.77147757079</c:v>
                </c:pt>
                <c:pt idx="7905">
                  <c:v>133084.48021441806</c:v>
                </c:pt>
                <c:pt idx="7906">
                  <c:v>133103.18918849062</c:v>
                </c:pt>
                <c:pt idx="7907">
                  <c:v>133121.89839975853</c:v>
                </c:pt>
                <c:pt idx="7908">
                  <c:v>133140.60784819184</c:v>
                </c:pt>
                <c:pt idx="7909">
                  <c:v>133159.31753376051</c:v>
                </c:pt>
                <c:pt idx="7910">
                  <c:v>133178.02745643447</c:v>
                </c:pt>
                <c:pt idx="7911">
                  <c:v>133196.73761618391</c:v>
                </c:pt>
                <c:pt idx="7912">
                  <c:v>133215.44801297874</c:v>
                </c:pt>
                <c:pt idx="7913">
                  <c:v>133234.15864678915</c:v>
                </c:pt>
                <c:pt idx="7914">
                  <c:v>133252.869517585</c:v>
                </c:pt>
                <c:pt idx="7915">
                  <c:v>133271.58062533653</c:v>
                </c:pt>
                <c:pt idx="7916">
                  <c:v>133290.29197001376</c:v>
                </c:pt>
                <c:pt idx="7917">
                  <c:v>133309.00355158665</c:v>
                </c:pt>
                <c:pt idx="7918">
                  <c:v>133327.71537002537</c:v>
                </c:pt>
                <c:pt idx="7919">
                  <c:v>133346.42742529995</c:v>
                </c:pt>
                <c:pt idx="7920">
                  <c:v>133365.13971738055</c:v>
                </c:pt>
                <c:pt idx="7921">
                  <c:v>133383.85224623731</c:v>
                </c:pt>
                <c:pt idx="7922">
                  <c:v>133402.56501184028</c:v>
                </c:pt>
                <c:pt idx="7923">
                  <c:v>133421.27801415959</c:v>
                </c:pt>
                <c:pt idx="7924">
                  <c:v>133439.99125316535</c:v>
                </c:pt>
                <c:pt idx="7925">
                  <c:v>133458.70472882775</c:v>
                </c:pt>
                <c:pt idx="7926">
                  <c:v>133477.41844111684</c:v>
                </c:pt>
                <c:pt idx="7927">
                  <c:v>133496.13239000284</c:v>
                </c:pt>
                <c:pt idx="7928">
                  <c:v>133514.84657545586</c:v>
                </c:pt>
                <c:pt idx="7929">
                  <c:v>133533.56099744613</c:v>
                </c:pt>
                <c:pt idx="7930">
                  <c:v>133552.27565594381</c:v>
                </c:pt>
                <c:pt idx="7931">
                  <c:v>133570.990550919</c:v>
                </c:pt>
                <c:pt idx="7932">
                  <c:v>133589.70568234191</c:v>
                </c:pt>
                <c:pt idx="7933">
                  <c:v>133608.42105018283</c:v>
                </c:pt>
                <c:pt idx="7934">
                  <c:v>133627.13665441194</c:v>
                </c:pt>
                <c:pt idx="7935">
                  <c:v>133645.85249499927</c:v>
                </c:pt>
                <c:pt idx="7936">
                  <c:v>133664.56857191533</c:v>
                </c:pt>
                <c:pt idx="7937">
                  <c:v>133683.2848851301</c:v>
                </c:pt>
                <c:pt idx="7938">
                  <c:v>133702.00143461386</c:v>
                </c:pt>
                <c:pt idx="7939">
                  <c:v>133720.718220337</c:v>
                </c:pt>
                <c:pt idx="7940">
                  <c:v>133739.43524226957</c:v>
                </c:pt>
                <c:pt idx="7941">
                  <c:v>133758.15250038193</c:v>
                </c:pt>
                <c:pt idx="7942">
                  <c:v>133776.86999464425</c:v>
                </c:pt>
                <c:pt idx="7943">
                  <c:v>133795.58772502706</c:v>
                </c:pt>
                <c:pt idx="7944">
                  <c:v>133814.30569150028</c:v>
                </c:pt>
                <c:pt idx="7945">
                  <c:v>133833.02389403441</c:v>
                </c:pt>
                <c:pt idx="7946">
                  <c:v>133851.74233259974</c:v>
                </c:pt>
                <c:pt idx="7947">
                  <c:v>133870.46100716648</c:v>
                </c:pt>
                <c:pt idx="7948">
                  <c:v>133889.17991770501</c:v>
                </c:pt>
                <c:pt idx="7949">
                  <c:v>133907.89906418562</c:v>
                </c:pt>
                <c:pt idx="7950">
                  <c:v>133926.61844657859</c:v>
                </c:pt>
                <c:pt idx="7951">
                  <c:v>133945.33806485427</c:v>
                </c:pt>
                <c:pt idx="7952">
                  <c:v>133964.0579189831</c:v>
                </c:pt>
                <c:pt idx="7953">
                  <c:v>133982.7780089353</c:v>
                </c:pt>
                <c:pt idx="7954">
                  <c:v>134001.49833468121</c:v>
                </c:pt>
                <c:pt idx="7955">
                  <c:v>134020.21889619125</c:v>
                </c:pt>
                <c:pt idx="7956">
                  <c:v>134038.93969343576</c:v>
                </c:pt>
                <c:pt idx="7957">
                  <c:v>134057.66072638519</c:v>
                </c:pt>
                <c:pt idx="7958">
                  <c:v>134076.38199500978</c:v>
                </c:pt>
                <c:pt idx="7959">
                  <c:v>134095.10349928009</c:v>
                </c:pt>
                <c:pt idx="7960">
                  <c:v>134113.82523916641</c:v>
                </c:pt>
                <c:pt idx="7961">
                  <c:v>134132.54721463914</c:v>
                </c:pt>
                <c:pt idx="7962">
                  <c:v>134151.26942566872</c:v>
                </c:pt>
                <c:pt idx="7963">
                  <c:v>134169.99187222548</c:v>
                </c:pt>
                <c:pt idx="7964">
                  <c:v>134188.71455428001</c:v>
                </c:pt>
                <c:pt idx="7965">
                  <c:v>134207.43747180267</c:v>
                </c:pt>
                <c:pt idx="7966">
                  <c:v>134226.16062476381</c:v>
                </c:pt>
                <c:pt idx="7967">
                  <c:v>134244.88401313397</c:v>
                </c:pt>
                <c:pt idx="7968">
                  <c:v>134263.60763688371</c:v>
                </c:pt>
                <c:pt idx="7969">
                  <c:v>134282.33149598321</c:v>
                </c:pt>
                <c:pt idx="7970">
                  <c:v>134301.05559040318</c:v>
                </c:pt>
                <c:pt idx="7971">
                  <c:v>134319.77992011412</c:v>
                </c:pt>
                <c:pt idx="7972">
                  <c:v>134338.50448508628</c:v>
                </c:pt>
                <c:pt idx="7973">
                  <c:v>134357.22928529035</c:v>
                </c:pt>
                <c:pt idx="7974">
                  <c:v>134375.95432069671</c:v>
                </c:pt>
                <c:pt idx="7975">
                  <c:v>134394.67959127598</c:v>
                </c:pt>
                <c:pt idx="7976">
                  <c:v>134413.40509699864</c:v>
                </c:pt>
                <c:pt idx="7977">
                  <c:v>134432.13083783523</c:v>
                </c:pt>
                <c:pt idx="7978">
                  <c:v>134450.85681375617</c:v>
                </c:pt>
                <c:pt idx="7979">
                  <c:v>134469.58302473213</c:v>
                </c:pt>
                <c:pt idx="7980">
                  <c:v>134488.30947073351</c:v>
                </c:pt>
                <c:pt idx="7981">
                  <c:v>134507.03615173107</c:v>
                </c:pt>
                <c:pt idx="7982">
                  <c:v>134525.7630676952</c:v>
                </c:pt>
                <c:pt idx="7983">
                  <c:v>134544.49021859647</c:v>
                </c:pt>
                <c:pt idx="7984">
                  <c:v>134563.2176044056</c:v>
                </c:pt>
                <c:pt idx="7985">
                  <c:v>134581.94522509302</c:v>
                </c:pt>
                <c:pt idx="7986">
                  <c:v>134600.67308062932</c:v>
                </c:pt>
                <c:pt idx="7987">
                  <c:v>134619.40117098519</c:v>
                </c:pt>
                <c:pt idx="7988">
                  <c:v>134638.12949613115</c:v>
                </c:pt>
                <c:pt idx="7989">
                  <c:v>134656.85805603792</c:v>
                </c:pt>
                <c:pt idx="7990">
                  <c:v>134675.58685067605</c:v>
                </c:pt>
                <c:pt idx="7991">
                  <c:v>134694.31588001613</c:v>
                </c:pt>
                <c:pt idx="7992">
                  <c:v>134713.04514402885</c:v>
                </c:pt>
                <c:pt idx="7993">
                  <c:v>134731.77464268476</c:v>
                </c:pt>
                <c:pt idx="7994">
                  <c:v>134750.50437595465</c:v>
                </c:pt>
                <c:pt idx="7995">
                  <c:v>134769.23434380908</c:v>
                </c:pt>
                <c:pt idx="7996">
                  <c:v>134787.96454621872</c:v>
                </c:pt>
                <c:pt idx="7997">
                  <c:v>134806.69498315422</c:v>
                </c:pt>
                <c:pt idx="7998">
                  <c:v>134825.42565458635</c:v>
                </c:pt>
                <c:pt idx="7999">
                  <c:v>134844.15656048572</c:v>
                </c:pt>
                <c:pt idx="8000">
                  <c:v>134862.88770082302</c:v>
                </c:pt>
                <c:pt idx="8001">
                  <c:v>134881.619075569</c:v>
                </c:pt>
                <c:pt idx="8002">
                  <c:v>134900.35068469422</c:v>
                </c:pt>
                <c:pt idx="8003">
                  <c:v>134919.08252816965</c:v>
                </c:pt>
                <c:pt idx="8004">
                  <c:v>134937.81460596577</c:v>
                </c:pt>
                <c:pt idx="8005">
                  <c:v>134956.54691805344</c:v>
                </c:pt>
                <c:pt idx="8006">
                  <c:v>134975.27946440331</c:v>
                </c:pt>
                <c:pt idx="8007">
                  <c:v>134994.01224498631</c:v>
                </c:pt>
                <c:pt idx="8008">
                  <c:v>135012.7452597729</c:v>
                </c:pt>
                <c:pt idx="8009">
                  <c:v>135031.478508734</c:v>
                </c:pt>
                <c:pt idx="8010">
                  <c:v>135050.21199184045</c:v>
                </c:pt>
                <c:pt idx="8011">
                  <c:v>135068.94570906289</c:v>
                </c:pt>
                <c:pt idx="8012">
                  <c:v>135087.67966037212</c:v>
                </c:pt>
                <c:pt idx="8013">
                  <c:v>135106.41384573901</c:v>
                </c:pt>
                <c:pt idx="8014">
                  <c:v>135125.14826513419</c:v>
                </c:pt>
                <c:pt idx="8015">
                  <c:v>135143.88291852863</c:v>
                </c:pt>
                <c:pt idx="8016">
                  <c:v>135162.6178058931</c:v>
                </c:pt>
                <c:pt idx="8017">
                  <c:v>135181.35292719831</c:v>
                </c:pt>
                <c:pt idx="8018">
                  <c:v>135200.08828241526</c:v>
                </c:pt>
                <c:pt idx="8019">
                  <c:v>135218.82387151464</c:v>
                </c:pt>
                <c:pt idx="8020">
                  <c:v>135237.55969446735</c:v>
                </c:pt>
                <c:pt idx="8021">
                  <c:v>135256.29575124421</c:v>
                </c:pt>
                <c:pt idx="8022">
                  <c:v>135275.03204181607</c:v>
                </c:pt>
                <c:pt idx="8023">
                  <c:v>135293.76856615377</c:v>
                </c:pt>
                <c:pt idx="8024">
                  <c:v>135312.50532422829</c:v>
                </c:pt>
                <c:pt idx="8025">
                  <c:v>135331.24231601038</c:v>
                </c:pt>
                <c:pt idx="8026">
                  <c:v>135349.97954147088</c:v>
                </c:pt>
                <c:pt idx="8027">
                  <c:v>135368.71700058083</c:v>
                </c:pt>
                <c:pt idx="8028">
                  <c:v>135387.45469331098</c:v>
                </c:pt>
                <c:pt idx="8029">
                  <c:v>135406.19261963243</c:v>
                </c:pt>
                <c:pt idx="8030">
                  <c:v>135424.93077951591</c:v>
                </c:pt>
                <c:pt idx="8031">
                  <c:v>135443.66917293239</c:v>
                </c:pt>
                <c:pt idx="8032">
                  <c:v>135462.40779985281</c:v>
                </c:pt>
                <c:pt idx="8033">
                  <c:v>135481.14666024805</c:v>
                </c:pt>
                <c:pt idx="8034">
                  <c:v>135499.88575408913</c:v>
                </c:pt>
                <c:pt idx="8035">
                  <c:v>135518.62508134695</c:v>
                </c:pt>
                <c:pt idx="8036">
                  <c:v>135537.36464199249</c:v>
                </c:pt>
                <c:pt idx="8037">
                  <c:v>135556.10443599665</c:v>
                </c:pt>
                <c:pt idx="8038">
                  <c:v>135574.84446333043</c:v>
                </c:pt>
                <c:pt idx="8039">
                  <c:v>135593.58472396486</c:v>
                </c:pt>
                <c:pt idx="8040">
                  <c:v>135612.32521787085</c:v>
                </c:pt>
                <c:pt idx="8041">
                  <c:v>135631.06594501951</c:v>
                </c:pt>
                <c:pt idx="8042">
                  <c:v>135649.80690538161</c:v>
                </c:pt>
                <c:pt idx="8043">
                  <c:v>135668.54809892832</c:v>
                </c:pt>
                <c:pt idx="8044">
                  <c:v>135687.28952563068</c:v>
                </c:pt>
                <c:pt idx="8045">
                  <c:v>135706.03118545958</c:v>
                </c:pt>
                <c:pt idx="8046">
                  <c:v>135724.77307838618</c:v>
                </c:pt>
                <c:pt idx="8047">
                  <c:v>135743.51520438134</c:v>
                </c:pt>
                <c:pt idx="8048">
                  <c:v>135762.25756341626</c:v>
                </c:pt>
                <c:pt idx="8049">
                  <c:v>135781.00015546201</c:v>
                </c:pt>
                <c:pt idx="8050">
                  <c:v>135799.74298048954</c:v>
                </c:pt>
                <c:pt idx="8051">
                  <c:v>135818.4860384698</c:v>
                </c:pt>
                <c:pt idx="8052">
                  <c:v>135837.22932937412</c:v>
                </c:pt>
                <c:pt idx="8053">
                  <c:v>135855.97285317347</c:v>
                </c:pt>
                <c:pt idx="8054">
                  <c:v>135874.71660983888</c:v>
                </c:pt>
                <c:pt idx="8055">
                  <c:v>135893.46059934143</c:v>
                </c:pt>
                <c:pt idx="8056">
                  <c:v>135912.20482165238</c:v>
                </c:pt>
                <c:pt idx="8057">
                  <c:v>135930.94927674264</c:v>
                </c:pt>
                <c:pt idx="8058">
                  <c:v>135949.69396458348</c:v>
                </c:pt>
                <c:pt idx="8059">
                  <c:v>135968.43888514582</c:v>
                </c:pt>
                <c:pt idx="8060">
                  <c:v>135987.18403840097</c:v>
                </c:pt>
                <c:pt idx="8061">
                  <c:v>136005.92942432003</c:v>
                </c:pt>
                <c:pt idx="8062">
                  <c:v>136024.67504287409</c:v>
                </c:pt>
                <c:pt idx="8063">
                  <c:v>136043.42089403429</c:v>
                </c:pt>
                <c:pt idx="8064">
                  <c:v>136062.16697777191</c:v>
                </c:pt>
                <c:pt idx="8065">
                  <c:v>136080.91329405794</c:v>
                </c:pt>
                <c:pt idx="8066">
                  <c:v>136099.65984286368</c:v>
                </c:pt>
                <c:pt idx="8067">
                  <c:v>136118.40662416021</c:v>
                </c:pt>
                <c:pt idx="8068">
                  <c:v>136137.15363791873</c:v>
                </c:pt>
                <c:pt idx="8069">
                  <c:v>136155.90088411051</c:v>
                </c:pt>
                <c:pt idx="8070">
                  <c:v>136174.64836270671</c:v>
                </c:pt>
                <c:pt idx="8071">
                  <c:v>136193.39607367848</c:v>
                </c:pt>
                <c:pt idx="8072">
                  <c:v>136212.14401699704</c:v>
                </c:pt>
                <c:pt idx="8073">
                  <c:v>136230.89219263371</c:v>
                </c:pt>
                <c:pt idx="8074">
                  <c:v>136249.64060055968</c:v>
                </c:pt>
                <c:pt idx="8075">
                  <c:v>136268.38924074607</c:v>
                </c:pt>
                <c:pt idx="8076">
                  <c:v>136287.13811316426</c:v>
                </c:pt>
                <c:pt idx="8077">
                  <c:v>136305.88721778538</c:v>
                </c:pt>
                <c:pt idx="8078">
                  <c:v>136324.63655458079</c:v>
                </c:pt>
                <c:pt idx="8079">
                  <c:v>136343.38612352169</c:v>
                </c:pt>
                <c:pt idx="8080">
                  <c:v>136362.13592457943</c:v>
                </c:pt>
                <c:pt idx="8081">
                  <c:v>136380.88595772511</c:v>
                </c:pt>
                <c:pt idx="8082">
                  <c:v>136399.63622293025</c:v>
                </c:pt>
                <c:pt idx="8083">
                  <c:v>136418.3867201659</c:v>
                </c:pt>
                <c:pt idx="8084">
                  <c:v>136437.13744940358</c:v>
                </c:pt>
                <c:pt idx="8085">
                  <c:v>136455.8884106144</c:v>
                </c:pt>
                <c:pt idx="8086">
                  <c:v>136474.63960376979</c:v>
                </c:pt>
                <c:pt idx="8087">
                  <c:v>136493.39102884103</c:v>
                </c:pt>
                <c:pt idx="8088">
                  <c:v>136512.14268579951</c:v>
                </c:pt>
                <c:pt idx="8089">
                  <c:v>136530.89457461648</c:v>
                </c:pt>
                <c:pt idx="8090">
                  <c:v>136549.64669526331</c:v>
                </c:pt>
                <c:pt idx="8091">
                  <c:v>136568.39904771128</c:v>
                </c:pt>
                <c:pt idx="8092">
                  <c:v>136587.15163193192</c:v>
                </c:pt>
                <c:pt idx="8093">
                  <c:v>136605.90444789641</c:v>
                </c:pt>
                <c:pt idx="8094">
                  <c:v>136624.65749557622</c:v>
                </c:pt>
                <c:pt idx="8095">
                  <c:v>136643.41077494272</c:v>
                </c:pt>
                <c:pt idx="8096">
                  <c:v>136662.16428596721</c:v>
                </c:pt>
                <c:pt idx="8097">
                  <c:v>136680.91802862115</c:v>
                </c:pt>
                <c:pt idx="8098">
                  <c:v>136699.67200287594</c:v>
                </c:pt>
                <c:pt idx="8099">
                  <c:v>136718.42620870296</c:v>
                </c:pt>
                <c:pt idx="8100">
                  <c:v>136737.18064607363</c:v>
                </c:pt>
                <c:pt idx="8101">
                  <c:v>136755.93531495938</c:v>
                </c:pt>
                <c:pt idx="8102">
                  <c:v>136774.69021533165</c:v>
                </c:pt>
                <c:pt idx="8103">
                  <c:v>136793.44534716179</c:v>
                </c:pt>
                <c:pt idx="8104">
                  <c:v>136812.20071042128</c:v>
                </c:pt>
                <c:pt idx="8105">
                  <c:v>136830.95630508161</c:v>
                </c:pt>
                <c:pt idx="8106">
                  <c:v>136849.71213111424</c:v>
                </c:pt>
                <c:pt idx="8107">
                  <c:v>136868.46818849049</c:v>
                </c:pt>
                <c:pt idx="8108">
                  <c:v>136887.22447718203</c:v>
                </c:pt>
                <c:pt idx="8109">
                  <c:v>136905.98099716014</c:v>
                </c:pt>
                <c:pt idx="8110">
                  <c:v>136924.73774839652</c:v>
                </c:pt>
                <c:pt idx="8111">
                  <c:v>136943.49473086244</c:v>
                </c:pt>
                <c:pt idx="8112">
                  <c:v>136962.2519445295</c:v>
                </c:pt>
                <c:pt idx="8113">
                  <c:v>136981.00938936922</c:v>
                </c:pt>
                <c:pt idx="8114">
                  <c:v>136999.76706535308</c:v>
                </c:pt>
                <c:pt idx="8115">
                  <c:v>137018.52497245258</c:v>
                </c:pt>
                <c:pt idx="8116">
                  <c:v>137037.28311063926</c:v>
                </c:pt>
                <c:pt idx="8117">
                  <c:v>137056.04147988468</c:v>
                </c:pt>
                <c:pt idx="8118">
                  <c:v>137074.80008016026</c:v>
                </c:pt>
                <c:pt idx="8119">
                  <c:v>137093.55891143778</c:v>
                </c:pt>
                <c:pt idx="8120">
                  <c:v>137112.31797368854</c:v>
                </c:pt>
                <c:pt idx="8121">
                  <c:v>137131.07726688418</c:v>
                </c:pt>
                <c:pt idx="8122">
                  <c:v>137149.83679099628</c:v>
                </c:pt>
                <c:pt idx="8123">
                  <c:v>137168.59654599655</c:v>
                </c:pt>
                <c:pt idx="8124">
                  <c:v>137187.35653185632</c:v>
                </c:pt>
                <c:pt idx="8125">
                  <c:v>137206.11674854741</c:v>
                </c:pt>
                <c:pt idx="8126">
                  <c:v>137224.87719604111</c:v>
                </c:pt>
                <c:pt idx="8127">
                  <c:v>137243.63787430947</c:v>
                </c:pt>
                <c:pt idx="8128">
                  <c:v>137262.39878332368</c:v>
                </c:pt>
                <c:pt idx="8129">
                  <c:v>137281.15992305553</c:v>
                </c:pt>
                <c:pt idx="8130">
                  <c:v>137299.92129347657</c:v>
                </c:pt>
                <c:pt idx="8131">
                  <c:v>137318.68289455859</c:v>
                </c:pt>
                <c:pt idx="8132">
                  <c:v>137337.44472627304</c:v>
                </c:pt>
                <c:pt idx="8133">
                  <c:v>137356.20678859172</c:v>
                </c:pt>
                <c:pt idx="8134">
                  <c:v>137374.96908148608</c:v>
                </c:pt>
                <c:pt idx="8135">
                  <c:v>137393.73160492801</c:v>
                </c:pt>
                <c:pt idx="8136">
                  <c:v>137412.494358889</c:v>
                </c:pt>
                <c:pt idx="8137">
                  <c:v>137431.25734334081</c:v>
                </c:pt>
                <c:pt idx="8138">
                  <c:v>137450.02055825508</c:v>
                </c:pt>
                <c:pt idx="8139">
                  <c:v>137468.7840036035</c:v>
                </c:pt>
                <c:pt idx="8140">
                  <c:v>137487.54767935781</c:v>
                </c:pt>
                <c:pt idx="8141">
                  <c:v>137506.3115854896</c:v>
                </c:pt>
                <c:pt idx="8142">
                  <c:v>137525.07572197064</c:v>
                </c:pt>
                <c:pt idx="8143">
                  <c:v>137543.84008877265</c:v>
                </c:pt>
                <c:pt idx="8144">
                  <c:v>137562.60468586729</c:v>
                </c:pt>
                <c:pt idx="8145">
                  <c:v>137581.36951322632</c:v>
                </c:pt>
                <c:pt idx="8146">
                  <c:v>137600.1345708216</c:v>
                </c:pt>
                <c:pt idx="8147">
                  <c:v>137618.89985862467</c:v>
                </c:pt>
                <c:pt idx="8148">
                  <c:v>137637.66537660747</c:v>
                </c:pt>
                <c:pt idx="8149">
                  <c:v>137656.43112474144</c:v>
                </c:pt>
                <c:pt idx="8150">
                  <c:v>137675.1971029987</c:v>
                </c:pt>
                <c:pt idx="8151">
                  <c:v>137693.96331135085</c:v>
                </c:pt>
                <c:pt idx="8152">
                  <c:v>137712.7297497697</c:v>
                </c:pt>
                <c:pt idx="8153">
                  <c:v>137731.49641822683</c:v>
                </c:pt>
                <c:pt idx="8154">
                  <c:v>137750.26331669439</c:v>
                </c:pt>
                <c:pt idx="8155">
                  <c:v>137769.03044514396</c:v>
                </c:pt>
                <c:pt idx="8156">
                  <c:v>137787.79780354741</c:v>
                </c:pt>
                <c:pt idx="8157">
                  <c:v>137806.56539187641</c:v>
                </c:pt>
                <c:pt idx="8158">
                  <c:v>137825.33321010295</c:v>
                </c:pt>
                <c:pt idx="8159">
                  <c:v>137844.10125819876</c:v>
                </c:pt>
                <c:pt idx="8160">
                  <c:v>137862.86953613567</c:v>
                </c:pt>
                <c:pt idx="8161">
                  <c:v>137881.63804388561</c:v>
                </c:pt>
                <c:pt idx="8162">
                  <c:v>137900.40678142032</c:v>
                </c:pt>
                <c:pt idx="8163">
                  <c:v>137919.17574871171</c:v>
                </c:pt>
                <c:pt idx="8164">
                  <c:v>137937.94494573158</c:v>
                </c:pt>
                <c:pt idx="8165">
                  <c:v>137956.71437245177</c:v>
                </c:pt>
                <c:pt idx="8166">
                  <c:v>137975.48402884422</c:v>
                </c:pt>
                <c:pt idx="8167">
                  <c:v>137994.25391488086</c:v>
                </c:pt>
                <c:pt idx="8168">
                  <c:v>138013.02403053344</c:v>
                </c:pt>
                <c:pt idx="8169">
                  <c:v>138031.79437577401</c:v>
                </c:pt>
                <c:pt idx="8170">
                  <c:v>138050.56495057428</c:v>
                </c:pt>
                <c:pt idx="8171">
                  <c:v>138069.33575490632</c:v>
                </c:pt>
                <c:pt idx="8172">
                  <c:v>138088.10678874195</c:v>
                </c:pt>
                <c:pt idx="8173">
                  <c:v>138106.8780520531</c:v>
                </c:pt>
                <c:pt idx="8174">
                  <c:v>138125.64954481178</c:v>
                </c:pt>
                <c:pt idx="8175">
                  <c:v>138144.42126698975</c:v>
                </c:pt>
                <c:pt idx="8176">
                  <c:v>138163.19321855914</c:v>
                </c:pt>
                <c:pt idx="8177">
                  <c:v>138181.9653994918</c:v>
                </c:pt>
                <c:pt idx="8178">
                  <c:v>138200.73780975974</c:v>
                </c:pt>
                <c:pt idx="8179">
                  <c:v>138219.5104493348</c:v>
                </c:pt>
                <c:pt idx="8180">
                  <c:v>138238.28331818903</c:v>
                </c:pt>
                <c:pt idx="8181">
                  <c:v>138257.05641629436</c:v>
                </c:pt>
                <c:pt idx="8182">
                  <c:v>138275.82974362292</c:v>
                </c:pt>
                <c:pt idx="8183">
                  <c:v>138294.60330014653</c:v>
                </c:pt>
                <c:pt idx="8184">
                  <c:v>138313.37708583727</c:v>
                </c:pt>
                <c:pt idx="8185">
                  <c:v>138332.15110066705</c:v>
                </c:pt>
                <c:pt idx="8186">
                  <c:v>138350.92534460797</c:v>
                </c:pt>
                <c:pt idx="8187">
                  <c:v>138369.699817632</c:v>
                </c:pt>
                <c:pt idx="8188">
                  <c:v>138388.47451971116</c:v>
                </c:pt>
                <c:pt idx="8189">
                  <c:v>138407.24945081759</c:v>
                </c:pt>
                <c:pt idx="8190">
                  <c:v>138426.02461092311</c:v>
                </c:pt>
                <c:pt idx="8191">
                  <c:v>138444.80000000002</c:v>
                </c:pt>
                <c:pt idx="8192">
                  <c:v>138463.57561802014</c:v>
                </c:pt>
                <c:pt idx="8193">
                  <c:v>138482.35146495563</c:v>
                </c:pt>
                <c:pt idx="8194">
                  <c:v>138501.12754077866</c:v>
                </c:pt>
                <c:pt idx="8195">
                  <c:v>138519.90384546109</c:v>
                </c:pt>
                <c:pt idx="8196">
                  <c:v>138538.68037897508</c:v>
                </c:pt>
                <c:pt idx="8197">
                  <c:v>138557.45714129272</c:v>
                </c:pt>
                <c:pt idx="8198">
                  <c:v>138576.2341323861</c:v>
                </c:pt>
                <c:pt idx="8199">
                  <c:v>138595.01135222736</c:v>
                </c:pt>
                <c:pt idx="8200">
                  <c:v>138613.78880078858</c:v>
                </c:pt>
                <c:pt idx="8201">
                  <c:v>138632.56647804176</c:v>
                </c:pt>
                <c:pt idx="8202">
                  <c:v>138651.34438395916</c:v>
                </c:pt>
                <c:pt idx="8203">
                  <c:v>138670.12251851294</c:v>
                </c:pt>
                <c:pt idx="8204">
                  <c:v>138688.90088167507</c:v>
                </c:pt>
                <c:pt idx="8205">
                  <c:v>138707.67947341781</c:v>
                </c:pt>
                <c:pt idx="8206">
                  <c:v>138726.45829371322</c:v>
                </c:pt>
                <c:pt idx="8207">
                  <c:v>138745.23734253354</c:v>
                </c:pt>
                <c:pt idx="8208">
                  <c:v>138764.01661985085</c:v>
                </c:pt>
                <c:pt idx="8209">
                  <c:v>138782.79612563737</c:v>
                </c:pt>
                <c:pt idx="8210">
                  <c:v>138801.57585986529</c:v>
                </c:pt>
                <c:pt idx="8211">
                  <c:v>138820.35582250656</c:v>
                </c:pt>
                <c:pt idx="8212">
                  <c:v>138839.13601353372</c:v>
                </c:pt>
                <c:pt idx="8213">
                  <c:v>138857.91643291875</c:v>
                </c:pt>
                <c:pt idx="8214">
                  <c:v>138876.69708063395</c:v>
                </c:pt>
                <c:pt idx="8215">
                  <c:v>138895.47795665139</c:v>
                </c:pt>
                <c:pt idx="8216">
                  <c:v>138914.25906094335</c:v>
                </c:pt>
                <c:pt idx="8217">
                  <c:v>138933.04039348217</c:v>
                </c:pt>
                <c:pt idx="8218">
                  <c:v>138951.82195423983</c:v>
                </c:pt>
                <c:pt idx="8219">
                  <c:v>138970.60374318881</c:v>
                </c:pt>
                <c:pt idx="8220">
                  <c:v>138989.3857603012</c:v>
                </c:pt>
                <c:pt idx="8221">
                  <c:v>139008.16800554932</c:v>
                </c:pt>
                <c:pt idx="8222">
                  <c:v>139026.95047890535</c:v>
                </c:pt>
                <c:pt idx="8223">
                  <c:v>139045.7331803416</c:v>
                </c:pt>
                <c:pt idx="8224">
                  <c:v>139064.51610983032</c:v>
                </c:pt>
                <c:pt idx="8225">
                  <c:v>139083.29926734377</c:v>
                </c:pt>
                <c:pt idx="8226">
                  <c:v>139102.08265285424</c:v>
                </c:pt>
                <c:pt idx="8227">
                  <c:v>139120.86626633405</c:v>
                </c:pt>
                <c:pt idx="8228">
                  <c:v>139139.65010775553</c:v>
                </c:pt>
                <c:pt idx="8229">
                  <c:v>139158.43417709082</c:v>
                </c:pt>
                <c:pt idx="8230">
                  <c:v>139177.21847431248</c:v>
                </c:pt>
                <c:pt idx="8231">
                  <c:v>139196.00299939251</c:v>
                </c:pt>
                <c:pt idx="8232">
                  <c:v>139214.78775230341</c:v>
                </c:pt>
                <c:pt idx="8233">
                  <c:v>139233.57273301759</c:v>
                </c:pt>
                <c:pt idx="8234">
                  <c:v>139252.35794150719</c:v>
                </c:pt>
                <c:pt idx="8235">
                  <c:v>139271.14337774465</c:v>
                </c:pt>
                <c:pt idx="8236">
                  <c:v>139289.92904170227</c:v>
                </c:pt>
                <c:pt idx="8237">
                  <c:v>139308.71493335254</c:v>
                </c:pt>
                <c:pt idx="8238">
                  <c:v>139327.50105266771</c:v>
                </c:pt>
                <c:pt idx="8239">
                  <c:v>139346.28739962008</c:v>
                </c:pt>
                <c:pt idx="8240">
                  <c:v>139365.07397418216</c:v>
                </c:pt>
                <c:pt idx="8241">
                  <c:v>139383.86077632621</c:v>
                </c:pt>
                <c:pt idx="8242">
                  <c:v>139402.64780602476</c:v>
                </c:pt>
                <c:pt idx="8243">
                  <c:v>139421.4350632501</c:v>
                </c:pt>
                <c:pt idx="8244">
                  <c:v>139440.2225479747</c:v>
                </c:pt>
                <c:pt idx="8245">
                  <c:v>139459.01026017088</c:v>
                </c:pt>
                <c:pt idx="8246">
                  <c:v>139477.79819981111</c:v>
                </c:pt>
                <c:pt idx="8247">
                  <c:v>139496.58636686779</c:v>
                </c:pt>
                <c:pt idx="8248">
                  <c:v>139515.3747613134</c:v>
                </c:pt>
                <c:pt idx="8249">
                  <c:v>139534.16338312029</c:v>
                </c:pt>
                <c:pt idx="8250">
                  <c:v>139552.95223226096</c:v>
                </c:pt>
                <c:pt idx="8251">
                  <c:v>139571.74130870789</c:v>
                </c:pt>
                <c:pt idx="8252">
                  <c:v>139590.53061243342</c:v>
                </c:pt>
                <c:pt idx="8253">
                  <c:v>139609.32014341012</c:v>
                </c:pt>
                <c:pt idx="8254">
                  <c:v>139628.10990161041</c:v>
                </c:pt>
                <c:pt idx="8255">
                  <c:v>139646.89988700667</c:v>
                </c:pt>
                <c:pt idx="8256">
                  <c:v>139665.69009957163</c:v>
                </c:pt>
                <c:pt idx="8257">
                  <c:v>139684.48053927752</c:v>
                </c:pt>
                <c:pt idx="8258">
                  <c:v>139703.27120609704</c:v>
                </c:pt>
                <c:pt idx="8259">
                  <c:v>139722.06210000251</c:v>
                </c:pt>
                <c:pt idx="8260">
                  <c:v>139740.85322096656</c:v>
                </c:pt>
                <c:pt idx="8261">
                  <c:v>139759.64456896167</c:v>
                </c:pt>
                <c:pt idx="8262">
                  <c:v>139778.43614396034</c:v>
                </c:pt>
                <c:pt idx="8263">
                  <c:v>139797.22794593516</c:v>
                </c:pt>
                <c:pt idx="8264">
                  <c:v>139816.01997485859</c:v>
                </c:pt>
                <c:pt idx="8265">
                  <c:v>139834.81223070313</c:v>
                </c:pt>
                <c:pt idx="8266">
                  <c:v>139853.60471344145</c:v>
                </c:pt>
                <c:pt idx="8267">
                  <c:v>139872.39742304606</c:v>
                </c:pt>
                <c:pt idx="8268">
                  <c:v>139891.19035948958</c:v>
                </c:pt>
                <c:pt idx="8269">
                  <c:v>139909.98352274433</c:v>
                </c:pt>
                <c:pt idx="8270">
                  <c:v>139928.77691278327</c:v>
                </c:pt>
                <c:pt idx="8271">
                  <c:v>139947.57052957872</c:v>
                </c:pt>
                <c:pt idx="8272">
                  <c:v>139966.36437310325</c:v>
                </c:pt>
                <c:pt idx="8273">
                  <c:v>139985.15844332956</c:v>
                </c:pt>
                <c:pt idx="8274">
                  <c:v>140003.95274023028</c:v>
                </c:pt>
                <c:pt idx="8275">
                  <c:v>140022.74726377791</c:v>
                </c:pt>
                <c:pt idx="8276">
                  <c:v>140041.54201394506</c:v>
                </c:pt>
                <c:pt idx="8277">
                  <c:v>140060.33699070444</c:v>
                </c:pt>
                <c:pt idx="8278">
                  <c:v>140079.13219402867</c:v>
                </c:pt>
                <c:pt idx="8279">
                  <c:v>140097.92762389028</c:v>
                </c:pt>
                <c:pt idx="8280">
                  <c:v>140116.72328026209</c:v>
                </c:pt>
                <c:pt idx="8281">
                  <c:v>140135.51916311655</c:v>
                </c:pt>
                <c:pt idx="8282">
                  <c:v>140154.31527242641</c:v>
                </c:pt>
                <c:pt idx="8283">
                  <c:v>140173.11160816436</c:v>
                </c:pt>
                <c:pt idx="8284">
                  <c:v>140191.90817030301</c:v>
                </c:pt>
                <c:pt idx="8285">
                  <c:v>140210.70495881507</c:v>
                </c:pt>
                <c:pt idx="8286">
                  <c:v>140229.50197367315</c:v>
                </c:pt>
                <c:pt idx="8287">
                  <c:v>140248.29921485001</c:v>
                </c:pt>
                <c:pt idx="8288">
                  <c:v>140267.09668231831</c:v>
                </c:pt>
                <c:pt idx="8289">
                  <c:v>140285.8943760508</c:v>
                </c:pt>
                <c:pt idx="8290">
                  <c:v>140304.6922960201</c:v>
                </c:pt>
                <c:pt idx="8291">
                  <c:v>140323.49044219902</c:v>
                </c:pt>
                <c:pt idx="8292">
                  <c:v>140342.28881456031</c:v>
                </c:pt>
                <c:pt idx="8293">
                  <c:v>140361.08741307646</c:v>
                </c:pt>
                <c:pt idx="8294">
                  <c:v>140379.88623772041</c:v>
                </c:pt>
                <c:pt idx="8295">
                  <c:v>140398.68528846491</c:v>
                </c:pt>
                <c:pt idx="8296">
                  <c:v>140417.48456528256</c:v>
                </c:pt>
                <c:pt idx="8297">
                  <c:v>140436.28406814623</c:v>
                </c:pt>
                <c:pt idx="8298">
                  <c:v>140455.08379702864</c:v>
                </c:pt>
                <c:pt idx="8299">
                  <c:v>140473.88375190261</c:v>
                </c:pt>
                <c:pt idx="8300">
                  <c:v>140492.68393274077</c:v>
                </c:pt>
                <c:pt idx="8301">
                  <c:v>140511.48433951612</c:v>
                </c:pt>
                <c:pt idx="8302">
                  <c:v>140530.28497220122</c:v>
                </c:pt>
                <c:pt idx="8303">
                  <c:v>140549.08583076901</c:v>
                </c:pt>
                <c:pt idx="8304">
                  <c:v>140567.88691519218</c:v>
                </c:pt>
                <c:pt idx="8305">
                  <c:v>140586.68822544368</c:v>
                </c:pt>
                <c:pt idx="8306">
                  <c:v>140605.48976149611</c:v>
                </c:pt>
                <c:pt idx="8307">
                  <c:v>140624.29152332255</c:v>
                </c:pt>
                <c:pt idx="8308">
                  <c:v>140643.09351089556</c:v>
                </c:pt>
                <c:pt idx="8309">
                  <c:v>140661.89572418825</c:v>
                </c:pt>
                <c:pt idx="8310">
                  <c:v>140680.69816317313</c:v>
                </c:pt>
                <c:pt idx="8311">
                  <c:v>140699.50082782336</c:v>
                </c:pt>
                <c:pt idx="8312">
                  <c:v>140718.30371811157</c:v>
                </c:pt>
                <c:pt idx="8313">
                  <c:v>140737.10683401077</c:v>
                </c:pt>
                <c:pt idx="8314">
                  <c:v>140755.91017549371</c:v>
                </c:pt>
                <c:pt idx="8315">
                  <c:v>140774.71374253332</c:v>
                </c:pt>
                <c:pt idx="8316">
                  <c:v>140793.51753510244</c:v>
                </c:pt>
                <c:pt idx="8317">
                  <c:v>140812.32155317385</c:v>
                </c:pt>
                <c:pt idx="8318">
                  <c:v>140831.12579672071</c:v>
                </c:pt>
                <c:pt idx="8319">
                  <c:v>140849.93026571581</c:v>
                </c:pt>
                <c:pt idx="8320">
                  <c:v>140868.7349601319</c:v>
                </c:pt>
                <c:pt idx="8321">
                  <c:v>140887.53987994205</c:v>
                </c:pt>
                <c:pt idx="8322">
                  <c:v>140906.34502511911</c:v>
                </c:pt>
                <c:pt idx="8323">
                  <c:v>140925.15039563604</c:v>
                </c:pt>
                <c:pt idx="8324">
                  <c:v>140943.95599146571</c:v>
                </c:pt>
                <c:pt idx="8325">
                  <c:v>140962.76181258107</c:v>
                </c:pt>
                <c:pt idx="8326">
                  <c:v>140981.56785895518</c:v>
                </c:pt>
                <c:pt idx="8327">
                  <c:v>141000.37413056081</c:v>
                </c:pt>
                <c:pt idx="8328">
                  <c:v>141019.18062737098</c:v>
                </c:pt>
                <c:pt idx="8329">
                  <c:v>141037.98734935882</c:v>
                </c:pt>
                <c:pt idx="8330">
                  <c:v>141056.79429649696</c:v>
                </c:pt>
                <c:pt idx="8331">
                  <c:v>141075.60146875866</c:v>
                </c:pt>
                <c:pt idx="8332">
                  <c:v>141094.40886611678</c:v>
                </c:pt>
                <c:pt idx="8333">
                  <c:v>141113.21648854433</c:v>
                </c:pt>
                <c:pt idx="8334">
                  <c:v>141132.02433601429</c:v>
                </c:pt>
                <c:pt idx="8335">
                  <c:v>141150.8324084997</c:v>
                </c:pt>
                <c:pt idx="8336">
                  <c:v>141169.64070597361</c:v>
                </c:pt>
                <c:pt idx="8337">
                  <c:v>141188.44922840886</c:v>
                </c:pt>
                <c:pt idx="8338">
                  <c:v>141207.25797577866</c:v>
                </c:pt>
                <c:pt idx="8339">
                  <c:v>141226.06694805584</c:v>
                </c:pt>
                <c:pt idx="8340">
                  <c:v>141244.87614521361</c:v>
                </c:pt>
                <c:pt idx="8341">
                  <c:v>141263.68556722483</c:v>
                </c:pt>
                <c:pt idx="8342">
                  <c:v>141282.49521406283</c:v>
                </c:pt>
                <c:pt idx="8343">
                  <c:v>141301.30508570041</c:v>
                </c:pt>
                <c:pt idx="8344">
                  <c:v>141320.11518211075</c:v>
                </c:pt>
                <c:pt idx="8345">
                  <c:v>141338.92550326677</c:v>
                </c:pt>
                <c:pt idx="8346">
                  <c:v>141357.73604914173</c:v>
                </c:pt>
                <c:pt idx="8347">
                  <c:v>141376.54681970863</c:v>
                </c:pt>
                <c:pt idx="8348">
                  <c:v>141395.35781494048</c:v>
                </c:pt>
                <c:pt idx="8349">
                  <c:v>141414.16903481047</c:v>
                </c:pt>
                <c:pt idx="8350">
                  <c:v>141432.98047929164</c:v>
                </c:pt>
                <c:pt idx="8351">
                  <c:v>141451.79214835726</c:v>
                </c:pt>
                <c:pt idx="8352">
                  <c:v>141470.60404198011</c:v>
                </c:pt>
                <c:pt idx="8353">
                  <c:v>141489.41616013355</c:v>
                </c:pt>
                <c:pt idx="8354">
                  <c:v>141508.22850279068</c:v>
                </c:pt>
                <c:pt idx="8355">
                  <c:v>141527.0410699246</c:v>
                </c:pt>
                <c:pt idx="8356">
                  <c:v>141545.85386150843</c:v>
                </c:pt>
                <c:pt idx="8357">
                  <c:v>141564.66687751535</c:v>
                </c:pt>
                <c:pt idx="8358">
                  <c:v>141583.4801179184</c:v>
                </c:pt>
                <c:pt idx="8359">
                  <c:v>141602.29358269085</c:v>
                </c:pt>
                <c:pt idx="8360">
                  <c:v>141621.10727180596</c:v>
                </c:pt>
                <c:pt idx="8361">
                  <c:v>141639.9211852366</c:v>
                </c:pt>
                <c:pt idx="8362">
                  <c:v>141658.73532295623</c:v>
                </c:pt>
                <c:pt idx="8363">
                  <c:v>141677.54968493781</c:v>
                </c:pt>
                <c:pt idx="8364">
                  <c:v>141696.36427115469</c:v>
                </c:pt>
                <c:pt idx="8365">
                  <c:v>141715.17908158005</c:v>
                </c:pt>
                <c:pt idx="8366">
                  <c:v>141733.99411618692</c:v>
                </c:pt>
                <c:pt idx="8367">
                  <c:v>141752.80937494873</c:v>
                </c:pt>
                <c:pt idx="8368">
                  <c:v>141771.62485783856</c:v>
                </c:pt>
                <c:pt idx="8369">
                  <c:v>141790.44056482968</c:v>
                </c:pt>
                <c:pt idx="8370">
                  <c:v>141809.25649589527</c:v>
                </c:pt>
                <c:pt idx="8371">
                  <c:v>141828.07265100867</c:v>
                </c:pt>
                <c:pt idx="8372">
                  <c:v>141846.88903014295</c:v>
                </c:pt>
                <c:pt idx="8373">
                  <c:v>141865.70563327149</c:v>
                </c:pt>
                <c:pt idx="8374">
                  <c:v>141884.5224603675</c:v>
                </c:pt>
                <c:pt idx="8375">
                  <c:v>141903.33951140413</c:v>
                </c:pt>
                <c:pt idx="8376">
                  <c:v>141922.15678635481</c:v>
                </c:pt>
                <c:pt idx="8377">
                  <c:v>141940.97428519285</c:v>
                </c:pt>
                <c:pt idx="8378">
                  <c:v>141959.79200789134</c:v>
                </c:pt>
                <c:pt idx="8379">
                  <c:v>141978.60995442371</c:v>
                </c:pt>
                <c:pt idx="8380">
                  <c:v>141997.4281247631</c:v>
                </c:pt>
                <c:pt idx="8381">
                  <c:v>142016.24651888295</c:v>
                </c:pt>
                <c:pt idx="8382">
                  <c:v>142035.06513675643</c:v>
                </c:pt>
                <c:pt idx="8383">
                  <c:v>142053.88397835699</c:v>
                </c:pt>
                <c:pt idx="8384">
                  <c:v>142072.70304365788</c:v>
                </c:pt>
                <c:pt idx="8385">
                  <c:v>142091.52233263236</c:v>
                </c:pt>
                <c:pt idx="8386">
                  <c:v>142110.34184525389</c:v>
                </c:pt>
                <c:pt idx="8387">
                  <c:v>142129.16158149569</c:v>
                </c:pt>
                <c:pt idx="8388">
                  <c:v>142147.98154133113</c:v>
                </c:pt>
                <c:pt idx="8389">
                  <c:v>142166.80172473361</c:v>
                </c:pt>
                <c:pt idx="8390">
                  <c:v>142185.62213167644</c:v>
                </c:pt>
                <c:pt idx="8391">
                  <c:v>142204.44276213294</c:v>
                </c:pt>
                <c:pt idx="8392">
                  <c:v>142223.26361607655</c:v>
                </c:pt>
                <c:pt idx="8393">
                  <c:v>142242.0846934806</c:v>
                </c:pt>
                <c:pt idx="8394">
                  <c:v>142260.90599431851</c:v>
                </c:pt>
                <c:pt idx="8395">
                  <c:v>142279.72751856365</c:v>
                </c:pt>
                <c:pt idx="8396">
                  <c:v>142298.54926618931</c:v>
                </c:pt>
                <c:pt idx="8397">
                  <c:v>142317.37123716905</c:v>
                </c:pt>
                <c:pt idx="8398">
                  <c:v>142336.19343147613</c:v>
                </c:pt>
                <c:pt idx="8399">
                  <c:v>142355.0158490841</c:v>
                </c:pt>
                <c:pt idx="8400">
                  <c:v>142373.83848996621</c:v>
                </c:pt>
                <c:pt idx="8401">
                  <c:v>142392.66135409602</c:v>
                </c:pt>
                <c:pt idx="8402">
                  <c:v>142411.48444144693</c:v>
                </c:pt>
                <c:pt idx="8403">
                  <c:v>142430.30775199237</c:v>
                </c:pt>
                <c:pt idx="8404">
                  <c:v>142449.13128570578</c:v>
                </c:pt>
                <c:pt idx="8405">
                  <c:v>142467.95504256056</c:v>
                </c:pt>
                <c:pt idx="8406">
                  <c:v>142486.77902253019</c:v>
                </c:pt>
                <c:pt idx="8407">
                  <c:v>142505.60322558822</c:v>
                </c:pt>
                <c:pt idx="8408">
                  <c:v>142524.42765170799</c:v>
                </c:pt>
                <c:pt idx="8409">
                  <c:v>142543.25230086307</c:v>
                </c:pt>
                <c:pt idx="8410">
                  <c:v>142562.07717302686</c:v>
                </c:pt>
                <c:pt idx="8411">
                  <c:v>142580.90226817285</c:v>
                </c:pt>
                <c:pt idx="8412">
                  <c:v>142599.72758627462</c:v>
                </c:pt>
                <c:pt idx="8413">
                  <c:v>142618.55312730558</c:v>
                </c:pt>
                <c:pt idx="8414">
                  <c:v>142637.37889123929</c:v>
                </c:pt>
                <c:pt idx="8415">
                  <c:v>142656.2048780492</c:v>
                </c:pt>
                <c:pt idx="8416">
                  <c:v>142675.03108770892</c:v>
                </c:pt>
                <c:pt idx="8417">
                  <c:v>142693.8575201919</c:v>
                </c:pt>
                <c:pt idx="8418">
                  <c:v>142712.68417547172</c:v>
                </c:pt>
                <c:pt idx="8419">
                  <c:v>142731.5110535218</c:v>
                </c:pt>
                <c:pt idx="8420">
                  <c:v>142750.33815431589</c:v>
                </c:pt>
                <c:pt idx="8421">
                  <c:v>142769.16547782737</c:v>
                </c:pt>
                <c:pt idx="8422">
                  <c:v>142787.9930240298</c:v>
                </c:pt>
                <c:pt idx="8423">
                  <c:v>142806.82079289679</c:v>
                </c:pt>
                <c:pt idx="8424">
                  <c:v>142825.64878440197</c:v>
                </c:pt>
                <c:pt idx="8425">
                  <c:v>142844.47699851883</c:v>
                </c:pt>
                <c:pt idx="8426">
                  <c:v>142863.30543522094</c:v>
                </c:pt>
                <c:pt idx="8427">
                  <c:v>142882.13409448194</c:v>
                </c:pt>
                <c:pt idx="8428">
                  <c:v>142900.96297627539</c:v>
                </c:pt>
                <c:pt idx="8429">
                  <c:v>142919.7920805749</c:v>
                </c:pt>
                <c:pt idx="8430">
                  <c:v>142938.62140735405</c:v>
                </c:pt>
                <c:pt idx="8431">
                  <c:v>142957.45095658652</c:v>
                </c:pt>
                <c:pt idx="8432">
                  <c:v>142976.28072824585</c:v>
                </c:pt>
                <c:pt idx="8433">
                  <c:v>142995.11072230572</c:v>
                </c:pt>
                <c:pt idx="8434">
                  <c:v>143013.94093873969</c:v>
                </c:pt>
                <c:pt idx="8435">
                  <c:v>143032.77137752151</c:v>
                </c:pt>
                <c:pt idx="8436">
                  <c:v>143051.6020386247</c:v>
                </c:pt>
                <c:pt idx="8437">
                  <c:v>143070.43292202294</c:v>
                </c:pt>
                <c:pt idx="8438">
                  <c:v>143089.26402768996</c:v>
                </c:pt>
                <c:pt idx="8439">
                  <c:v>143108.09535559939</c:v>
                </c:pt>
                <c:pt idx="8440">
                  <c:v>143126.9269057248</c:v>
                </c:pt>
                <c:pt idx="8441">
                  <c:v>143145.75867804006</c:v>
                </c:pt>
                <c:pt idx="8442">
                  <c:v>143164.59067251871</c:v>
                </c:pt>
                <c:pt idx="8443">
                  <c:v>143183.42288913441</c:v>
                </c:pt>
                <c:pt idx="8444">
                  <c:v>143202.25532786097</c:v>
                </c:pt>
                <c:pt idx="8445">
                  <c:v>143221.08798867193</c:v>
                </c:pt>
                <c:pt idx="8446">
                  <c:v>143239.92087154114</c:v>
                </c:pt>
                <c:pt idx="8447">
                  <c:v>143258.7539764423</c:v>
                </c:pt>
                <c:pt idx="8448">
                  <c:v>143277.58730334905</c:v>
                </c:pt>
                <c:pt idx="8449">
                  <c:v>143296.42085223511</c:v>
                </c:pt>
                <c:pt idx="8450">
                  <c:v>143315.25462307432</c:v>
                </c:pt>
                <c:pt idx="8451">
                  <c:v>143334.08861584033</c:v>
                </c:pt>
                <c:pt idx="8452">
                  <c:v>143352.92283050693</c:v>
                </c:pt>
                <c:pt idx="8453">
                  <c:v>143371.75726704783</c:v>
                </c:pt>
                <c:pt idx="8454">
                  <c:v>143390.59192543681</c:v>
                </c:pt>
                <c:pt idx="8455">
                  <c:v>143409.42680564756</c:v>
                </c:pt>
                <c:pt idx="8456">
                  <c:v>143428.26190765394</c:v>
                </c:pt>
                <c:pt idx="8457">
                  <c:v>143447.09723142971</c:v>
                </c:pt>
                <c:pt idx="8458">
                  <c:v>143465.93277694858</c:v>
                </c:pt>
                <c:pt idx="8459">
                  <c:v>143484.76854418448</c:v>
                </c:pt>
                <c:pt idx="8460">
                  <c:v>143503.60453311098</c:v>
                </c:pt>
                <c:pt idx="8461">
                  <c:v>143522.44074370211</c:v>
                </c:pt>
                <c:pt idx="8462">
                  <c:v>143541.27717593155</c:v>
                </c:pt>
                <c:pt idx="8463">
                  <c:v>143560.11382977309</c:v>
                </c:pt>
                <c:pt idx="8464">
                  <c:v>143578.95070520058</c:v>
                </c:pt>
                <c:pt idx="8465">
                  <c:v>143597.78780218793</c:v>
                </c:pt>
                <c:pt idx="8466">
                  <c:v>143616.62512070881</c:v>
                </c:pt>
                <c:pt idx="8467">
                  <c:v>143635.46266073716</c:v>
                </c:pt>
                <c:pt idx="8468">
                  <c:v>143654.30042224674</c:v>
                </c:pt>
                <c:pt idx="8469">
                  <c:v>143673.13840521159</c:v>
                </c:pt>
                <c:pt idx="8470">
                  <c:v>143691.97660960536</c:v>
                </c:pt>
                <c:pt idx="8471">
                  <c:v>143710.81503540205</c:v>
                </c:pt>
                <c:pt idx="8472">
                  <c:v>143729.65368257533</c:v>
                </c:pt>
                <c:pt idx="8473">
                  <c:v>143748.49255109928</c:v>
                </c:pt>
                <c:pt idx="8474">
                  <c:v>143767.3316409477</c:v>
                </c:pt>
                <c:pt idx="8475">
                  <c:v>143786.17095209449</c:v>
                </c:pt>
                <c:pt idx="8476">
                  <c:v>143805.01048451351</c:v>
                </c:pt>
                <c:pt idx="8477">
                  <c:v>143823.85023817865</c:v>
                </c:pt>
                <c:pt idx="8478">
                  <c:v>143842.69021306385</c:v>
                </c:pt>
                <c:pt idx="8479">
                  <c:v>143861.53040914302</c:v>
                </c:pt>
                <c:pt idx="8480">
                  <c:v>143880.37082639005</c:v>
                </c:pt>
                <c:pt idx="8481">
                  <c:v>143899.21146477881</c:v>
                </c:pt>
                <c:pt idx="8482">
                  <c:v>143918.05232428343</c:v>
                </c:pt>
                <c:pt idx="8483">
                  <c:v>143936.89340487763</c:v>
                </c:pt>
                <c:pt idx="8484">
                  <c:v>143955.73470653541</c:v>
                </c:pt>
                <c:pt idx="8485">
                  <c:v>143974.57622923079</c:v>
                </c:pt>
                <c:pt idx="8486">
                  <c:v>143993.41797293766</c:v>
                </c:pt>
                <c:pt idx="8487">
                  <c:v>144012.25993762986</c:v>
                </c:pt>
                <c:pt idx="8488">
                  <c:v>144031.10212328163</c:v>
                </c:pt>
                <c:pt idx="8489">
                  <c:v>144049.94452986671</c:v>
                </c:pt>
                <c:pt idx="8490">
                  <c:v>144068.78715735918</c:v>
                </c:pt>
                <c:pt idx="8491">
                  <c:v>144087.63000573305</c:v>
                </c:pt>
                <c:pt idx="8492">
                  <c:v>144106.47307496221</c:v>
                </c:pt>
                <c:pt idx="8493">
                  <c:v>144125.3163650207</c:v>
                </c:pt>
                <c:pt idx="8494">
                  <c:v>144144.15987588256</c:v>
                </c:pt>
                <c:pt idx="8495">
                  <c:v>144163.00360752171</c:v>
                </c:pt>
                <c:pt idx="8496">
                  <c:v>144181.84755991233</c:v>
                </c:pt>
                <c:pt idx="8497">
                  <c:v>144200.69173302816</c:v>
                </c:pt>
                <c:pt idx="8498">
                  <c:v>144219.53612684351</c:v>
                </c:pt>
                <c:pt idx="8499">
                  <c:v>144238.38074133234</c:v>
                </c:pt>
                <c:pt idx="8500">
                  <c:v>144257.22557646863</c:v>
                </c:pt>
                <c:pt idx="8501">
                  <c:v>144276.07063222633</c:v>
                </c:pt>
                <c:pt idx="8502">
                  <c:v>144294.91590857971</c:v>
                </c:pt>
                <c:pt idx="8503">
                  <c:v>144313.76140550271</c:v>
                </c:pt>
                <c:pt idx="8504">
                  <c:v>144332.60712296938</c:v>
                </c:pt>
                <c:pt idx="8505">
                  <c:v>144351.45306095376</c:v>
                </c:pt>
                <c:pt idx="8506">
                  <c:v>144370.29921943008</c:v>
                </c:pt>
                <c:pt idx="8507">
                  <c:v>144389.14559837224</c:v>
                </c:pt>
                <c:pt idx="8508">
                  <c:v>144407.99219775441</c:v>
                </c:pt>
                <c:pt idx="8509">
                  <c:v>144426.83901755069</c:v>
                </c:pt>
                <c:pt idx="8510">
                  <c:v>144445.68605773518</c:v>
                </c:pt>
                <c:pt idx="8511">
                  <c:v>144464.53331828199</c:v>
                </c:pt>
                <c:pt idx="8512">
                  <c:v>144483.38079916514</c:v>
                </c:pt>
                <c:pt idx="8513">
                  <c:v>144502.22850035891</c:v>
                </c:pt>
                <c:pt idx="8514">
                  <c:v>144521.07642183732</c:v>
                </c:pt>
                <c:pt idx="8515">
                  <c:v>144539.92456357443</c:v>
                </c:pt>
                <c:pt idx="8516">
                  <c:v>144558.77292554459</c:v>
                </c:pt>
                <c:pt idx="8517">
                  <c:v>144577.62150772166</c:v>
                </c:pt>
                <c:pt idx="8518">
                  <c:v>144596.4703100801</c:v>
                </c:pt>
                <c:pt idx="8519">
                  <c:v>144615.31933259379</c:v>
                </c:pt>
                <c:pt idx="8520">
                  <c:v>144634.1685752371</c:v>
                </c:pt>
                <c:pt idx="8521">
                  <c:v>144653.01803798403</c:v>
                </c:pt>
                <c:pt idx="8522">
                  <c:v>144671.86772080883</c:v>
                </c:pt>
                <c:pt idx="8523">
                  <c:v>144690.71762368575</c:v>
                </c:pt>
                <c:pt idx="8524">
                  <c:v>144709.56774658881</c:v>
                </c:pt>
                <c:pt idx="8525">
                  <c:v>144728.4180894923</c:v>
                </c:pt>
                <c:pt idx="8526">
                  <c:v>144747.26865237035</c:v>
                </c:pt>
                <c:pt idx="8527">
                  <c:v>144766.11943519732</c:v>
                </c:pt>
                <c:pt idx="8528">
                  <c:v>144784.97043794728</c:v>
                </c:pt>
                <c:pt idx="8529">
                  <c:v>144803.82166059443</c:v>
                </c:pt>
                <c:pt idx="8530">
                  <c:v>144822.67310311313</c:v>
                </c:pt>
                <c:pt idx="8531">
                  <c:v>144841.52476547749</c:v>
                </c:pt>
                <c:pt idx="8532">
                  <c:v>144860.37664766176</c:v>
                </c:pt>
                <c:pt idx="8533">
                  <c:v>144879.22874964023</c:v>
                </c:pt>
                <c:pt idx="8534">
                  <c:v>144898.08107138699</c:v>
                </c:pt>
                <c:pt idx="8535">
                  <c:v>144916.93361287646</c:v>
                </c:pt>
                <c:pt idx="8536">
                  <c:v>144935.78637408291</c:v>
                </c:pt>
                <c:pt idx="8537">
                  <c:v>144954.63935498049</c:v>
                </c:pt>
                <c:pt idx="8538">
                  <c:v>144973.49255554346</c:v>
                </c:pt>
                <c:pt idx="8539">
                  <c:v>144992.34597574623</c:v>
                </c:pt>
                <c:pt idx="8540">
                  <c:v>145011.19961556295</c:v>
                </c:pt>
                <c:pt idx="8541">
                  <c:v>145030.05347496795</c:v>
                </c:pt>
                <c:pt idx="8542">
                  <c:v>145048.90755393554</c:v>
                </c:pt>
                <c:pt idx="8543">
                  <c:v>145067.76185244002</c:v>
                </c:pt>
                <c:pt idx="8544">
                  <c:v>145086.61637045571</c:v>
                </c:pt>
                <c:pt idx="8545">
                  <c:v>145105.47110795678</c:v>
                </c:pt>
                <c:pt idx="8546">
                  <c:v>145124.32606491778</c:v>
                </c:pt>
                <c:pt idx="8547">
                  <c:v>145143.18124131294</c:v>
                </c:pt>
                <c:pt idx="8548">
                  <c:v>145162.03663711646</c:v>
                </c:pt>
                <c:pt idx="8549">
                  <c:v>145180.89225230285</c:v>
                </c:pt>
                <c:pt idx="8550">
                  <c:v>145199.74808684635</c:v>
                </c:pt>
                <c:pt idx="8551">
                  <c:v>145218.60414072135</c:v>
                </c:pt>
                <c:pt idx="8552">
                  <c:v>145237.46041390215</c:v>
                </c:pt>
                <c:pt idx="8553">
                  <c:v>145256.31690636321</c:v>
                </c:pt>
                <c:pt idx="8554">
                  <c:v>145275.17361807878</c:v>
                </c:pt>
                <c:pt idx="8555">
                  <c:v>145294.03054902336</c:v>
                </c:pt>
                <c:pt idx="8556">
                  <c:v>145312.88769917117</c:v>
                </c:pt>
                <c:pt idx="8557">
                  <c:v>145331.74506849679</c:v>
                </c:pt>
                <c:pt idx="8558">
                  <c:v>145350.60265697443</c:v>
                </c:pt>
                <c:pt idx="8559">
                  <c:v>145369.46046457853</c:v>
                </c:pt>
                <c:pt idx="8560">
                  <c:v>145388.31849128351</c:v>
                </c:pt>
                <c:pt idx="8561">
                  <c:v>145407.17673706383</c:v>
                </c:pt>
                <c:pt idx="8562">
                  <c:v>145426.03520189386</c:v>
                </c:pt>
                <c:pt idx="8563">
                  <c:v>145444.89388574797</c:v>
                </c:pt>
                <c:pt idx="8564">
                  <c:v>145463.75278860066</c:v>
                </c:pt>
                <c:pt idx="8565">
                  <c:v>145482.61191042626</c:v>
                </c:pt>
                <c:pt idx="8566">
                  <c:v>145501.47125119931</c:v>
                </c:pt>
                <c:pt idx="8567">
                  <c:v>145520.33081089423</c:v>
                </c:pt>
                <c:pt idx="8568">
                  <c:v>145539.19058948549</c:v>
                </c:pt>
                <c:pt idx="8569">
                  <c:v>145558.05058694747</c:v>
                </c:pt>
                <c:pt idx="8570">
                  <c:v>145576.91080325469</c:v>
                </c:pt>
                <c:pt idx="8571">
                  <c:v>145595.77123838157</c:v>
                </c:pt>
                <c:pt idx="8572">
                  <c:v>145614.63189230266</c:v>
                </c:pt>
                <c:pt idx="8573">
                  <c:v>145633.49276499235</c:v>
                </c:pt>
                <c:pt idx="8574">
                  <c:v>145652.35385642518</c:v>
                </c:pt>
                <c:pt idx="8575">
                  <c:v>145671.21516657565</c:v>
                </c:pt>
                <c:pt idx="8576">
                  <c:v>145690.07669541816</c:v>
                </c:pt>
                <c:pt idx="8577">
                  <c:v>145708.93844292735</c:v>
                </c:pt>
                <c:pt idx="8578">
                  <c:v>145727.80040907764</c:v>
                </c:pt>
                <c:pt idx="8579">
                  <c:v>145746.66259384356</c:v>
                </c:pt>
                <c:pt idx="8580">
                  <c:v>145765.52499719962</c:v>
                </c:pt>
                <c:pt idx="8581">
                  <c:v>145784.38761912045</c:v>
                </c:pt>
                <c:pt idx="8582">
                  <c:v>145803.25045958048</c:v>
                </c:pt>
                <c:pt idx="8583">
                  <c:v>145822.11351855416</c:v>
                </c:pt>
                <c:pt idx="8584">
                  <c:v>145840.97679601618</c:v>
                </c:pt>
                <c:pt idx="8585">
                  <c:v>145859.8402919411</c:v>
                </c:pt>
                <c:pt idx="8586">
                  <c:v>145878.70400630342</c:v>
                </c:pt>
                <c:pt idx="8587">
                  <c:v>145897.56793907774</c:v>
                </c:pt>
                <c:pt idx="8588">
                  <c:v>145916.43209023852</c:v>
                </c:pt>
                <c:pt idx="8589">
                  <c:v>145935.29645976043</c:v>
                </c:pt>
                <c:pt idx="8590">
                  <c:v>145954.16104761802</c:v>
                </c:pt>
                <c:pt idx="8591">
                  <c:v>145973.02585378586</c:v>
                </c:pt>
                <c:pt idx="8592">
                  <c:v>145991.89087823866</c:v>
                </c:pt>
                <c:pt idx="8593">
                  <c:v>146010.7561209508</c:v>
                </c:pt>
                <c:pt idx="8594">
                  <c:v>146029.62158189705</c:v>
                </c:pt>
                <c:pt idx="8595">
                  <c:v>146048.48726105201</c:v>
                </c:pt>
                <c:pt idx="8596">
                  <c:v>146067.35315839021</c:v>
                </c:pt>
                <c:pt idx="8597">
                  <c:v>146086.21927388638</c:v>
                </c:pt>
                <c:pt idx="8598">
                  <c:v>146105.08560751501</c:v>
                </c:pt>
                <c:pt idx="8599">
                  <c:v>146123.95215925088</c:v>
                </c:pt>
                <c:pt idx="8600">
                  <c:v>146142.81892906854</c:v>
                </c:pt>
                <c:pt idx="8601">
                  <c:v>146161.68591694263</c:v>
                </c:pt>
                <c:pt idx="8602">
                  <c:v>146180.55312284784</c:v>
                </c:pt>
                <c:pt idx="8603">
                  <c:v>146199.42054675877</c:v>
                </c:pt>
                <c:pt idx="8604">
                  <c:v>146218.28818865021</c:v>
                </c:pt>
                <c:pt idx="8605">
                  <c:v>146237.15604849672</c:v>
                </c:pt>
                <c:pt idx="8606">
                  <c:v>146256.02412627294</c:v>
                </c:pt>
                <c:pt idx="8607">
                  <c:v>146274.89242195364</c:v>
                </c:pt>
                <c:pt idx="8608">
                  <c:v>146293.76093551354</c:v>
                </c:pt>
                <c:pt idx="8609">
                  <c:v>146312.6296669271</c:v>
                </c:pt>
                <c:pt idx="8610">
                  <c:v>146331.49861616927</c:v>
                </c:pt>
                <c:pt idx="8611">
                  <c:v>146350.36778321466</c:v>
                </c:pt>
                <c:pt idx="8612">
                  <c:v>146369.23716803806</c:v>
                </c:pt>
                <c:pt idx="8613">
                  <c:v>146388.10677061402</c:v>
                </c:pt>
                <c:pt idx="8614">
                  <c:v>146406.9765909173</c:v>
                </c:pt>
                <c:pt idx="8615">
                  <c:v>146425.84662892277</c:v>
                </c:pt>
                <c:pt idx="8616">
                  <c:v>146444.71688460506</c:v>
                </c:pt>
                <c:pt idx="8617">
                  <c:v>146463.58735793887</c:v>
                </c:pt>
                <c:pt idx="8618">
                  <c:v>146482.45804889902</c:v>
                </c:pt>
                <c:pt idx="8619">
                  <c:v>146501.32895746024</c:v>
                </c:pt>
                <c:pt idx="8620">
                  <c:v>146520.20008359727</c:v>
                </c:pt>
                <c:pt idx="8621">
                  <c:v>146539.07142728483</c:v>
                </c:pt>
                <c:pt idx="8622">
                  <c:v>146557.94298849785</c:v>
                </c:pt>
                <c:pt idx="8623">
                  <c:v>146576.81476721092</c:v>
                </c:pt>
                <c:pt idx="8624">
                  <c:v>146595.68676339887</c:v>
                </c:pt>
                <c:pt idx="8625">
                  <c:v>146614.55897703653</c:v>
                </c:pt>
                <c:pt idx="8626">
                  <c:v>146633.43140809867</c:v>
                </c:pt>
                <c:pt idx="8627">
                  <c:v>146652.3040565601</c:v>
                </c:pt>
                <c:pt idx="8628">
                  <c:v>146671.17692239565</c:v>
                </c:pt>
                <c:pt idx="8629">
                  <c:v>146690.05000558001</c:v>
                </c:pt>
                <c:pt idx="8630">
                  <c:v>146708.92330608808</c:v>
                </c:pt>
                <c:pt idx="8631">
                  <c:v>146727.79682389475</c:v>
                </c:pt>
                <c:pt idx="8632">
                  <c:v>146746.6705589747</c:v>
                </c:pt>
                <c:pt idx="8633">
                  <c:v>146765.54451130284</c:v>
                </c:pt>
                <c:pt idx="8634">
                  <c:v>146784.41868085405</c:v>
                </c:pt>
                <c:pt idx="8635">
                  <c:v>146803.29306760305</c:v>
                </c:pt>
                <c:pt idx="8636">
                  <c:v>146822.16767152483</c:v>
                </c:pt>
                <c:pt idx="8637">
                  <c:v>146841.04249259408</c:v>
                </c:pt>
                <c:pt idx="8638">
                  <c:v>146859.91753078593</c:v>
                </c:pt>
                <c:pt idx="8639">
                  <c:v>146878.79278607495</c:v>
                </c:pt>
                <c:pt idx="8640">
                  <c:v>146897.66825843617</c:v>
                </c:pt>
                <c:pt idx="8641">
                  <c:v>146916.54394784445</c:v>
                </c:pt>
                <c:pt idx="8642">
                  <c:v>146935.41985427463</c:v>
                </c:pt>
                <c:pt idx="8643">
                  <c:v>146954.29597770169</c:v>
                </c:pt>
                <c:pt idx="8644">
                  <c:v>146973.17231810046</c:v>
                </c:pt>
                <c:pt idx="8645">
                  <c:v>146992.04887544579</c:v>
                </c:pt>
                <c:pt idx="8646">
                  <c:v>147010.92564971274</c:v>
                </c:pt>
                <c:pt idx="8647">
                  <c:v>147029.80264087603</c:v>
                </c:pt>
                <c:pt idx="8648">
                  <c:v>147048.6798489108</c:v>
                </c:pt>
                <c:pt idx="8649">
                  <c:v>147067.55727379175</c:v>
                </c:pt>
                <c:pt idx="8650">
                  <c:v>147086.43491549394</c:v>
                </c:pt>
                <c:pt idx="8651">
                  <c:v>147105.31277399237</c:v>
                </c:pt>
                <c:pt idx="8652">
                  <c:v>147124.19084926188</c:v>
                </c:pt>
                <c:pt idx="8653">
                  <c:v>147143.06914127737</c:v>
                </c:pt>
                <c:pt idx="8654">
                  <c:v>147161.94765001393</c:v>
                </c:pt>
                <c:pt idx="8655">
                  <c:v>147180.82637544643</c:v>
                </c:pt>
                <c:pt idx="8656">
                  <c:v>147199.70531754979</c:v>
                </c:pt>
                <c:pt idx="8657">
                  <c:v>147218.58447629909</c:v>
                </c:pt>
                <c:pt idx="8658">
                  <c:v>147237.46385166934</c:v>
                </c:pt>
                <c:pt idx="8659">
                  <c:v>147256.34344363539</c:v>
                </c:pt>
                <c:pt idx="8660">
                  <c:v>147275.22325217232</c:v>
                </c:pt>
                <c:pt idx="8661">
                  <c:v>147294.10327725511</c:v>
                </c:pt>
                <c:pt idx="8662">
                  <c:v>147312.98351885864</c:v>
                </c:pt>
                <c:pt idx="8663">
                  <c:v>147331.86397695809</c:v>
                </c:pt>
                <c:pt idx="8664">
                  <c:v>147350.74465152848</c:v>
                </c:pt>
                <c:pt idx="8665">
                  <c:v>147369.62554254459</c:v>
                </c:pt>
                <c:pt idx="8666">
                  <c:v>147388.50664998178</c:v>
                </c:pt>
                <c:pt idx="8667">
                  <c:v>147407.38797381477</c:v>
                </c:pt>
                <c:pt idx="8668">
                  <c:v>147426.26951401876</c:v>
                </c:pt>
                <c:pt idx="8669">
                  <c:v>147445.15127056881</c:v>
                </c:pt>
                <c:pt idx="8670">
                  <c:v>147464.03324343983</c:v>
                </c:pt>
                <c:pt idx="8671">
                  <c:v>147482.91543260703</c:v>
                </c:pt>
                <c:pt idx="8672">
                  <c:v>147501.79783804537</c:v>
                </c:pt>
                <c:pt idx="8673">
                  <c:v>147520.68045972995</c:v>
                </c:pt>
                <c:pt idx="8674">
                  <c:v>147539.56329763579</c:v>
                </c:pt>
                <c:pt idx="8675">
                  <c:v>147558.44635173809</c:v>
                </c:pt>
                <c:pt idx="8676">
                  <c:v>147577.32962201175</c:v>
                </c:pt>
                <c:pt idx="8677">
                  <c:v>147596.21310843201</c:v>
                </c:pt>
                <c:pt idx="8678">
                  <c:v>147615.09681097386</c:v>
                </c:pt>
                <c:pt idx="8679">
                  <c:v>147633.98072961255</c:v>
                </c:pt>
                <c:pt idx="8680">
                  <c:v>147652.86486432294</c:v>
                </c:pt>
                <c:pt idx="8681">
                  <c:v>147671.74921508037</c:v>
                </c:pt>
                <c:pt idx="8682">
                  <c:v>147690.63378185985</c:v>
                </c:pt>
                <c:pt idx="8683">
                  <c:v>147709.51856463647</c:v>
                </c:pt>
                <c:pt idx="8684">
                  <c:v>147728.40356338545</c:v>
                </c:pt>
                <c:pt idx="8685">
                  <c:v>147747.28877808189</c:v>
                </c:pt>
                <c:pt idx="8686">
                  <c:v>147766.17420870086</c:v>
                </c:pt>
                <c:pt idx="8687">
                  <c:v>147785.05985521761</c:v>
                </c:pt>
                <c:pt idx="8688">
                  <c:v>147803.94571760725</c:v>
                </c:pt>
                <c:pt idx="8689">
                  <c:v>147822.83179584477</c:v>
                </c:pt>
                <c:pt idx="8690">
                  <c:v>147841.71808990571</c:v>
                </c:pt>
                <c:pt idx="8691">
                  <c:v>147860.60459976477</c:v>
                </c:pt>
                <c:pt idx="8692">
                  <c:v>147879.49132539757</c:v>
                </c:pt>
                <c:pt idx="8693">
                  <c:v>147898.37826677898</c:v>
                </c:pt>
                <c:pt idx="8694">
                  <c:v>147917.2654238843</c:v>
                </c:pt>
                <c:pt idx="8695">
                  <c:v>147936.15279668875</c:v>
                </c:pt>
                <c:pt idx="8696">
                  <c:v>147955.04038516749</c:v>
                </c:pt>
                <c:pt idx="8697">
                  <c:v>147973.92818929564</c:v>
                </c:pt>
                <c:pt idx="8698">
                  <c:v>147992.8162090485</c:v>
                </c:pt>
                <c:pt idx="8699">
                  <c:v>148011.70444440129</c:v>
                </c:pt>
                <c:pt idx="8700">
                  <c:v>148030.59289532911</c:v>
                </c:pt>
                <c:pt idx="8701">
                  <c:v>148049.48156180736</c:v>
                </c:pt>
                <c:pt idx="8702">
                  <c:v>148068.37044381123</c:v>
                </c:pt>
                <c:pt idx="8703">
                  <c:v>148087.25954131584</c:v>
                </c:pt>
                <c:pt idx="8704">
                  <c:v>148106.14885429654</c:v>
                </c:pt>
                <c:pt idx="8705">
                  <c:v>148125.03838272853</c:v>
                </c:pt>
                <c:pt idx="8706">
                  <c:v>148143.92812658704</c:v>
                </c:pt>
                <c:pt idx="8707">
                  <c:v>148162.81808584736</c:v>
                </c:pt>
                <c:pt idx="8708">
                  <c:v>148181.7082604848</c:v>
                </c:pt>
                <c:pt idx="8709">
                  <c:v>148200.59865047451</c:v>
                </c:pt>
                <c:pt idx="8710">
                  <c:v>148219.48925579191</c:v>
                </c:pt>
                <c:pt idx="8711">
                  <c:v>148238.3800764122</c:v>
                </c:pt>
                <c:pt idx="8712">
                  <c:v>148257.27111231064</c:v>
                </c:pt>
                <c:pt idx="8713">
                  <c:v>148276.16236346267</c:v>
                </c:pt>
                <c:pt idx="8714">
                  <c:v>148295.05382984332</c:v>
                </c:pt>
                <c:pt idx="8715">
                  <c:v>148313.94551142812</c:v>
                </c:pt>
                <c:pt idx="8716">
                  <c:v>148332.83740819228</c:v>
                </c:pt>
                <c:pt idx="8717">
                  <c:v>148351.7295201112</c:v>
                </c:pt>
                <c:pt idx="8718">
                  <c:v>148370.62184716013</c:v>
                </c:pt>
                <c:pt idx="8719">
                  <c:v>148389.51438931437</c:v>
                </c:pt>
                <c:pt idx="8720">
                  <c:v>148408.40714654935</c:v>
                </c:pt>
                <c:pt idx="8721">
                  <c:v>148427.30011884027</c:v>
                </c:pt>
                <c:pt idx="8722">
                  <c:v>148446.19330616269</c:v>
                </c:pt>
                <c:pt idx="8723">
                  <c:v>148465.08670849164</c:v>
                </c:pt>
                <c:pt idx="8724">
                  <c:v>148483.98032580281</c:v>
                </c:pt>
                <c:pt idx="8725">
                  <c:v>148502.87415807132</c:v>
                </c:pt>
                <c:pt idx="8726">
                  <c:v>148521.7682052727</c:v>
                </c:pt>
                <c:pt idx="8727">
                  <c:v>148540.66246738218</c:v>
                </c:pt>
                <c:pt idx="8728">
                  <c:v>148559.55694437525</c:v>
                </c:pt>
                <c:pt idx="8729">
                  <c:v>148578.45163622717</c:v>
                </c:pt>
                <c:pt idx="8730">
                  <c:v>148597.34654291347</c:v>
                </c:pt>
                <c:pt idx="8731">
                  <c:v>148616.24166440949</c:v>
                </c:pt>
                <c:pt idx="8732">
                  <c:v>148635.13700069056</c:v>
                </c:pt>
                <c:pt idx="8733">
                  <c:v>148654.03255173221</c:v>
                </c:pt>
                <c:pt idx="8734">
                  <c:v>148672.92831750968</c:v>
                </c:pt>
                <c:pt idx="8735">
                  <c:v>148691.82429799857</c:v>
                </c:pt>
                <c:pt idx="8736">
                  <c:v>148710.72049317422</c:v>
                </c:pt>
                <c:pt idx="8737">
                  <c:v>148729.61690301207</c:v>
                </c:pt>
                <c:pt idx="8738">
                  <c:v>148748.51352748752</c:v>
                </c:pt>
                <c:pt idx="8739">
                  <c:v>148767.41036657599</c:v>
                </c:pt>
                <c:pt idx="8740">
                  <c:v>148786.30742025303</c:v>
                </c:pt>
                <c:pt idx="8741">
                  <c:v>148805.20468849398</c:v>
                </c:pt>
                <c:pt idx="8742">
                  <c:v>148824.10217127446</c:v>
                </c:pt>
                <c:pt idx="8743">
                  <c:v>148842.99986856969</c:v>
                </c:pt>
                <c:pt idx="8744">
                  <c:v>148861.8977803553</c:v>
                </c:pt>
                <c:pt idx="8745">
                  <c:v>148880.79590660671</c:v>
                </c:pt>
                <c:pt idx="8746">
                  <c:v>148899.69424729946</c:v>
                </c:pt>
                <c:pt idx="8747">
                  <c:v>148918.59280240894</c:v>
                </c:pt>
                <c:pt idx="8748">
                  <c:v>148937.49157191074</c:v>
                </c:pt>
                <c:pt idx="8749">
                  <c:v>148956.39055578024</c:v>
                </c:pt>
                <c:pt idx="8750">
                  <c:v>148975.28975399301</c:v>
                </c:pt>
                <c:pt idx="8751">
                  <c:v>148994.18916652453</c:v>
                </c:pt>
                <c:pt idx="8752">
                  <c:v>149013.08879335041</c:v>
                </c:pt>
                <c:pt idx="8753">
                  <c:v>149031.98863444605</c:v>
                </c:pt>
                <c:pt idx="8754">
                  <c:v>149050.88868978707</c:v>
                </c:pt>
                <c:pt idx="8755">
                  <c:v>149069.78895934889</c:v>
                </c:pt>
                <c:pt idx="8756">
                  <c:v>149088.68944310708</c:v>
                </c:pt>
                <c:pt idx="8757">
                  <c:v>149107.59014103728</c:v>
                </c:pt>
                <c:pt idx="8758">
                  <c:v>149126.49105311482</c:v>
                </c:pt>
                <c:pt idx="8759">
                  <c:v>149145.3921793155</c:v>
                </c:pt>
                <c:pt idx="8760">
                  <c:v>149164.29351961467</c:v>
                </c:pt>
                <c:pt idx="8761">
                  <c:v>149183.19507398803</c:v>
                </c:pt>
                <c:pt idx="8762">
                  <c:v>149202.09684241106</c:v>
                </c:pt>
                <c:pt idx="8763">
                  <c:v>149220.99882485939</c:v>
                </c:pt>
                <c:pt idx="8764">
                  <c:v>149239.90102130861</c:v>
                </c:pt>
                <c:pt idx="8765">
                  <c:v>149258.80343173424</c:v>
                </c:pt>
                <c:pt idx="8766">
                  <c:v>149277.70605611196</c:v>
                </c:pt>
                <c:pt idx="8767">
                  <c:v>149296.6088944173</c:v>
                </c:pt>
                <c:pt idx="8768">
                  <c:v>149315.51194662583</c:v>
                </c:pt>
                <c:pt idx="8769">
                  <c:v>149334.41521271321</c:v>
                </c:pt>
                <c:pt idx="8770">
                  <c:v>149353.31869265507</c:v>
                </c:pt>
                <c:pt idx="8771">
                  <c:v>149372.22238642705</c:v>
                </c:pt>
                <c:pt idx="8772">
                  <c:v>149391.12629400459</c:v>
                </c:pt>
                <c:pt idx="8773">
                  <c:v>149410.03041536355</c:v>
                </c:pt>
                <c:pt idx="8774">
                  <c:v>149428.93475047944</c:v>
                </c:pt>
                <c:pt idx="8775">
                  <c:v>149447.83929932796</c:v>
                </c:pt>
                <c:pt idx="8776">
                  <c:v>149466.7440618847</c:v>
                </c:pt>
                <c:pt idx="8777">
                  <c:v>149485.64903812535</c:v>
                </c:pt>
                <c:pt idx="8778">
                  <c:v>149504.55422802552</c:v>
                </c:pt>
                <c:pt idx="8779">
                  <c:v>149523.45963156092</c:v>
                </c:pt>
                <c:pt idx="8780">
                  <c:v>149542.36524870727</c:v>
                </c:pt>
                <c:pt idx="8781">
                  <c:v>149561.27107944011</c:v>
                </c:pt>
                <c:pt idx="8782">
                  <c:v>149580.17712373519</c:v>
                </c:pt>
                <c:pt idx="8783">
                  <c:v>149599.08338156817</c:v>
                </c:pt>
                <c:pt idx="8784">
                  <c:v>149617.98985291476</c:v>
                </c:pt>
                <c:pt idx="8785">
                  <c:v>149636.8965377507</c:v>
                </c:pt>
                <c:pt idx="8786">
                  <c:v>149655.80343605159</c:v>
                </c:pt>
                <c:pt idx="8787">
                  <c:v>149674.71054779331</c:v>
                </c:pt>
                <c:pt idx="8788">
                  <c:v>149693.61787295141</c:v>
                </c:pt>
                <c:pt idx="8789">
                  <c:v>149712.52541150153</c:v>
                </c:pt>
                <c:pt idx="8790">
                  <c:v>149731.43316341969</c:v>
                </c:pt>
                <c:pt idx="8791">
                  <c:v>149750.34112868135</c:v>
                </c:pt>
                <c:pt idx="8792">
                  <c:v>149769.24930726236</c:v>
                </c:pt>
                <c:pt idx="8793">
                  <c:v>149788.15769913845</c:v>
                </c:pt>
                <c:pt idx="8794">
                  <c:v>149807.06630428534</c:v>
                </c:pt>
                <c:pt idx="8795">
                  <c:v>149825.97512267879</c:v>
                </c:pt>
                <c:pt idx="8796">
                  <c:v>149844.88415429453</c:v>
                </c:pt>
                <c:pt idx="8797">
                  <c:v>149863.79339910846</c:v>
                </c:pt>
                <c:pt idx="8798">
                  <c:v>149882.70285709621</c:v>
                </c:pt>
                <c:pt idx="8799">
                  <c:v>149901.61252823359</c:v>
                </c:pt>
                <c:pt idx="8800">
                  <c:v>149920.52241249624</c:v>
                </c:pt>
                <c:pt idx="8801">
                  <c:v>149939.43250986026</c:v>
                </c:pt>
                <c:pt idx="8802">
                  <c:v>149958.34282030119</c:v>
                </c:pt>
                <c:pt idx="8803">
                  <c:v>149977.25334379484</c:v>
                </c:pt>
                <c:pt idx="8804">
                  <c:v>149996.16408031713</c:v>
                </c:pt>
                <c:pt idx="8805">
                  <c:v>150015.07502984381</c:v>
                </c:pt>
                <c:pt idx="8806">
                  <c:v>150033.9861923506</c:v>
                </c:pt>
                <c:pt idx="8807">
                  <c:v>150052.89756781346</c:v>
                </c:pt>
                <c:pt idx="8808">
                  <c:v>150071.80915620812</c:v>
                </c:pt>
                <c:pt idx="8809">
                  <c:v>150090.72095751049</c:v>
                </c:pt>
                <c:pt idx="8810">
                  <c:v>150109.63297169635</c:v>
                </c:pt>
                <c:pt idx="8811">
                  <c:v>150128.54519874146</c:v>
                </c:pt>
                <c:pt idx="8812">
                  <c:v>150147.45763862174</c:v>
                </c:pt>
                <c:pt idx="8813">
                  <c:v>150166.37029131313</c:v>
                </c:pt>
                <c:pt idx="8814">
                  <c:v>150185.28315679132</c:v>
                </c:pt>
                <c:pt idx="8815">
                  <c:v>150204.19623503234</c:v>
                </c:pt>
                <c:pt idx="8816">
                  <c:v>150223.10952601186</c:v>
                </c:pt>
                <c:pt idx="8817">
                  <c:v>150242.023029706</c:v>
                </c:pt>
                <c:pt idx="8818">
                  <c:v>150260.93674609036</c:v>
                </c:pt>
                <c:pt idx="8819">
                  <c:v>150279.850675141</c:v>
                </c:pt>
                <c:pt idx="8820">
                  <c:v>150298.76481683381</c:v>
                </c:pt>
                <c:pt idx="8821">
                  <c:v>150317.67917114461</c:v>
                </c:pt>
                <c:pt idx="8822">
                  <c:v>150336.5937380493</c:v>
                </c:pt>
                <c:pt idx="8823">
                  <c:v>150355.50851752385</c:v>
                </c:pt>
                <c:pt idx="8824">
                  <c:v>150374.42350954408</c:v>
                </c:pt>
                <c:pt idx="8825">
                  <c:v>150393.33871408607</c:v>
                </c:pt>
                <c:pt idx="8826">
                  <c:v>150412.25413112558</c:v>
                </c:pt>
                <c:pt idx="8827">
                  <c:v>150431.16976063859</c:v>
                </c:pt>
                <c:pt idx="8828">
                  <c:v>150450.08560260097</c:v>
                </c:pt>
                <c:pt idx="8829">
                  <c:v>150469.00165698878</c:v>
                </c:pt>
                <c:pt idx="8830">
                  <c:v>150487.91792377792</c:v>
                </c:pt>
                <c:pt idx="8831">
                  <c:v>150506.83440294419</c:v>
                </c:pt>
                <c:pt idx="8832">
                  <c:v>150525.75109446378</c:v>
                </c:pt>
                <c:pt idx="8833">
                  <c:v>150544.66799831259</c:v>
                </c:pt>
                <c:pt idx="8834">
                  <c:v>150563.58511446638</c:v>
                </c:pt>
                <c:pt idx="8835">
                  <c:v>150582.50244290134</c:v>
                </c:pt>
                <c:pt idx="8836">
                  <c:v>150601.41998359343</c:v>
                </c:pt>
                <c:pt idx="8837">
                  <c:v>150620.33773651853</c:v>
                </c:pt>
                <c:pt idx="8838">
                  <c:v>150639.25570165276</c:v>
                </c:pt>
                <c:pt idx="8839">
                  <c:v>150658.17387897195</c:v>
                </c:pt>
                <c:pt idx="8840">
                  <c:v>150677.09226845214</c:v>
                </c:pt>
                <c:pt idx="8841">
                  <c:v>150696.01087006944</c:v>
                </c:pt>
                <c:pt idx="8842">
                  <c:v>150714.92968379968</c:v>
                </c:pt>
                <c:pt idx="8843">
                  <c:v>150733.84870961911</c:v>
                </c:pt>
                <c:pt idx="8844">
                  <c:v>150752.76794750366</c:v>
                </c:pt>
                <c:pt idx="8845">
                  <c:v>150771.68739742911</c:v>
                </c:pt>
                <c:pt idx="8846">
                  <c:v>150790.60705937186</c:v>
                </c:pt>
                <c:pt idx="8847">
                  <c:v>150809.5269333077</c:v>
                </c:pt>
                <c:pt idx="8848">
                  <c:v>150828.44701921282</c:v>
                </c:pt>
                <c:pt idx="8849">
                  <c:v>150847.36731706309</c:v>
                </c:pt>
                <c:pt idx="8850">
                  <c:v>150866.28782683474</c:v>
                </c:pt>
                <c:pt idx="8851">
                  <c:v>150885.20854850372</c:v>
                </c:pt>
                <c:pt idx="8852">
                  <c:v>150904.12948204609</c:v>
                </c:pt>
                <c:pt idx="8853">
                  <c:v>150923.05062743806</c:v>
                </c:pt>
                <c:pt idx="8854">
                  <c:v>150941.97198465554</c:v>
                </c:pt>
                <c:pt idx="8855">
                  <c:v>150960.89355367463</c:v>
                </c:pt>
                <c:pt idx="8856">
                  <c:v>150979.81533447152</c:v>
                </c:pt>
                <c:pt idx="8857">
                  <c:v>150998.73732702222</c:v>
                </c:pt>
                <c:pt idx="8858">
                  <c:v>151017.65953130278</c:v>
                </c:pt>
                <c:pt idx="8859">
                  <c:v>151036.58194728935</c:v>
                </c:pt>
                <c:pt idx="8860">
                  <c:v>151055.50457495806</c:v>
                </c:pt>
                <c:pt idx="8861">
                  <c:v>151074.42741428502</c:v>
                </c:pt>
                <c:pt idx="8862">
                  <c:v>151093.35046524621</c:v>
                </c:pt>
                <c:pt idx="8863">
                  <c:v>151112.27372781804</c:v>
                </c:pt>
                <c:pt idx="8864">
                  <c:v>151131.19720197641</c:v>
                </c:pt>
                <c:pt idx="8865">
                  <c:v>151150.12088769741</c:v>
                </c:pt>
                <c:pt idx="8866">
                  <c:v>151169.04478495734</c:v>
                </c:pt>
                <c:pt idx="8867">
                  <c:v>151187.96889373226</c:v>
                </c:pt>
                <c:pt idx="8868">
                  <c:v>151206.89321399832</c:v>
                </c:pt>
                <c:pt idx="8869">
                  <c:v>151225.81774573179</c:v>
                </c:pt>
                <c:pt idx="8870">
                  <c:v>151244.74248890864</c:v>
                </c:pt>
                <c:pt idx="8871">
                  <c:v>151263.66744350511</c:v>
                </c:pt>
                <c:pt idx="8872">
                  <c:v>151282.59260949746</c:v>
                </c:pt>
                <c:pt idx="8873">
                  <c:v>151301.51798686173</c:v>
                </c:pt>
                <c:pt idx="8874">
                  <c:v>151320.44357557409</c:v>
                </c:pt>
                <c:pt idx="8875">
                  <c:v>151339.36937561087</c:v>
                </c:pt>
                <c:pt idx="8876">
                  <c:v>151358.29538694824</c:v>
                </c:pt>
                <c:pt idx="8877">
                  <c:v>151377.22160956226</c:v>
                </c:pt>
                <c:pt idx="8878">
                  <c:v>151396.14804342928</c:v>
                </c:pt>
                <c:pt idx="8879">
                  <c:v>151415.07468852535</c:v>
                </c:pt>
                <c:pt idx="8880">
                  <c:v>151434.00154482681</c:v>
                </c:pt>
                <c:pt idx="8881">
                  <c:v>151452.92861230983</c:v>
                </c:pt>
                <c:pt idx="8882">
                  <c:v>151471.85589095068</c:v>
                </c:pt>
                <c:pt idx="8883">
                  <c:v>151490.78338072562</c:v>
                </c:pt>
                <c:pt idx="8884">
                  <c:v>151509.71108161076</c:v>
                </c:pt>
                <c:pt idx="8885">
                  <c:v>151528.63899358237</c:v>
                </c:pt>
                <c:pt idx="8886">
                  <c:v>151547.56711661673</c:v>
                </c:pt>
                <c:pt idx="8887">
                  <c:v>151566.4954506901</c:v>
                </c:pt>
                <c:pt idx="8888">
                  <c:v>151585.42399577875</c:v>
                </c:pt>
                <c:pt idx="8889">
                  <c:v>151604.35275185891</c:v>
                </c:pt>
                <c:pt idx="8890">
                  <c:v>151623.2817189068</c:v>
                </c:pt>
                <c:pt idx="8891">
                  <c:v>151642.21089689879</c:v>
                </c:pt>
                <c:pt idx="8892">
                  <c:v>151661.14028581113</c:v>
                </c:pt>
                <c:pt idx="8893">
                  <c:v>151680.06988562</c:v>
                </c:pt>
                <c:pt idx="8894">
                  <c:v>151698.99969630176</c:v>
                </c:pt>
                <c:pt idx="8895">
                  <c:v>151717.92971783283</c:v>
                </c:pt>
                <c:pt idx="8896">
                  <c:v>151736.8599501893</c:v>
                </c:pt>
                <c:pt idx="8897">
                  <c:v>151755.79039334759</c:v>
                </c:pt>
                <c:pt idx="8898">
                  <c:v>151774.72104728399</c:v>
                </c:pt>
                <c:pt idx="8899">
                  <c:v>151793.65191197477</c:v>
                </c:pt>
                <c:pt idx="8900">
                  <c:v>151812.58298739631</c:v>
                </c:pt>
                <c:pt idx="8901">
                  <c:v>151831.51427352492</c:v>
                </c:pt>
                <c:pt idx="8902">
                  <c:v>151850.44577033698</c:v>
                </c:pt>
                <c:pt idx="8903">
                  <c:v>151869.37747780868</c:v>
                </c:pt>
                <c:pt idx="8904">
                  <c:v>151888.30939591647</c:v>
                </c:pt>
                <c:pt idx="8905">
                  <c:v>151907.24152463666</c:v>
                </c:pt>
                <c:pt idx="8906">
                  <c:v>151926.17386394567</c:v>
                </c:pt>
                <c:pt idx="8907">
                  <c:v>151945.10641381971</c:v>
                </c:pt>
                <c:pt idx="8908">
                  <c:v>151964.03917423531</c:v>
                </c:pt>
                <c:pt idx="8909">
                  <c:v>151982.97214516884</c:v>
                </c:pt>
                <c:pt idx="8910">
                  <c:v>152001.90532659643</c:v>
                </c:pt>
                <c:pt idx="8911">
                  <c:v>152020.83871849466</c:v>
                </c:pt>
                <c:pt idx="8912">
                  <c:v>152039.77232083998</c:v>
                </c:pt>
                <c:pt idx="8913">
                  <c:v>152058.70613360856</c:v>
                </c:pt>
                <c:pt idx="8914">
                  <c:v>152077.64015677699</c:v>
                </c:pt>
                <c:pt idx="8915">
                  <c:v>152096.5743903215</c:v>
                </c:pt>
                <c:pt idx="8916">
                  <c:v>152115.50883421869</c:v>
                </c:pt>
                <c:pt idx="8917">
                  <c:v>152134.44348844478</c:v>
                </c:pt>
                <c:pt idx="8918">
                  <c:v>152153.37835297635</c:v>
                </c:pt>
                <c:pt idx="8919">
                  <c:v>152172.31342778969</c:v>
                </c:pt>
                <c:pt idx="8920">
                  <c:v>152191.24871286133</c:v>
                </c:pt>
                <c:pt idx="8921">
                  <c:v>152210.18420816763</c:v>
                </c:pt>
                <c:pt idx="8922">
                  <c:v>152229.11991368499</c:v>
                </c:pt>
                <c:pt idx="8923">
                  <c:v>152248.05582938995</c:v>
                </c:pt>
                <c:pt idx="8924">
                  <c:v>152266.99195525888</c:v>
                </c:pt>
                <c:pt idx="8925">
                  <c:v>152285.92829126827</c:v>
                </c:pt>
                <c:pt idx="8926">
                  <c:v>152304.86483739453</c:v>
                </c:pt>
                <c:pt idx="8927">
                  <c:v>152323.80159361425</c:v>
                </c:pt>
                <c:pt idx="8928">
                  <c:v>152342.73855990384</c:v>
                </c:pt>
                <c:pt idx="8929">
                  <c:v>152361.67573623967</c:v>
                </c:pt>
                <c:pt idx="8930">
                  <c:v>152380.61312259833</c:v>
                </c:pt>
                <c:pt idx="8931">
                  <c:v>152399.55071895625</c:v>
                </c:pt>
                <c:pt idx="8932">
                  <c:v>152418.48852528993</c:v>
                </c:pt>
                <c:pt idx="8933">
                  <c:v>152437.4265415759</c:v>
                </c:pt>
                <c:pt idx="8934">
                  <c:v>152456.36476779051</c:v>
                </c:pt>
                <c:pt idx="8935">
                  <c:v>152475.30320391059</c:v>
                </c:pt>
                <c:pt idx="8936">
                  <c:v>152494.24184991242</c:v>
                </c:pt>
                <c:pt idx="8937">
                  <c:v>152513.18070577245</c:v>
                </c:pt>
                <c:pt idx="8938">
                  <c:v>152532.11977146729</c:v>
                </c:pt>
                <c:pt idx="8939">
                  <c:v>152551.05904697345</c:v>
                </c:pt>
                <c:pt idx="8940">
                  <c:v>152569.99853226755</c:v>
                </c:pt>
                <c:pt idx="8941">
                  <c:v>152588.938227326</c:v>
                </c:pt>
                <c:pt idx="8942">
                  <c:v>152607.87813212542</c:v>
                </c:pt>
                <c:pt idx="8943">
                  <c:v>152626.81824664236</c:v>
                </c:pt>
                <c:pt idx="8944">
                  <c:v>152645.7585708533</c:v>
                </c:pt>
                <c:pt idx="8945">
                  <c:v>152664.69910473484</c:v>
                </c:pt>
                <c:pt idx="8946">
                  <c:v>152683.63984826367</c:v>
                </c:pt>
                <c:pt idx="8947">
                  <c:v>152702.5808014161</c:v>
                </c:pt>
                <c:pt idx="8948">
                  <c:v>152721.52196416885</c:v>
                </c:pt>
                <c:pt idx="8949">
                  <c:v>152740.46333649853</c:v>
                </c:pt>
                <c:pt idx="8950">
                  <c:v>152759.40491838168</c:v>
                </c:pt>
                <c:pt idx="8951">
                  <c:v>152778.34670979486</c:v>
                </c:pt>
                <c:pt idx="8952">
                  <c:v>152797.28871071475</c:v>
                </c:pt>
                <c:pt idx="8953">
                  <c:v>152816.23092111788</c:v>
                </c:pt>
                <c:pt idx="8954">
                  <c:v>152835.17334098084</c:v>
                </c:pt>
                <c:pt idx="8955">
                  <c:v>152854.11597028028</c:v>
                </c:pt>
                <c:pt idx="8956">
                  <c:v>152873.05880899273</c:v>
                </c:pt>
                <c:pt idx="8957">
                  <c:v>152892.00185709493</c:v>
                </c:pt>
                <c:pt idx="8958">
                  <c:v>152910.94511456348</c:v>
                </c:pt>
                <c:pt idx="8959">
                  <c:v>152929.88858137495</c:v>
                </c:pt>
                <c:pt idx="8960">
                  <c:v>152948.83225750606</c:v>
                </c:pt>
                <c:pt idx="8961">
                  <c:v>152967.77614293341</c:v>
                </c:pt>
                <c:pt idx="8962">
                  <c:v>152986.72023763359</c:v>
                </c:pt>
                <c:pt idx="8963">
                  <c:v>153005.66454158333</c:v>
                </c:pt>
                <c:pt idx="8964">
                  <c:v>153024.60905475923</c:v>
                </c:pt>
                <c:pt idx="8965">
                  <c:v>153043.55377713803</c:v>
                </c:pt>
                <c:pt idx="8966">
                  <c:v>153062.49870869631</c:v>
                </c:pt>
                <c:pt idx="8967">
                  <c:v>153081.4438494108</c:v>
                </c:pt>
                <c:pt idx="8968">
                  <c:v>153100.38919925815</c:v>
                </c:pt>
                <c:pt idx="8969">
                  <c:v>153119.33475821506</c:v>
                </c:pt>
                <c:pt idx="8970">
                  <c:v>153138.2805262582</c:v>
                </c:pt>
                <c:pt idx="8971">
                  <c:v>153157.22650336425</c:v>
                </c:pt>
                <c:pt idx="8972">
                  <c:v>153176.17268950999</c:v>
                </c:pt>
                <c:pt idx="8973">
                  <c:v>153195.11908467198</c:v>
                </c:pt>
                <c:pt idx="8974">
                  <c:v>153214.0656888271</c:v>
                </c:pt>
                <c:pt idx="8975">
                  <c:v>153233.01250195195</c:v>
                </c:pt>
                <c:pt idx="8976">
                  <c:v>153251.95952402317</c:v>
                </c:pt>
                <c:pt idx="8977">
                  <c:v>153270.90675501773</c:v>
                </c:pt>
                <c:pt idx="8978">
                  <c:v>153289.8541949121</c:v>
                </c:pt>
                <c:pt idx="8979">
                  <c:v>153308.80184368324</c:v>
                </c:pt>
                <c:pt idx="8980">
                  <c:v>153327.74970130777</c:v>
                </c:pt>
                <c:pt idx="8981">
                  <c:v>153346.69776776241</c:v>
                </c:pt>
                <c:pt idx="8982">
                  <c:v>153365.64604302391</c:v>
                </c:pt>
                <c:pt idx="8983">
                  <c:v>153384.5945270691</c:v>
                </c:pt>
                <c:pt idx="8984">
                  <c:v>153403.5432198747</c:v>
                </c:pt>
                <c:pt idx="8985">
                  <c:v>153422.49212141754</c:v>
                </c:pt>
                <c:pt idx="8986">
                  <c:v>153441.44123167425</c:v>
                </c:pt>
                <c:pt idx="8987">
                  <c:v>153460.3905506217</c:v>
                </c:pt>
                <c:pt idx="8988">
                  <c:v>153479.34007823671</c:v>
                </c:pt>
                <c:pt idx="8989">
                  <c:v>153498.28981449598</c:v>
                </c:pt>
                <c:pt idx="8990">
                  <c:v>153517.23975937633</c:v>
                </c:pt>
                <c:pt idx="8991">
                  <c:v>153536.18991285452</c:v>
                </c:pt>
                <c:pt idx="8992">
                  <c:v>153555.14027490752</c:v>
                </c:pt>
                <c:pt idx="8993">
                  <c:v>153574.09084551191</c:v>
                </c:pt>
                <c:pt idx="8994">
                  <c:v>153593.0416246446</c:v>
                </c:pt>
                <c:pt idx="8995">
                  <c:v>153611.99261228243</c:v>
                </c:pt>
                <c:pt idx="8996">
                  <c:v>153630.94380840223</c:v>
                </c:pt>
                <c:pt idx="8997">
                  <c:v>153649.89521298071</c:v>
                </c:pt>
                <c:pt idx="8998">
                  <c:v>153668.84682599484</c:v>
                </c:pt>
                <c:pt idx="8999">
                  <c:v>153687.7986474215</c:v>
                </c:pt>
                <c:pt idx="9000">
                  <c:v>153706.75067723737</c:v>
                </c:pt>
                <c:pt idx="9001">
                  <c:v>153725.70291541939</c:v>
                </c:pt>
                <c:pt idx="9002">
                  <c:v>153744.65536194431</c:v>
                </c:pt>
                <c:pt idx="9003">
                  <c:v>153763.60801678916</c:v>
                </c:pt>
                <c:pt idx="9004">
                  <c:v>153782.56087993074</c:v>
                </c:pt>
                <c:pt idx="9005">
                  <c:v>153801.51395134587</c:v>
                </c:pt>
                <c:pt idx="9006">
                  <c:v>153820.46723101145</c:v>
                </c:pt>
                <c:pt idx="9007">
                  <c:v>153839.42071890432</c:v>
                </c:pt>
                <c:pt idx="9008">
                  <c:v>153858.37441500142</c:v>
                </c:pt>
                <c:pt idx="9009">
                  <c:v>153877.32831927968</c:v>
                </c:pt>
                <c:pt idx="9010">
                  <c:v>153896.28243171592</c:v>
                </c:pt>
                <c:pt idx="9011">
                  <c:v>153915.23675228699</c:v>
                </c:pt>
                <c:pt idx="9012">
                  <c:v>153934.19128096988</c:v>
                </c:pt>
                <c:pt idx="9013">
                  <c:v>153953.14601774147</c:v>
                </c:pt>
                <c:pt idx="9014">
                  <c:v>153972.10096257878</c:v>
                </c:pt>
                <c:pt idx="9015">
                  <c:v>153991.0561154586</c:v>
                </c:pt>
                <c:pt idx="9016">
                  <c:v>154010.01147635785</c:v>
                </c:pt>
                <c:pt idx="9017">
                  <c:v>154028.96704525355</c:v>
                </c:pt>
                <c:pt idx="9018">
                  <c:v>154047.92282212252</c:v>
                </c:pt>
                <c:pt idx="9019">
                  <c:v>154066.87880694179</c:v>
                </c:pt>
                <c:pt idx="9020">
                  <c:v>154085.83499968832</c:v>
                </c:pt>
                <c:pt idx="9021">
                  <c:v>154104.79140033902</c:v>
                </c:pt>
                <c:pt idx="9022">
                  <c:v>154123.74800887084</c:v>
                </c:pt>
                <c:pt idx="9023">
                  <c:v>154142.70482526079</c:v>
                </c:pt>
                <c:pt idx="9024">
                  <c:v>154161.66184948574</c:v>
                </c:pt>
                <c:pt idx="9025">
                  <c:v>154180.61908152275</c:v>
                </c:pt>
                <c:pt idx="9026">
                  <c:v>154199.57652134867</c:v>
                </c:pt>
                <c:pt idx="9027">
                  <c:v>154218.53416894068</c:v>
                </c:pt>
                <c:pt idx="9028">
                  <c:v>154237.49202427568</c:v>
                </c:pt>
                <c:pt idx="9029">
                  <c:v>154256.45008733051</c:v>
                </c:pt>
                <c:pt idx="9030">
                  <c:v>154275.40835808244</c:v>
                </c:pt>
                <c:pt idx="9031">
                  <c:v>154294.36683650827</c:v>
                </c:pt>
                <c:pt idx="9032">
                  <c:v>154313.32552258504</c:v>
                </c:pt>
                <c:pt idx="9033">
                  <c:v>154332.2844162898</c:v>
                </c:pt>
                <c:pt idx="9034">
                  <c:v>154351.24351759968</c:v>
                </c:pt>
                <c:pt idx="9035">
                  <c:v>154370.2028264915</c:v>
                </c:pt>
                <c:pt idx="9036">
                  <c:v>154389.16234294238</c:v>
                </c:pt>
                <c:pt idx="9037">
                  <c:v>154408.1220669293</c:v>
                </c:pt>
                <c:pt idx="9038">
                  <c:v>154427.08199842932</c:v>
                </c:pt>
                <c:pt idx="9039">
                  <c:v>154446.04213741957</c:v>
                </c:pt>
                <c:pt idx="9040">
                  <c:v>154465.00248387703</c:v>
                </c:pt>
                <c:pt idx="9041">
                  <c:v>154483.96303777868</c:v>
                </c:pt>
                <c:pt idx="9042">
                  <c:v>154502.92379910167</c:v>
                </c:pt>
                <c:pt idx="9043">
                  <c:v>154521.88476782301</c:v>
                </c:pt>
                <c:pt idx="9044">
                  <c:v>154540.84594391994</c:v>
                </c:pt>
                <c:pt idx="9045">
                  <c:v>154559.80732736932</c:v>
                </c:pt>
                <c:pt idx="9046">
                  <c:v>154578.76891814824</c:v>
                </c:pt>
                <c:pt idx="9047">
                  <c:v>154597.73071623384</c:v>
                </c:pt>
                <c:pt idx="9048">
                  <c:v>154616.69272160329</c:v>
                </c:pt>
                <c:pt idx="9049">
                  <c:v>154635.65493423358</c:v>
                </c:pt>
                <c:pt idx="9050">
                  <c:v>154654.61735410182</c:v>
                </c:pt>
                <c:pt idx="9051">
                  <c:v>154673.57998118512</c:v>
                </c:pt>
                <c:pt idx="9052">
                  <c:v>154692.54281546059</c:v>
                </c:pt>
                <c:pt idx="9053">
                  <c:v>154711.50585690534</c:v>
                </c:pt>
                <c:pt idx="9054">
                  <c:v>154730.46910549648</c:v>
                </c:pt>
                <c:pt idx="9055">
                  <c:v>154749.4325612112</c:v>
                </c:pt>
                <c:pt idx="9056">
                  <c:v>154768.39622402651</c:v>
                </c:pt>
                <c:pt idx="9057">
                  <c:v>154787.36009391968</c:v>
                </c:pt>
                <c:pt idx="9058">
                  <c:v>154806.32417086777</c:v>
                </c:pt>
                <c:pt idx="9059">
                  <c:v>154825.28845484793</c:v>
                </c:pt>
                <c:pt idx="9060">
                  <c:v>154844.25294583736</c:v>
                </c:pt>
                <c:pt idx="9061">
                  <c:v>154863.21764381308</c:v>
                </c:pt>
                <c:pt idx="9062">
                  <c:v>154882.18254875235</c:v>
                </c:pt>
                <c:pt idx="9063">
                  <c:v>154901.14766063236</c:v>
                </c:pt>
                <c:pt idx="9064">
                  <c:v>154920.11297943024</c:v>
                </c:pt>
                <c:pt idx="9065">
                  <c:v>154939.07850512306</c:v>
                </c:pt>
                <c:pt idx="9066">
                  <c:v>154958.04423768818</c:v>
                </c:pt>
                <c:pt idx="9067">
                  <c:v>154977.01017710273</c:v>
                </c:pt>
                <c:pt idx="9068">
                  <c:v>154995.97632334378</c:v>
                </c:pt>
                <c:pt idx="9069">
                  <c:v>155014.94267638872</c:v>
                </c:pt>
                <c:pt idx="9070">
                  <c:v>155033.90923621462</c:v>
                </c:pt>
                <c:pt idx="9071">
                  <c:v>155052.87600279864</c:v>
                </c:pt>
                <c:pt idx="9072">
                  <c:v>155071.84297611821</c:v>
                </c:pt>
                <c:pt idx="9073">
                  <c:v>155090.81015615026</c:v>
                </c:pt>
                <c:pt idx="9074">
                  <c:v>155109.77754287224</c:v>
                </c:pt>
                <c:pt idx="9075">
                  <c:v>155128.74513626119</c:v>
                </c:pt>
                <c:pt idx="9076">
                  <c:v>155147.71293629447</c:v>
                </c:pt>
                <c:pt idx="9077">
                  <c:v>155166.68094294926</c:v>
                </c:pt>
                <c:pt idx="9078">
                  <c:v>155185.64915620282</c:v>
                </c:pt>
                <c:pt idx="9079">
                  <c:v>155204.61757603244</c:v>
                </c:pt>
                <c:pt idx="9080">
                  <c:v>155223.58620241523</c:v>
                </c:pt>
                <c:pt idx="9081">
                  <c:v>155242.55503532855</c:v>
                </c:pt>
                <c:pt idx="9082">
                  <c:v>155261.52407474961</c:v>
                </c:pt>
                <c:pt idx="9083">
                  <c:v>155280.49332065581</c:v>
                </c:pt>
                <c:pt idx="9084">
                  <c:v>155299.46277302422</c:v>
                </c:pt>
                <c:pt idx="9085">
                  <c:v>155318.43243183225</c:v>
                </c:pt>
                <c:pt idx="9086">
                  <c:v>155337.40229705709</c:v>
                </c:pt>
                <c:pt idx="9087">
                  <c:v>155356.37236867612</c:v>
                </c:pt>
                <c:pt idx="9088">
                  <c:v>155375.34264666657</c:v>
                </c:pt>
                <c:pt idx="9089">
                  <c:v>155394.31313100574</c:v>
                </c:pt>
                <c:pt idx="9090">
                  <c:v>155413.28382167095</c:v>
                </c:pt>
                <c:pt idx="9091">
                  <c:v>155432.25471863945</c:v>
                </c:pt>
                <c:pt idx="9092">
                  <c:v>155451.22582188866</c:v>
                </c:pt>
                <c:pt idx="9093">
                  <c:v>155470.19713139572</c:v>
                </c:pt>
                <c:pt idx="9094">
                  <c:v>155489.16864713811</c:v>
                </c:pt>
                <c:pt idx="9095">
                  <c:v>155508.14036909307</c:v>
                </c:pt>
                <c:pt idx="9096">
                  <c:v>155527.11229723797</c:v>
                </c:pt>
                <c:pt idx="9097">
                  <c:v>155546.08443155009</c:v>
                </c:pt>
                <c:pt idx="9098">
                  <c:v>155565.05677200685</c:v>
                </c:pt>
                <c:pt idx="9099">
                  <c:v>155584.02931858558</c:v>
                </c:pt>
                <c:pt idx="9100">
                  <c:v>155603.00207126359</c:v>
                </c:pt>
                <c:pt idx="9101">
                  <c:v>155621.97503001825</c:v>
                </c:pt>
                <c:pt idx="9102">
                  <c:v>155640.94819482684</c:v>
                </c:pt>
                <c:pt idx="9103">
                  <c:v>155659.92156566682</c:v>
                </c:pt>
                <c:pt idx="9104">
                  <c:v>155678.89514251566</c:v>
                </c:pt>
                <c:pt idx="9105">
                  <c:v>155697.86892535051</c:v>
                </c:pt>
                <c:pt idx="9106">
                  <c:v>155716.84291414885</c:v>
                </c:pt>
                <c:pt idx="9107">
                  <c:v>155735.81710888809</c:v>
                </c:pt>
                <c:pt idx="9108">
                  <c:v>155754.79150954558</c:v>
                </c:pt>
                <c:pt idx="9109">
                  <c:v>155773.7661160987</c:v>
                </c:pt>
                <c:pt idx="9110">
                  <c:v>155792.74092852499</c:v>
                </c:pt>
                <c:pt idx="9111">
                  <c:v>155811.71594680171</c:v>
                </c:pt>
                <c:pt idx="9112">
                  <c:v>155830.69117090615</c:v>
                </c:pt>
                <c:pt idx="9113">
                  <c:v>155849.66660081601</c:v>
                </c:pt>
                <c:pt idx="9114">
                  <c:v>155868.64223650855</c:v>
                </c:pt>
                <c:pt idx="9115">
                  <c:v>155887.61807796123</c:v>
                </c:pt>
                <c:pt idx="9116">
                  <c:v>155906.5941251514</c:v>
                </c:pt>
                <c:pt idx="9117">
                  <c:v>155925.57037805667</c:v>
                </c:pt>
                <c:pt idx="9118">
                  <c:v>155944.54683665425</c:v>
                </c:pt>
                <c:pt idx="9119">
                  <c:v>155963.52350092173</c:v>
                </c:pt>
                <c:pt idx="9120">
                  <c:v>155982.50037083661</c:v>
                </c:pt>
                <c:pt idx="9121">
                  <c:v>156001.47744637614</c:v>
                </c:pt>
                <c:pt idx="9122">
                  <c:v>156020.45472751799</c:v>
                </c:pt>
                <c:pt idx="9123">
                  <c:v>156039.43221423955</c:v>
                </c:pt>
                <c:pt idx="9124">
                  <c:v>156058.40990651821</c:v>
                </c:pt>
                <c:pt idx="9125">
                  <c:v>156077.38780433152</c:v>
                </c:pt>
                <c:pt idx="9126">
                  <c:v>156096.36590765696</c:v>
                </c:pt>
                <c:pt idx="9127">
                  <c:v>156115.34421647197</c:v>
                </c:pt>
                <c:pt idx="9128">
                  <c:v>156134.32273075412</c:v>
                </c:pt>
                <c:pt idx="9129">
                  <c:v>156153.30145048082</c:v>
                </c:pt>
                <c:pt idx="9130">
                  <c:v>156172.28037562966</c:v>
                </c:pt>
                <c:pt idx="9131">
                  <c:v>156191.25950617794</c:v>
                </c:pt>
                <c:pt idx="9132">
                  <c:v>156210.23884210346</c:v>
                </c:pt>
                <c:pt idx="9133">
                  <c:v>156229.2183833835</c:v>
                </c:pt>
                <c:pt idx="9134">
                  <c:v>156248.19812999567</c:v>
                </c:pt>
                <c:pt idx="9135">
                  <c:v>156267.17808191749</c:v>
                </c:pt>
                <c:pt idx="9136">
                  <c:v>156286.15823912641</c:v>
                </c:pt>
                <c:pt idx="9137">
                  <c:v>156305.13860160008</c:v>
                </c:pt>
                <c:pt idx="9138">
                  <c:v>156324.11916931599</c:v>
                </c:pt>
                <c:pt idx="9139">
                  <c:v>156343.09994225163</c:v>
                </c:pt>
                <c:pt idx="9140">
                  <c:v>156362.08092038464</c:v>
                </c:pt>
                <c:pt idx="9141">
                  <c:v>156381.06210369253</c:v>
                </c:pt>
                <c:pt idx="9142">
                  <c:v>156400.04349215279</c:v>
                </c:pt>
                <c:pt idx="9143">
                  <c:v>156419.02508574314</c:v>
                </c:pt>
                <c:pt idx="9144">
                  <c:v>156438.00688444101</c:v>
                </c:pt>
                <c:pt idx="9145">
                  <c:v>156456.988888224</c:v>
                </c:pt>
                <c:pt idx="9146">
                  <c:v>156475.97109706973</c:v>
                </c:pt>
                <c:pt idx="9147">
                  <c:v>156494.95351095576</c:v>
                </c:pt>
                <c:pt idx="9148">
                  <c:v>156513.93612985971</c:v>
                </c:pt>
                <c:pt idx="9149">
                  <c:v>156532.91895375907</c:v>
                </c:pt>
                <c:pt idx="9150">
                  <c:v>156551.90198263148</c:v>
                </c:pt>
                <c:pt idx="9151">
                  <c:v>156570.88521645457</c:v>
                </c:pt>
                <c:pt idx="9152">
                  <c:v>156589.86865520594</c:v>
                </c:pt>
                <c:pt idx="9153">
                  <c:v>156608.8522988632</c:v>
                </c:pt>
                <c:pt idx="9154">
                  <c:v>156627.83614740396</c:v>
                </c:pt>
                <c:pt idx="9155">
                  <c:v>156646.82020080581</c:v>
                </c:pt>
                <c:pt idx="9156">
                  <c:v>156665.80445904643</c:v>
                </c:pt>
                <c:pt idx="9157">
                  <c:v>156684.78892210344</c:v>
                </c:pt>
                <c:pt idx="9158">
                  <c:v>156703.77358995451</c:v>
                </c:pt>
                <c:pt idx="9159">
                  <c:v>156722.75846257713</c:v>
                </c:pt>
                <c:pt idx="9160">
                  <c:v>156741.74353994909</c:v>
                </c:pt>
                <c:pt idx="9161">
                  <c:v>156760.728822048</c:v>
                </c:pt>
                <c:pt idx="9162">
                  <c:v>156779.71430885151</c:v>
                </c:pt>
                <c:pt idx="9163">
                  <c:v>156798.7000003373</c:v>
                </c:pt>
                <c:pt idx="9164">
                  <c:v>156817.68589648299</c:v>
                </c:pt>
                <c:pt idx="9165">
                  <c:v>156836.67199726624</c:v>
                </c:pt>
                <c:pt idx="9166">
                  <c:v>156855.65830266479</c:v>
                </c:pt>
                <c:pt idx="9167">
                  <c:v>156874.64481265628</c:v>
                </c:pt>
                <c:pt idx="9168">
                  <c:v>156893.63152721844</c:v>
                </c:pt>
                <c:pt idx="9169">
                  <c:v>156912.61844632894</c:v>
                </c:pt>
                <c:pt idx="9170">
                  <c:v>156931.60556996541</c:v>
                </c:pt>
                <c:pt idx="9171">
                  <c:v>156950.59289810556</c:v>
                </c:pt>
                <c:pt idx="9172">
                  <c:v>156969.58043072713</c:v>
                </c:pt>
                <c:pt idx="9173">
                  <c:v>156988.56816780788</c:v>
                </c:pt>
                <c:pt idx="9174">
                  <c:v>157007.55610932544</c:v>
                </c:pt>
                <c:pt idx="9175">
                  <c:v>157026.54425525761</c:v>
                </c:pt>
                <c:pt idx="9176">
                  <c:v>157045.532605582</c:v>
                </c:pt>
                <c:pt idx="9177">
                  <c:v>157064.52116027632</c:v>
                </c:pt>
                <c:pt idx="9178">
                  <c:v>157083.50991931857</c:v>
                </c:pt>
                <c:pt idx="9179">
                  <c:v>157102.49888268614</c:v>
                </c:pt>
                <c:pt idx="9180">
                  <c:v>157121.488050357</c:v>
                </c:pt>
                <c:pt idx="9181">
                  <c:v>157140.47742230885</c:v>
                </c:pt>
                <c:pt idx="9182">
                  <c:v>157159.46699851941</c:v>
                </c:pt>
                <c:pt idx="9183">
                  <c:v>157178.45677896639</c:v>
                </c:pt>
                <c:pt idx="9184">
                  <c:v>157197.44676362764</c:v>
                </c:pt>
                <c:pt idx="9185">
                  <c:v>157216.4369524809</c:v>
                </c:pt>
                <c:pt idx="9186">
                  <c:v>157235.42734550394</c:v>
                </c:pt>
                <c:pt idx="9187">
                  <c:v>157254.41794267451</c:v>
                </c:pt>
                <c:pt idx="9188">
                  <c:v>157273.40874397045</c:v>
                </c:pt>
                <c:pt idx="9189">
                  <c:v>157292.39974936945</c:v>
                </c:pt>
                <c:pt idx="9190">
                  <c:v>157311.39095884934</c:v>
                </c:pt>
                <c:pt idx="9191">
                  <c:v>157330.38237238803</c:v>
                </c:pt>
                <c:pt idx="9192">
                  <c:v>157349.37398996318</c:v>
                </c:pt>
                <c:pt idx="9193">
                  <c:v>157368.36581155265</c:v>
                </c:pt>
                <c:pt idx="9194">
                  <c:v>157387.35783713416</c:v>
                </c:pt>
                <c:pt idx="9195">
                  <c:v>157406.3500666857</c:v>
                </c:pt>
                <c:pt idx="9196">
                  <c:v>157425.34250018498</c:v>
                </c:pt>
                <c:pt idx="9197">
                  <c:v>157444.33513760983</c:v>
                </c:pt>
                <c:pt idx="9198">
                  <c:v>157463.32797893812</c:v>
                </c:pt>
                <c:pt idx="9199">
                  <c:v>157482.32102414762</c:v>
                </c:pt>
                <c:pt idx="9200">
                  <c:v>157501.31427321618</c:v>
                </c:pt>
                <c:pt idx="9201">
                  <c:v>157520.30772612168</c:v>
                </c:pt>
                <c:pt idx="9202">
                  <c:v>157539.30138284195</c:v>
                </c:pt>
                <c:pt idx="9203">
                  <c:v>157558.29524335489</c:v>
                </c:pt>
                <c:pt idx="9204">
                  <c:v>157577.2893076383</c:v>
                </c:pt>
                <c:pt idx="9205">
                  <c:v>157596.28357567004</c:v>
                </c:pt>
                <c:pt idx="9206">
                  <c:v>157615.27804742803</c:v>
                </c:pt>
                <c:pt idx="9207">
                  <c:v>157634.27272289008</c:v>
                </c:pt>
                <c:pt idx="9208">
                  <c:v>157653.26760203406</c:v>
                </c:pt>
                <c:pt idx="9209">
                  <c:v>157672.26268483797</c:v>
                </c:pt>
                <c:pt idx="9210">
                  <c:v>157691.25797127959</c:v>
                </c:pt>
                <c:pt idx="9211">
                  <c:v>157710.25346133678</c:v>
                </c:pt>
                <c:pt idx="9212">
                  <c:v>157729.2491549876</c:v>
                </c:pt>
                <c:pt idx="9213">
                  <c:v>157748.24505220976</c:v>
                </c:pt>
                <c:pt idx="9214">
                  <c:v>157767.24115298133</c:v>
                </c:pt>
                <c:pt idx="9215">
                  <c:v>157786.23745728008</c:v>
                </c:pt>
                <c:pt idx="9216">
                  <c:v>157805.23396508401</c:v>
                </c:pt>
                <c:pt idx="9217">
                  <c:v>157824.23067637102</c:v>
                </c:pt>
                <c:pt idx="9218">
                  <c:v>157843.22759111901</c:v>
                </c:pt>
                <c:pt idx="9219">
                  <c:v>157862.224709306</c:v>
                </c:pt>
                <c:pt idx="9220">
                  <c:v>157881.22203090979</c:v>
                </c:pt>
                <c:pt idx="9221">
                  <c:v>157900.21955590849</c:v>
                </c:pt>
                <c:pt idx="9222">
                  <c:v>157919.21728427985</c:v>
                </c:pt>
                <c:pt idx="9223">
                  <c:v>157938.21521600193</c:v>
                </c:pt>
                <c:pt idx="9224">
                  <c:v>157957.21335105275</c:v>
                </c:pt>
                <c:pt idx="9225">
                  <c:v>157976.21168941009</c:v>
                </c:pt>
                <c:pt idx="9226">
                  <c:v>157995.21023105207</c:v>
                </c:pt>
                <c:pt idx="9227">
                  <c:v>158014.2089759566</c:v>
                </c:pt>
                <c:pt idx="9228">
                  <c:v>158033.20792410162</c:v>
                </c:pt>
                <c:pt idx="9229">
                  <c:v>158052.20707546518</c:v>
                </c:pt>
                <c:pt idx="9230">
                  <c:v>158071.20643002511</c:v>
                </c:pt>
                <c:pt idx="9231">
                  <c:v>158090.20598775966</c:v>
                </c:pt>
                <c:pt idx="9232">
                  <c:v>158109.20574864661</c:v>
                </c:pt>
                <c:pt idx="9233">
                  <c:v>158128.20571266403</c:v>
                </c:pt>
                <c:pt idx="9234">
                  <c:v>158147.20587978992</c:v>
                </c:pt>
                <c:pt idx="9235">
                  <c:v>158166.20625000229</c:v>
                </c:pt>
                <c:pt idx="9236">
                  <c:v>158185.20682327909</c:v>
                </c:pt>
                <c:pt idx="9237">
                  <c:v>158204.20759959845</c:v>
                </c:pt>
                <c:pt idx="9238">
                  <c:v>158223.20857893833</c:v>
                </c:pt>
                <c:pt idx="9239">
                  <c:v>158242.20976127667</c:v>
                </c:pt>
                <c:pt idx="9240">
                  <c:v>158261.21114659167</c:v>
                </c:pt>
                <c:pt idx="9241">
                  <c:v>158280.2127348613</c:v>
                </c:pt>
                <c:pt idx="9242">
                  <c:v>158299.21452606347</c:v>
                </c:pt>
                <c:pt idx="9243">
                  <c:v>158318.21652017641</c:v>
                </c:pt>
                <c:pt idx="9244">
                  <c:v>158337.2187171781</c:v>
                </c:pt>
                <c:pt idx="9245">
                  <c:v>158356.22111704652</c:v>
                </c:pt>
                <c:pt idx="9246">
                  <c:v>158375.2237197599</c:v>
                </c:pt>
                <c:pt idx="9247">
                  <c:v>158394.2265252962</c:v>
                </c:pt>
                <c:pt idx="9248">
                  <c:v>158413.22953363342</c:v>
                </c:pt>
                <c:pt idx="9249">
                  <c:v>158432.23274474975</c:v>
                </c:pt>
                <c:pt idx="9250">
                  <c:v>158451.23615862319</c:v>
                </c:pt>
                <c:pt idx="9251">
                  <c:v>158470.23977523186</c:v>
                </c:pt>
                <c:pt idx="9252">
                  <c:v>158489.24359455382</c:v>
                </c:pt>
                <c:pt idx="9253">
                  <c:v>158508.24761656727</c:v>
                </c:pt>
                <c:pt idx="9254">
                  <c:v>158527.25184125011</c:v>
                </c:pt>
                <c:pt idx="9255">
                  <c:v>158546.25626858059</c:v>
                </c:pt>
                <c:pt idx="9256">
                  <c:v>158565.26089853683</c:v>
                </c:pt>
                <c:pt idx="9257">
                  <c:v>158584.26573109685</c:v>
                </c:pt>
                <c:pt idx="9258">
                  <c:v>158603.27076623877</c:v>
                </c:pt>
                <c:pt idx="9259">
                  <c:v>158622.27600394079</c:v>
                </c:pt>
                <c:pt idx="9260">
                  <c:v>158641.28144418099</c:v>
                </c:pt>
                <c:pt idx="9261">
                  <c:v>158660.28708693755</c:v>
                </c:pt>
                <c:pt idx="9262">
                  <c:v>158679.29293218852</c:v>
                </c:pt>
                <c:pt idx="9263">
                  <c:v>158698.29897991204</c:v>
                </c:pt>
                <c:pt idx="9264">
                  <c:v>158717.30523008623</c:v>
                </c:pt>
                <c:pt idx="9265">
                  <c:v>158736.31168268935</c:v>
                </c:pt>
                <c:pt idx="9266">
                  <c:v>158755.31833769951</c:v>
                </c:pt>
                <c:pt idx="9267">
                  <c:v>158774.32519509492</c:v>
                </c:pt>
                <c:pt idx="9268">
                  <c:v>158793.33225485368</c:v>
                </c:pt>
                <c:pt idx="9269">
                  <c:v>158812.33951695383</c:v>
                </c:pt>
                <c:pt idx="9270">
                  <c:v>158831.34698137382</c:v>
                </c:pt>
                <c:pt idx="9271">
                  <c:v>158850.3546480916</c:v>
                </c:pt>
                <c:pt idx="9272">
                  <c:v>158869.36251708548</c:v>
                </c:pt>
                <c:pt idx="9273">
                  <c:v>158888.37058833358</c:v>
                </c:pt>
                <c:pt idx="9274">
                  <c:v>158907.3788618141</c:v>
                </c:pt>
                <c:pt idx="9275">
                  <c:v>158926.38733750526</c:v>
                </c:pt>
                <c:pt idx="9276">
                  <c:v>158945.39601538522</c:v>
                </c:pt>
                <c:pt idx="9277">
                  <c:v>158964.40489543221</c:v>
                </c:pt>
                <c:pt idx="9278">
                  <c:v>158983.41397762447</c:v>
                </c:pt>
                <c:pt idx="9279">
                  <c:v>159002.42326194016</c:v>
                </c:pt>
                <c:pt idx="9280">
                  <c:v>159021.43274835762</c:v>
                </c:pt>
                <c:pt idx="9281">
                  <c:v>159040.44243685485</c:v>
                </c:pt>
                <c:pt idx="9282">
                  <c:v>159059.45232741028</c:v>
                </c:pt>
                <c:pt idx="9283">
                  <c:v>159078.46242000203</c:v>
                </c:pt>
                <c:pt idx="9284">
                  <c:v>159097.47271460845</c:v>
                </c:pt>
                <c:pt idx="9285">
                  <c:v>159116.48321120764</c:v>
                </c:pt>
                <c:pt idx="9286">
                  <c:v>159135.49390977799</c:v>
                </c:pt>
                <c:pt idx="9287">
                  <c:v>159154.5048102976</c:v>
                </c:pt>
                <c:pt idx="9288">
                  <c:v>159173.51591274486</c:v>
                </c:pt>
                <c:pt idx="9289">
                  <c:v>159192.52721709799</c:v>
                </c:pt>
                <c:pt idx="9290">
                  <c:v>159211.53872333528</c:v>
                </c:pt>
                <c:pt idx="9291">
                  <c:v>159230.55043143485</c:v>
                </c:pt>
                <c:pt idx="9292">
                  <c:v>159249.56234137528</c:v>
                </c:pt>
                <c:pt idx="9293">
                  <c:v>159268.57445313447</c:v>
                </c:pt>
                <c:pt idx="9294">
                  <c:v>159287.58676669098</c:v>
                </c:pt>
                <c:pt idx="9295">
                  <c:v>159306.59928202306</c:v>
                </c:pt>
                <c:pt idx="9296">
                  <c:v>159325.61199910898</c:v>
                </c:pt>
                <c:pt idx="9297">
                  <c:v>159344.62491792691</c:v>
                </c:pt>
                <c:pt idx="9298">
                  <c:v>159363.63803845536</c:v>
                </c:pt>
                <c:pt idx="9299">
                  <c:v>159382.65136067255</c:v>
                </c:pt>
                <c:pt idx="9300">
                  <c:v>159401.66488455675</c:v>
                </c:pt>
                <c:pt idx="9301">
                  <c:v>159420.67861008632</c:v>
                </c:pt>
                <c:pt idx="9302">
                  <c:v>159439.69253723958</c:v>
                </c:pt>
                <c:pt idx="9303">
                  <c:v>159458.70666599483</c:v>
                </c:pt>
                <c:pt idx="9304">
                  <c:v>159477.72099633049</c:v>
                </c:pt>
                <c:pt idx="9305">
                  <c:v>159496.73552822485</c:v>
                </c:pt>
                <c:pt idx="9306">
                  <c:v>159515.75026165618</c:v>
                </c:pt>
                <c:pt idx="9307">
                  <c:v>159534.76519660291</c:v>
                </c:pt>
                <c:pt idx="9308">
                  <c:v>159553.78033304331</c:v>
                </c:pt>
                <c:pt idx="9309">
                  <c:v>159572.79567095588</c:v>
                </c:pt>
                <c:pt idx="9310">
                  <c:v>159591.81121031879</c:v>
                </c:pt>
                <c:pt idx="9311">
                  <c:v>159610.82695111053</c:v>
                </c:pt>
                <c:pt idx="9312">
                  <c:v>159629.84289330945</c:v>
                </c:pt>
                <c:pt idx="9313">
                  <c:v>159648.85903689385</c:v>
                </c:pt>
                <c:pt idx="9314">
                  <c:v>159667.87538184231</c:v>
                </c:pt>
                <c:pt idx="9315">
                  <c:v>159686.89192813297</c:v>
                </c:pt>
                <c:pt idx="9316">
                  <c:v>159705.90867574431</c:v>
                </c:pt>
                <c:pt idx="9317">
                  <c:v>159724.92562465477</c:v>
                </c:pt>
                <c:pt idx="9318">
                  <c:v>159743.94277484276</c:v>
                </c:pt>
                <c:pt idx="9319">
                  <c:v>159762.96012628655</c:v>
                </c:pt>
                <c:pt idx="9320">
                  <c:v>159781.97767896467</c:v>
                </c:pt>
                <c:pt idx="9321">
                  <c:v>159800.99543285542</c:v>
                </c:pt>
                <c:pt idx="9322">
                  <c:v>159820.01338793739</c:v>
                </c:pt>
                <c:pt idx="9323">
                  <c:v>159839.03154418882</c:v>
                </c:pt>
                <c:pt idx="9324">
                  <c:v>159858.04990158827</c:v>
                </c:pt>
                <c:pt idx="9325">
                  <c:v>159877.06846011398</c:v>
                </c:pt>
                <c:pt idx="9326">
                  <c:v>159896.08721974463</c:v>
                </c:pt>
                <c:pt idx="9327">
                  <c:v>159915.1061804585</c:v>
                </c:pt>
                <c:pt idx="9328">
                  <c:v>159934.12534223407</c:v>
                </c:pt>
                <c:pt idx="9329">
                  <c:v>159953.14470504978</c:v>
                </c:pt>
                <c:pt idx="9330">
                  <c:v>159972.16426888411</c:v>
                </c:pt>
                <c:pt idx="9331">
                  <c:v>159991.18403371552</c:v>
                </c:pt>
                <c:pt idx="9332">
                  <c:v>160010.20399952246</c:v>
                </c:pt>
                <c:pt idx="9333">
                  <c:v>160029.2241662833</c:v>
                </c:pt>
                <c:pt idx="9334">
                  <c:v>160048.24453397669</c:v>
                </c:pt>
                <c:pt idx="9335">
                  <c:v>160067.26510258098</c:v>
                </c:pt>
                <c:pt idx="9336">
                  <c:v>160086.28587207466</c:v>
                </c:pt>
                <c:pt idx="9337">
                  <c:v>160105.30684243626</c:v>
                </c:pt>
                <c:pt idx="9338">
                  <c:v>160124.32801364415</c:v>
                </c:pt>
                <c:pt idx="9339">
                  <c:v>160143.34938567711</c:v>
                </c:pt>
                <c:pt idx="9340">
                  <c:v>160162.37095851335</c:v>
                </c:pt>
                <c:pt idx="9341">
                  <c:v>160181.39273213141</c:v>
                </c:pt>
                <c:pt idx="9342">
                  <c:v>160200.41470650994</c:v>
                </c:pt>
                <c:pt idx="9343">
                  <c:v>160219.43688162736</c:v>
                </c:pt>
                <c:pt idx="9344">
                  <c:v>160238.45925746218</c:v>
                </c:pt>
                <c:pt idx="9345">
                  <c:v>160257.48183399293</c:v>
                </c:pt>
                <c:pt idx="9346">
                  <c:v>160276.50461119818</c:v>
                </c:pt>
                <c:pt idx="9347">
                  <c:v>160295.52758905644</c:v>
                </c:pt>
                <c:pt idx="9348">
                  <c:v>160314.55076754617</c:v>
                </c:pt>
                <c:pt idx="9349">
                  <c:v>160333.57414664602</c:v>
                </c:pt>
                <c:pt idx="9350">
                  <c:v>160352.59772633444</c:v>
                </c:pt>
                <c:pt idx="9351">
                  <c:v>160371.62150659005</c:v>
                </c:pt>
                <c:pt idx="9352">
                  <c:v>160390.64548739142</c:v>
                </c:pt>
                <c:pt idx="9353">
                  <c:v>160409.66966871705</c:v>
                </c:pt>
                <c:pt idx="9354">
                  <c:v>160428.69405054548</c:v>
                </c:pt>
                <c:pt idx="9355">
                  <c:v>160447.71863285531</c:v>
                </c:pt>
                <c:pt idx="9356">
                  <c:v>160466.74341562513</c:v>
                </c:pt>
                <c:pt idx="9357">
                  <c:v>160485.76839883355</c:v>
                </c:pt>
                <c:pt idx="9358">
                  <c:v>160504.79358245904</c:v>
                </c:pt>
                <c:pt idx="9359">
                  <c:v>160523.81896648029</c:v>
                </c:pt>
                <c:pt idx="9360">
                  <c:v>160542.84455087583</c:v>
                </c:pt>
                <c:pt idx="9361">
                  <c:v>160561.87033562435</c:v>
                </c:pt>
                <c:pt idx="9362">
                  <c:v>160580.89632070428</c:v>
                </c:pt>
                <c:pt idx="9363">
                  <c:v>160599.9225060943</c:v>
                </c:pt>
                <c:pt idx="9364">
                  <c:v>160618.94889177318</c:v>
                </c:pt>
                <c:pt idx="9365">
                  <c:v>160637.97547771927</c:v>
                </c:pt>
                <c:pt idx="9366">
                  <c:v>160657.00226391136</c:v>
                </c:pt>
                <c:pt idx="9367">
                  <c:v>160676.02925032799</c:v>
                </c:pt>
                <c:pt idx="9368">
                  <c:v>160695.05643694778</c:v>
                </c:pt>
                <c:pt idx="9369">
                  <c:v>160714.08382374948</c:v>
                </c:pt>
                <c:pt idx="9370">
                  <c:v>160733.11141071166</c:v>
                </c:pt>
                <c:pt idx="9371">
                  <c:v>160752.13919781291</c:v>
                </c:pt>
                <c:pt idx="9372">
                  <c:v>160771.16718503193</c:v>
                </c:pt>
                <c:pt idx="9373">
                  <c:v>160790.19537234731</c:v>
                </c:pt>
                <c:pt idx="9374">
                  <c:v>160809.22375973774</c:v>
                </c:pt>
                <c:pt idx="9375">
                  <c:v>160828.25234718193</c:v>
                </c:pt>
                <c:pt idx="9376">
                  <c:v>160847.28113465843</c:v>
                </c:pt>
                <c:pt idx="9377">
                  <c:v>160866.31012214598</c:v>
                </c:pt>
                <c:pt idx="9378">
                  <c:v>160885.33930962332</c:v>
                </c:pt>
                <c:pt idx="9379">
                  <c:v>160904.36869706897</c:v>
                </c:pt>
                <c:pt idx="9380">
                  <c:v>160923.39828446176</c:v>
                </c:pt>
                <c:pt idx="9381">
                  <c:v>160942.4280717803</c:v>
                </c:pt>
                <c:pt idx="9382">
                  <c:v>160961.45805900326</c:v>
                </c:pt>
                <c:pt idx="9383">
                  <c:v>160980.48824610937</c:v>
                </c:pt>
                <c:pt idx="9384">
                  <c:v>160999.51863307736</c:v>
                </c:pt>
                <c:pt idx="9385">
                  <c:v>161018.54921988587</c:v>
                </c:pt>
                <c:pt idx="9386">
                  <c:v>161037.58000651363</c:v>
                </c:pt>
                <c:pt idx="9387">
                  <c:v>161056.61099293939</c:v>
                </c:pt>
                <c:pt idx="9388">
                  <c:v>161075.64217914184</c:v>
                </c:pt>
                <c:pt idx="9389">
                  <c:v>161094.67356509966</c:v>
                </c:pt>
                <c:pt idx="9390">
                  <c:v>161113.70515079171</c:v>
                </c:pt>
                <c:pt idx="9391">
                  <c:v>161132.73693619651</c:v>
                </c:pt>
                <c:pt idx="9392">
                  <c:v>161151.768921293</c:v>
                </c:pt>
                <c:pt idx="9393">
                  <c:v>161170.80110605972</c:v>
                </c:pt>
                <c:pt idx="9394">
                  <c:v>161189.83349047563</c:v>
                </c:pt>
                <c:pt idx="9395">
                  <c:v>161208.86607451941</c:v>
                </c:pt>
                <c:pt idx="9396">
                  <c:v>161227.89885816973</c:v>
                </c:pt>
                <c:pt idx="9397">
                  <c:v>161246.93184140543</c:v>
                </c:pt>
                <c:pt idx="9398">
                  <c:v>161265.96502420524</c:v>
                </c:pt>
                <c:pt idx="9399">
                  <c:v>161284.99840654782</c:v>
                </c:pt>
                <c:pt idx="9400">
                  <c:v>161304.03198841223</c:v>
                </c:pt>
                <c:pt idx="9401">
                  <c:v>161323.06576977699</c:v>
                </c:pt>
                <c:pt idx="9402">
                  <c:v>161342.09975062095</c:v>
                </c:pt>
                <c:pt idx="9403">
                  <c:v>161361.13393092298</c:v>
                </c:pt>
                <c:pt idx="9404">
                  <c:v>161380.16831066171</c:v>
                </c:pt>
                <c:pt idx="9405">
                  <c:v>161399.20288981608</c:v>
                </c:pt>
                <c:pt idx="9406">
                  <c:v>161418.23766836477</c:v>
                </c:pt>
                <c:pt idx="9407">
                  <c:v>161437.27264628673</c:v>
                </c:pt>
                <c:pt idx="9408">
                  <c:v>161456.30782356061</c:v>
                </c:pt>
                <c:pt idx="9409">
                  <c:v>161475.34320016531</c:v>
                </c:pt>
                <c:pt idx="9410">
                  <c:v>161494.37877607965</c:v>
                </c:pt>
                <c:pt idx="9411">
                  <c:v>161513.41455128239</c:v>
                </c:pt>
                <c:pt idx="9412">
                  <c:v>161532.45052575247</c:v>
                </c:pt>
                <c:pt idx="9413">
                  <c:v>161551.48669946863</c:v>
                </c:pt>
                <c:pt idx="9414">
                  <c:v>161570.52307240971</c:v>
                </c:pt>
                <c:pt idx="9415">
                  <c:v>161589.55964455463</c:v>
                </c:pt>
                <c:pt idx="9416">
                  <c:v>161608.59641588212</c:v>
                </c:pt>
                <c:pt idx="9417">
                  <c:v>161627.63338637105</c:v>
                </c:pt>
                <c:pt idx="9418">
                  <c:v>161646.67055600035</c:v>
                </c:pt>
                <c:pt idx="9419">
                  <c:v>161665.70792474883</c:v>
                </c:pt>
                <c:pt idx="9420">
                  <c:v>161684.74549259528</c:v>
                </c:pt>
                <c:pt idx="9421">
                  <c:v>161703.78325951874</c:v>
                </c:pt>
                <c:pt idx="9422">
                  <c:v>161722.8212254979</c:v>
                </c:pt>
                <c:pt idx="9423">
                  <c:v>161741.8593905117</c:v>
                </c:pt>
                <c:pt idx="9424">
                  <c:v>161760.89775453915</c:v>
                </c:pt>
                <c:pt idx="9425">
                  <c:v>161779.93631755892</c:v>
                </c:pt>
                <c:pt idx="9426">
                  <c:v>161798.97507955006</c:v>
                </c:pt>
                <c:pt idx="9427">
                  <c:v>161818.01404049134</c:v>
                </c:pt>
                <c:pt idx="9428">
                  <c:v>161837.05320036178</c:v>
                </c:pt>
                <c:pt idx="9429">
                  <c:v>161856.0925591402</c:v>
                </c:pt>
                <c:pt idx="9430">
                  <c:v>161875.13211680553</c:v>
                </c:pt>
                <c:pt idx="9431">
                  <c:v>161894.17187333672</c:v>
                </c:pt>
                <c:pt idx="9432">
                  <c:v>161913.21182871261</c:v>
                </c:pt>
                <c:pt idx="9433">
                  <c:v>161932.2519829121</c:v>
                </c:pt>
                <c:pt idx="9434">
                  <c:v>161951.29233591427</c:v>
                </c:pt>
                <c:pt idx="9435">
                  <c:v>161970.33288769785</c:v>
                </c:pt>
                <c:pt idx="9436">
                  <c:v>161989.3736382419</c:v>
                </c:pt>
                <c:pt idx="9437">
                  <c:v>162008.41458752533</c:v>
                </c:pt>
                <c:pt idx="9438">
                  <c:v>162027.45573552718</c:v>
                </c:pt>
                <c:pt idx="9439">
                  <c:v>162046.49708222624</c:v>
                </c:pt>
                <c:pt idx="9440">
                  <c:v>162065.53862760152</c:v>
                </c:pt>
                <c:pt idx="9441">
                  <c:v>162084.58037163201</c:v>
                </c:pt>
                <c:pt idx="9442">
                  <c:v>162103.6223142966</c:v>
                </c:pt>
                <c:pt idx="9443">
                  <c:v>162122.66445557427</c:v>
                </c:pt>
                <c:pt idx="9444">
                  <c:v>162141.70679544407</c:v>
                </c:pt>
                <c:pt idx="9445">
                  <c:v>162160.74933388497</c:v>
                </c:pt>
                <c:pt idx="9446">
                  <c:v>162179.79207087582</c:v>
                </c:pt>
                <c:pt idx="9447">
                  <c:v>162198.83500639568</c:v>
                </c:pt>
                <c:pt idx="9448">
                  <c:v>162217.87814042353</c:v>
                </c:pt>
                <c:pt idx="9449">
                  <c:v>162236.92147293835</c:v>
                </c:pt>
                <c:pt idx="9450">
                  <c:v>162255.96500391921</c:v>
                </c:pt>
                <c:pt idx="9451">
                  <c:v>162275.00873334508</c:v>
                </c:pt>
                <c:pt idx="9452">
                  <c:v>162294.05266119482</c:v>
                </c:pt>
                <c:pt idx="9453">
                  <c:v>162313.09678744769</c:v>
                </c:pt>
                <c:pt idx="9454">
                  <c:v>162332.14111208249</c:v>
                </c:pt>
                <c:pt idx="9455">
                  <c:v>162351.18563507838</c:v>
                </c:pt>
                <c:pt idx="9456">
                  <c:v>162370.23035641431</c:v>
                </c:pt>
                <c:pt idx="9457">
                  <c:v>162389.27527606933</c:v>
                </c:pt>
                <c:pt idx="9458">
                  <c:v>162408.32039402242</c:v>
                </c:pt>
                <c:pt idx="9459">
                  <c:v>162427.36571025269</c:v>
                </c:pt>
                <c:pt idx="9460">
                  <c:v>162446.41122473913</c:v>
                </c:pt>
                <c:pt idx="9461">
                  <c:v>162465.45693746078</c:v>
                </c:pt>
                <c:pt idx="9462">
                  <c:v>162484.50284839681</c:v>
                </c:pt>
                <c:pt idx="9463">
                  <c:v>162503.5489575261</c:v>
                </c:pt>
                <c:pt idx="9464">
                  <c:v>162522.59526482777</c:v>
                </c:pt>
                <c:pt idx="9465">
                  <c:v>162541.64177028098</c:v>
                </c:pt>
                <c:pt idx="9466">
                  <c:v>162560.68847386466</c:v>
                </c:pt>
                <c:pt idx="9467">
                  <c:v>162579.735375558</c:v>
                </c:pt>
                <c:pt idx="9468">
                  <c:v>162598.78247533989</c:v>
                </c:pt>
                <c:pt idx="9469">
                  <c:v>162617.82977318962</c:v>
                </c:pt>
                <c:pt idx="9470">
                  <c:v>162636.87726908622</c:v>
                </c:pt>
                <c:pt idx="9471">
                  <c:v>162655.92496300864</c:v>
                </c:pt>
                <c:pt idx="9472">
                  <c:v>162674.97285493618</c:v>
                </c:pt>
                <c:pt idx="9473">
                  <c:v>162694.02094484778</c:v>
                </c:pt>
                <c:pt idx="9474">
                  <c:v>162713.0692327226</c:v>
                </c:pt>
                <c:pt idx="9475">
                  <c:v>162732.11771853981</c:v>
                </c:pt>
                <c:pt idx="9476">
                  <c:v>162751.16640227832</c:v>
                </c:pt>
                <c:pt idx="9477">
                  <c:v>162770.21528391758</c:v>
                </c:pt>
                <c:pt idx="9478">
                  <c:v>162789.26436343635</c:v>
                </c:pt>
                <c:pt idx="9479">
                  <c:v>162808.31364081401</c:v>
                </c:pt>
                <c:pt idx="9480">
                  <c:v>162827.36311602953</c:v>
                </c:pt>
                <c:pt idx="9481">
                  <c:v>162846.41278906222</c:v>
                </c:pt>
                <c:pt idx="9482">
                  <c:v>162865.462659891</c:v>
                </c:pt>
                <c:pt idx="9483">
                  <c:v>162884.51272849517</c:v>
                </c:pt>
                <c:pt idx="9484">
                  <c:v>162903.56299485383</c:v>
                </c:pt>
                <c:pt idx="9485">
                  <c:v>162922.61345894611</c:v>
                </c:pt>
                <c:pt idx="9486">
                  <c:v>162941.66412075123</c:v>
                </c:pt>
                <c:pt idx="9487">
                  <c:v>162960.71498024827</c:v>
                </c:pt>
                <c:pt idx="9488">
                  <c:v>162979.76603741641</c:v>
                </c:pt>
                <c:pt idx="9489">
                  <c:v>162998.8172922348</c:v>
                </c:pt>
                <c:pt idx="9490">
                  <c:v>163017.86874468275</c:v>
                </c:pt>
                <c:pt idx="9491">
                  <c:v>163036.92039473922</c:v>
                </c:pt>
                <c:pt idx="9492">
                  <c:v>163055.97224238364</c:v>
                </c:pt>
                <c:pt idx="9493">
                  <c:v>163075.02428759492</c:v>
                </c:pt>
                <c:pt idx="9494">
                  <c:v>163094.07653035247</c:v>
                </c:pt>
                <c:pt idx="9495">
                  <c:v>163113.12897063544</c:v>
                </c:pt>
                <c:pt idx="9496">
                  <c:v>163132.18160842292</c:v>
                </c:pt>
                <c:pt idx="9497">
                  <c:v>163151.23444369421</c:v>
                </c:pt>
                <c:pt idx="9498">
                  <c:v>163170.28747642855</c:v>
                </c:pt>
                <c:pt idx="9499">
                  <c:v>163189.34070660506</c:v>
                </c:pt>
                <c:pt idx="9500">
                  <c:v>163208.394134203</c:v>
                </c:pt>
                <c:pt idx="9501">
                  <c:v>163227.4477592016</c:v>
                </c:pt>
                <c:pt idx="9502">
                  <c:v>163246.50158158006</c:v>
                </c:pt>
                <c:pt idx="9503">
                  <c:v>163265.55560131767</c:v>
                </c:pt>
                <c:pt idx="9504">
                  <c:v>163284.60981839348</c:v>
                </c:pt>
                <c:pt idx="9505">
                  <c:v>163303.66423278701</c:v>
                </c:pt>
                <c:pt idx="9506">
                  <c:v>163322.71884447735</c:v>
                </c:pt>
                <c:pt idx="9507">
                  <c:v>163341.77365344367</c:v>
                </c:pt>
                <c:pt idx="9508">
                  <c:v>163360.82865966539</c:v>
                </c:pt>
                <c:pt idx="9509">
                  <c:v>163379.88386312159</c:v>
                </c:pt>
                <c:pt idx="9510">
                  <c:v>163398.93926379169</c:v>
                </c:pt>
                <c:pt idx="9511">
                  <c:v>163417.99486165488</c:v>
                </c:pt>
                <c:pt idx="9512">
                  <c:v>163437.05065669041</c:v>
                </c:pt>
                <c:pt idx="9513">
                  <c:v>163456.10664887767</c:v>
                </c:pt>
                <c:pt idx="9514">
                  <c:v>163475.16283819577</c:v>
                </c:pt>
                <c:pt idx="9515">
                  <c:v>163494.21922462407</c:v>
                </c:pt>
                <c:pt idx="9516">
                  <c:v>163513.27580814189</c:v>
                </c:pt>
                <c:pt idx="9517">
                  <c:v>163532.33258872843</c:v>
                </c:pt>
                <c:pt idx="9518">
                  <c:v>163551.38956636304</c:v>
                </c:pt>
                <c:pt idx="9519">
                  <c:v>163570.44674102514</c:v>
                </c:pt>
                <c:pt idx="9520">
                  <c:v>163589.50411269374</c:v>
                </c:pt>
                <c:pt idx="9521">
                  <c:v>163608.56168134848</c:v>
                </c:pt>
                <c:pt idx="9522">
                  <c:v>163627.61944696851</c:v>
                </c:pt>
                <c:pt idx="9523">
                  <c:v>163646.67740953312</c:v>
                </c:pt>
                <c:pt idx="9524">
                  <c:v>163665.73556902161</c:v>
                </c:pt>
                <c:pt idx="9525">
                  <c:v>163684.7939254134</c:v>
                </c:pt>
                <c:pt idx="9526">
                  <c:v>163703.85247868774</c:v>
                </c:pt>
                <c:pt idx="9527">
                  <c:v>163722.91122882409</c:v>
                </c:pt>
                <c:pt idx="9528">
                  <c:v>163741.97017580166</c:v>
                </c:pt>
                <c:pt idx="9529">
                  <c:v>163761.02931959977</c:v>
                </c:pt>
                <c:pt idx="9530">
                  <c:v>163780.08866019791</c:v>
                </c:pt>
                <c:pt idx="9531">
                  <c:v>163799.14819757536</c:v>
                </c:pt>
                <c:pt idx="9532">
                  <c:v>163818.20793171151</c:v>
                </c:pt>
                <c:pt idx="9533">
                  <c:v>163837.26786258564</c:v>
                </c:pt>
                <c:pt idx="9534">
                  <c:v>163856.32799017709</c:v>
                </c:pt>
                <c:pt idx="9535">
                  <c:v>163875.38831446532</c:v>
                </c:pt>
                <c:pt idx="9536">
                  <c:v>163894.44883542971</c:v>
                </c:pt>
                <c:pt idx="9537">
                  <c:v>163913.50955304957</c:v>
                </c:pt>
                <c:pt idx="9538">
                  <c:v>163932.57046730435</c:v>
                </c:pt>
                <c:pt idx="9539">
                  <c:v>163951.63157817343</c:v>
                </c:pt>
                <c:pt idx="9540">
                  <c:v>163970.69288563618</c:v>
                </c:pt>
                <c:pt idx="9541">
                  <c:v>163989.7543896719</c:v>
                </c:pt>
                <c:pt idx="9542">
                  <c:v>164008.81609026014</c:v>
                </c:pt>
                <c:pt idx="9543">
                  <c:v>164027.87798738026</c:v>
                </c:pt>
                <c:pt idx="9544">
                  <c:v>164046.94008101159</c:v>
                </c:pt>
                <c:pt idx="9545">
                  <c:v>164066.00237113371</c:v>
                </c:pt>
                <c:pt idx="9546">
                  <c:v>164085.06485772578</c:v>
                </c:pt>
                <c:pt idx="9547">
                  <c:v>164104.12754076751</c:v>
                </c:pt>
                <c:pt idx="9548">
                  <c:v>164123.19042023807</c:v>
                </c:pt>
                <c:pt idx="9549">
                  <c:v>164142.25349611705</c:v>
                </c:pt>
                <c:pt idx="9550">
                  <c:v>164161.31676838381</c:v>
                </c:pt>
                <c:pt idx="9551">
                  <c:v>164180.38023701785</c:v>
                </c:pt>
                <c:pt idx="9552">
                  <c:v>164199.44390199854</c:v>
                </c:pt>
                <c:pt idx="9553">
                  <c:v>164218.50776330548</c:v>
                </c:pt>
                <c:pt idx="9554">
                  <c:v>164237.57182091789</c:v>
                </c:pt>
                <c:pt idx="9555">
                  <c:v>164256.63607481538</c:v>
                </c:pt>
                <c:pt idx="9556">
                  <c:v>164275.70052497735</c:v>
                </c:pt>
                <c:pt idx="9557">
                  <c:v>164294.7651713833</c:v>
                </c:pt>
                <c:pt idx="9558">
                  <c:v>164313.83001401261</c:v>
                </c:pt>
                <c:pt idx="9559">
                  <c:v>164332.89505284483</c:v>
                </c:pt>
                <c:pt idx="9560">
                  <c:v>164351.96028785958</c:v>
                </c:pt>
                <c:pt idx="9561">
                  <c:v>164371.02571903606</c:v>
                </c:pt>
                <c:pt idx="9562">
                  <c:v>164390.09134635393</c:v>
                </c:pt>
                <c:pt idx="9563">
                  <c:v>164409.15716979266</c:v>
                </c:pt>
                <c:pt idx="9564">
                  <c:v>164428.22318933168</c:v>
                </c:pt>
                <c:pt idx="9565">
                  <c:v>164447.28940495048</c:v>
                </c:pt>
                <c:pt idx="9566">
                  <c:v>164466.35581662867</c:v>
                </c:pt>
                <c:pt idx="9567">
                  <c:v>164485.42242434568</c:v>
                </c:pt>
                <c:pt idx="9568">
                  <c:v>164504.48922808107</c:v>
                </c:pt>
                <c:pt idx="9569">
                  <c:v>164523.55622781432</c:v>
                </c:pt>
                <c:pt idx="9570">
                  <c:v>164542.6234235249</c:v>
                </c:pt>
                <c:pt idx="9571">
                  <c:v>164561.69081519247</c:v>
                </c:pt>
                <c:pt idx="9572">
                  <c:v>164580.7584027964</c:v>
                </c:pt>
                <c:pt idx="9573">
                  <c:v>164599.82618631632</c:v>
                </c:pt>
                <c:pt idx="9574">
                  <c:v>164618.89416573179</c:v>
                </c:pt>
                <c:pt idx="9575">
                  <c:v>164637.96234102233</c:v>
                </c:pt>
                <c:pt idx="9576">
                  <c:v>164657.03071216735</c:v>
                </c:pt>
                <c:pt idx="9577">
                  <c:v>164676.09927914655</c:v>
                </c:pt>
                <c:pt idx="9578">
                  <c:v>164695.1680419395</c:v>
                </c:pt>
                <c:pt idx="9579">
                  <c:v>164714.23700052564</c:v>
                </c:pt>
                <c:pt idx="9580">
                  <c:v>164733.30615488454</c:v>
                </c:pt>
                <c:pt idx="9581">
                  <c:v>164752.37550499593</c:v>
                </c:pt>
                <c:pt idx="9582">
                  <c:v>164771.44505083928</c:v>
                </c:pt>
                <c:pt idx="9583">
                  <c:v>164790.51479239398</c:v>
                </c:pt>
                <c:pt idx="9584">
                  <c:v>164809.58472963999</c:v>
                </c:pt>
                <c:pt idx="9585">
                  <c:v>164828.65486255658</c:v>
                </c:pt>
                <c:pt idx="9586">
                  <c:v>164847.72519112349</c:v>
                </c:pt>
                <c:pt idx="9587">
                  <c:v>164866.79571532024</c:v>
                </c:pt>
                <c:pt idx="9588">
                  <c:v>164885.86643512646</c:v>
                </c:pt>
                <c:pt idx="9589">
                  <c:v>164904.93735052182</c:v>
                </c:pt>
                <c:pt idx="9590">
                  <c:v>164924.00846148573</c:v>
                </c:pt>
                <c:pt idx="9591">
                  <c:v>164943.07976799802</c:v>
                </c:pt>
                <c:pt idx="9592">
                  <c:v>164962.15127003813</c:v>
                </c:pt>
                <c:pt idx="9593">
                  <c:v>164981.22296758581</c:v>
                </c:pt>
                <c:pt idx="9594">
                  <c:v>165000.2948606206</c:v>
                </c:pt>
                <c:pt idx="9595">
                  <c:v>165019.36694912217</c:v>
                </c:pt>
                <c:pt idx="9596">
                  <c:v>165038.43923307006</c:v>
                </c:pt>
                <c:pt idx="9597">
                  <c:v>165057.51171244401</c:v>
                </c:pt>
                <c:pt idx="9598">
                  <c:v>165076.58438722364</c:v>
                </c:pt>
                <c:pt idx="9599">
                  <c:v>165095.65725738864</c:v>
                </c:pt>
                <c:pt idx="9600">
                  <c:v>165114.73032291853</c:v>
                </c:pt>
                <c:pt idx="9601">
                  <c:v>165133.80358379296</c:v>
                </c:pt>
                <c:pt idx="9602">
                  <c:v>165152.87703999176</c:v>
                </c:pt>
                <c:pt idx="9603">
                  <c:v>165171.95069149439</c:v>
                </c:pt>
                <c:pt idx="9604">
                  <c:v>165191.02453828068</c:v>
                </c:pt>
                <c:pt idx="9605">
                  <c:v>165210.0985803302</c:v>
                </c:pt>
                <c:pt idx="9606">
                  <c:v>165229.17281762263</c:v>
                </c:pt>
                <c:pt idx="9607">
                  <c:v>165248.24725013773</c:v>
                </c:pt>
                <c:pt idx="9608">
                  <c:v>165267.32187785496</c:v>
                </c:pt>
                <c:pt idx="9609">
                  <c:v>165286.39670075424</c:v>
                </c:pt>
                <c:pt idx="9610">
                  <c:v>165305.47171881524</c:v>
                </c:pt>
                <c:pt idx="9611">
                  <c:v>165324.54693201761</c:v>
                </c:pt>
                <c:pt idx="9612">
                  <c:v>165343.62234034098</c:v>
                </c:pt>
                <c:pt idx="9613">
                  <c:v>165362.69794376512</c:v>
                </c:pt>
                <c:pt idx="9614">
                  <c:v>165381.77374226967</c:v>
                </c:pt>
                <c:pt idx="9615">
                  <c:v>165400.8497358344</c:v>
                </c:pt>
                <c:pt idx="9616">
                  <c:v>165419.92592443904</c:v>
                </c:pt>
                <c:pt idx="9617">
                  <c:v>165439.00230806333</c:v>
                </c:pt>
                <c:pt idx="9618">
                  <c:v>165458.07888668685</c:v>
                </c:pt>
                <c:pt idx="9619">
                  <c:v>165477.15566028949</c:v>
                </c:pt>
                <c:pt idx="9620">
                  <c:v>165496.23262885096</c:v>
                </c:pt>
                <c:pt idx="9621">
                  <c:v>165515.3097923508</c:v>
                </c:pt>
                <c:pt idx="9622">
                  <c:v>165534.38715076912</c:v>
                </c:pt>
                <c:pt idx="9623">
                  <c:v>165553.46470408535</c:v>
                </c:pt>
                <c:pt idx="9624">
                  <c:v>165572.5424522793</c:v>
                </c:pt>
                <c:pt idx="9625">
                  <c:v>165591.62039533083</c:v>
                </c:pt>
                <c:pt idx="9626">
                  <c:v>165610.69853321961</c:v>
                </c:pt>
                <c:pt idx="9627">
                  <c:v>165629.77686592541</c:v>
                </c:pt>
                <c:pt idx="9628">
                  <c:v>165648.85539342798</c:v>
                </c:pt>
                <c:pt idx="9629">
                  <c:v>165667.93411570718</c:v>
                </c:pt>
                <c:pt idx="9630">
                  <c:v>165687.01303274269</c:v>
                </c:pt>
                <c:pt idx="9631">
                  <c:v>165706.09214451435</c:v>
                </c:pt>
                <c:pt idx="9632">
                  <c:v>165725.17145100181</c:v>
                </c:pt>
                <c:pt idx="9633">
                  <c:v>165744.25095218504</c:v>
                </c:pt>
                <c:pt idx="9634">
                  <c:v>165763.33064804372</c:v>
                </c:pt>
                <c:pt idx="9635">
                  <c:v>165782.41053855768</c:v>
                </c:pt>
                <c:pt idx="9636">
                  <c:v>165801.49062370672</c:v>
                </c:pt>
                <c:pt idx="9637">
                  <c:v>165820.57090347068</c:v>
                </c:pt>
                <c:pt idx="9638">
                  <c:v>165839.65137782923</c:v>
                </c:pt>
                <c:pt idx="9639">
                  <c:v>165858.73204676234</c:v>
                </c:pt>
                <c:pt idx="9640">
                  <c:v>165877.81291024972</c:v>
                </c:pt>
                <c:pt idx="9641">
                  <c:v>165896.89396827121</c:v>
                </c:pt>
                <c:pt idx="9642">
                  <c:v>165915.97522080675</c:v>
                </c:pt>
                <c:pt idx="9643">
                  <c:v>165935.05666783598</c:v>
                </c:pt>
                <c:pt idx="9644">
                  <c:v>165954.13830933892</c:v>
                </c:pt>
                <c:pt idx="9645">
                  <c:v>165973.22014529526</c:v>
                </c:pt>
                <c:pt idx="9646">
                  <c:v>165992.30217568486</c:v>
                </c:pt>
                <c:pt idx="9647">
                  <c:v>166011.38440048762</c:v>
                </c:pt>
                <c:pt idx="9648">
                  <c:v>166030.46681968341</c:v>
                </c:pt>
                <c:pt idx="9649">
                  <c:v>166049.54943325202</c:v>
                </c:pt>
                <c:pt idx="9650">
                  <c:v>166068.63224117333</c:v>
                </c:pt>
                <c:pt idx="9651">
                  <c:v>166087.7152434272</c:v>
                </c:pt>
                <c:pt idx="9652">
                  <c:v>166106.79843999346</c:v>
                </c:pt>
                <c:pt idx="9653">
                  <c:v>166125.88183085201</c:v>
                </c:pt>
                <c:pt idx="9654">
                  <c:v>166144.96541598285</c:v>
                </c:pt>
                <c:pt idx="9655">
                  <c:v>166164.04919536569</c:v>
                </c:pt>
                <c:pt idx="9656">
                  <c:v>166183.13316898045</c:v>
                </c:pt>
                <c:pt idx="9657">
                  <c:v>166202.21733680699</c:v>
                </c:pt>
                <c:pt idx="9658">
                  <c:v>166221.30169882521</c:v>
                </c:pt>
                <c:pt idx="9659">
                  <c:v>166240.38625501515</c:v>
                </c:pt>
                <c:pt idx="9660">
                  <c:v>166259.47100535655</c:v>
                </c:pt>
                <c:pt idx="9661">
                  <c:v>166278.55594982934</c:v>
                </c:pt>
                <c:pt idx="9662">
                  <c:v>166297.64108841348</c:v>
                </c:pt>
                <c:pt idx="9663">
                  <c:v>166316.72642108882</c:v>
                </c:pt>
                <c:pt idx="9664">
                  <c:v>166335.81194783535</c:v>
                </c:pt>
                <c:pt idx="9665">
                  <c:v>166354.89766863291</c:v>
                </c:pt>
                <c:pt idx="9666">
                  <c:v>166373.98358346144</c:v>
                </c:pt>
                <c:pt idx="9667">
                  <c:v>166393.06969230092</c:v>
                </c:pt>
                <c:pt idx="9668">
                  <c:v>166412.1559951313</c:v>
                </c:pt>
                <c:pt idx="9669">
                  <c:v>166431.24249193244</c:v>
                </c:pt>
                <c:pt idx="9670">
                  <c:v>166450.32918268422</c:v>
                </c:pt>
                <c:pt idx="9671">
                  <c:v>166469.41606736678</c:v>
                </c:pt>
                <c:pt idx="9672">
                  <c:v>166488.50314595998</c:v>
                </c:pt>
                <c:pt idx="9673">
                  <c:v>166507.59041844364</c:v>
                </c:pt>
                <c:pt idx="9674">
                  <c:v>166526.67788479797</c:v>
                </c:pt>
                <c:pt idx="9675">
                  <c:v>166545.76554500274</c:v>
                </c:pt>
                <c:pt idx="9676">
                  <c:v>166564.85339903788</c:v>
                </c:pt>
                <c:pt idx="9677">
                  <c:v>166583.94144688355</c:v>
                </c:pt>
                <c:pt idx="9678">
                  <c:v>166603.02968851966</c:v>
                </c:pt>
                <c:pt idx="9679">
                  <c:v>166622.11812392608</c:v>
                </c:pt>
                <c:pt idx="9680">
                  <c:v>166641.20675308295</c:v>
                </c:pt>
                <c:pt idx="9681">
                  <c:v>166660.29557597009</c:v>
                </c:pt>
                <c:pt idx="9682">
                  <c:v>166679.38459256751</c:v>
                </c:pt>
                <c:pt idx="9683">
                  <c:v>166698.47380285541</c:v>
                </c:pt>
                <c:pt idx="9684">
                  <c:v>166717.56320681365</c:v>
                </c:pt>
                <c:pt idx="9685">
                  <c:v>166736.65280442213</c:v>
                </c:pt>
                <c:pt idx="9686">
                  <c:v>166755.74259566105</c:v>
                </c:pt>
                <c:pt idx="9687">
                  <c:v>166774.83258051026</c:v>
                </c:pt>
                <c:pt idx="9688">
                  <c:v>166793.92275894986</c:v>
                </c:pt>
                <c:pt idx="9689">
                  <c:v>166813.01313095988</c:v>
                </c:pt>
                <c:pt idx="9690">
                  <c:v>166832.10369652029</c:v>
                </c:pt>
                <c:pt idx="9691">
                  <c:v>166851.1944556112</c:v>
                </c:pt>
                <c:pt idx="9692">
                  <c:v>166870.28540821257</c:v>
                </c:pt>
                <c:pt idx="9693">
                  <c:v>166889.37655430438</c:v>
                </c:pt>
                <c:pt idx="9694">
                  <c:v>166908.46789386685</c:v>
                </c:pt>
                <c:pt idx="9695">
                  <c:v>166927.55942687977</c:v>
                </c:pt>
                <c:pt idx="9696">
                  <c:v>166946.6511533235</c:v>
                </c:pt>
                <c:pt idx="9697">
                  <c:v>166965.74307317787</c:v>
                </c:pt>
                <c:pt idx="9698">
                  <c:v>166984.83518642298</c:v>
                </c:pt>
                <c:pt idx="9699">
                  <c:v>167003.92749303897</c:v>
                </c:pt>
                <c:pt idx="9700">
                  <c:v>167023.01999300579</c:v>
                </c:pt>
                <c:pt idx="9701">
                  <c:v>167042.11268630356</c:v>
                </c:pt>
                <c:pt idx="9702">
                  <c:v>167061.20557291238</c:v>
                </c:pt>
                <c:pt idx="9703">
                  <c:v>167080.29865281229</c:v>
                </c:pt>
                <c:pt idx="9704">
                  <c:v>167099.39192598336</c:v>
                </c:pt>
                <c:pt idx="9705">
                  <c:v>167118.48539240568</c:v>
                </c:pt>
                <c:pt idx="9706">
                  <c:v>167137.57905205942</c:v>
                </c:pt>
                <c:pt idx="9707">
                  <c:v>167156.67290492461</c:v>
                </c:pt>
                <c:pt idx="9708">
                  <c:v>167175.76695098131</c:v>
                </c:pt>
                <c:pt idx="9709">
                  <c:v>167194.8611902096</c:v>
                </c:pt>
                <c:pt idx="9710">
                  <c:v>167213.95562258974</c:v>
                </c:pt>
                <c:pt idx="9711">
                  <c:v>167233.05024810173</c:v>
                </c:pt>
                <c:pt idx="9712">
                  <c:v>167252.1450667257</c:v>
                </c:pt>
                <c:pt idx="9713">
                  <c:v>167271.2400784418</c:v>
                </c:pt>
                <c:pt idx="9714">
                  <c:v>167290.33528323006</c:v>
                </c:pt>
                <c:pt idx="9715">
                  <c:v>167309.43068107069</c:v>
                </c:pt>
                <c:pt idx="9716">
                  <c:v>167328.52627194379</c:v>
                </c:pt>
                <c:pt idx="9717">
                  <c:v>167347.62205582953</c:v>
                </c:pt>
                <c:pt idx="9718">
                  <c:v>167366.71803270801</c:v>
                </c:pt>
                <c:pt idx="9719">
                  <c:v>167385.81420255936</c:v>
                </c:pt>
                <c:pt idx="9720">
                  <c:v>167404.9105653638</c:v>
                </c:pt>
                <c:pt idx="9721">
                  <c:v>167424.00712110137</c:v>
                </c:pt>
                <c:pt idx="9722">
                  <c:v>167443.10386975235</c:v>
                </c:pt>
                <c:pt idx="9723">
                  <c:v>167462.20081129679</c:v>
                </c:pt>
                <c:pt idx="9724">
                  <c:v>167481.29794571496</c:v>
                </c:pt>
                <c:pt idx="9725">
                  <c:v>167500.39527298685</c:v>
                </c:pt>
                <c:pt idx="9726">
                  <c:v>167519.49279309282</c:v>
                </c:pt>
                <c:pt idx="9727">
                  <c:v>167538.59050601299</c:v>
                </c:pt>
                <c:pt idx="9728">
                  <c:v>167557.68841172746</c:v>
                </c:pt>
                <c:pt idx="9729">
                  <c:v>167576.78651021651</c:v>
                </c:pt>
                <c:pt idx="9730">
                  <c:v>167595.88480146031</c:v>
                </c:pt>
                <c:pt idx="9731">
                  <c:v>167614.98328543903</c:v>
                </c:pt>
                <c:pt idx="9732">
                  <c:v>167634.08196213283</c:v>
                </c:pt>
                <c:pt idx="9733">
                  <c:v>167653.18083152204</c:v>
                </c:pt>
                <c:pt idx="9734">
                  <c:v>167672.2798935867</c:v>
                </c:pt>
                <c:pt idx="9735">
                  <c:v>167691.37914830714</c:v>
                </c:pt>
                <c:pt idx="9736">
                  <c:v>167710.4785956635</c:v>
                </c:pt>
                <c:pt idx="9737">
                  <c:v>167729.57823563603</c:v>
                </c:pt>
                <c:pt idx="9738">
                  <c:v>167748.6780682049</c:v>
                </c:pt>
                <c:pt idx="9739">
                  <c:v>167767.77809335041</c:v>
                </c:pt>
                <c:pt idx="9740">
                  <c:v>167786.87831105274</c:v>
                </c:pt>
                <c:pt idx="9741">
                  <c:v>167805.97872129217</c:v>
                </c:pt>
                <c:pt idx="9742">
                  <c:v>167825.07932404886</c:v>
                </c:pt>
                <c:pt idx="9743">
                  <c:v>167844.18011930308</c:v>
                </c:pt>
                <c:pt idx="9744">
                  <c:v>167863.28110703515</c:v>
                </c:pt>
                <c:pt idx="9745">
                  <c:v>167882.38228722522</c:v>
                </c:pt>
                <c:pt idx="9746">
                  <c:v>167901.48365985355</c:v>
                </c:pt>
                <c:pt idx="9747">
                  <c:v>167920.58522490051</c:v>
                </c:pt>
                <c:pt idx="9748">
                  <c:v>167939.68698234617</c:v>
                </c:pt>
                <c:pt idx="9749">
                  <c:v>167958.78893217095</c:v>
                </c:pt>
                <c:pt idx="9750">
                  <c:v>167977.89107435508</c:v>
                </c:pt>
                <c:pt idx="9751">
                  <c:v>167996.9934088788</c:v>
                </c:pt>
                <c:pt idx="9752">
                  <c:v>168016.09593572246</c:v>
                </c:pt>
                <c:pt idx="9753">
                  <c:v>168035.19865486625</c:v>
                </c:pt>
                <c:pt idx="9754">
                  <c:v>168054.30156629041</c:v>
                </c:pt>
                <c:pt idx="9755">
                  <c:v>168073.40466997543</c:v>
                </c:pt>
                <c:pt idx="9756">
                  <c:v>168092.50796590152</c:v>
                </c:pt>
                <c:pt idx="9757">
                  <c:v>168111.61145404883</c:v>
                </c:pt>
                <c:pt idx="9758">
                  <c:v>168130.71513439785</c:v>
                </c:pt>
                <c:pt idx="9759">
                  <c:v>168149.81900692874</c:v>
                </c:pt>
                <c:pt idx="9760">
                  <c:v>168168.92307162195</c:v>
                </c:pt>
                <c:pt idx="9761">
                  <c:v>168188.02732845774</c:v>
                </c:pt>
                <c:pt idx="9762">
                  <c:v>168207.13177741633</c:v>
                </c:pt>
                <c:pt idx="9763">
                  <c:v>168226.23641847813</c:v>
                </c:pt>
                <c:pt idx="9764">
                  <c:v>168245.34125162347</c:v>
                </c:pt>
                <c:pt idx="9765">
                  <c:v>168264.44627683275</c:v>
                </c:pt>
                <c:pt idx="9766">
                  <c:v>168283.55149408607</c:v>
                </c:pt>
                <c:pt idx="9767">
                  <c:v>168302.65690336403</c:v>
                </c:pt>
                <c:pt idx="9768">
                  <c:v>168321.76250464685</c:v>
                </c:pt>
                <c:pt idx="9769">
                  <c:v>168340.86829791483</c:v>
                </c:pt>
                <c:pt idx="9770">
                  <c:v>168359.97428314842</c:v>
                </c:pt>
                <c:pt idx="9771">
                  <c:v>168379.08046032788</c:v>
                </c:pt>
                <c:pt idx="9772">
                  <c:v>168398.18682943372</c:v>
                </c:pt>
                <c:pt idx="9773">
                  <c:v>168417.29339044608</c:v>
                </c:pt>
                <c:pt idx="9774">
                  <c:v>168436.4001433455</c:v>
                </c:pt>
                <c:pt idx="9775">
                  <c:v>168455.50708811232</c:v>
                </c:pt>
                <c:pt idx="9776">
                  <c:v>168474.61422472677</c:v>
                </c:pt>
                <c:pt idx="9777">
                  <c:v>168493.72155316945</c:v>
                </c:pt>
                <c:pt idx="9778">
                  <c:v>168512.82907342055</c:v>
                </c:pt>
                <c:pt idx="9779">
                  <c:v>168531.93678546065</c:v>
                </c:pt>
                <c:pt idx="9780">
                  <c:v>168551.04468926994</c:v>
                </c:pt>
                <c:pt idx="9781">
                  <c:v>168570.15278482897</c:v>
                </c:pt>
                <c:pt idx="9782">
                  <c:v>168589.26107211801</c:v>
                </c:pt>
                <c:pt idx="9783">
                  <c:v>168608.36955111756</c:v>
                </c:pt>
                <c:pt idx="9784">
                  <c:v>168627.47822180801</c:v>
                </c:pt>
                <c:pt idx="9785">
                  <c:v>168646.58708416967</c:v>
                </c:pt>
                <c:pt idx="9786">
                  <c:v>168665.69613818306</c:v>
                </c:pt>
                <c:pt idx="9787">
                  <c:v>168684.80538382861</c:v>
                </c:pt>
                <c:pt idx="9788">
                  <c:v>168703.91482108668</c:v>
                </c:pt>
                <c:pt idx="9789">
                  <c:v>168723.02444993771</c:v>
                </c:pt>
                <c:pt idx="9790">
                  <c:v>168742.13427036218</c:v>
                </c:pt>
                <c:pt idx="9791">
                  <c:v>168761.2442823404</c:v>
                </c:pt>
                <c:pt idx="9792">
                  <c:v>168780.35448585291</c:v>
                </c:pt>
                <c:pt idx="9793">
                  <c:v>168799.46488088011</c:v>
                </c:pt>
                <c:pt idx="9794">
                  <c:v>168818.57546740258</c:v>
                </c:pt>
                <c:pt idx="9795">
                  <c:v>168837.68624540057</c:v>
                </c:pt>
                <c:pt idx="9796">
                  <c:v>168856.79721485465</c:v>
                </c:pt>
                <c:pt idx="9797">
                  <c:v>168875.90837574523</c:v>
                </c:pt>
                <c:pt idx="9798">
                  <c:v>168895.01972805278</c:v>
                </c:pt>
                <c:pt idx="9799">
                  <c:v>168914.1312717578</c:v>
                </c:pt>
                <c:pt idx="9800">
                  <c:v>168933.24300684067</c:v>
                </c:pt>
                <c:pt idx="9801">
                  <c:v>168952.35493328192</c:v>
                </c:pt>
                <c:pt idx="9802">
                  <c:v>168971.46705106218</c:v>
                </c:pt>
                <c:pt idx="9803">
                  <c:v>168990.57936016168</c:v>
                </c:pt>
                <c:pt idx="9804">
                  <c:v>169009.691860561</c:v>
                </c:pt>
                <c:pt idx="9805">
                  <c:v>169028.80455224062</c:v>
                </c:pt>
                <c:pt idx="9806">
                  <c:v>169047.91743518115</c:v>
                </c:pt>
                <c:pt idx="9807">
                  <c:v>169067.03050936299</c:v>
                </c:pt>
                <c:pt idx="9808">
                  <c:v>169086.14377476659</c:v>
                </c:pt>
                <c:pt idx="9809">
                  <c:v>169105.2572313725</c:v>
                </c:pt>
                <c:pt idx="9810">
                  <c:v>169124.37087916129</c:v>
                </c:pt>
                <c:pt idx="9811">
                  <c:v>169143.48471811332</c:v>
                </c:pt>
                <c:pt idx="9812">
                  <c:v>169162.59874820933</c:v>
                </c:pt>
                <c:pt idx="9813">
                  <c:v>169181.7129694297</c:v>
                </c:pt>
                <c:pt idx="9814">
                  <c:v>169200.82738175491</c:v>
                </c:pt>
                <c:pt idx="9815">
                  <c:v>169219.94198516561</c:v>
                </c:pt>
                <c:pt idx="9816">
                  <c:v>169239.05677964224</c:v>
                </c:pt>
                <c:pt idx="9817">
                  <c:v>169258.17176516549</c:v>
                </c:pt>
                <c:pt idx="9818">
                  <c:v>169277.28694171572</c:v>
                </c:pt>
                <c:pt idx="9819">
                  <c:v>169296.40230927349</c:v>
                </c:pt>
                <c:pt idx="9820">
                  <c:v>169315.51786781941</c:v>
                </c:pt>
                <c:pt idx="9821">
                  <c:v>169334.63361733404</c:v>
                </c:pt>
                <c:pt idx="9822">
                  <c:v>169353.74955779794</c:v>
                </c:pt>
                <c:pt idx="9823">
                  <c:v>169372.86568919165</c:v>
                </c:pt>
                <c:pt idx="9824">
                  <c:v>169391.98201149571</c:v>
                </c:pt>
                <c:pt idx="9825">
                  <c:v>169411.09852469075</c:v>
                </c:pt>
                <c:pt idx="9826">
                  <c:v>169430.21522875741</c:v>
                </c:pt>
                <c:pt idx="9827">
                  <c:v>169449.33212367597</c:v>
                </c:pt>
                <c:pt idx="9828">
                  <c:v>169468.44920942734</c:v>
                </c:pt>
                <c:pt idx="9829">
                  <c:v>169487.56648599185</c:v>
                </c:pt>
                <c:pt idx="9830">
                  <c:v>169506.68395335032</c:v>
                </c:pt>
                <c:pt idx="9831">
                  <c:v>169525.80161148318</c:v>
                </c:pt>
                <c:pt idx="9832">
                  <c:v>169544.91946037111</c:v>
                </c:pt>
                <c:pt idx="9833">
                  <c:v>169564.03749999471</c:v>
                </c:pt>
                <c:pt idx="9834">
                  <c:v>169583.15573033455</c:v>
                </c:pt>
                <c:pt idx="9835">
                  <c:v>169602.27415137118</c:v>
                </c:pt>
                <c:pt idx="9836">
                  <c:v>169621.39276308531</c:v>
                </c:pt>
                <c:pt idx="9837">
                  <c:v>169640.51156545753</c:v>
                </c:pt>
                <c:pt idx="9838">
                  <c:v>169659.63055846846</c:v>
                </c:pt>
                <c:pt idx="9839">
                  <c:v>169678.74974209871</c:v>
                </c:pt>
                <c:pt idx="9840">
                  <c:v>169697.86911632883</c:v>
                </c:pt>
                <c:pt idx="9841">
                  <c:v>169716.98868113969</c:v>
                </c:pt>
                <c:pt idx="9842">
                  <c:v>169736.10843651168</c:v>
                </c:pt>
                <c:pt idx="9843">
                  <c:v>169755.22838242559</c:v>
                </c:pt>
                <c:pt idx="9844">
                  <c:v>169774.34851886195</c:v>
                </c:pt>
                <c:pt idx="9845">
                  <c:v>169793.46884580152</c:v>
                </c:pt>
                <c:pt idx="9846">
                  <c:v>169812.58936322478</c:v>
                </c:pt>
                <c:pt idx="9847">
                  <c:v>169831.71007111267</c:v>
                </c:pt>
                <c:pt idx="9848">
                  <c:v>169850.83096944555</c:v>
                </c:pt>
                <c:pt idx="9849">
                  <c:v>169869.95205820425</c:v>
                </c:pt>
                <c:pt idx="9850">
                  <c:v>169889.07333736939</c:v>
                </c:pt>
                <c:pt idx="9851">
                  <c:v>169908.19480692165</c:v>
                </c:pt>
                <c:pt idx="9852">
                  <c:v>169927.31646684173</c:v>
                </c:pt>
                <c:pt idx="9853">
                  <c:v>169946.43831711035</c:v>
                </c:pt>
                <c:pt idx="9854">
                  <c:v>169965.56035770811</c:v>
                </c:pt>
                <c:pt idx="9855">
                  <c:v>169984.68258861563</c:v>
                </c:pt>
                <c:pt idx="9856">
                  <c:v>170003.80500981378</c:v>
                </c:pt>
                <c:pt idx="9857">
                  <c:v>170022.92762128307</c:v>
                </c:pt>
                <c:pt idx="9858">
                  <c:v>170042.05042300437</c:v>
                </c:pt>
                <c:pt idx="9859">
                  <c:v>170061.17341495829</c:v>
                </c:pt>
                <c:pt idx="9860">
                  <c:v>170080.29659712553</c:v>
                </c:pt>
                <c:pt idx="9861">
                  <c:v>170099.41996948689</c:v>
                </c:pt>
                <c:pt idx="9862">
                  <c:v>170118.54353202292</c:v>
                </c:pt>
                <c:pt idx="9863">
                  <c:v>170137.66728471452</c:v>
                </c:pt>
                <c:pt idx="9864">
                  <c:v>170156.79122754227</c:v>
                </c:pt>
                <c:pt idx="9865">
                  <c:v>170175.91536048701</c:v>
                </c:pt>
                <c:pt idx="9866">
                  <c:v>170195.03968352935</c:v>
                </c:pt>
                <c:pt idx="9867">
                  <c:v>170214.16419665009</c:v>
                </c:pt>
                <c:pt idx="9868">
                  <c:v>170233.28889983008</c:v>
                </c:pt>
                <c:pt idx="9869">
                  <c:v>170252.41379304975</c:v>
                </c:pt>
                <c:pt idx="9870">
                  <c:v>170271.5388762902</c:v>
                </c:pt>
                <c:pt idx="9871">
                  <c:v>170290.66414953201</c:v>
                </c:pt>
                <c:pt idx="9872">
                  <c:v>170309.78961275585</c:v>
                </c:pt>
                <c:pt idx="9873">
                  <c:v>170328.91526594272</c:v>
                </c:pt>
                <c:pt idx="9874">
                  <c:v>170348.04110907312</c:v>
                </c:pt>
                <c:pt idx="9875">
                  <c:v>170367.16714212799</c:v>
                </c:pt>
                <c:pt idx="9876">
                  <c:v>170386.293365088</c:v>
                </c:pt>
                <c:pt idx="9877">
                  <c:v>170405.41977793394</c:v>
                </c:pt>
                <c:pt idx="9878">
                  <c:v>170424.54638064667</c:v>
                </c:pt>
                <c:pt idx="9879">
                  <c:v>170443.67317320689</c:v>
                </c:pt>
                <c:pt idx="9880">
                  <c:v>170462.80015559544</c:v>
                </c:pt>
                <c:pt idx="9881">
                  <c:v>170481.927327793</c:v>
                </c:pt>
                <c:pt idx="9882">
                  <c:v>170501.05468978049</c:v>
                </c:pt>
                <c:pt idx="9883">
                  <c:v>170520.18224153869</c:v>
                </c:pt>
                <c:pt idx="9884">
                  <c:v>170539.30998304824</c:v>
                </c:pt>
                <c:pt idx="9885">
                  <c:v>170558.43791429015</c:v>
                </c:pt>
                <c:pt idx="9886">
                  <c:v>170577.56603524508</c:v>
                </c:pt>
                <c:pt idx="9887">
                  <c:v>170596.69434589401</c:v>
                </c:pt>
                <c:pt idx="9888">
                  <c:v>170615.8228462176</c:v>
                </c:pt>
                <c:pt idx="9889">
                  <c:v>170634.95153619666</c:v>
                </c:pt>
                <c:pt idx="9890">
                  <c:v>170654.08041581218</c:v>
                </c:pt>
                <c:pt idx="9891">
                  <c:v>170673.20948504482</c:v>
                </c:pt>
                <c:pt idx="9892">
                  <c:v>170692.33874387553</c:v>
                </c:pt>
                <c:pt idx="9893">
                  <c:v>170711.46819228504</c:v>
                </c:pt>
                <c:pt idx="9894">
                  <c:v>170730.59783025429</c:v>
                </c:pt>
                <c:pt idx="9895">
                  <c:v>170749.72765776404</c:v>
                </c:pt>
                <c:pt idx="9896">
                  <c:v>170768.85767479512</c:v>
                </c:pt>
                <c:pt idx="9897">
                  <c:v>170787.98788132847</c:v>
                </c:pt>
                <c:pt idx="9898">
                  <c:v>170807.11827734494</c:v>
                </c:pt>
                <c:pt idx="9899">
                  <c:v>170826.2488628253</c:v>
                </c:pt>
                <c:pt idx="9900">
                  <c:v>170845.37963775048</c:v>
                </c:pt>
                <c:pt idx="9901">
                  <c:v>170864.51060210128</c:v>
                </c:pt>
                <c:pt idx="9902">
                  <c:v>170883.64175585876</c:v>
                </c:pt>
                <c:pt idx="9903">
                  <c:v>170902.77309900351</c:v>
                </c:pt>
                <c:pt idx="9904">
                  <c:v>170921.90463151661</c:v>
                </c:pt>
                <c:pt idx="9905">
                  <c:v>170941.03635337888</c:v>
                </c:pt>
                <c:pt idx="9906">
                  <c:v>170960.16826457114</c:v>
                </c:pt>
                <c:pt idx="9907">
                  <c:v>170979.30036507445</c:v>
                </c:pt>
                <c:pt idx="9908">
                  <c:v>170998.43265486957</c:v>
                </c:pt>
                <c:pt idx="9909">
                  <c:v>171017.56513393746</c:v>
                </c:pt>
                <c:pt idx="9910">
                  <c:v>171036.69780225889</c:v>
                </c:pt>
                <c:pt idx="9911">
                  <c:v>171055.83065981494</c:v>
                </c:pt>
                <c:pt idx="9912">
                  <c:v>171074.96370658645</c:v>
                </c:pt>
                <c:pt idx="9913">
                  <c:v>171094.09694255429</c:v>
                </c:pt>
                <c:pt idx="9914">
                  <c:v>171113.23036769938</c:v>
                </c:pt>
                <c:pt idx="9915">
                  <c:v>171132.36398200275</c:v>
                </c:pt>
                <c:pt idx="9916">
                  <c:v>171151.49778544519</c:v>
                </c:pt>
                <c:pt idx="9917">
                  <c:v>171170.63177800772</c:v>
                </c:pt>
                <c:pt idx="9918">
                  <c:v>171189.76595967117</c:v>
                </c:pt>
                <c:pt idx="9919">
                  <c:v>171208.90033041663</c:v>
                </c:pt>
                <c:pt idx="9920">
                  <c:v>171228.03489022478</c:v>
                </c:pt>
                <c:pt idx="9921">
                  <c:v>171247.16963907692</c:v>
                </c:pt>
                <c:pt idx="9922">
                  <c:v>171266.30457695373</c:v>
                </c:pt>
                <c:pt idx="9923">
                  <c:v>171285.43970383622</c:v>
                </c:pt>
                <c:pt idx="9924">
                  <c:v>171304.57501970543</c:v>
                </c:pt>
                <c:pt idx="9925">
                  <c:v>171323.71052454223</c:v>
                </c:pt>
                <c:pt idx="9926">
                  <c:v>171342.84621832756</c:v>
                </c:pt>
                <c:pt idx="9927">
                  <c:v>171361.98210104243</c:v>
                </c:pt>
                <c:pt idx="9928">
                  <c:v>171381.11817266789</c:v>
                </c:pt>
                <c:pt idx="9929">
                  <c:v>171400.25443318472</c:v>
                </c:pt>
                <c:pt idx="9930">
                  <c:v>171419.39088257405</c:v>
                </c:pt>
                <c:pt idx="9931">
                  <c:v>171438.52752081689</c:v>
                </c:pt>
                <c:pt idx="9932">
                  <c:v>171457.66434789411</c:v>
                </c:pt>
                <c:pt idx="9933">
                  <c:v>171476.80136378677</c:v>
                </c:pt>
                <c:pt idx="9934">
                  <c:v>171495.93856847583</c:v>
                </c:pt>
                <c:pt idx="9935">
                  <c:v>171515.07596194235</c:v>
                </c:pt>
                <c:pt idx="9936">
                  <c:v>171534.21354416726</c:v>
                </c:pt>
                <c:pt idx="9937">
                  <c:v>171553.3513151315</c:v>
                </c:pt>
                <c:pt idx="9938">
                  <c:v>171572.48927481624</c:v>
                </c:pt>
                <c:pt idx="9939">
                  <c:v>171591.62742320239</c:v>
                </c:pt>
                <c:pt idx="9940">
                  <c:v>171610.76576027097</c:v>
                </c:pt>
                <c:pt idx="9941">
                  <c:v>171629.904286003</c:v>
                </c:pt>
                <c:pt idx="9942">
                  <c:v>171649.04300037961</c:v>
                </c:pt>
                <c:pt idx="9943">
                  <c:v>171668.18190338172</c:v>
                </c:pt>
                <c:pt idx="9944">
                  <c:v>171687.3209949903</c:v>
                </c:pt>
                <c:pt idx="9945">
                  <c:v>171706.46027518658</c:v>
                </c:pt>
                <c:pt idx="9946">
                  <c:v>171725.5997439514</c:v>
                </c:pt>
                <c:pt idx="9947">
                  <c:v>171744.73940126598</c:v>
                </c:pt>
                <c:pt idx="9948">
                  <c:v>171763.87924711118</c:v>
                </c:pt>
                <c:pt idx="9949">
                  <c:v>171783.01928146824</c:v>
                </c:pt>
                <c:pt idx="9950">
                  <c:v>171802.159504318</c:v>
                </c:pt>
                <c:pt idx="9951">
                  <c:v>171821.29991564166</c:v>
                </c:pt>
                <c:pt idx="9952">
                  <c:v>171840.44051542028</c:v>
                </c:pt>
                <c:pt idx="9953">
                  <c:v>171859.58130363494</c:v>
                </c:pt>
                <c:pt idx="9954">
                  <c:v>171878.72228026672</c:v>
                </c:pt>
                <c:pt idx="9955">
                  <c:v>171897.86344529653</c:v>
                </c:pt>
                <c:pt idx="9956">
                  <c:v>171917.00479870566</c:v>
                </c:pt>
                <c:pt idx="9957">
                  <c:v>171936.14634047507</c:v>
                </c:pt>
                <c:pt idx="9958">
                  <c:v>171955.28807058584</c:v>
                </c:pt>
                <c:pt idx="9959">
                  <c:v>171974.42998901909</c:v>
                </c:pt>
                <c:pt idx="9960">
                  <c:v>171993.57209575595</c:v>
                </c:pt>
                <c:pt idx="9961">
                  <c:v>172012.71439077746</c:v>
                </c:pt>
                <c:pt idx="9962">
                  <c:v>172031.85687406466</c:v>
                </c:pt>
                <c:pt idx="9963">
                  <c:v>172050.99954559878</c:v>
                </c:pt>
                <c:pt idx="9964">
                  <c:v>172070.14240536094</c:v>
                </c:pt>
                <c:pt idx="9965">
                  <c:v>172089.28545333212</c:v>
                </c:pt>
                <c:pt idx="9966">
                  <c:v>172108.42868949348</c:v>
                </c:pt>
                <c:pt idx="9967">
                  <c:v>172127.57211382626</c:v>
                </c:pt>
                <c:pt idx="9968">
                  <c:v>172146.71572631143</c:v>
                </c:pt>
                <c:pt idx="9969">
                  <c:v>172165.85952693006</c:v>
                </c:pt>
                <c:pt idx="9970">
                  <c:v>172185.00351566359</c:v>
                </c:pt>
                <c:pt idx="9971">
                  <c:v>172204.14769249278</c:v>
                </c:pt>
                <c:pt idx="9972">
                  <c:v>172223.29205739909</c:v>
                </c:pt>
                <c:pt idx="9973">
                  <c:v>172242.43661036342</c:v>
                </c:pt>
                <c:pt idx="9974">
                  <c:v>172261.58135136706</c:v>
                </c:pt>
                <c:pt idx="9975">
                  <c:v>172280.72628039101</c:v>
                </c:pt>
                <c:pt idx="9976">
                  <c:v>172299.8713974166</c:v>
                </c:pt>
                <c:pt idx="9977">
                  <c:v>172319.01670242488</c:v>
                </c:pt>
                <c:pt idx="9978">
                  <c:v>172338.1621953971</c:v>
                </c:pt>
                <c:pt idx="9979">
                  <c:v>172357.30787631427</c:v>
                </c:pt>
                <c:pt idx="9980">
                  <c:v>172376.45374515772</c:v>
                </c:pt>
                <c:pt idx="9981">
                  <c:v>172395.59980190848</c:v>
                </c:pt>
                <c:pt idx="9982">
                  <c:v>172414.74604654784</c:v>
                </c:pt>
                <c:pt idx="9983">
                  <c:v>172433.8924790569</c:v>
                </c:pt>
                <c:pt idx="9984">
                  <c:v>172453.0390994169</c:v>
                </c:pt>
                <c:pt idx="9985">
                  <c:v>172472.18590760903</c:v>
                </c:pt>
                <c:pt idx="9986">
                  <c:v>172491.33290361444</c:v>
                </c:pt>
                <c:pt idx="9987">
                  <c:v>172510.48008741424</c:v>
                </c:pt>
                <c:pt idx="9988">
                  <c:v>172529.62745898988</c:v>
                </c:pt>
                <c:pt idx="9989">
                  <c:v>172548.77501832234</c:v>
                </c:pt>
                <c:pt idx="9990">
                  <c:v>172567.9227653929</c:v>
                </c:pt>
                <c:pt idx="9991">
                  <c:v>172587.07070018275</c:v>
                </c:pt>
                <c:pt idx="9992">
                  <c:v>172606.21882267311</c:v>
                </c:pt>
                <c:pt idx="9993">
                  <c:v>172625.36713284516</c:v>
                </c:pt>
                <c:pt idx="9994">
                  <c:v>172644.51563068031</c:v>
                </c:pt>
                <c:pt idx="9995">
                  <c:v>172663.6643161595</c:v>
                </c:pt>
                <c:pt idx="9996">
                  <c:v>172682.81318926418</c:v>
                </c:pt>
                <c:pt idx="9997">
                  <c:v>172701.96224997551</c:v>
                </c:pt>
                <c:pt idx="9998">
                  <c:v>172721.11149827455</c:v>
                </c:pt>
                <c:pt idx="9999">
                  <c:v>172740.26093414286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76-45CF-B4A7-08682D72FE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904832"/>
        <c:axId val="99796864"/>
      </c:lineChart>
      <c:catAx>
        <c:axId val="92904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9796864"/>
        <c:crosses val="autoZero"/>
        <c:auto val="1"/>
        <c:lblAlgn val="ctr"/>
        <c:lblOffset val="100"/>
        <c:tickLblSkip val="1000"/>
        <c:tickMarkSkip val="1000"/>
        <c:noMultiLvlLbl val="0"/>
      </c:catAx>
      <c:valAx>
        <c:axId val="997968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92904832"/>
        <c:crossesAt val="1"/>
        <c:crossBetween val="between"/>
      </c:valAx>
    </c:plotArea>
    <c:legend>
      <c:legendPos val="r"/>
      <c:overlay val="0"/>
      <c:txPr>
        <a:bodyPr/>
        <a:lstStyle/>
        <a:p>
          <a:pPr>
            <a:defRPr sz="1800" baseline="0"/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60229E4-8A35-4B67-8CFF-506E3E59DED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altLang="en-US">
              <a:latin typeface="Times New Roman" pitchFamily="18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983067E-EF60-4D5A-84CF-CF10748E9059}" type="slidenum">
              <a:rPr lang="en-CA" altLang="en-US"/>
              <a:pPr/>
              <a:t>16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77561F8-E86A-4E55-A1BA-AEB408C4E18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FC59C70-7317-4C08-A632-B20BF6BB946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02023A1-BB9D-4A54-AD8D-0B589025DB3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818E466-7170-4A64-946C-43C64725616E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ECDECE7-0581-4977-8CA2-CE876830F69C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31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5073636-4629-475B-91BC-CA868CE68D12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458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35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826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129681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000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64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415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156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582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90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856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48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141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Faster Sorting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Recursion</a:t>
            </a:r>
          </a:p>
          <a:p>
            <a:pPr>
              <a:defRPr/>
            </a:pPr>
            <a:r>
              <a:rPr lang="en-US" altLang="en-US" dirty="0"/>
              <a:t>Merge sort, Quick sort, Heap Sort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7234238" y="1828800"/>
            <a:ext cx="4762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67056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92181" name="Rectangle 21"/>
          <p:cNvSpPr>
            <a:spLocks noChangeArrowheads="1"/>
          </p:cNvSpPr>
          <p:nvPr/>
        </p:nvSpPr>
        <p:spPr bwMode="auto">
          <a:xfrm>
            <a:off x="61722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6705600" y="1828800"/>
            <a:ext cx="4763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172200" y="1981200"/>
            <a:ext cx="1066800" cy="457200"/>
            <a:chOff x="3888" y="1248"/>
            <a:chExt cx="672" cy="288"/>
          </a:xfrm>
        </p:grpSpPr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4224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3888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0" grpId="0" animBg="1" autoUpdateAnimBg="0"/>
      <p:bldP spid="9218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93204" name="Rectangle 20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7772400" y="1828800"/>
            <a:ext cx="4763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239000" y="1981200"/>
            <a:ext cx="1066800" cy="457200"/>
            <a:chOff x="4560" y="1248"/>
            <a:chExt cx="672" cy="288"/>
          </a:xfrm>
        </p:grpSpPr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489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4560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4" grpId="0" animBg="1" autoUpdateAnimBg="0"/>
      <p:bldP spid="9320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94235" name="Rectangle 2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94236" name="Rectangle 2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94238" name="Rectangle 30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94239" name="Rectangle 31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173788" y="1981200"/>
            <a:ext cx="2132012" cy="457200"/>
            <a:chOff x="3889" y="1248"/>
            <a:chExt cx="1343" cy="288"/>
          </a:xfrm>
        </p:grpSpPr>
        <p:sp>
          <p:nvSpPr>
            <p:cNvPr id="26658" name="Rectangle 33"/>
            <p:cNvSpPr>
              <a:spLocks noChangeArrowheads="1"/>
            </p:cNvSpPr>
            <p:nvPr/>
          </p:nvSpPr>
          <p:spPr bwMode="auto">
            <a:xfrm>
              <a:off x="4225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3889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489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26661" name="Rectangle 36"/>
            <p:cNvSpPr>
              <a:spLocks noChangeArrowheads="1"/>
            </p:cNvSpPr>
            <p:nvPr/>
          </p:nvSpPr>
          <p:spPr bwMode="auto">
            <a:xfrm>
              <a:off x="4560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</p:grpSp>
      <p:sp>
        <p:nvSpPr>
          <p:cNvPr id="26657" name="Line 37"/>
          <p:cNvSpPr>
            <a:spLocks noChangeShapeType="1"/>
          </p:cNvSpPr>
          <p:nvPr/>
        </p:nvSpPr>
        <p:spPr bwMode="auto">
          <a:xfrm>
            <a:off x="7239000" y="1828800"/>
            <a:ext cx="4763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35" grpId="0" animBg="1" autoUpdateAnimBg="0"/>
      <p:bldP spid="94236" grpId="0" animBg="1" autoUpdateAnimBg="0"/>
      <p:bldP spid="94238" grpId="0" animBg="1" autoUpdateAnimBg="0"/>
      <p:bldP spid="9423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643563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6435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5108575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575175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41775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670718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617378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670718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95258" name="Rectangle 26"/>
          <p:cNvSpPr>
            <a:spLocks noChangeArrowheads="1"/>
          </p:cNvSpPr>
          <p:nvPr/>
        </p:nvSpPr>
        <p:spPr bwMode="auto">
          <a:xfrm>
            <a:off x="617378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95261" name="Rectangle 29"/>
          <p:cNvSpPr>
            <a:spLocks noChangeArrowheads="1"/>
          </p:cNvSpPr>
          <p:nvPr/>
        </p:nvSpPr>
        <p:spPr bwMode="auto">
          <a:xfrm>
            <a:off x="4575175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95262" name="Rectangle 30"/>
          <p:cNvSpPr>
            <a:spLocks noChangeArrowheads="1"/>
          </p:cNvSpPr>
          <p:nvPr/>
        </p:nvSpPr>
        <p:spPr bwMode="auto">
          <a:xfrm>
            <a:off x="4041775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95264" name="Rectangle 32"/>
          <p:cNvSpPr>
            <a:spLocks noChangeArrowheads="1"/>
          </p:cNvSpPr>
          <p:nvPr/>
        </p:nvSpPr>
        <p:spPr bwMode="auto">
          <a:xfrm>
            <a:off x="56435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95265" name="Rectangle 33"/>
          <p:cNvSpPr>
            <a:spLocks noChangeArrowheads="1"/>
          </p:cNvSpPr>
          <p:nvPr/>
        </p:nvSpPr>
        <p:spPr bwMode="auto">
          <a:xfrm>
            <a:off x="5108575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95266" name="Rectangle 34"/>
          <p:cNvSpPr>
            <a:spLocks noChangeArrowheads="1"/>
          </p:cNvSpPr>
          <p:nvPr/>
        </p:nvSpPr>
        <p:spPr bwMode="auto">
          <a:xfrm>
            <a:off x="7772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95267" name="Rectangle 35"/>
          <p:cNvSpPr>
            <a:spLocks noChangeArrowheads="1"/>
          </p:cNvSpPr>
          <p:nvPr/>
        </p:nvSpPr>
        <p:spPr bwMode="auto">
          <a:xfrm>
            <a:off x="7239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6172200" y="1828800"/>
            <a:ext cx="4763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041775" y="1981200"/>
            <a:ext cx="4264025" cy="457200"/>
            <a:chOff x="2546" y="1248"/>
            <a:chExt cx="2686" cy="288"/>
          </a:xfrm>
        </p:grpSpPr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225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3889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2882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254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3555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3218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489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560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7" grpId="0" animBg="1" autoUpdateAnimBg="0"/>
      <p:bldP spid="95258" grpId="0" animBg="1" autoUpdateAnimBg="0"/>
      <p:bldP spid="95261" grpId="0" animBg="1" autoUpdateAnimBg="0"/>
      <p:bldP spid="95262" grpId="0" animBg="1" autoUpdateAnimBg="0"/>
      <p:bldP spid="95264" grpId="0" animBg="1" autoUpdateAnimBg="0"/>
      <p:bldP spid="95265" grpId="0" animBg="1" autoUpdateAnimBg="0"/>
      <p:bldP spid="95266" grpId="0" animBg="1" autoUpdateAnimBg="0"/>
      <p:bldP spid="9526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77200" cy="4267200"/>
          </a:xfrm>
        </p:spPr>
        <p:txBody>
          <a:bodyPr/>
          <a:lstStyle/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to </a:t>
            </a:r>
            <a:r>
              <a:rPr lang="en-US" altLang="en-US" sz="2800" dirty="0" err="1"/>
              <a:t>MergeSort</a:t>
            </a:r>
            <a:r>
              <a:rPr lang="en-US" altLang="en-US" sz="2800" dirty="0"/>
              <a:t>(List a)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temp </a:t>
            </a:r>
            <a:r>
              <a:rPr lang="en-US" altLang="en-US" sz="2800" dirty="0">
                <a:sym typeface="Wingdings" pitchFamily="2" charset="2"/>
              </a:rPr>
              <a:t> new List(Length(a));</a:t>
            </a:r>
            <a:endParaRPr lang="en-US" altLang="en-US" sz="2800" dirty="0"/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</a:t>
            </a:r>
            <a:r>
              <a:rPr lang="en-US" altLang="en-US" sz="2800" dirty="0" err="1"/>
              <a:t>MergeSort</a:t>
            </a:r>
            <a:r>
              <a:rPr lang="en-US" altLang="en-US" sz="2800" dirty="0"/>
              <a:t>(a, temp, 1, Length(a));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endParaRPr lang="en-US" altLang="en-US" sz="2800" dirty="0"/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to </a:t>
            </a:r>
            <a:r>
              <a:rPr lang="en-US" altLang="en-US" sz="2800" dirty="0" err="1"/>
              <a:t>MergeSort</a:t>
            </a:r>
            <a:r>
              <a:rPr lang="en-US" altLang="en-US" sz="2800" dirty="0"/>
              <a:t>(List a, List b,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lo,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hi)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if (lo &lt; hi)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mid </a:t>
            </a:r>
            <a:r>
              <a:rPr lang="en-US" altLang="en-US" sz="2800" dirty="0">
                <a:sym typeface="Wingdings" pitchFamily="2" charset="2"/>
              </a:rPr>
              <a:t> lo + (hi – lo) </a:t>
            </a:r>
            <a:r>
              <a:rPr lang="en-US" altLang="en-US" sz="2800" dirty="0">
                <a:sym typeface="Symbol" pitchFamily="18" charset="2"/>
              </a:rPr>
              <a:t></a:t>
            </a:r>
            <a:r>
              <a:rPr lang="en-US" altLang="en-US" sz="2800" dirty="0">
                <a:sym typeface="Wingdings" pitchFamily="2" charset="2"/>
              </a:rPr>
              <a:t> 2;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		</a:t>
            </a:r>
            <a:r>
              <a:rPr lang="en-US" altLang="en-US" sz="2800" dirty="0" err="1">
                <a:sym typeface="Wingdings" pitchFamily="2" charset="2"/>
              </a:rPr>
              <a:t>MergeSort</a:t>
            </a:r>
            <a:r>
              <a:rPr lang="en-US" altLang="en-US" sz="2800" dirty="0">
                <a:sym typeface="Wingdings" pitchFamily="2" charset="2"/>
              </a:rPr>
              <a:t>(a, b, lo, mid);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		</a:t>
            </a:r>
            <a:r>
              <a:rPr lang="en-US" altLang="en-US" sz="2800" dirty="0" err="1">
                <a:sym typeface="Wingdings" pitchFamily="2" charset="2"/>
              </a:rPr>
              <a:t>MergeSort</a:t>
            </a:r>
            <a:r>
              <a:rPr lang="en-US" altLang="en-US" sz="2800" dirty="0">
                <a:sym typeface="Wingdings" pitchFamily="2" charset="2"/>
              </a:rPr>
              <a:t>(a, b, mid+1, hi);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		Merge(a, b, lo, mid+1, hi);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Defensive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finding the midpoint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mid = lo + (hi – lo) / 2;</a:t>
            </a:r>
          </a:p>
          <a:p>
            <a:pPr lvl="1">
              <a:defRPr/>
            </a:pPr>
            <a:r>
              <a:rPr lang="en-CA" i="1" dirty="0"/>
              <a:t>could</a:t>
            </a:r>
            <a:r>
              <a:rPr lang="en-CA" dirty="0"/>
              <a:t> just do </a:t>
            </a:r>
            <a:r>
              <a:rPr lang="en-CA" dirty="0">
                <a:solidFill>
                  <a:schemeClr val="accent1"/>
                </a:solidFill>
              </a:rPr>
              <a:t>mid = </a:t>
            </a:r>
            <a:r>
              <a:rPr lang="en-CA" sz="2400" dirty="0">
                <a:solidFill>
                  <a:schemeClr val="accent1"/>
                </a:solidFill>
              </a:rPr>
              <a:t>(hi + lo) / 2;</a:t>
            </a:r>
            <a:endParaRPr lang="en-CA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CA" dirty="0"/>
              <a:t>BUT what if the array is HUGE</a:t>
            </a:r>
          </a:p>
          <a:p>
            <a:pPr lvl="1">
              <a:defRPr/>
            </a:pPr>
            <a:r>
              <a:rPr lang="en-CA" sz="2400" dirty="0"/>
              <a:t>hi == 2,000,000,000; lo == 1,000,000,000</a:t>
            </a:r>
          </a:p>
          <a:p>
            <a:pPr lvl="1">
              <a:defRPr/>
            </a:pPr>
            <a:r>
              <a:rPr lang="en-CA" sz="2400" dirty="0">
                <a:solidFill>
                  <a:schemeClr val="accent1"/>
                </a:solidFill>
              </a:rPr>
              <a:t>(hi + lo) / 2 == -647,483,648 </a:t>
            </a:r>
            <a:r>
              <a:rPr lang="en-CA" dirty="0"/>
              <a:t>(</a:t>
            </a:r>
            <a:r>
              <a:rPr lang="en-CA" dirty="0" err="1"/>
              <a:t>int</a:t>
            </a:r>
            <a:r>
              <a:rPr lang="en-CA" dirty="0"/>
              <a:t> overflow)</a:t>
            </a:r>
          </a:p>
          <a:p>
            <a:pPr lvl="1">
              <a:defRPr/>
            </a:pPr>
            <a:r>
              <a:rPr lang="en-CA" sz="2400" dirty="0">
                <a:solidFill>
                  <a:schemeClr val="accent1"/>
                </a:solidFill>
              </a:rPr>
              <a:t>lo + (hi – lo) / 2 == 1,500,000,000 </a:t>
            </a:r>
            <a:r>
              <a:rPr lang="en-CA" dirty="0"/>
              <a:t>(no overflow)</a:t>
            </a:r>
          </a:p>
          <a:p>
            <a:pPr lvl="2">
              <a:defRPr/>
            </a:pPr>
            <a:r>
              <a:rPr lang="en-CA" dirty="0"/>
              <a:t>hi and lo both positive, so no underflow worry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Merging Sorted Sub-lists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Each half sorted</a:t>
            </a:r>
          </a:p>
          <a:p>
            <a:pPr lvl="1">
              <a:defRPr/>
            </a:pPr>
            <a:r>
              <a:rPr lang="en-US" altLang="en-US" dirty="0"/>
              <a:t>left start</a:t>
            </a:r>
          </a:p>
          <a:p>
            <a:pPr lvl="1">
              <a:defRPr/>
            </a:pPr>
            <a:r>
              <a:rPr lang="en-US" altLang="en-US" dirty="0"/>
              <a:t>right start</a:t>
            </a:r>
          </a:p>
          <a:p>
            <a:pPr lvl="1">
              <a:defRPr/>
            </a:pPr>
            <a:r>
              <a:rPr lang="en-US" altLang="en-US" dirty="0"/>
              <a:t>right end</a:t>
            </a:r>
          </a:p>
          <a:p>
            <a:pPr lvl="1">
              <a:defRPr/>
            </a:pPr>
            <a:r>
              <a:rPr lang="en-US" altLang="en-US" dirty="0"/>
              <a:t>left end (right start – 1)</a:t>
            </a:r>
          </a:p>
          <a:p>
            <a:pPr>
              <a:defRPr/>
            </a:pPr>
            <a:r>
              <a:rPr lang="en-US" altLang="en-US" dirty="0"/>
              <a:t>Take smaller front item until one side ends</a:t>
            </a:r>
          </a:p>
          <a:p>
            <a:pPr>
              <a:defRPr/>
            </a:pPr>
            <a:r>
              <a:rPr lang="en-US" altLang="en-US" dirty="0"/>
              <a:t>Take rest of items</a:t>
            </a:r>
          </a:p>
          <a:p>
            <a:pPr>
              <a:defRPr/>
            </a:pPr>
            <a:r>
              <a:rPr lang="en-US" altLang="en-US" dirty="0"/>
              <a:t>Copy back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748030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69484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64150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58848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53498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24" name="Rectangle 9"/>
          <p:cNvSpPr>
            <a:spLocks noChangeArrowheads="1"/>
          </p:cNvSpPr>
          <p:nvPr/>
        </p:nvSpPr>
        <p:spPr bwMode="auto">
          <a:xfrm>
            <a:off x="48164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42830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>
            <a:off x="801370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34827" name="Rectangle 22"/>
          <p:cNvSpPr>
            <a:spLocks noChangeArrowheads="1"/>
          </p:cNvSpPr>
          <p:nvPr/>
        </p:nvSpPr>
        <p:spPr bwMode="auto">
          <a:xfrm>
            <a:off x="801370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34828" name="Rectangle 23"/>
          <p:cNvSpPr>
            <a:spLocks noChangeArrowheads="1"/>
          </p:cNvSpPr>
          <p:nvPr/>
        </p:nvSpPr>
        <p:spPr bwMode="auto">
          <a:xfrm>
            <a:off x="748030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748030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30" name="Rectangle 27"/>
          <p:cNvSpPr>
            <a:spLocks noChangeArrowheads="1"/>
          </p:cNvSpPr>
          <p:nvPr/>
        </p:nvSpPr>
        <p:spPr bwMode="auto">
          <a:xfrm>
            <a:off x="801370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34832" name="Rectangle 4"/>
          <p:cNvSpPr>
            <a:spLocks noChangeArrowheads="1"/>
          </p:cNvSpPr>
          <p:nvPr/>
        </p:nvSpPr>
        <p:spPr bwMode="auto">
          <a:xfrm>
            <a:off x="72390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34833" name="Rectangle 5"/>
          <p:cNvSpPr>
            <a:spLocks noChangeArrowheads="1"/>
          </p:cNvSpPr>
          <p:nvPr/>
        </p:nvSpPr>
        <p:spPr bwMode="auto">
          <a:xfrm>
            <a:off x="6707188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34834" name="Rectangle 6"/>
          <p:cNvSpPr>
            <a:spLocks noChangeArrowheads="1"/>
          </p:cNvSpPr>
          <p:nvPr/>
        </p:nvSpPr>
        <p:spPr bwMode="auto">
          <a:xfrm>
            <a:off x="6173788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34835" name="Rectangle 7"/>
          <p:cNvSpPr>
            <a:spLocks noChangeArrowheads="1"/>
          </p:cNvSpPr>
          <p:nvPr/>
        </p:nvSpPr>
        <p:spPr bwMode="auto">
          <a:xfrm>
            <a:off x="5643563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94</a:t>
            </a:r>
          </a:p>
        </p:txBody>
      </p:sp>
      <p:sp>
        <p:nvSpPr>
          <p:cNvPr id="34836" name="Rectangle 8"/>
          <p:cNvSpPr>
            <a:spLocks noChangeArrowheads="1"/>
          </p:cNvSpPr>
          <p:nvPr/>
        </p:nvSpPr>
        <p:spPr bwMode="auto">
          <a:xfrm>
            <a:off x="5108575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34837" name="Rectangle 9"/>
          <p:cNvSpPr>
            <a:spLocks noChangeArrowheads="1"/>
          </p:cNvSpPr>
          <p:nvPr/>
        </p:nvSpPr>
        <p:spPr bwMode="auto">
          <a:xfrm>
            <a:off x="4575175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34838" name="Rectangle 10"/>
          <p:cNvSpPr>
            <a:spLocks noChangeArrowheads="1"/>
          </p:cNvSpPr>
          <p:nvPr/>
        </p:nvSpPr>
        <p:spPr bwMode="auto">
          <a:xfrm>
            <a:off x="4041775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34839" name="Rectangle 11"/>
          <p:cNvSpPr>
            <a:spLocks noChangeArrowheads="1"/>
          </p:cNvSpPr>
          <p:nvPr/>
        </p:nvSpPr>
        <p:spPr bwMode="auto">
          <a:xfrm>
            <a:off x="77724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34840" name="Rectangle 12"/>
          <p:cNvSpPr>
            <a:spLocks noChangeArrowheads="1"/>
          </p:cNvSpPr>
          <p:nvPr/>
        </p:nvSpPr>
        <p:spPr bwMode="auto">
          <a:xfrm>
            <a:off x="588645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1" name="Rectangle 13"/>
          <p:cNvSpPr>
            <a:spLocks noChangeArrowheads="1"/>
          </p:cNvSpPr>
          <p:nvPr/>
        </p:nvSpPr>
        <p:spPr bwMode="auto">
          <a:xfrm>
            <a:off x="53514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2" name="Rectangle 14"/>
          <p:cNvSpPr>
            <a:spLocks noChangeArrowheads="1"/>
          </p:cNvSpPr>
          <p:nvPr/>
        </p:nvSpPr>
        <p:spPr bwMode="auto">
          <a:xfrm>
            <a:off x="48180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3" name="Rectangle 15"/>
          <p:cNvSpPr>
            <a:spLocks noChangeArrowheads="1"/>
          </p:cNvSpPr>
          <p:nvPr/>
        </p:nvSpPr>
        <p:spPr bwMode="auto">
          <a:xfrm>
            <a:off x="42846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4" name="Rectangle 16"/>
          <p:cNvSpPr>
            <a:spLocks noChangeArrowheads="1"/>
          </p:cNvSpPr>
          <p:nvPr/>
        </p:nvSpPr>
        <p:spPr bwMode="auto">
          <a:xfrm>
            <a:off x="74818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5" name="Rectangle 17"/>
          <p:cNvSpPr>
            <a:spLocks noChangeArrowheads="1"/>
          </p:cNvSpPr>
          <p:nvPr/>
        </p:nvSpPr>
        <p:spPr bwMode="auto">
          <a:xfrm>
            <a:off x="69500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6" name="Rectangle 18"/>
          <p:cNvSpPr>
            <a:spLocks noChangeArrowheads="1"/>
          </p:cNvSpPr>
          <p:nvPr/>
        </p:nvSpPr>
        <p:spPr bwMode="auto">
          <a:xfrm>
            <a:off x="64166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7" name="Rectangle 19"/>
          <p:cNvSpPr>
            <a:spLocks noChangeArrowheads="1"/>
          </p:cNvSpPr>
          <p:nvPr/>
        </p:nvSpPr>
        <p:spPr bwMode="auto">
          <a:xfrm>
            <a:off x="80152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8" name="Rectangle 20"/>
          <p:cNvSpPr>
            <a:spLocks noChangeArrowheads="1"/>
          </p:cNvSpPr>
          <p:nvPr/>
        </p:nvSpPr>
        <p:spPr bwMode="auto">
          <a:xfrm>
            <a:off x="80152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49" name="Rectangle 21"/>
          <p:cNvSpPr>
            <a:spLocks noChangeArrowheads="1"/>
          </p:cNvSpPr>
          <p:nvPr/>
        </p:nvSpPr>
        <p:spPr bwMode="auto">
          <a:xfrm>
            <a:off x="74818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34850" name="Rectangle 22"/>
          <p:cNvSpPr>
            <a:spLocks noChangeArrowheads="1"/>
          </p:cNvSpPr>
          <p:nvPr/>
        </p:nvSpPr>
        <p:spPr bwMode="auto">
          <a:xfrm>
            <a:off x="77724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34851" name="Rectangle 23"/>
          <p:cNvSpPr>
            <a:spLocks noChangeArrowheads="1"/>
          </p:cNvSpPr>
          <p:nvPr/>
        </p:nvSpPr>
        <p:spPr bwMode="auto">
          <a:xfrm>
            <a:off x="72390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34852" name="Rectangle 24"/>
          <p:cNvSpPr>
            <a:spLocks noChangeArrowheads="1"/>
          </p:cNvSpPr>
          <p:nvPr/>
        </p:nvSpPr>
        <p:spPr bwMode="auto">
          <a:xfrm>
            <a:off x="72390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69500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95258" name="Rectangle 26"/>
          <p:cNvSpPr>
            <a:spLocks noChangeArrowheads="1"/>
          </p:cNvSpPr>
          <p:nvPr/>
        </p:nvSpPr>
        <p:spPr bwMode="auto">
          <a:xfrm>
            <a:off x="6416675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34855" name="Rectangle 27"/>
          <p:cNvSpPr>
            <a:spLocks noChangeArrowheads="1"/>
          </p:cNvSpPr>
          <p:nvPr/>
        </p:nvSpPr>
        <p:spPr bwMode="auto">
          <a:xfrm>
            <a:off x="77724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34856" name="Rectangle 28"/>
          <p:cNvSpPr>
            <a:spLocks noChangeArrowheads="1"/>
          </p:cNvSpPr>
          <p:nvPr/>
        </p:nvSpPr>
        <p:spPr bwMode="auto">
          <a:xfrm>
            <a:off x="74818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95261" name="Rectangle 29"/>
          <p:cNvSpPr>
            <a:spLocks noChangeArrowheads="1"/>
          </p:cNvSpPr>
          <p:nvPr/>
        </p:nvSpPr>
        <p:spPr bwMode="auto">
          <a:xfrm>
            <a:off x="48180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95262" name="Rectangle 30"/>
          <p:cNvSpPr>
            <a:spLocks noChangeArrowheads="1"/>
          </p:cNvSpPr>
          <p:nvPr/>
        </p:nvSpPr>
        <p:spPr bwMode="auto">
          <a:xfrm>
            <a:off x="42846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34859" name="Rectangle 31"/>
          <p:cNvSpPr>
            <a:spLocks noChangeArrowheads="1"/>
          </p:cNvSpPr>
          <p:nvPr/>
        </p:nvSpPr>
        <p:spPr bwMode="auto">
          <a:xfrm>
            <a:off x="80152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 </a:t>
            </a:r>
          </a:p>
        </p:txBody>
      </p:sp>
      <p:sp>
        <p:nvSpPr>
          <p:cNvPr id="95264" name="Rectangle 32"/>
          <p:cNvSpPr>
            <a:spLocks noChangeArrowheads="1"/>
          </p:cNvSpPr>
          <p:nvPr/>
        </p:nvSpPr>
        <p:spPr bwMode="auto">
          <a:xfrm>
            <a:off x="5886450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95265" name="Rectangle 33"/>
          <p:cNvSpPr>
            <a:spLocks noChangeArrowheads="1"/>
          </p:cNvSpPr>
          <p:nvPr/>
        </p:nvSpPr>
        <p:spPr bwMode="auto">
          <a:xfrm>
            <a:off x="5351463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95266" name="Rectangle 34"/>
          <p:cNvSpPr>
            <a:spLocks noChangeArrowheads="1"/>
          </p:cNvSpPr>
          <p:nvPr/>
        </p:nvSpPr>
        <p:spPr bwMode="auto">
          <a:xfrm>
            <a:off x="80152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94</a:t>
            </a:r>
          </a:p>
        </p:txBody>
      </p:sp>
      <p:sp>
        <p:nvSpPr>
          <p:cNvPr id="95267" name="Rectangle 35"/>
          <p:cNvSpPr>
            <a:spLocks noChangeArrowheads="1"/>
          </p:cNvSpPr>
          <p:nvPr/>
        </p:nvSpPr>
        <p:spPr bwMode="auto">
          <a:xfrm>
            <a:off x="7481888" y="50593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34864" name="Line 36"/>
          <p:cNvSpPr>
            <a:spLocks noChangeShapeType="1"/>
          </p:cNvSpPr>
          <p:nvPr/>
        </p:nvSpPr>
        <p:spPr bwMode="auto">
          <a:xfrm flipH="1">
            <a:off x="6156325" y="1828800"/>
            <a:ext cx="15875" cy="8080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140200" y="2492375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6227763" y="2924175"/>
            <a:ext cx="360362" cy="433388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4867" name="Rectangle 48"/>
          <p:cNvSpPr>
            <a:spLocks noChangeArrowheads="1"/>
          </p:cNvSpPr>
          <p:nvPr/>
        </p:nvSpPr>
        <p:spPr bwMode="auto">
          <a:xfrm>
            <a:off x="7885113" y="3429000"/>
            <a:ext cx="358775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827088" y="2492375"/>
            <a:ext cx="360362" cy="4318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/>
              <a:t>0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995738" y="1916113"/>
            <a:ext cx="647700" cy="576262"/>
          </a:xfrm>
          <a:prstGeom prst="rect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6084888" y="1916113"/>
            <a:ext cx="647700" cy="576262"/>
          </a:xfrm>
          <a:prstGeom prst="rect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4662488" y="2492375"/>
            <a:ext cx="358775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6786563" y="2924175"/>
            <a:ext cx="360362" cy="433388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7343775" y="2924175"/>
            <a:ext cx="360363" cy="433388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7902575" y="2924175"/>
            <a:ext cx="360363" cy="433388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459788" y="2924175"/>
            <a:ext cx="360362" cy="433388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184775" y="2492375"/>
            <a:ext cx="358775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705475" y="2492375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27763" y="2492375"/>
            <a:ext cx="360362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707188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32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173788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29</a:t>
            </a:r>
          </a:p>
        </p:txBody>
      </p:sp>
      <p:sp>
        <p:nvSpPr>
          <p:cNvPr id="87" name="Rectangle 29"/>
          <p:cNvSpPr>
            <a:spLocks noChangeArrowheads="1"/>
          </p:cNvSpPr>
          <p:nvPr/>
        </p:nvSpPr>
        <p:spPr bwMode="auto">
          <a:xfrm>
            <a:off x="4575175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12</a:t>
            </a:r>
          </a:p>
        </p:txBody>
      </p:sp>
      <p:sp>
        <p:nvSpPr>
          <p:cNvPr id="88" name="Rectangle 30"/>
          <p:cNvSpPr>
            <a:spLocks noChangeArrowheads="1"/>
          </p:cNvSpPr>
          <p:nvPr/>
        </p:nvSpPr>
        <p:spPr bwMode="auto">
          <a:xfrm>
            <a:off x="4041775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90" name="Rectangle 32"/>
          <p:cNvSpPr>
            <a:spLocks noChangeArrowheads="1"/>
          </p:cNvSpPr>
          <p:nvPr/>
        </p:nvSpPr>
        <p:spPr bwMode="auto">
          <a:xfrm>
            <a:off x="5643563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24</a:t>
            </a:r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5108575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17</a:t>
            </a:r>
          </a:p>
        </p:txBody>
      </p:sp>
      <p:sp>
        <p:nvSpPr>
          <p:cNvPr id="92" name="Rectangle 34"/>
          <p:cNvSpPr>
            <a:spLocks noChangeArrowheads="1"/>
          </p:cNvSpPr>
          <p:nvPr/>
        </p:nvSpPr>
        <p:spPr bwMode="auto">
          <a:xfrm>
            <a:off x="77724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94</a:t>
            </a:r>
          </a:p>
        </p:txBody>
      </p:sp>
      <p:sp>
        <p:nvSpPr>
          <p:cNvPr id="93" name="Rectangle 35"/>
          <p:cNvSpPr>
            <a:spLocks noChangeArrowheads="1"/>
          </p:cNvSpPr>
          <p:nvPr/>
        </p:nvSpPr>
        <p:spPr bwMode="auto">
          <a:xfrm>
            <a:off x="7239000" y="196373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81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724525" y="3860800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356100" y="5661025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4886325" y="5661025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5418138" y="5661025"/>
            <a:ext cx="360362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5948363" y="5661025"/>
            <a:ext cx="360362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6480175" y="5661025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7011988" y="5661025"/>
            <a:ext cx="358775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7542213" y="5661025"/>
            <a:ext cx="360362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8074025" y="5661025"/>
            <a:ext cx="358775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8604250" y="5661025"/>
            <a:ext cx="360363" cy="431800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 altLang="en-US">
                <a:solidFill>
                  <a:schemeClr val="bg2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2871E-6 L 0.05902 -3.32871E-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2871E-6 L 0.05903 -3.32871E-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03 -3.32871E-6 L 0.11805 -3.32871E-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05 -3.32871E-6 L 0.17708 -3.32871E-6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708 -3.32871E-6 L 0.25 -3.32871E-6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2 -3.32871E-6 L 0.11423 -3.32871E-6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423 -3.32871E-6 L 0.17326 -3.32871E-6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9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26 -2.00786E-6 L 0.22448 0.00023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7" grpId="0" animBg="1" autoUpdateAnimBg="0"/>
      <p:bldP spid="95258" grpId="0" animBg="1" autoUpdateAnimBg="0"/>
      <p:bldP spid="95261" grpId="0" animBg="1" autoUpdateAnimBg="0"/>
      <p:bldP spid="95262" grpId="0" animBg="1" autoUpdateAnimBg="0"/>
      <p:bldP spid="95264" grpId="0" animBg="1" autoUpdateAnimBg="0"/>
      <p:bldP spid="95265" grpId="0" animBg="1" autoUpdateAnimBg="0"/>
      <p:bldP spid="95266" grpId="0" animBg="1" autoUpdateAnimBg="0"/>
      <p:bldP spid="95267" grpId="0" animBg="1" autoUpdateAnimBg="0"/>
      <p:bldP spid="47" grpId="0" animBg="1"/>
      <p:bldP spid="48" grpId="0" animBg="1"/>
      <p:bldP spid="50" grpId="0" animBg="1"/>
      <p:bldP spid="63" grpId="0" animBg="1"/>
      <p:bldP spid="63" grpId="1" animBg="1"/>
      <p:bldP spid="63" grpId="2" animBg="1"/>
      <p:bldP spid="63" grpId="3" animBg="1"/>
      <p:bldP spid="63" grpId="4" animBg="1"/>
      <p:bldP spid="63" grpId="5" animBg="1"/>
      <p:bldP spid="64" grpId="0" animBg="1"/>
      <p:bldP spid="64" grpId="1" animBg="1"/>
      <p:bldP spid="64" grpId="2" animBg="1"/>
      <p:bldP spid="64" grpId="3" animBg="1"/>
      <p:bldP spid="64" grpId="4" animBg="1"/>
      <p:bldP spid="64" grpId="5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70" grpId="0" animBg="1"/>
      <p:bldP spid="70" grpId="1" animBg="1"/>
      <p:bldP spid="71" grpId="0" animBg="1"/>
      <p:bldP spid="71" grpId="1" animBg="1"/>
      <p:bldP spid="72" grpId="0" animBg="1"/>
      <p:bldP spid="84" grpId="0" animBg="1" autoUpdateAnimBg="0"/>
      <p:bldP spid="85" grpId="0" animBg="1" autoUpdateAnimBg="0"/>
      <p:bldP spid="87" grpId="0" animBg="1" autoUpdateAnimBg="0"/>
      <p:bldP spid="88" grpId="0" animBg="1" autoUpdateAnimBg="0"/>
      <p:bldP spid="90" grpId="0" animBg="1" autoUpdateAnimBg="0"/>
      <p:bldP spid="91" grpId="0" animBg="1" autoUpdateAnimBg="0"/>
      <p:bldP spid="92" grpId="0" animBg="1" autoUpdateAnimBg="0"/>
      <p:bldP spid="93" grpId="0" animBg="1" autoUpdateAnimBg="0"/>
      <p:bldP spid="94" grpId="0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Merging Sorted Sub-lists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153400" cy="4267200"/>
          </a:xfrm>
        </p:spPr>
        <p:txBody>
          <a:bodyPr/>
          <a:lstStyle/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/>
              <a:t>to Merge(List a, List b, int ls, int rs, int re)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/>
              <a:t>	le </a:t>
            </a:r>
            <a:r>
              <a:rPr lang="en-US" altLang="en-US" sz="2800">
                <a:sym typeface="Wingdings" pitchFamily="2" charset="2"/>
              </a:rPr>
              <a:t> rs – 1, p  ls, initialLS  ls;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endParaRPr lang="en-US" altLang="en-US" sz="2800">
              <a:sym typeface="Wingdings" pitchFamily="2" charset="2"/>
            </a:endParaRP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>
                <a:sym typeface="Wingdings" pitchFamily="2" charset="2"/>
              </a:rPr>
              <a:t>	while (</a:t>
            </a:r>
            <a:r>
              <a:rPr lang="en-US" altLang="en-US" sz="2800"/>
              <a:t>ls </a:t>
            </a:r>
            <a:r>
              <a:rPr lang="en-US" altLang="en-US" sz="2800">
                <a:sym typeface="Symbol" pitchFamily="18" charset="2"/>
              </a:rPr>
              <a:t></a:t>
            </a:r>
            <a:r>
              <a:rPr lang="en-US" altLang="en-US" sz="2800"/>
              <a:t> le &amp;&amp; rs </a:t>
            </a:r>
            <a:r>
              <a:rPr lang="en-US" altLang="en-US" sz="2800">
                <a:sym typeface="Symbol" pitchFamily="18" charset="2"/>
              </a:rPr>
              <a:t></a:t>
            </a:r>
            <a:r>
              <a:rPr lang="en-US" altLang="en-US" sz="2800"/>
              <a:t> re)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/>
              <a:t>		b[p++] </a:t>
            </a:r>
            <a:r>
              <a:rPr lang="en-US" altLang="en-US" sz="2800">
                <a:sym typeface="Wingdings" pitchFamily="2" charset="2"/>
              </a:rPr>
              <a:t> </a:t>
            </a:r>
            <a:r>
              <a:rPr lang="en-US" altLang="en-US" sz="2800"/>
              <a:t>(a[ls] &lt; a[rs]) ? </a:t>
            </a:r>
            <a:r>
              <a:rPr lang="en-US" altLang="en-US" sz="2800">
                <a:sym typeface="Wingdings" pitchFamily="2" charset="2"/>
              </a:rPr>
              <a:t>a[ls++] : a[rs++];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>
                <a:sym typeface="Wingdings" pitchFamily="2" charset="2"/>
              </a:rPr>
              <a:t>	while (ls </a:t>
            </a:r>
            <a:r>
              <a:rPr lang="en-US" altLang="en-US" sz="2800">
                <a:sym typeface="Symbol" pitchFamily="18" charset="2"/>
              </a:rPr>
              <a:t></a:t>
            </a:r>
            <a:r>
              <a:rPr lang="en-US" altLang="en-US" sz="2800">
                <a:sym typeface="Wingdings" pitchFamily="2" charset="2"/>
              </a:rPr>
              <a:t> le)	b[p++]  a[ls++];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>
                <a:sym typeface="Wingdings" pitchFamily="2" charset="2"/>
              </a:rPr>
              <a:t>	while (rs </a:t>
            </a:r>
            <a:r>
              <a:rPr lang="en-US" altLang="en-US" sz="2800">
                <a:sym typeface="Symbol" pitchFamily="18" charset="2"/>
              </a:rPr>
              <a:t></a:t>
            </a:r>
            <a:r>
              <a:rPr lang="en-US" altLang="en-US" sz="2800">
                <a:sym typeface="Wingdings" pitchFamily="2" charset="2"/>
              </a:rPr>
              <a:t> re)	b[p++]  a[rs++];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>
                <a:sym typeface="Wingdings" pitchFamily="2" charset="2"/>
              </a:rPr>
              <a:t>	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>
                <a:sym typeface="Wingdings" pitchFamily="2" charset="2"/>
              </a:rPr>
              <a:t>	for i  initialLS .. re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>
                <a:sym typeface="Wingdings" pitchFamily="2" charset="2"/>
              </a:rPr>
              <a:t>		a[i]  b[i];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031875" y="5943600"/>
            <a:ext cx="68167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3206750" algn="ctr"/>
              </a:tabLst>
            </a:pPr>
            <a:r>
              <a:rPr lang="en-US" altLang="en-US" i="1">
                <a:solidFill>
                  <a:schemeClr val="accent1"/>
                </a:solidFill>
              </a:rPr>
              <a:t>ls = “left start”	rs = “right start”	re = “right end”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Show the evolution of the following Lists under merge sort:</a:t>
            </a:r>
          </a:p>
          <a:p>
            <a:pPr lvl="1">
              <a:defRPr/>
            </a:pPr>
            <a:r>
              <a:rPr lang="en-US" altLang="en-US"/>
              <a:t>lst1 </a:t>
            </a:r>
            <a:r>
              <a:rPr lang="en-US" altLang="en-US">
                <a:sym typeface="Wingdings" pitchFamily="2" charset="2"/>
              </a:rPr>
              <a:t></a:t>
            </a:r>
            <a:r>
              <a:rPr lang="en-US" altLang="en-US"/>
              <a:t>  [15, 3, 21, 45, 7, 17, 4, 12];</a:t>
            </a:r>
          </a:p>
          <a:p>
            <a:pPr lvl="1">
              <a:defRPr/>
            </a:pPr>
            <a:r>
              <a:rPr lang="en-US" altLang="en-US"/>
              <a:t>lst2 </a:t>
            </a:r>
            <a:r>
              <a:rPr lang="en-US" altLang="en-US">
                <a:sym typeface="Wingdings" pitchFamily="2" charset="2"/>
              </a:rPr>
              <a:t> [13, 11, 20, 15, 16, 6, 9, 87];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sorting methods</a:t>
            </a:r>
          </a:p>
          <a:p>
            <a:pPr lvl="1">
              <a:defRPr/>
            </a:pPr>
            <a:r>
              <a:rPr lang="en-CA" dirty="0"/>
              <a:t>Merge sort</a:t>
            </a:r>
          </a:p>
          <a:p>
            <a:pPr lvl="2">
              <a:defRPr/>
            </a:pPr>
            <a:r>
              <a:rPr lang="en-CA" dirty="0"/>
              <a:t>solving recurrence relations</a:t>
            </a:r>
          </a:p>
          <a:p>
            <a:pPr lvl="1">
              <a:defRPr/>
            </a:pPr>
            <a:r>
              <a:rPr lang="en-CA" dirty="0"/>
              <a:t>Quick sort</a:t>
            </a:r>
          </a:p>
          <a:p>
            <a:pPr>
              <a:defRPr/>
            </a:pPr>
            <a:r>
              <a:rPr lang="en-CA" dirty="0"/>
              <a:t>Non-recursive sorting method with splitting</a:t>
            </a:r>
          </a:p>
          <a:p>
            <a:pPr lvl="1">
              <a:defRPr/>
            </a:pPr>
            <a:r>
              <a:rPr lang="en-CA" dirty="0"/>
              <a:t>Heap sort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Merge Sort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Assume length is a power of 2</a:t>
            </a:r>
          </a:p>
          <a:p>
            <a:pPr lvl="1">
              <a:defRPr/>
            </a:pPr>
            <a:r>
              <a:rPr lang="en-US" altLang="en-US" dirty="0"/>
              <a:t>makes the math easier</a:t>
            </a:r>
          </a:p>
          <a:p>
            <a:pPr>
              <a:defRPr/>
            </a:pPr>
            <a:r>
              <a:rPr lang="en-US" altLang="en-US" dirty="0"/>
              <a:t>Time to merge sort 2</a:t>
            </a:r>
            <a:r>
              <a:rPr lang="en-US" altLang="en-US" baseline="30000" dirty="0"/>
              <a:t>k</a:t>
            </a:r>
            <a:r>
              <a:rPr lang="en-US" altLang="en-US" dirty="0"/>
              <a:t> items:</a:t>
            </a:r>
          </a:p>
          <a:p>
            <a:pPr lvl="1">
              <a:defRPr/>
            </a:pPr>
            <a:r>
              <a:rPr lang="en-US" altLang="en-US" dirty="0"/>
              <a:t>time to merge sort 2</a:t>
            </a:r>
            <a:r>
              <a:rPr lang="en-US" altLang="en-US" baseline="30000" dirty="0"/>
              <a:t>k–1</a:t>
            </a:r>
            <a:r>
              <a:rPr lang="en-US" altLang="en-US" dirty="0"/>
              <a:t> items</a:t>
            </a:r>
          </a:p>
          <a:p>
            <a:pPr lvl="1">
              <a:defRPr/>
            </a:pPr>
            <a:r>
              <a:rPr lang="en-US" altLang="en-US" dirty="0"/>
              <a:t>time to merge sort 2</a:t>
            </a:r>
            <a:r>
              <a:rPr lang="en-US" altLang="en-US" baseline="30000" dirty="0"/>
              <a:t>k–1</a:t>
            </a:r>
            <a:r>
              <a:rPr lang="en-US" altLang="en-US" dirty="0"/>
              <a:t> (other) items</a:t>
            </a:r>
          </a:p>
          <a:p>
            <a:pPr lvl="1">
              <a:defRPr/>
            </a:pPr>
            <a:r>
              <a:rPr lang="en-US" altLang="en-US" dirty="0"/>
              <a:t>time to merge them</a:t>
            </a:r>
          </a:p>
          <a:p>
            <a:pPr>
              <a:defRPr/>
            </a:pPr>
            <a:r>
              <a:rPr lang="en-US" altLang="en-US" dirty="0" err="1">
                <a:solidFill>
                  <a:schemeClr val="accent1"/>
                </a:solidFill>
              </a:rPr>
              <a:t>T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MergeSort</a:t>
            </a:r>
            <a:r>
              <a:rPr lang="en-US" altLang="en-US" dirty="0">
                <a:solidFill>
                  <a:schemeClr val="accent1"/>
                </a:solidFill>
              </a:rPr>
              <a:t>(2</a:t>
            </a:r>
            <a:r>
              <a:rPr lang="en-US" altLang="en-US" baseline="30000" dirty="0">
                <a:solidFill>
                  <a:schemeClr val="accent1"/>
                </a:solidFill>
              </a:rPr>
              <a:t>k</a:t>
            </a:r>
            <a:r>
              <a:rPr lang="en-US" altLang="en-US" dirty="0">
                <a:solidFill>
                  <a:schemeClr val="accent1"/>
                </a:solidFill>
              </a:rPr>
              <a:t>) = 2T</a:t>
            </a:r>
            <a:r>
              <a:rPr lang="en-US" altLang="en-US" baseline="-25000" dirty="0">
                <a:solidFill>
                  <a:schemeClr val="accent1"/>
                </a:solidFill>
              </a:rPr>
              <a:t>MergeSort</a:t>
            </a:r>
            <a:r>
              <a:rPr lang="en-US" altLang="en-US" dirty="0">
                <a:solidFill>
                  <a:schemeClr val="accent1"/>
                </a:solidFill>
              </a:rPr>
              <a:t>(2</a:t>
            </a:r>
            <a:r>
              <a:rPr lang="en-US" altLang="en-US" baseline="30000" dirty="0">
                <a:solidFill>
                  <a:schemeClr val="accent1"/>
                </a:solidFill>
              </a:rPr>
              <a:t>k–1</a:t>
            </a:r>
            <a:r>
              <a:rPr lang="en-US" altLang="en-US" dirty="0">
                <a:solidFill>
                  <a:schemeClr val="accent1"/>
                </a:solidFill>
              </a:rPr>
              <a:t>) + </a:t>
            </a:r>
            <a:r>
              <a:rPr lang="en-US" altLang="en-US" dirty="0" err="1">
                <a:solidFill>
                  <a:schemeClr val="accent1"/>
                </a:solidFill>
              </a:rPr>
              <a:t>T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Merge</a:t>
            </a:r>
            <a:r>
              <a:rPr lang="en-US" altLang="en-US" dirty="0">
                <a:solidFill>
                  <a:schemeClr val="accent1"/>
                </a:solidFill>
              </a:rPr>
              <a:t>(2</a:t>
            </a:r>
            <a:r>
              <a:rPr lang="en-US" altLang="en-US" baseline="30000" dirty="0">
                <a:solidFill>
                  <a:schemeClr val="accent1"/>
                </a:solidFill>
              </a:rPr>
              <a:t>k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</a:p>
          <a:p>
            <a:pPr lvl="1">
              <a:defRPr/>
            </a:pPr>
            <a:r>
              <a:rPr lang="en-US" altLang="en-US" dirty="0"/>
              <a:t>“recurrence” relation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Merge Sort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Worst case time to merge N items is O(N)</a:t>
            </a:r>
          </a:p>
          <a:p>
            <a:pPr lvl="1">
              <a:defRPr/>
            </a:pPr>
            <a:r>
              <a:rPr lang="en-US" altLang="en-US"/>
              <a:t>at most N comparisons, at most N assignments</a:t>
            </a:r>
          </a:p>
          <a:p>
            <a:pPr lvl="1">
              <a:defRPr/>
            </a:pPr>
            <a:r>
              <a:rPr lang="en-US" altLang="en-US"/>
              <a:t>for O calculation, just take to be N</a:t>
            </a:r>
          </a:p>
          <a:p>
            <a:pPr>
              <a:defRPr/>
            </a:pPr>
            <a:r>
              <a:rPr lang="en-US" altLang="en-US"/>
              <a:t>Base case:  1 item takes 0 time to sort</a:t>
            </a:r>
          </a:p>
          <a:p>
            <a:pPr lvl="1">
              <a:defRPr/>
            </a:pPr>
            <a:r>
              <a:rPr lang="en-US" altLang="en-US"/>
              <a:t>T(1) = 0</a:t>
            </a:r>
          </a:p>
          <a:p>
            <a:pPr lvl="1">
              <a:defRPr/>
            </a:pPr>
            <a:r>
              <a:rPr lang="en-US" altLang="en-US"/>
              <a:t>T(2) = 2T(1) + 2 = 2(0) + 2 = 2</a:t>
            </a:r>
          </a:p>
          <a:p>
            <a:pPr lvl="1">
              <a:defRPr/>
            </a:pPr>
            <a:r>
              <a:rPr lang="en-US" altLang="en-US"/>
              <a:t>T(4) = 2T(2) + 4 = 2(2) + 4 = 8</a:t>
            </a:r>
          </a:p>
          <a:p>
            <a:pPr lvl="1">
              <a:defRPr/>
            </a:pPr>
            <a:r>
              <a:rPr lang="en-US" altLang="en-US"/>
              <a:t>T(8) = 2T(4) + 8 = 2(8) + 8 = 24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Merge Sort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Solving by “inspection” – try N</a:t>
            </a:r>
            <a:r>
              <a:rPr lang="en-US" altLang="en-US" baseline="30000" dirty="0"/>
              <a:t>2</a:t>
            </a:r>
            <a:endParaRPr lang="en-US" altLang="en-US" dirty="0"/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		</a:t>
            </a:r>
            <a:r>
              <a:rPr lang="en-US" altLang="en-US" u="sng" dirty="0"/>
              <a:t>N</a:t>
            </a:r>
            <a:r>
              <a:rPr lang="en-US" altLang="en-US" dirty="0"/>
              <a:t>	</a:t>
            </a:r>
            <a:r>
              <a:rPr lang="en-US" altLang="en-US" u="sng" dirty="0" err="1"/>
              <a:t>T</a:t>
            </a:r>
            <a:r>
              <a:rPr lang="en-US" altLang="en-US" u="sng" baseline="-25000" dirty="0" err="1"/>
              <a:t>MergeSort</a:t>
            </a:r>
            <a:r>
              <a:rPr lang="en-US" altLang="en-US" u="sng" dirty="0"/>
              <a:t>(N)</a:t>
            </a:r>
            <a:r>
              <a:rPr lang="en-US" altLang="en-US" dirty="0"/>
              <a:t>	 </a:t>
            </a:r>
            <a:r>
              <a:rPr lang="en-US" altLang="en-US" u="sng" dirty="0"/>
              <a:t>N</a:t>
            </a:r>
            <a:r>
              <a:rPr lang="en-US" altLang="en-US" u="sng" baseline="30000" dirty="0"/>
              <a:t>2</a:t>
            </a:r>
            <a:r>
              <a:rPr lang="en-US" altLang="en-US" baseline="30000" dirty="0"/>
              <a:t>	 </a:t>
            </a:r>
            <a:r>
              <a:rPr lang="en-US" altLang="en-US" u="sng" dirty="0"/>
              <a:t>T(N) / N</a:t>
            </a:r>
            <a:r>
              <a:rPr lang="en-US" altLang="en-US" u="sng" baseline="30000" dirty="0"/>
              <a:t>2</a:t>
            </a:r>
            <a:endParaRPr lang="en-US" altLang="en-US" u="sng" dirty="0"/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		1	0	1	0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		2	2	4	1/2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		4	8	16	1/2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		8	24	64	3/8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		16	64	256	1/4</a:t>
            </a:r>
          </a:p>
          <a:p>
            <a:pPr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 dirty="0"/>
              <a:t>Ratio shrinking – probably better than N</a:t>
            </a:r>
            <a:r>
              <a:rPr lang="en-US" altLang="en-US" baseline="30000" dirty="0"/>
              <a:t>2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Merge Sort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Solving by “inspection” – factor out an N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</a:t>
            </a:r>
            <a:r>
              <a:rPr lang="en-US" altLang="en-US" u="sng"/>
              <a:t>N</a:t>
            </a:r>
            <a:r>
              <a:rPr lang="en-US" altLang="en-US"/>
              <a:t>	</a:t>
            </a:r>
            <a:r>
              <a:rPr lang="en-US" altLang="en-US" u="sng"/>
              <a:t>T</a:t>
            </a:r>
            <a:r>
              <a:rPr lang="en-US" altLang="en-US" u="sng" baseline="-25000"/>
              <a:t>MergeSort</a:t>
            </a:r>
            <a:r>
              <a:rPr lang="en-US" altLang="en-US" u="sng"/>
              <a:t>(N)</a:t>
            </a:r>
            <a:r>
              <a:rPr lang="en-US" altLang="en-US"/>
              <a:t>	 </a:t>
            </a:r>
            <a:r>
              <a:rPr lang="en-US" altLang="en-US" u="sng"/>
              <a:t>T</a:t>
            </a:r>
            <a:r>
              <a:rPr lang="en-US" altLang="en-US" u="sng" baseline="-25000"/>
              <a:t>MergeSort</a:t>
            </a:r>
            <a:r>
              <a:rPr lang="en-US" altLang="en-US" u="sng"/>
              <a:t>(N)/N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1	0	0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2	2	1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4	8	2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8	24	3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16	64	4</a:t>
            </a:r>
          </a:p>
          <a:p>
            <a:pPr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Hmmm – what’s that look like?</a:t>
            </a:r>
            <a:endParaRPr lang="en-US" altLang="en-US" u="sn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Merge Sort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Solving by “inspection” – factor out an N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</a:t>
            </a:r>
            <a:r>
              <a:rPr lang="en-US" altLang="en-US" u="sng"/>
              <a:t>N</a:t>
            </a:r>
            <a:r>
              <a:rPr lang="en-US" altLang="en-US"/>
              <a:t>	</a:t>
            </a:r>
            <a:r>
              <a:rPr lang="en-US" altLang="en-US" u="sng"/>
              <a:t>T</a:t>
            </a:r>
            <a:r>
              <a:rPr lang="en-US" altLang="en-US" u="sng" baseline="-25000"/>
              <a:t>MergeSort</a:t>
            </a:r>
            <a:r>
              <a:rPr lang="en-US" altLang="en-US" u="sng"/>
              <a:t>(N)</a:t>
            </a:r>
            <a:r>
              <a:rPr lang="en-US" altLang="en-US"/>
              <a:t>	 </a:t>
            </a:r>
            <a:r>
              <a:rPr lang="en-US" altLang="en-US" u="sng"/>
              <a:t>T</a:t>
            </a:r>
            <a:r>
              <a:rPr lang="en-US" altLang="en-US" u="sng" baseline="-25000"/>
              <a:t>MergeSort</a:t>
            </a:r>
            <a:r>
              <a:rPr lang="en-US" altLang="en-US" u="sng"/>
              <a:t>(N)/N</a:t>
            </a:r>
            <a:r>
              <a:rPr lang="en-US" altLang="en-US"/>
              <a:t>	</a:t>
            </a:r>
            <a:r>
              <a:rPr lang="en-US" altLang="en-US" i="1" u="sng"/>
              <a:t>log </a:t>
            </a:r>
            <a:r>
              <a:rPr lang="en-US" altLang="en-US" u="sng"/>
              <a:t>N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1	0	0	0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2	2	1	1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4	8	2	2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8	24	3	3</a:t>
            </a:r>
          </a:p>
          <a:p>
            <a:pPr lvl="1">
              <a:buFont typeface="Wingdings" pitchFamily="2" charset="2"/>
              <a:buNone/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		16	64	4	4</a:t>
            </a:r>
          </a:p>
          <a:p>
            <a:pPr>
              <a:tabLst>
                <a:tab pos="1030288" algn="ctr"/>
                <a:tab pos="2624138" algn="ctr"/>
                <a:tab pos="4918075" algn="ctr"/>
                <a:tab pos="6861175" algn="ctr"/>
              </a:tabLst>
              <a:defRPr/>
            </a:pPr>
            <a:r>
              <a:rPr lang="en-US" altLang="en-US"/>
              <a:t>T</a:t>
            </a:r>
            <a:r>
              <a:rPr lang="en-US" altLang="en-US" baseline="-25000"/>
              <a:t>MergeSort</a:t>
            </a:r>
            <a:r>
              <a:rPr lang="en-US" altLang="en-US"/>
              <a:t>(N) = O(N </a:t>
            </a:r>
            <a:r>
              <a:rPr lang="en-US" altLang="en-US" i="1"/>
              <a:t>log</a:t>
            </a:r>
            <a:r>
              <a:rPr lang="en-US" altLang="en-US"/>
              <a:t> N)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Reality Check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Next couple of values</a:t>
            </a:r>
          </a:p>
          <a:p>
            <a:pPr lvl="1">
              <a:defRPr/>
            </a:pPr>
            <a:r>
              <a:rPr lang="en-US" altLang="en-US"/>
              <a:t>T(32) = 2T(16) + 32 = 2(64) + 32 = 160</a:t>
            </a:r>
          </a:p>
          <a:p>
            <a:pPr lvl="1">
              <a:defRPr/>
            </a:pPr>
            <a:r>
              <a:rPr lang="en-US" altLang="en-US"/>
              <a:t>32 </a:t>
            </a:r>
            <a:r>
              <a:rPr lang="en-US" altLang="en-US" i="1"/>
              <a:t>log</a:t>
            </a:r>
            <a:r>
              <a:rPr lang="en-US" altLang="en-US"/>
              <a:t> 32 = 32(5) = 160</a:t>
            </a:r>
          </a:p>
          <a:p>
            <a:pPr lvl="1">
              <a:defRPr/>
            </a:pPr>
            <a:r>
              <a:rPr lang="en-US" altLang="en-US"/>
              <a:t>T(64) = 2T(32) + 64 = 2(160) + 64 = 384</a:t>
            </a:r>
          </a:p>
          <a:p>
            <a:pPr lvl="1">
              <a:defRPr/>
            </a:pPr>
            <a:r>
              <a:rPr lang="en-US" altLang="en-US"/>
              <a:t>64 </a:t>
            </a:r>
            <a:r>
              <a:rPr lang="en-US" altLang="en-US" i="1"/>
              <a:t>log</a:t>
            </a:r>
            <a:r>
              <a:rPr lang="en-US" altLang="en-US"/>
              <a:t> 64 = 64(6) = 384</a:t>
            </a:r>
          </a:p>
          <a:p>
            <a:pPr lvl="1">
              <a:defRPr/>
            </a:pPr>
            <a:r>
              <a:rPr lang="en-US" altLang="en-US"/>
              <a:t>looking good…</a:t>
            </a:r>
          </a:p>
          <a:p>
            <a:pPr>
              <a:defRPr/>
            </a:pPr>
            <a:r>
              <a:rPr lang="en-US" altLang="en-US"/>
              <a:t>…or you could try to prove it</a:t>
            </a:r>
          </a:p>
          <a:p>
            <a:pPr lvl="1">
              <a:defRPr/>
            </a:pPr>
            <a:r>
              <a:rPr lang="en-US" altLang="en-US"/>
              <a:t>by induction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Recursive Sorting Methods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  <a:p>
            <a:pPr lvl="1">
              <a:defRPr/>
            </a:pPr>
            <a:r>
              <a:rPr lang="en-US" altLang="en-US"/>
              <a:t>split list in half (as close as possible)</a:t>
            </a:r>
          </a:p>
          <a:p>
            <a:pPr lvl="1">
              <a:defRPr/>
            </a:pPr>
            <a:r>
              <a:rPr lang="en-US" altLang="en-US"/>
              <a:t>sort each half separately</a:t>
            </a:r>
          </a:p>
          <a:p>
            <a:pPr lvl="1">
              <a:defRPr/>
            </a:pPr>
            <a:r>
              <a:rPr lang="en-US" altLang="en-US"/>
              <a:t>merge results</a:t>
            </a:r>
          </a:p>
          <a:p>
            <a:pPr>
              <a:defRPr/>
            </a:pPr>
            <a:r>
              <a:rPr lang="en-US" altLang="en-US"/>
              <a:t>Quick sort</a:t>
            </a:r>
          </a:p>
          <a:p>
            <a:pPr lvl="1">
              <a:defRPr/>
            </a:pPr>
            <a:r>
              <a:rPr lang="en-US" altLang="en-US"/>
              <a:t>small items to front</a:t>
            </a:r>
          </a:p>
          <a:p>
            <a:pPr lvl="1">
              <a:defRPr/>
            </a:pPr>
            <a:r>
              <a:rPr lang="en-US" altLang="en-US"/>
              <a:t>larger items to rear</a:t>
            </a:r>
          </a:p>
          <a:p>
            <a:pPr lvl="1">
              <a:defRPr/>
            </a:pPr>
            <a:r>
              <a:rPr lang="en-US" altLang="en-US"/>
              <a:t>sort each part (not “half”) separately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Quicksort Overview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Get all the small items down near the front</a:t>
            </a:r>
          </a:p>
          <a:p>
            <a:pPr>
              <a:defRPr/>
            </a:pPr>
            <a:r>
              <a:rPr lang="en-US" altLang="en-US"/>
              <a:t>Get all the large items up near the back</a:t>
            </a:r>
          </a:p>
          <a:p>
            <a:pPr>
              <a:defRPr/>
            </a:pPr>
            <a:r>
              <a:rPr lang="en-US" altLang="en-US"/>
              <a:t>Sort each half separately</a:t>
            </a:r>
          </a:p>
          <a:p>
            <a:pPr>
              <a:defRPr/>
            </a:pPr>
            <a:r>
              <a:rPr lang="en-US" altLang="en-US"/>
              <a:t>No need to merge the results!</a:t>
            </a:r>
          </a:p>
        </p:txBody>
      </p:sp>
      <p:sp>
        <p:nvSpPr>
          <p:cNvPr id="55300" name="Rectangle 24"/>
          <p:cNvSpPr>
            <a:spLocks noChangeArrowheads="1"/>
          </p:cNvSpPr>
          <p:nvPr/>
        </p:nvSpPr>
        <p:spPr bwMode="auto">
          <a:xfrm>
            <a:off x="5635625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5301" name="Rectangle 25"/>
          <p:cNvSpPr>
            <a:spLocks noChangeArrowheads="1"/>
          </p:cNvSpPr>
          <p:nvPr/>
        </p:nvSpPr>
        <p:spPr bwMode="auto">
          <a:xfrm>
            <a:off x="5103813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5302" name="Rectangle 26"/>
          <p:cNvSpPr>
            <a:spLocks noChangeArrowheads="1"/>
          </p:cNvSpPr>
          <p:nvPr/>
        </p:nvSpPr>
        <p:spPr bwMode="auto">
          <a:xfrm>
            <a:off x="4570413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5303" name="Rectangle 27"/>
          <p:cNvSpPr>
            <a:spLocks noChangeArrowheads="1"/>
          </p:cNvSpPr>
          <p:nvPr/>
        </p:nvSpPr>
        <p:spPr bwMode="auto">
          <a:xfrm>
            <a:off x="4037013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5304" name="Rectangle 28"/>
          <p:cNvSpPr>
            <a:spLocks noChangeArrowheads="1"/>
          </p:cNvSpPr>
          <p:nvPr/>
        </p:nvSpPr>
        <p:spPr bwMode="auto">
          <a:xfrm>
            <a:off x="3505200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5305" name="Rectangle 29"/>
          <p:cNvSpPr>
            <a:spLocks noChangeArrowheads="1"/>
          </p:cNvSpPr>
          <p:nvPr/>
        </p:nvSpPr>
        <p:spPr bwMode="auto">
          <a:xfrm>
            <a:off x="2971800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5306" name="Rectangle 30"/>
          <p:cNvSpPr>
            <a:spLocks noChangeArrowheads="1"/>
          </p:cNvSpPr>
          <p:nvPr/>
        </p:nvSpPr>
        <p:spPr bwMode="auto">
          <a:xfrm>
            <a:off x="2438400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5307" name="Rectangle 31"/>
          <p:cNvSpPr>
            <a:spLocks noChangeArrowheads="1"/>
          </p:cNvSpPr>
          <p:nvPr/>
        </p:nvSpPr>
        <p:spPr bwMode="auto">
          <a:xfrm>
            <a:off x="6169025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55308" name="Group 44"/>
          <p:cNvGrpSpPr>
            <a:grpSpLocks/>
          </p:cNvGrpSpPr>
          <p:nvPr/>
        </p:nvGrpSpPr>
        <p:grpSpPr bwMode="auto">
          <a:xfrm>
            <a:off x="2411413" y="5181600"/>
            <a:ext cx="4291012" cy="1371600"/>
            <a:chOff x="1519" y="3264"/>
            <a:chExt cx="2703" cy="864"/>
          </a:xfrm>
        </p:grpSpPr>
        <p:sp>
          <p:nvSpPr>
            <p:cNvPr id="55309" name="Rectangle 33"/>
            <p:cNvSpPr>
              <a:spLocks noChangeArrowheads="1"/>
            </p:cNvSpPr>
            <p:nvPr/>
          </p:nvSpPr>
          <p:spPr bwMode="auto">
            <a:xfrm>
              <a:off x="3550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55310" name="Rectangle 34"/>
            <p:cNvSpPr>
              <a:spLocks noChangeArrowheads="1"/>
            </p:cNvSpPr>
            <p:nvPr/>
          </p:nvSpPr>
          <p:spPr bwMode="auto">
            <a:xfrm>
              <a:off x="3215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55311" name="Rectangle 35"/>
            <p:cNvSpPr>
              <a:spLocks noChangeArrowheads="1"/>
            </p:cNvSpPr>
            <p:nvPr/>
          </p:nvSpPr>
          <p:spPr bwMode="auto">
            <a:xfrm>
              <a:off x="2879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55312" name="Rectangle 36"/>
            <p:cNvSpPr>
              <a:spLocks noChangeArrowheads="1"/>
            </p:cNvSpPr>
            <p:nvPr/>
          </p:nvSpPr>
          <p:spPr bwMode="auto">
            <a:xfrm>
              <a:off x="2543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55313" name="Rectangle 37"/>
            <p:cNvSpPr>
              <a:spLocks noChangeArrowheads="1"/>
            </p:cNvSpPr>
            <p:nvPr/>
          </p:nvSpPr>
          <p:spPr bwMode="auto">
            <a:xfrm>
              <a:off x="2208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55314" name="Rectangle 38"/>
            <p:cNvSpPr>
              <a:spLocks noChangeArrowheads="1"/>
            </p:cNvSpPr>
            <p:nvPr/>
          </p:nvSpPr>
          <p:spPr bwMode="auto">
            <a:xfrm>
              <a:off x="1872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55315" name="Rectangle 39"/>
            <p:cNvSpPr>
              <a:spLocks noChangeArrowheads="1"/>
            </p:cNvSpPr>
            <p:nvPr/>
          </p:nvSpPr>
          <p:spPr bwMode="auto">
            <a:xfrm>
              <a:off x="1536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55316" name="Rectangle 40"/>
            <p:cNvSpPr>
              <a:spLocks noChangeArrowheads="1"/>
            </p:cNvSpPr>
            <p:nvPr/>
          </p:nvSpPr>
          <p:spPr bwMode="auto">
            <a:xfrm>
              <a:off x="3886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55317" name="Text Box 14"/>
            <p:cNvSpPr txBox="1">
              <a:spLocks noChangeArrowheads="1"/>
            </p:cNvSpPr>
            <p:nvPr/>
          </p:nvSpPr>
          <p:spPr bwMode="auto">
            <a:xfrm>
              <a:off x="1519" y="3686"/>
              <a:ext cx="7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accent1"/>
                  </a:solidFill>
                </a:rPr>
                <a:t>all </a:t>
              </a:r>
              <a:r>
                <a:rPr lang="en-US" altLang="en-US" dirty="0">
                  <a:solidFill>
                    <a:schemeClr val="accent1"/>
                  </a:solidFill>
                  <a:sym typeface="Symbol" pitchFamily="18" charset="2"/>
                </a:rPr>
                <a:t></a:t>
              </a:r>
              <a:r>
                <a:rPr lang="en-US" altLang="en-US" dirty="0">
                  <a:solidFill>
                    <a:schemeClr val="accent1"/>
                  </a:solidFill>
                </a:rPr>
                <a:t> 29</a:t>
              </a:r>
            </a:p>
          </p:txBody>
        </p:sp>
        <p:sp>
          <p:nvSpPr>
            <p:cNvPr id="55318" name="Text Box 15"/>
            <p:cNvSpPr txBox="1">
              <a:spLocks noChangeArrowheads="1"/>
            </p:cNvSpPr>
            <p:nvPr/>
          </p:nvSpPr>
          <p:spPr bwMode="auto">
            <a:xfrm>
              <a:off x="3515" y="3686"/>
              <a:ext cx="7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accent1"/>
                  </a:solidFill>
                </a:rPr>
                <a:t>all </a:t>
              </a:r>
              <a:r>
                <a:rPr lang="en-US" altLang="en-US">
                  <a:solidFill>
                    <a:schemeClr val="accent1"/>
                  </a:solidFill>
                  <a:sym typeface="Symbol" pitchFamily="18" charset="2"/>
                </a:rPr>
                <a:t></a:t>
              </a:r>
              <a:r>
                <a:rPr lang="en-US" altLang="en-US">
                  <a:solidFill>
                    <a:schemeClr val="accent1"/>
                  </a:solidFill>
                </a:rPr>
                <a:t> 29</a:t>
              </a:r>
            </a:p>
          </p:txBody>
        </p:sp>
        <p:sp>
          <p:nvSpPr>
            <p:cNvPr id="55319" name="Oval 41"/>
            <p:cNvSpPr>
              <a:spLocks noChangeArrowheads="1"/>
            </p:cNvSpPr>
            <p:nvPr/>
          </p:nvSpPr>
          <p:spPr bwMode="auto">
            <a:xfrm>
              <a:off x="2832" y="3264"/>
              <a:ext cx="432" cy="624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altLang="en-US"/>
            </a:p>
          </p:txBody>
        </p:sp>
        <p:sp>
          <p:nvSpPr>
            <p:cNvPr id="55320" name="Text Box 42"/>
            <p:cNvSpPr txBox="1">
              <a:spLocks noChangeArrowheads="1"/>
            </p:cNvSpPr>
            <p:nvPr/>
          </p:nvSpPr>
          <p:spPr bwMode="auto">
            <a:xfrm>
              <a:off x="2728" y="3840"/>
              <a:ext cx="68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accent1"/>
                  </a:solidFill>
                </a:rPr>
                <a:t>“pivot”</a:t>
              </a:r>
            </a:p>
          </p:txBody>
        </p:sp>
      </p:grp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Quicksort Overview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List is partitioned into small &amp; large parts</a:t>
            </a:r>
          </a:p>
          <a:p>
            <a:pPr lvl="1">
              <a:defRPr/>
            </a:pPr>
            <a:endParaRPr lang="en-US" altLang="en-US"/>
          </a:p>
          <a:p>
            <a:pPr lvl="1"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Sort part below pivot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Sort part above pivot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6934200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6402388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868988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5335588" y="4191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803775" y="4191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4270375" y="4191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3736975" y="4191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7467600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7356" name="Rectangle 13"/>
          <p:cNvSpPr>
            <a:spLocks noChangeArrowheads="1"/>
          </p:cNvSpPr>
          <p:nvPr/>
        </p:nvSpPr>
        <p:spPr bwMode="auto">
          <a:xfrm>
            <a:off x="6934200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7357" name="Rectangle 14"/>
          <p:cNvSpPr>
            <a:spLocks noChangeArrowheads="1"/>
          </p:cNvSpPr>
          <p:nvPr/>
        </p:nvSpPr>
        <p:spPr bwMode="auto">
          <a:xfrm>
            <a:off x="6402388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7358" name="Rectangle 15"/>
          <p:cNvSpPr>
            <a:spLocks noChangeArrowheads="1"/>
          </p:cNvSpPr>
          <p:nvPr/>
        </p:nvSpPr>
        <p:spPr bwMode="auto">
          <a:xfrm>
            <a:off x="5868988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7359" name="Rectangle 16"/>
          <p:cNvSpPr>
            <a:spLocks noChangeArrowheads="1"/>
          </p:cNvSpPr>
          <p:nvPr/>
        </p:nvSpPr>
        <p:spPr bwMode="auto">
          <a:xfrm>
            <a:off x="5335588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7360" name="Rectangle 17"/>
          <p:cNvSpPr>
            <a:spLocks noChangeArrowheads="1"/>
          </p:cNvSpPr>
          <p:nvPr/>
        </p:nvSpPr>
        <p:spPr bwMode="auto">
          <a:xfrm>
            <a:off x="4803775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7361" name="Rectangle 18"/>
          <p:cNvSpPr>
            <a:spLocks noChangeArrowheads="1"/>
          </p:cNvSpPr>
          <p:nvPr/>
        </p:nvSpPr>
        <p:spPr bwMode="auto">
          <a:xfrm>
            <a:off x="4270375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7362" name="Rectangle 19"/>
          <p:cNvSpPr>
            <a:spLocks noChangeArrowheads="1"/>
          </p:cNvSpPr>
          <p:nvPr/>
        </p:nvSpPr>
        <p:spPr bwMode="auto">
          <a:xfrm>
            <a:off x="3736975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7363" name="Rectangle 20"/>
          <p:cNvSpPr>
            <a:spLocks noChangeArrowheads="1"/>
          </p:cNvSpPr>
          <p:nvPr/>
        </p:nvSpPr>
        <p:spPr bwMode="auto">
          <a:xfrm>
            <a:off x="7467600" y="2819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7364" name="Oval 23"/>
          <p:cNvSpPr>
            <a:spLocks noChangeArrowheads="1"/>
          </p:cNvSpPr>
          <p:nvPr/>
        </p:nvSpPr>
        <p:spPr bwMode="auto">
          <a:xfrm>
            <a:off x="5794375" y="2590800"/>
            <a:ext cx="685800" cy="990600"/>
          </a:xfrm>
          <a:prstGeom prst="ellips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57365" name="Rectangle 25"/>
          <p:cNvSpPr>
            <a:spLocks noChangeArrowheads="1"/>
          </p:cNvSpPr>
          <p:nvPr/>
        </p:nvSpPr>
        <p:spPr bwMode="auto">
          <a:xfrm>
            <a:off x="6934200" y="5410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7366" name="Rectangle 26"/>
          <p:cNvSpPr>
            <a:spLocks noChangeArrowheads="1"/>
          </p:cNvSpPr>
          <p:nvPr/>
        </p:nvSpPr>
        <p:spPr bwMode="auto">
          <a:xfrm>
            <a:off x="6402388" y="5410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7367" name="Rectangle 27"/>
          <p:cNvSpPr>
            <a:spLocks noChangeArrowheads="1"/>
          </p:cNvSpPr>
          <p:nvPr/>
        </p:nvSpPr>
        <p:spPr bwMode="auto">
          <a:xfrm>
            <a:off x="5868988" y="5410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7368" name="Rectangle 28"/>
          <p:cNvSpPr>
            <a:spLocks noChangeArrowheads="1"/>
          </p:cNvSpPr>
          <p:nvPr/>
        </p:nvSpPr>
        <p:spPr bwMode="auto">
          <a:xfrm>
            <a:off x="5335588" y="5410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7369" name="Rectangle 29"/>
          <p:cNvSpPr>
            <a:spLocks noChangeArrowheads="1"/>
          </p:cNvSpPr>
          <p:nvPr/>
        </p:nvSpPr>
        <p:spPr bwMode="auto">
          <a:xfrm>
            <a:off x="4803775" y="5410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7370" name="Rectangle 30"/>
          <p:cNvSpPr>
            <a:spLocks noChangeArrowheads="1"/>
          </p:cNvSpPr>
          <p:nvPr/>
        </p:nvSpPr>
        <p:spPr bwMode="auto">
          <a:xfrm>
            <a:off x="4270375" y="5410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7371" name="Rectangle 31"/>
          <p:cNvSpPr>
            <a:spLocks noChangeArrowheads="1"/>
          </p:cNvSpPr>
          <p:nvPr/>
        </p:nvSpPr>
        <p:spPr bwMode="auto">
          <a:xfrm>
            <a:off x="3736975" y="5410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7372" name="Rectangle 32"/>
          <p:cNvSpPr>
            <a:spLocks noChangeArrowheads="1"/>
          </p:cNvSpPr>
          <p:nvPr/>
        </p:nvSpPr>
        <p:spPr bwMode="auto">
          <a:xfrm>
            <a:off x="7467600" y="5410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Quicksort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6725" indent="-466725">
              <a:buFont typeface="Monotype Sorts" pitchFamily="2" charset="2"/>
              <a:buNone/>
              <a:defRPr/>
            </a:pPr>
            <a:r>
              <a:rPr lang="en-US" altLang="en-US" dirty="0"/>
              <a:t>to Quicksort(List A, int lo, int hi)</a:t>
            </a:r>
          </a:p>
          <a:p>
            <a:pPr marL="466725" indent="-466725">
              <a:buFont typeface="Monotype Sorts" pitchFamily="2" charset="2"/>
              <a:buNone/>
              <a:defRPr/>
            </a:pPr>
            <a:r>
              <a:rPr lang="en-US" altLang="en-US" dirty="0"/>
              <a:t>	if (lo &lt; hi)	</a:t>
            </a:r>
            <a:r>
              <a:rPr lang="en-US" altLang="en-US" sz="2800" dirty="0">
                <a:solidFill>
                  <a:schemeClr val="accent1"/>
                </a:solidFill>
              </a:rPr>
              <a:t>/* more than 1 item left */</a:t>
            </a:r>
          </a:p>
          <a:p>
            <a:pPr marL="466725" indent="-466725">
              <a:buFont typeface="Monotype Sorts" pitchFamily="2" charset="2"/>
              <a:buNone/>
              <a:defRPr/>
            </a:pPr>
            <a:r>
              <a:rPr lang="en-US" altLang="en-US" dirty="0"/>
              <a:t>		mid </a:t>
            </a:r>
            <a:r>
              <a:rPr lang="en-US" altLang="en-US" dirty="0">
                <a:sym typeface="Wingdings" pitchFamily="2" charset="2"/>
              </a:rPr>
              <a:t> Partition(A, lo, hi);</a:t>
            </a:r>
          </a:p>
          <a:p>
            <a:pPr marL="466725" indent="-466725">
              <a:buFont typeface="Monotype Sorts" pitchFamily="2" charset="2"/>
              <a:buNone/>
              <a:defRPr/>
            </a:pPr>
            <a:r>
              <a:rPr lang="en-US" altLang="en-US" dirty="0">
                <a:sym typeface="Wingdings" pitchFamily="2" charset="2"/>
              </a:rPr>
              <a:t>		Quicksort(A, lo, mid–1);</a:t>
            </a:r>
          </a:p>
          <a:p>
            <a:pPr marL="466725" indent="-466725">
              <a:buFont typeface="Monotype Sorts" pitchFamily="2" charset="2"/>
              <a:buNone/>
              <a:defRPr/>
            </a:pPr>
            <a:r>
              <a:rPr lang="en-US" altLang="en-US" dirty="0">
                <a:sym typeface="Wingdings" pitchFamily="2" charset="2"/>
              </a:rPr>
              <a:t>		Quicksort(A, mid+1, hi);</a:t>
            </a:r>
            <a:endParaRPr lang="en-US" altLang="en-US" dirty="0"/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2041525" y="5257800"/>
            <a:ext cx="5060950" cy="519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i="1" dirty="0">
                <a:solidFill>
                  <a:schemeClr val="accent1"/>
                </a:solidFill>
                <a:latin typeface="Times New Roman" charset="0"/>
              </a:rPr>
              <a:t>most of the work done in Partition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Recursive Sorting Methods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  <a:p>
            <a:pPr lvl="1">
              <a:defRPr/>
            </a:pPr>
            <a:r>
              <a:rPr lang="en-US" altLang="en-US"/>
              <a:t>split list in half (as close as possible)</a:t>
            </a:r>
          </a:p>
          <a:p>
            <a:pPr lvl="1">
              <a:defRPr/>
            </a:pPr>
            <a:r>
              <a:rPr lang="en-US" altLang="en-US"/>
              <a:t>sort each half separately</a:t>
            </a:r>
          </a:p>
          <a:p>
            <a:pPr lvl="1">
              <a:defRPr/>
            </a:pPr>
            <a:r>
              <a:rPr lang="en-US" altLang="en-US"/>
              <a:t>merge results</a:t>
            </a:r>
          </a:p>
          <a:p>
            <a:pPr>
              <a:defRPr/>
            </a:pPr>
            <a:r>
              <a:rPr lang="en-US" altLang="en-US"/>
              <a:t>Quick sort</a:t>
            </a:r>
          </a:p>
          <a:p>
            <a:pPr lvl="1">
              <a:defRPr/>
            </a:pPr>
            <a:r>
              <a:rPr lang="en-US" altLang="en-US"/>
              <a:t>small items to front</a:t>
            </a:r>
          </a:p>
          <a:p>
            <a:pPr lvl="1">
              <a:defRPr/>
            </a:pPr>
            <a:r>
              <a:rPr lang="en-US" altLang="en-US"/>
              <a:t>larger items to rear</a:t>
            </a:r>
          </a:p>
          <a:p>
            <a:pPr lvl="1">
              <a:defRPr/>
            </a:pPr>
            <a:r>
              <a:rPr lang="en-US" altLang="en-US"/>
              <a:t>sort each part (not “half”) separately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Partitioning a List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Getting a list into the shape required…</a:t>
            </a:r>
          </a:p>
          <a:p>
            <a:pPr lvl="1">
              <a:defRPr/>
            </a:pPr>
            <a:r>
              <a:rPr lang="en-US" altLang="en-US"/>
              <a:t>small items all to front, large all to rear</a:t>
            </a:r>
          </a:p>
          <a:p>
            <a:pPr>
              <a:defRPr/>
            </a:pPr>
            <a:r>
              <a:rPr lang="en-US" altLang="en-US"/>
              <a:t>…is called </a:t>
            </a:r>
            <a:r>
              <a:rPr lang="en-US" altLang="en-US" i="1"/>
              <a:t>partitioning</a:t>
            </a:r>
            <a:r>
              <a:rPr lang="en-US" altLang="en-US"/>
              <a:t> the list</a:t>
            </a:r>
          </a:p>
          <a:p>
            <a:pPr>
              <a:defRPr/>
            </a:pPr>
            <a:r>
              <a:rPr lang="en-US" altLang="en-US"/>
              <a:t>Pivot might not end up right in the middle</a:t>
            </a:r>
          </a:p>
        </p:txBody>
      </p:sp>
      <p:sp>
        <p:nvSpPr>
          <p:cNvPr id="61444" name="Rectangle 24"/>
          <p:cNvSpPr>
            <a:spLocks noChangeArrowheads="1"/>
          </p:cNvSpPr>
          <p:nvPr/>
        </p:nvSpPr>
        <p:spPr bwMode="auto">
          <a:xfrm>
            <a:off x="5635625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61445" name="Rectangle 25"/>
          <p:cNvSpPr>
            <a:spLocks noChangeArrowheads="1"/>
          </p:cNvSpPr>
          <p:nvPr/>
        </p:nvSpPr>
        <p:spPr bwMode="auto">
          <a:xfrm>
            <a:off x="5103813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61446" name="Rectangle 26"/>
          <p:cNvSpPr>
            <a:spLocks noChangeArrowheads="1"/>
          </p:cNvSpPr>
          <p:nvPr/>
        </p:nvSpPr>
        <p:spPr bwMode="auto">
          <a:xfrm>
            <a:off x="4570413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61447" name="Rectangle 27"/>
          <p:cNvSpPr>
            <a:spLocks noChangeArrowheads="1"/>
          </p:cNvSpPr>
          <p:nvPr/>
        </p:nvSpPr>
        <p:spPr bwMode="auto">
          <a:xfrm>
            <a:off x="4037013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61448" name="Rectangle 28"/>
          <p:cNvSpPr>
            <a:spLocks noChangeArrowheads="1"/>
          </p:cNvSpPr>
          <p:nvPr/>
        </p:nvSpPr>
        <p:spPr bwMode="auto">
          <a:xfrm>
            <a:off x="3505200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61449" name="Rectangle 29"/>
          <p:cNvSpPr>
            <a:spLocks noChangeArrowheads="1"/>
          </p:cNvSpPr>
          <p:nvPr/>
        </p:nvSpPr>
        <p:spPr bwMode="auto">
          <a:xfrm>
            <a:off x="2971800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61450" name="Rectangle 30"/>
          <p:cNvSpPr>
            <a:spLocks noChangeArrowheads="1"/>
          </p:cNvSpPr>
          <p:nvPr/>
        </p:nvSpPr>
        <p:spPr bwMode="auto">
          <a:xfrm>
            <a:off x="2438400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61451" name="Rectangle 31"/>
          <p:cNvSpPr>
            <a:spLocks noChangeArrowheads="1"/>
          </p:cNvSpPr>
          <p:nvPr/>
        </p:nvSpPr>
        <p:spPr bwMode="auto">
          <a:xfrm>
            <a:off x="6169025" y="4343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61452" name="Group 44"/>
          <p:cNvGrpSpPr>
            <a:grpSpLocks/>
          </p:cNvGrpSpPr>
          <p:nvPr/>
        </p:nvGrpSpPr>
        <p:grpSpPr bwMode="auto">
          <a:xfrm>
            <a:off x="2411413" y="5181600"/>
            <a:ext cx="4291012" cy="1371600"/>
            <a:chOff x="1519" y="3264"/>
            <a:chExt cx="2703" cy="864"/>
          </a:xfrm>
        </p:grpSpPr>
        <p:sp>
          <p:nvSpPr>
            <p:cNvPr id="61453" name="Rectangle 33"/>
            <p:cNvSpPr>
              <a:spLocks noChangeArrowheads="1"/>
            </p:cNvSpPr>
            <p:nvPr/>
          </p:nvSpPr>
          <p:spPr bwMode="auto">
            <a:xfrm>
              <a:off x="3550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1454" name="Rectangle 34"/>
            <p:cNvSpPr>
              <a:spLocks noChangeArrowheads="1"/>
            </p:cNvSpPr>
            <p:nvPr/>
          </p:nvSpPr>
          <p:spPr bwMode="auto">
            <a:xfrm>
              <a:off x="3215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1455" name="Rectangle 35"/>
            <p:cNvSpPr>
              <a:spLocks noChangeArrowheads="1"/>
            </p:cNvSpPr>
            <p:nvPr/>
          </p:nvSpPr>
          <p:spPr bwMode="auto">
            <a:xfrm>
              <a:off x="2879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61456" name="Rectangle 36"/>
            <p:cNvSpPr>
              <a:spLocks noChangeArrowheads="1"/>
            </p:cNvSpPr>
            <p:nvPr/>
          </p:nvSpPr>
          <p:spPr bwMode="auto">
            <a:xfrm>
              <a:off x="2543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1457" name="Rectangle 37"/>
            <p:cNvSpPr>
              <a:spLocks noChangeArrowheads="1"/>
            </p:cNvSpPr>
            <p:nvPr/>
          </p:nvSpPr>
          <p:spPr bwMode="auto">
            <a:xfrm>
              <a:off x="2208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1458" name="Rectangle 38"/>
            <p:cNvSpPr>
              <a:spLocks noChangeArrowheads="1"/>
            </p:cNvSpPr>
            <p:nvPr/>
          </p:nvSpPr>
          <p:spPr bwMode="auto">
            <a:xfrm>
              <a:off x="1872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1459" name="Rectangle 39"/>
            <p:cNvSpPr>
              <a:spLocks noChangeArrowheads="1"/>
            </p:cNvSpPr>
            <p:nvPr/>
          </p:nvSpPr>
          <p:spPr bwMode="auto">
            <a:xfrm>
              <a:off x="1536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 dirty="0"/>
                <a:t>12</a:t>
              </a:r>
            </a:p>
          </p:txBody>
        </p:sp>
        <p:sp>
          <p:nvSpPr>
            <p:cNvPr id="61460" name="Rectangle 40"/>
            <p:cNvSpPr>
              <a:spLocks noChangeArrowheads="1"/>
            </p:cNvSpPr>
            <p:nvPr/>
          </p:nvSpPr>
          <p:spPr bwMode="auto">
            <a:xfrm>
              <a:off x="3886" y="340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61461" name="Text Box 14"/>
            <p:cNvSpPr txBox="1">
              <a:spLocks noChangeArrowheads="1"/>
            </p:cNvSpPr>
            <p:nvPr/>
          </p:nvSpPr>
          <p:spPr bwMode="auto">
            <a:xfrm>
              <a:off x="1519" y="3686"/>
              <a:ext cx="7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accent1"/>
                  </a:solidFill>
                </a:rPr>
                <a:t>all </a:t>
              </a:r>
              <a:r>
                <a:rPr lang="en-US" altLang="en-US" dirty="0">
                  <a:solidFill>
                    <a:schemeClr val="accent1"/>
                  </a:solidFill>
                  <a:sym typeface="Symbol" pitchFamily="18" charset="2"/>
                </a:rPr>
                <a:t></a:t>
              </a:r>
              <a:r>
                <a:rPr lang="en-US" altLang="en-US" dirty="0">
                  <a:solidFill>
                    <a:schemeClr val="accent1"/>
                  </a:solidFill>
                </a:rPr>
                <a:t> 29</a:t>
              </a:r>
            </a:p>
          </p:txBody>
        </p:sp>
        <p:sp>
          <p:nvSpPr>
            <p:cNvPr id="61462" name="Text Box 15"/>
            <p:cNvSpPr txBox="1">
              <a:spLocks noChangeArrowheads="1"/>
            </p:cNvSpPr>
            <p:nvPr/>
          </p:nvSpPr>
          <p:spPr bwMode="auto">
            <a:xfrm>
              <a:off x="3515" y="3686"/>
              <a:ext cx="7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accent1"/>
                  </a:solidFill>
                </a:rPr>
                <a:t>all </a:t>
              </a:r>
              <a:r>
                <a:rPr lang="en-US" altLang="en-US">
                  <a:solidFill>
                    <a:schemeClr val="accent1"/>
                  </a:solidFill>
                  <a:sym typeface="Symbol" pitchFamily="18" charset="2"/>
                </a:rPr>
                <a:t></a:t>
              </a:r>
              <a:r>
                <a:rPr lang="en-US" altLang="en-US">
                  <a:solidFill>
                    <a:schemeClr val="accent1"/>
                  </a:solidFill>
                </a:rPr>
                <a:t> 29</a:t>
              </a:r>
            </a:p>
          </p:txBody>
        </p:sp>
        <p:sp>
          <p:nvSpPr>
            <p:cNvPr id="61463" name="Oval 41"/>
            <p:cNvSpPr>
              <a:spLocks noChangeArrowheads="1"/>
            </p:cNvSpPr>
            <p:nvPr/>
          </p:nvSpPr>
          <p:spPr bwMode="auto">
            <a:xfrm>
              <a:off x="2832" y="3264"/>
              <a:ext cx="432" cy="624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altLang="en-US"/>
            </a:p>
          </p:txBody>
        </p:sp>
        <p:sp>
          <p:nvSpPr>
            <p:cNvPr id="61464" name="Text Box 42"/>
            <p:cNvSpPr txBox="1">
              <a:spLocks noChangeArrowheads="1"/>
            </p:cNvSpPr>
            <p:nvPr/>
          </p:nvSpPr>
          <p:spPr bwMode="auto">
            <a:xfrm>
              <a:off x="2728" y="3840"/>
              <a:ext cx="68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accent1"/>
                  </a:solidFill>
                </a:rPr>
                <a:t>“pivot”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Partitioning a List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Need to move big items away from the front</a:t>
            </a:r>
          </a:p>
          <a:p>
            <a:pPr lvl="1">
              <a:defRPr/>
            </a:pPr>
            <a:r>
              <a:rPr lang="en-US" altLang="en-US"/>
              <a:t>and small items away from the back</a:t>
            </a:r>
          </a:p>
          <a:p>
            <a:pPr lvl="1">
              <a:defRPr/>
            </a:pPr>
            <a:r>
              <a:rPr lang="en-US" altLang="en-US"/>
              <a:t>small </a:t>
            </a:r>
            <a:r>
              <a:rPr lang="en-US" altLang="en-US">
                <a:sym typeface="Symbol" pitchFamily="18" charset="2"/>
              </a:rPr>
              <a:t></a:t>
            </a:r>
            <a:r>
              <a:rPr lang="en-US" altLang="en-US">
                <a:sym typeface="Wingdings" pitchFamily="2" charset="2"/>
              </a:rPr>
              <a:t> </a:t>
            </a:r>
            <a:r>
              <a:rPr lang="en-US" altLang="en-US"/>
              <a:t>the pivot; big </a:t>
            </a:r>
            <a:r>
              <a:rPr lang="en-US" altLang="en-US">
                <a:sym typeface="Symbol" pitchFamily="18" charset="2"/>
              </a:rPr>
              <a:t> </a:t>
            </a:r>
            <a:r>
              <a:rPr lang="en-US" altLang="en-US"/>
              <a:t>the pivot</a:t>
            </a:r>
          </a:p>
          <a:p>
            <a:pPr lvl="1">
              <a:defRPr/>
            </a:pPr>
            <a:r>
              <a:rPr lang="en-US" altLang="en-US"/>
              <a:t>pivot is small </a:t>
            </a:r>
            <a:r>
              <a:rPr lang="en-US" altLang="en-US" i="1"/>
              <a:t>and</a:t>
            </a:r>
            <a:r>
              <a:rPr lang="en-US" altLang="en-US"/>
              <a:t> big</a:t>
            </a:r>
          </a:p>
          <a:p>
            <a:pPr>
              <a:defRPr/>
            </a:pPr>
            <a:r>
              <a:rPr lang="en-US" altLang="en-US"/>
              <a:t>“Match” small items with big ones</a:t>
            </a:r>
          </a:p>
          <a:p>
            <a:pPr lvl="1">
              <a:defRPr/>
            </a:pPr>
            <a:r>
              <a:rPr lang="en-US" altLang="en-US"/>
              <a:t>find first big item &amp; last small one</a:t>
            </a:r>
          </a:p>
          <a:p>
            <a:pPr lvl="1">
              <a:defRPr/>
            </a:pPr>
            <a:r>
              <a:rPr lang="en-US" altLang="en-US"/>
              <a:t>if they’re out of order, swap them</a:t>
            </a:r>
          </a:p>
          <a:p>
            <a:pPr>
              <a:defRPr/>
            </a:pPr>
            <a:r>
              <a:rPr lang="en-US" altLang="en-US"/>
              <a:t>Need to return where split point is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Partitioning Example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Pick 29 as the pivot</a:t>
            </a:r>
          </a:p>
          <a:p>
            <a:pPr lvl="1">
              <a:defRPr/>
            </a:pPr>
            <a:r>
              <a:rPr lang="en-US" altLang="en-US"/>
              <a:t>using the “lucky guess” </a:t>
            </a:r>
            <a:br>
              <a:rPr lang="en-US" altLang="en-US"/>
            </a:br>
            <a:r>
              <a:rPr lang="en-US" altLang="en-US"/>
              <a:t>method</a:t>
            </a:r>
          </a:p>
          <a:p>
            <a:pPr>
              <a:defRPr/>
            </a:pPr>
            <a:r>
              <a:rPr lang="en-US" altLang="en-US"/>
              <a:t>Swap pivot to front</a:t>
            </a:r>
          </a:p>
          <a:p>
            <a:pPr lvl="1">
              <a:defRPr/>
            </a:pPr>
            <a:r>
              <a:rPr lang="en-US" altLang="en-US"/>
              <a:t>temporary location</a:t>
            </a:r>
          </a:p>
        </p:txBody>
      </p:sp>
      <p:grpSp>
        <p:nvGrpSpPr>
          <p:cNvPr id="65540" name="Group 35"/>
          <p:cNvGrpSpPr>
            <a:grpSpLocks/>
          </p:cNvGrpSpPr>
          <p:nvPr/>
        </p:nvGrpSpPr>
        <p:grpSpPr bwMode="auto">
          <a:xfrm>
            <a:off x="4651375" y="1981200"/>
            <a:ext cx="4264025" cy="457200"/>
            <a:chOff x="1392" y="2640"/>
            <a:chExt cx="2686" cy="288"/>
          </a:xfrm>
        </p:grpSpPr>
        <p:sp>
          <p:nvSpPr>
            <p:cNvPr id="65553" name="Rectangle 36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5554" name="Rectangle 37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5555" name="Rectangle 38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65556" name="Rectangle 39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5557" name="Rectangle 40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5558" name="Rectangle 41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5559" name="Rectangle 42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65560" name="Rectangle 43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4648200" y="3733800"/>
            <a:ext cx="4264025" cy="457200"/>
            <a:chOff x="1392" y="2640"/>
            <a:chExt cx="2686" cy="288"/>
          </a:xfrm>
        </p:grpSpPr>
        <p:sp>
          <p:nvSpPr>
            <p:cNvPr id="65545" name="Rectangle 58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5546" name="Rectangle 59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5547" name="Rectangle 60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65548" name="Rectangle 61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5549" name="Rectangle 62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5550" name="Rectangle 63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5551" name="Rectangle 64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65552" name="Rectangle 65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4876800" y="2438400"/>
            <a:ext cx="3733800" cy="1295400"/>
            <a:chOff x="3408" y="2304"/>
            <a:chExt cx="1680" cy="1008"/>
          </a:xfrm>
        </p:grpSpPr>
        <p:sp>
          <p:nvSpPr>
            <p:cNvPr id="65543" name="Line 79"/>
            <p:cNvSpPr>
              <a:spLocks noChangeShapeType="1"/>
            </p:cNvSpPr>
            <p:nvPr/>
          </p:nvSpPr>
          <p:spPr bwMode="auto">
            <a:xfrm>
              <a:off x="3408" y="2304"/>
              <a:ext cx="168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5544" name="Line 80"/>
            <p:cNvSpPr>
              <a:spLocks noChangeShapeType="1"/>
            </p:cNvSpPr>
            <p:nvPr/>
          </p:nvSpPr>
          <p:spPr bwMode="auto">
            <a:xfrm flipH="1">
              <a:off x="3456" y="2304"/>
              <a:ext cx="1632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Partitioning Example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Look for value </a:t>
            </a:r>
            <a:br>
              <a:rPr lang="en-US" altLang="en-US"/>
            </a:br>
            <a:r>
              <a:rPr lang="en-US" altLang="en-US"/>
              <a:t>bigger than pivot</a:t>
            </a:r>
          </a:p>
          <a:p>
            <a:pPr lvl="1">
              <a:defRPr/>
            </a:pPr>
            <a:r>
              <a:rPr lang="en-US" altLang="en-US"/>
              <a:t>start above pivot, go up</a:t>
            </a:r>
          </a:p>
          <a:p>
            <a:pPr lvl="1">
              <a:defRPr/>
            </a:pPr>
            <a:r>
              <a:rPr lang="en-US" altLang="en-US"/>
              <a:t>find 94 right away</a:t>
            </a:r>
          </a:p>
          <a:p>
            <a:pPr>
              <a:defRPr/>
            </a:pPr>
            <a:r>
              <a:rPr lang="en-US" altLang="en-US"/>
              <a:t>Look for value smaller than pivot</a:t>
            </a:r>
          </a:p>
          <a:p>
            <a:pPr lvl="1">
              <a:defRPr/>
            </a:pPr>
            <a:r>
              <a:rPr lang="en-US" altLang="en-US"/>
              <a:t>start at end of array, back down</a:t>
            </a:r>
          </a:p>
          <a:p>
            <a:pPr lvl="1">
              <a:defRPr/>
            </a:pPr>
            <a:r>
              <a:rPr lang="en-US" altLang="en-US"/>
              <a:t>find 17</a:t>
            </a:r>
          </a:p>
          <a:p>
            <a:pPr>
              <a:defRPr/>
            </a:pPr>
            <a:r>
              <a:rPr lang="en-US" altLang="en-US"/>
              <a:t>Swap them</a:t>
            </a:r>
          </a:p>
        </p:txBody>
      </p:sp>
      <p:grpSp>
        <p:nvGrpSpPr>
          <p:cNvPr id="67588" name="Group 4"/>
          <p:cNvGrpSpPr>
            <a:grpSpLocks/>
          </p:cNvGrpSpPr>
          <p:nvPr/>
        </p:nvGrpSpPr>
        <p:grpSpPr bwMode="auto">
          <a:xfrm>
            <a:off x="4651375" y="1981200"/>
            <a:ext cx="4264025" cy="457200"/>
            <a:chOff x="1392" y="2640"/>
            <a:chExt cx="2686" cy="288"/>
          </a:xfrm>
        </p:grpSpPr>
        <p:sp>
          <p:nvSpPr>
            <p:cNvPr id="67604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7605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7606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67607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7608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7609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7610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67611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648200" y="5562600"/>
            <a:ext cx="4264025" cy="457200"/>
            <a:chOff x="1392" y="2640"/>
            <a:chExt cx="2686" cy="288"/>
          </a:xfrm>
        </p:grpSpPr>
        <p:sp>
          <p:nvSpPr>
            <p:cNvPr id="67596" name="Rectangle 23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7597" name="Rectangle 24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7598" name="Rectangle 25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67599" name="Rectangle 26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7600" name="Rectangle 27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7601" name="Rectangle 28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7602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67603" name="Rectangle 30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410200" y="2971800"/>
            <a:ext cx="2667000" cy="2590800"/>
            <a:chOff x="3408" y="2304"/>
            <a:chExt cx="1680" cy="1008"/>
          </a:xfrm>
        </p:grpSpPr>
        <p:sp>
          <p:nvSpPr>
            <p:cNvPr id="67594" name="Line 32"/>
            <p:cNvSpPr>
              <a:spLocks noChangeShapeType="1"/>
            </p:cNvSpPr>
            <p:nvPr/>
          </p:nvSpPr>
          <p:spPr bwMode="auto">
            <a:xfrm>
              <a:off x="3408" y="2304"/>
              <a:ext cx="168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7595" name="Line 33"/>
            <p:cNvSpPr>
              <a:spLocks noChangeShapeType="1"/>
            </p:cNvSpPr>
            <p:nvPr/>
          </p:nvSpPr>
          <p:spPr bwMode="auto">
            <a:xfrm flipH="1">
              <a:off x="3456" y="2304"/>
              <a:ext cx="1632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59781" name="Line 37"/>
          <p:cNvSpPr>
            <a:spLocks noChangeShapeType="1"/>
          </p:cNvSpPr>
          <p:nvPr/>
        </p:nvSpPr>
        <p:spPr bwMode="auto">
          <a:xfrm flipV="1">
            <a:off x="5410200" y="2438400"/>
            <a:ext cx="0" cy="5334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59782" name="Line 38"/>
          <p:cNvSpPr>
            <a:spLocks noChangeShapeType="1"/>
          </p:cNvSpPr>
          <p:nvPr/>
        </p:nvSpPr>
        <p:spPr bwMode="auto">
          <a:xfrm flipV="1">
            <a:off x="8686800" y="2438400"/>
            <a:ext cx="0" cy="533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59783" name="Line 39"/>
          <p:cNvSpPr>
            <a:spLocks noChangeShapeType="1"/>
          </p:cNvSpPr>
          <p:nvPr/>
        </p:nvSpPr>
        <p:spPr bwMode="auto">
          <a:xfrm flipV="1">
            <a:off x="8077200" y="2438400"/>
            <a:ext cx="0" cy="533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81" grpId="0" animBg="1"/>
      <p:bldP spid="159782" grpId="0" animBg="1"/>
      <p:bldP spid="15978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Partitioning Example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Repeat</a:t>
            </a:r>
          </a:p>
          <a:p>
            <a:pPr lvl="1">
              <a:defRPr/>
            </a:pPr>
            <a:r>
              <a:rPr lang="en-US" altLang="en-US"/>
              <a:t>find next “big”</a:t>
            </a:r>
          </a:p>
          <a:p>
            <a:pPr lvl="1">
              <a:defRPr/>
            </a:pPr>
            <a:r>
              <a:rPr lang="en-US" altLang="en-US"/>
              <a:t>find next “small”</a:t>
            </a:r>
          </a:p>
          <a:p>
            <a:pPr lvl="1">
              <a:defRPr/>
            </a:pPr>
            <a:r>
              <a:rPr lang="en-US" altLang="en-US"/>
              <a:t>Swap them</a:t>
            </a:r>
          </a:p>
          <a:p>
            <a:pPr>
              <a:defRPr/>
            </a:pPr>
            <a:r>
              <a:rPr lang="en-US" altLang="en-US"/>
              <a:t>Repeat until no more </a:t>
            </a:r>
            <a:br>
              <a:rPr lang="en-US" altLang="en-US"/>
            </a:br>
            <a:r>
              <a:rPr lang="en-US" altLang="en-US"/>
              <a:t>swaps to do</a:t>
            </a:r>
          </a:p>
          <a:p>
            <a:pPr lvl="1">
              <a:defRPr/>
            </a:pPr>
            <a:r>
              <a:rPr lang="en-US" altLang="en-US"/>
              <a:t>looking for small, reach last big</a:t>
            </a:r>
          </a:p>
          <a:p>
            <a:pPr lvl="1">
              <a:defRPr/>
            </a:pPr>
            <a:r>
              <a:rPr lang="en-US" altLang="en-US"/>
              <a:t>(maybe was no last big = go past end of array)</a:t>
            </a: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4651375" y="1981200"/>
            <a:ext cx="4264025" cy="457200"/>
            <a:chOff x="1392" y="2640"/>
            <a:chExt cx="2686" cy="288"/>
          </a:xfrm>
        </p:grpSpPr>
        <p:sp>
          <p:nvSpPr>
            <p:cNvPr id="69654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9655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9656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69657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9658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9659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9660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69661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648200" y="3657600"/>
            <a:ext cx="4264025" cy="457200"/>
            <a:chOff x="1392" y="2640"/>
            <a:chExt cx="2686" cy="288"/>
          </a:xfrm>
        </p:grpSpPr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69648" name="Rectangle 16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69649" name="Rectangle 17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69650" name="Rectangle 18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69651" name="Rectangle 19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69652" name="Rectangle 20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69653" name="Rectangle 21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019800" y="2971800"/>
            <a:ext cx="1524000" cy="685800"/>
            <a:chOff x="3408" y="2304"/>
            <a:chExt cx="1680" cy="1008"/>
          </a:xfrm>
        </p:grpSpPr>
        <p:sp>
          <p:nvSpPr>
            <p:cNvPr id="69644" name="Line 23"/>
            <p:cNvSpPr>
              <a:spLocks noChangeShapeType="1"/>
            </p:cNvSpPr>
            <p:nvPr/>
          </p:nvSpPr>
          <p:spPr bwMode="auto">
            <a:xfrm>
              <a:off x="3408" y="2304"/>
              <a:ext cx="168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9645" name="Line 24"/>
            <p:cNvSpPr>
              <a:spLocks noChangeShapeType="1"/>
            </p:cNvSpPr>
            <p:nvPr/>
          </p:nvSpPr>
          <p:spPr bwMode="auto">
            <a:xfrm flipH="1">
              <a:off x="3456" y="2304"/>
              <a:ext cx="1632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61817" name="Line 25"/>
          <p:cNvSpPr>
            <a:spLocks noChangeShapeType="1"/>
          </p:cNvSpPr>
          <p:nvPr/>
        </p:nvSpPr>
        <p:spPr bwMode="auto">
          <a:xfrm flipV="1">
            <a:off x="6019800" y="2438400"/>
            <a:ext cx="0" cy="5334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61819" name="Line 27"/>
          <p:cNvSpPr>
            <a:spLocks noChangeShapeType="1"/>
          </p:cNvSpPr>
          <p:nvPr/>
        </p:nvSpPr>
        <p:spPr bwMode="auto">
          <a:xfrm flipV="1">
            <a:off x="7543800" y="2438400"/>
            <a:ext cx="0" cy="533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61822" name="Line 30"/>
          <p:cNvSpPr>
            <a:spLocks noChangeShapeType="1"/>
          </p:cNvSpPr>
          <p:nvPr/>
        </p:nvSpPr>
        <p:spPr bwMode="auto">
          <a:xfrm flipV="1">
            <a:off x="6477000" y="4114800"/>
            <a:ext cx="0" cy="5334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61823" name="Line 31"/>
          <p:cNvSpPr>
            <a:spLocks noChangeShapeType="1"/>
          </p:cNvSpPr>
          <p:nvPr/>
        </p:nvSpPr>
        <p:spPr bwMode="auto">
          <a:xfrm flipV="1">
            <a:off x="7086600" y="4114800"/>
            <a:ext cx="0" cy="5334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61824" name="Line 32"/>
          <p:cNvSpPr>
            <a:spLocks noChangeShapeType="1"/>
          </p:cNvSpPr>
          <p:nvPr/>
        </p:nvSpPr>
        <p:spPr bwMode="auto">
          <a:xfrm flipV="1">
            <a:off x="7620000" y="4114800"/>
            <a:ext cx="0" cy="5334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1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1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18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7" grpId="0" animBg="1"/>
      <p:bldP spid="161819" grpId="0" animBg="1"/>
      <p:bldP spid="161822" grpId="0" animBg="1"/>
      <p:bldP spid="161823" grpId="0" animBg="1"/>
      <p:bldP spid="1618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Partitioning Example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 more exchanges</a:t>
            </a:r>
            <a:br>
              <a:rPr lang="en-US" altLang="en-US"/>
            </a:br>
            <a:r>
              <a:rPr lang="en-US" altLang="en-US"/>
              <a:t>left to do</a:t>
            </a:r>
          </a:p>
          <a:p>
            <a:pPr lvl="1">
              <a:defRPr/>
            </a:pPr>
            <a:r>
              <a:rPr lang="en-US" altLang="en-US"/>
              <a:t>next big value (32) in place</a:t>
            </a:r>
          </a:p>
          <a:p>
            <a:pPr>
              <a:defRPr/>
            </a:pPr>
            <a:r>
              <a:rPr lang="en-US" altLang="en-US"/>
              <a:t>Put pivot into place</a:t>
            </a:r>
          </a:p>
          <a:p>
            <a:pPr lvl="1">
              <a:defRPr/>
            </a:pPr>
            <a:r>
              <a:rPr lang="en-US" altLang="en-US"/>
              <a:t>exchange with last</a:t>
            </a:r>
            <a:br>
              <a:rPr lang="en-US" altLang="en-US"/>
            </a:br>
            <a:r>
              <a:rPr lang="en-US" altLang="en-US"/>
              <a:t>small value</a:t>
            </a:r>
          </a:p>
          <a:p>
            <a:pPr lvl="1">
              <a:defRPr/>
            </a:pPr>
            <a:r>
              <a:rPr lang="en-US" altLang="en-US"/>
              <a:t>(just in front of “next big value 32)”)</a:t>
            </a:r>
          </a:p>
          <a:p>
            <a:pPr>
              <a:defRPr/>
            </a:pPr>
            <a:r>
              <a:rPr lang="en-US" altLang="en-US"/>
              <a:t>Return pivot’s (final) position</a:t>
            </a:r>
          </a:p>
        </p:txBody>
      </p:sp>
      <p:grpSp>
        <p:nvGrpSpPr>
          <p:cNvPr id="71684" name="Group 13"/>
          <p:cNvGrpSpPr>
            <a:grpSpLocks/>
          </p:cNvGrpSpPr>
          <p:nvPr/>
        </p:nvGrpSpPr>
        <p:grpSpPr bwMode="auto">
          <a:xfrm>
            <a:off x="4648200" y="2057400"/>
            <a:ext cx="4264025" cy="457200"/>
            <a:chOff x="1392" y="2640"/>
            <a:chExt cx="2686" cy="288"/>
          </a:xfrm>
        </p:grpSpPr>
        <p:sp>
          <p:nvSpPr>
            <p:cNvPr id="71699" name="Rectangle 14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71700" name="Rectangle 15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71701" name="Rectangle 16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71702" name="Rectangle 17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71703" name="Rectangle 18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71704" name="Rectangle 19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71705" name="Rectangle 20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71706" name="Rectangle 21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648200" y="4114800"/>
            <a:ext cx="4264025" cy="457200"/>
            <a:chOff x="1392" y="2640"/>
            <a:chExt cx="2686" cy="288"/>
          </a:xfrm>
        </p:grpSpPr>
        <p:sp>
          <p:nvSpPr>
            <p:cNvPr id="71691" name="Rectangle 23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71692" name="Rectangle 24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71693" name="Rectangle 25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71694" name="Rectangle 26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71695" name="Rectangle 27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71696" name="Rectangle 28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71697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71698" name="Rectangle 30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876800" y="2514600"/>
            <a:ext cx="2209800" cy="1600200"/>
            <a:chOff x="3408" y="2304"/>
            <a:chExt cx="1680" cy="1008"/>
          </a:xfrm>
        </p:grpSpPr>
        <p:sp>
          <p:nvSpPr>
            <p:cNvPr id="71689" name="Line 32"/>
            <p:cNvSpPr>
              <a:spLocks noChangeShapeType="1"/>
            </p:cNvSpPr>
            <p:nvPr/>
          </p:nvSpPr>
          <p:spPr bwMode="auto">
            <a:xfrm>
              <a:off x="3408" y="2304"/>
              <a:ext cx="168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1690" name="Line 33"/>
            <p:cNvSpPr>
              <a:spLocks noChangeShapeType="1"/>
            </p:cNvSpPr>
            <p:nvPr/>
          </p:nvSpPr>
          <p:spPr bwMode="auto">
            <a:xfrm flipH="1">
              <a:off x="3456" y="2304"/>
              <a:ext cx="1632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60805" name="Line 37"/>
          <p:cNvSpPr>
            <a:spLocks noChangeShapeType="1"/>
          </p:cNvSpPr>
          <p:nvPr/>
        </p:nvSpPr>
        <p:spPr bwMode="auto">
          <a:xfrm flipV="1">
            <a:off x="7086600" y="2514600"/>
            <a:ext cx="0" cy="533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71688" name="Line 38"/>
          <p:cNvSpPr>
            <a:spLocks noChangeShapeType="1"/>
          </p:cNvSpPr>
          <p:nvPr/>
        </p:nvSpPr>
        <p:spPr bwMode="auto">
          <a:xfrm flipV="1">
            <a:off x="7543800" y="2514600"/>
            <a:ext cx="0" cy="5334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0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Partition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458200" cy="4495800"/>
          </a:xfrm>
        </p:spPr>
        <p:txBody>
          <a:bodyPr/>
          <a:lstStyle/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/>
              <a:t>to Partition( List A, int lo, int hi 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/>
              <a:t>	p </a:t>
            </a:r>
            <a:r>
              <a:rPr lang="en-US" altLang="en-US" dirty="0">
                <a:sym typeface="Wingdings" pitchFamily="2" charset="2"/>
              </a:rPr>
              <a:t> </a:t>
            </a:r>
            <a:r>
              <a:rPr lang="en-US" altLang="en-US" dirty="0" err="1">
                <a:sym typeface="Wingdings" pitchFamily="2" charset="2"/>
              </a:rPr>
              <a:t>PivotPlace</a:t>
            </a:r>
            <a:r>
              <a:rPr lang="en-US" altLang="en-US" dirty="0">
                <a:sym typeface="Wingdings" pitchFamily="2" charset="2"/>
              </a:rPr>
              <a:t>(A, lo, hi)</a:t>
            </a:r>
            <a:r>
              <a:rPr lang="en-US" altLang="en-US" dirty="0"/>
              <a:t>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/>
              <a:t>	A[p] </a:t>
            </a:r>
            <a:r>
              <a:rPr lang="en-US" altLang="en-US" dirty="0">
                <a:sym typeface="Wingdings" pitchFamily="2" charset="2"/>
              </a:rPr>
              <a:t> A[lo]	</a:t>
            </a:r>
            <a:r>
              <a:rPr lang="en-US" altLang="en-US" sz="2800" dirty="0">
                <a:solidFill>
                  <a:schemeClr val="accent1"/>
                </a:solidFill>
                <a:sym typeface="Wingdings" pitchFamily="2" charset="2"/>
              </a:rPr>
              <a:t>/* put pivot at front */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/>
              <a:t>	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Wingdings" pitchFamily="2" charset="2"/>
              </a:rPr>
              <a:t> lo + 1, j  hi;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>
                <a:sym typeface="Wingdings" pitchFamily="2" charset="2"/>
              </a:rPr>
              <a:t>	while (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&lt; j)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>
                <a:sym typeface="Wingdings" pitchFamily="2" charset="2"/>
              </a:rPr>
              <a:t>		while (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>
                <a:sym typeface="Wingdings" pitchFamily="2" charset="2"/>
              </a:rPr>
              <a:t> j &amp;&amp; A[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]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>
                <a:sym typeface="Wingdings" pitchFamily="2" charset="2"/>
              </a:rPr>
              <a:t> A[lo])	{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++;}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>
                <a:sym typeface="Wingdings" pitchFamily="2" charset="2"/>
              </a:rPr>
              <a:t>		while (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>
                <a:sym typeface="Wingdings" pitchFamily="2" charset="2"/>
              </a:rPr>
              <a:t> j &amp;&amp; A[lo]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>
                <a:sym typeface="Wingdings" pitchFamily="2" charset="2"/>
              </a:rPr>
              <a:t> A[j]) 	{j--;}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>
                <a:sym typeface="Wingdings" pitchFamily="2" charset="2"/>
              </a:rPr>
              <a:t>		if (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&lt; j)  	{A[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]  A[j];}</a:t>
            </a:r>
            <a:endParaRPr lang="en-US" altLang="en-US" sz="2800" dirty="0">
              <a:solidFill>
                <a:srgbClr val="FFFF00"/>
              </a:solidFill>
              <a:sym typeface="Wingdings" pitchFamily="2" charset="2"/>
            </a:endParaRP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>
                <a:sym typeface="Wingdings" pitchFamily="2" charset="2"/>
              </a:rPr>
              <a:t>	A[lo]  A[j];	</a:t>
            </a:r>
            <a:r>
              <a:rPr lang="en-US" altLang="en-US" sz="2800" dirty="0">
                <a:solidFill>
                  <a:schemeClr val="accent1"/>
                </a:solidFill>
                <a:sym typeface="Wingdings" pitchFamily="2" charset="2"/>
              </a:rPr>
              <a:t>/* put pivot in place */</a:t>
            </a:r>
          </a:p>
          <a:p>
            <a:pPr marL="466725" indent="-466725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7308850" algn="r"/>
              </a:tabLst>
              <a:defRPr/>
            </a:pPr>
            <a:r>
              <a:rPr lang="en-US" altLang="en-US" dirty="0">
                <a:sym typeface="Wingdings" pitchFamily="2" charset="2"/>
              </a:rPr>
              <a:t>	return j;	</a:t>
            </a:r>
            <a:r>
              <a:rPr lang="en-US" altLang="en-US" sz="2800" dirty="0">
                <a:solidFill>
                  <a:schemeClr val="accent1"/>
                </a:solidFill>
                <a:sym typeface="Wingdings" pitchFamily="2" charset="2"/>
              </a:rPr>
              <a:t>/* return pivot location */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Picking a Pivot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Need to pick some number</a:t>
            </a:r>
          </a:p>
          <a:p>
            <a:pPr>
              <a:defRPr/>
            </a:pPr>
            <a:r>
              <a:rPr lang="en-US" altLang="en-US"/>
              <a:t>Want it to split the list into two equal parts</a:t>
            </a:r>
          </a:p>
          <a:p>
            <a:pPr lvl="1">
              <a:defRPr/>
            </a:pPr>
            <a:r>
              <a:rPr lang="en-US" altLang="en-US"/>
              <a:t>hard to get exactly right</a:t>
            </a:r>
          </a:p>
          <a:p>
            <a:pPr lvl="1">
              <a:defRPr/>
            </a:pPr>
            <a:r>
              <a:rPr lang="en-US" altLang="en-US" i="1"/>
              <a:t>expensive</a:t>
            </a:r>
            <a:r>
              <a:rPr lang="en-US" altLang="en-US"/>
              <a:t> to get exactly right</a:t>
            </a:r>
          </a:p>
          <a:p>
            <a:pPr>
              <a:defRPr/>
            </a:pPr>
            <a:r>
              <a:rPr lang="en-US" altLang="en-US"/>
              <a:t>Need to go with something cheap to get</a:t>
            </a:r>
          </a:p>
          <a:p>
            <a:pPr lvl="1">
              <a:defRPr/>
            </a:pPr>
            <a:r>
              <a:rPr lang="en-US" altLang="en-US"/>
              <a:t>first item in list is very cheap</a:t>
            </a:r>
          </a:p>
          <a:p>
            <a:pPr lvl="1">
              <a:defRPr/>
            </a:pPr>
            <a:r>
              <a:rPr lang="en-US" altLang="en-US"/>
              <a:t>others a </a:t>
            </a:r>
            <a:r>
              <a:rPr lang="en-US" altLang="en-US" i="1"/>
              <a:t>little</a:t>
            </a:r>
            <a:r>
              <a:rPr lang="en-US" altLang="en-US"/>
              <a:t> more expensive – but worth it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First Element Pivot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Pick 81 as the pivot</a:t>
            </a:r>
          </a:p>
          <a:p>
            <a:pPr lvl="1">
              <a:defRPr/>
            </a:pPr>
            <a:r>
              <a:rPr lang="en-US" altLang="en-US"/>
              <a:t>using the “first element” method</a:t>
            </a:r>
          </a:p>
          <a:p>
            <a:pPr>
              <a:defRPr/>
            </a:pPr>
            <a:r>
              <a:rPr lang="en-US" altLang="en-US"/>
              <a:t>First big = 94; last small = 29</a:t>
            </a:r>
          </a:p>
          <a:p>
            <a:pPr lvl="1">
              <a:defRPr/>
            </a:pPr>
            <a:r>
              <a:rPr lang="en-US" altLang="en-US"/>
              <a:t>out of order – swap them</a:t>
            </a:r>
          </a:p>
          <a:p>
            <a:pPr>
              <a:defRPr/>
            </a:pPr>
            <a:r>
              <a:rPr lang="en-US" altLang="en-US"/>
              <a:t>Done</a:t>
            </a:r>
          </a:p>
          <a:p>
            <a:pPr lvl="1">
              <a:defRPr/>
            </a:pPr>
            <a:r>
              <a:rPr lang="en-US" altLang="en-US"/>
              <a:t>swap pivot with last small</a:t>
            </a:r>
          </a:p>
          <a:p>
            <a:pPr lvl="1">
              <a:defRPr/>
            </a:pPr>
            <a:r>
              <a:rPr lang="en-US" altLang="en-US"/>
              <a:t>6 to 1 split</a:t>
            </a:r>
          </a:p>
          <a:p>
            <a:pPr lvl="1">
              <a:defRPr/>
            </a:pPr>
            <a:r>
              <a:rPr lang="en-US" altLang="en-US"/>
              <a:t>not good</a:t>
            </a:r>
          </a:p>
        </p:txBody>
      </p:sp>
      <p:sp>
        <p:nvSpPr>
          <p:cNvPr id="77828" name="Rectangle 24"/>
          <p:cNvSpPr>
            <a:spLocks noChangeArrowheads="1"/>
          </p:cNvSpPr>
          <p:nvPr/>
        </p:nvSpPr>
        <p:spPr bwMode="auto">
          <a:xfrm>
            <a:off x="7845425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77829" name="Rectangle 25"/>
          <p:cNvSpPr>
            <a:spLocks noChangeArrowheads="1"/>
          </p:cNvSpPr>
          <p:nvPr/>
        </p:nvSpPr>
        <p:spPr bwMode="auto">
          <a:xfrm>
            <a:off x="7313613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77830" name="Rectangle 26"/>
          <p:cNvSpPr>
            <a:spLocks noChangeArrowheads="1"/>
          </p:cNvSpPr>
          <p:nvPr/>
        </p:nvSpPr>
        <p:spPr bwMode="auto">
          <a:xfrm>
            <a:off x="6780213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77831" name="Rectangle 27"/>
          <p:cNvSpPr>
            <a:spLocks noChangeArrowheads="1"/>
          </p:cNvSpPr>
          <p:nvPr/>
        </p:nvSpPr>
        <p:spPr bwMode="auto">
          <a:xfrm>
            <a:off x="6246813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77832" name="Rectangle 28"/>
          <p:cNvSpPr>
            <a:spLocks noChangeArrowheads="1"/>
          </p:cNvSpPr>
          <p:nvPr/>
        </p:nvSpPr>
        <p:spPr bwMode="auto">
          <a:xfrm>
            <a:off x="5715000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77833" name="Rectangle 29"/>
          <p:cNvSpPr>
            <a:spLocks noChangeArrowheads="1"/>
          </p:cNvSpPr>
          <p:nvPr/>
        </p:nvSpPr>
        <p:spPr bwMode="auto">
          <a:xfrm>
            <a:off x="5181600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77834" name="Rectangle 30"/>
          <p:cNvSpPr>
            <a:spLocks noChangeArrowheads="1"/>
          </p:cNvSpPr>
          <p:nvPr/>
        </p:nvSpPr>
        <p:spPr bwMode="auto">
          <a:xfrm>
            <a:off x="4648200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>
                <a:solidFill>
                  <a:srgbClr val="FFFF00"/>
                </a:solidFill>
              </a:rPr>
              <a:t>81</a:t>
            </a:r>
          </a:p>
        </p:txBody>
      </p:sp>
      <p:sp>
        <p:nvSpPr>
          <p:cNvPr id="77835" name="Rectangle 31"/>
          <p:cNvSpPr>
            <a:spLocks noChangeArrowheads="1"/>
          </p:cNvSpPr>
          <p:nvPr/>
        </p:nvSpPr>
        <p:spPr bwMode="auto">
          <a:xfrm>
            <a:off x="8378825" y="2057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648200" y="4114800"/>
            <a:ext cx="4264025" cy="457200"/>
            <a:chOff x="4648200" y="4114800"/>
            <a:chExt cx="4264025" cy="457200"/>
          </a:xfrm>
        </p:grpSpPr>
        <p:sp>
          <p:nvSpPr>
            <p:cNvPr id="77852" name="Rectangle 32"/>
            <p:cNvSpPr>
              <a:spLocks noChangeArrowheads="1"/>
            </p:cNvSpPr>
            <p:nvPr/>
          </p:nvSpPr>
          <p:spPr bwMode="auto">
            <a:xfrm>
              <a:off x="7845425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77853" name="Rectangle 33"/>
            <p:cNvSpPr>
              <a:spLocks noChangeArrowheads="1"/>
            </p:cNvSpPr>
            <p:nvPr/>
          </p:nvSpPr>
          <p:spPr bwMode="auto">
            <a:xfrm>
              <a:off x="7313613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77854" name="Rectangle 34"/>
            <p:cNvSpPr>
              <a:spLocks noChangeArrowheads="1"/>
            </p:cNvSpPr>
            <p:nvPr/>
          </p:nvSpPr>
          <p:spPr bwMode="auto">
            <a:xfrm>
              <a:off x="6780213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77855" name="Rectangle 35"/>
            <p:cNvSpPr>
              <a:spLocks noChangeArrowheads="1"/>
            </p:cNvSpPr>
            <p:nvPr/>
          </p:nvSpPr>
          <p:spPr bwMode="auto">
            <a:xfrm>
              <a:off x="6246813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77856" name="Rectangle 36"/>
            <p:cNvSpPr>
              <a:spLocks noChangeArrowheads="1"/>
            </p:cNvSpPr>
            <p:nvPr/>
          </p:nvSpPr>
          <p:spPr bwMode="auto">
            <a:xfrm>
              <a:off x="5715000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77857" name="Rectangle 37"/>
            <p:cNvSpPr>
              <a:spLocks noChangeArrowheads="1"/>
            </p:cNvSpPr>
            <p:nvPr/>
          </p:nvSpPr>
          <p:spPr bwMode="auto">
            <a:xfrm>
              <a:off x="5181600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77858" name="Rectangle 38"/>
            <p:cNvSpPr>
              <a:spLocks noChangeArrowheads="1"/>
            </p:cNvSpPr>
            <p:nvPr/>
          </p:nvSpPr>
          <p:spPr bwMode="auto">
            <a:xfrm>
              <a:off x="4648200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81</a:t>
              </a:r>
            </a:p>
          </p:txBody>
        </p:sp>
        <p:sp>
          <p:nvSpPr>
            <p:cNvPr id="77859" name="Rectangle 39"/>
            <p:cNvSpPr>
              <a:spLocks noChangeArrowheads="1"/>
            </p:cNvSpPr>
            <p:nvPr/>
          </p:nvSpPr>
          <p:spPr bwMode="auto">
            <a:xfrm>
              <a:off x="8378825" y="4114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648200" y="5257800"/>
            <a:ext cx="4264025" cy="457200"/>
            <a:chOff x="4648200" y="5257800"/>
            <a:chExt cx="4264025" cy="457200"/>
          </a:xfrm>
        </p:grpSpPr>
        <p:sp>
          <p:nvSpPr>
            <p:cNvPr id="77844" name="Rectangle 40"/>
            <p:cNvSpPr>
              <a:spLocks noChangeArrowheads="1"/>
            </p:cNvSpPr>
            <p:nvPr/>
          </p:nvSpPr>
          <p:spPr bwMode="auto">
            <a:xfrm>
              <a:off x="7845425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81</a:t>
              </a:r>
            </a:p>
          </p:txBody>
        </p:sp>
        <p:sp>
          <p:nvSpPr>
            <p:cNvPr id="77845" name="Rectangle 41"/>
            <p:cNvSpPr>
              <a:spLocks noChangeArrowheads="1"/>
            </p:cNvSpPr>
            <p:nvPr/>
          </p:nvSpPr>
          <p:spPr bwMode="auto">
            <a:xfrm>
              <a:off x="7313613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77846" name="Rectangle 42"/>
            <p:cNvSpPr>
              <a:spLocks noChangeArrowheads="1"/>
            </p:cNvSpPr>
            <p:nvPr/>
          </p:nvSpPr>
          <p:spPr bwMode="auto">
            <a:xfrm>
              <a:off x="6780213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77847" name="Rectangle 43"/>
            <p:cNvSpPr>
              <a:spLocks noChangeArrowheads="1"/>
            </p:cNvSpPr>
            <p:nvPr/>
          </p:nvSpPr>
          <p:spPr bwMode="auto">
            <a:xfrm>
              <a:off x="6246813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77848" name="Rectangle 44"/>
            <p:cNvSpPr>
              <a:spLocks noChangeArrowheads="1"/>
            </p:cNvSpPr>
            <p:nvPr/>
          </p:nvSpPr>
          <p:spPr bwMode="auto">
            <a:xfrm>
              <a:off x="5715000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77849" name="Rectangle 45"/>
            <p:cNvSpPr>
              <a:spLocks noChangeArrowheads="1"/>
            </p:cNvSpPr>
            <p:nvPr/>
          </p:nvSpPr>
          <p:spPr bwMode="auto">
            <a:xfrm>
              <a:off x="5181600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77850" name="Rectangle 46"/>
            <p:cNvSpPr>
              <a:spLocks noChangeArrowheads="1"/>
            </p:cNvSpPr>
            <p:nvPr/>
          </p:nvSpPr>
          <p:spPr bwMode="auto">
            <a:xfrm>
              <a:off x="4648200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77851" name="Rectangle 47"/>
            <p:cNvSpPr>
              <a:spLocks noChangeArrowheads="1"/>
            </p:cNvSpPr>
            <p:nvPr/>
          </p:nvSpPr>
          <p:spPr bwMode="auto">
            <a:xfrm>
              <a:off x="8378825" y="5257800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457825" y="2565400"/>
            <a:ext cx="3146425" cy="1511300"/>
            <a:chOff x="3408" y="2304"/>
            <a:chExt cx="1680" cy="1008"/>
          </a:xfrm>
        </p:grpSpPr>
        <p:sp>
          <p:nvSpPr>
            <p:cNvPr id="77842" name="Line 32"/>
            <p:cNvSpPr>
              <a:spLocks noChangeShapeType="1"/>
            </p:cNvSpPr>
            <p:nvPr/>
          </p:nvSpPr>
          <p:spPr bwMode="auto">
            <a:xfrm>
              <a:off x="3408" y="2304"/>
              <a:ext cx="168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843" name="Line 33"/>
            <p:cNvSpPr>
              <a:spLocks noChangeShapeType="1"/>
            </p:cNvSpPr>
            <p:nvPr/>
          </p:nvSpPr>
          <p:spPr bwMode="auto">
            <a:xfrm flipH="1">
              <a:off x="3456" y="2304"/>
              <a:ext cx="1632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932363" y="4581525"/>
            <a:ext cx="3144837" cy="647700"/>
            <a:chOff x="3408" y="2304"/>
            <a:chExt cx="1680" cy="1008"/>
          </a:xfrm>
        </p:grpSpPr>
        <p:sp>
          <p:nvSpPr>
            <p:cNvPr id="77840" name="Line 32"/>
            <p:cNvSpPr>
              <a:spLocks noChangeShapeType="1"/>
            </p:cNvSpPr>
            <p:nvPr/>
          </p:nvSpPr>
          <p:spPr bwMode="auto">
            <a:xfrm>
              <a:off x="3408" y="2304"/>
              <a:ext cx="168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841" name="Line 33"/>
            <p:cNvSpPr>
              <a:spLocks noChangeShapeType="1"/>
            </p:cNvSpPr>
            <p:nvPr/>
          </p:nvSpPr>
          <p:spPr bwMode="auto">
            <a:xfrm flipH="1">
              <a:off x="3456" y="2304"/>
              <a:ext cx="1632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Median of Three Pivot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Compare 1</a:t>
            </a:r>
            <a:r>
              <a:rPr lang="en-US" altLang="en-US" baseline="30000" dirty="0"/>
              <a:t>st</a:t>
            </a:r>
            <a:r>
              <a:rPr lang="en-US" altLang="en-US" dirty="0"/>
              <a:t>, last &amp; mid-point elements</a:t>
            </a:r>
          </a:p>
          <a:p>
            <a:pPr lvl="1">
              <a:defRPr/>
            </a:pPr>
            <a:r>
              <a:rPr lang="en-US" altLang="en-US" dirty="0"/>
              <a:t>0, 3 and 7</a:t>
            </a:r>
          </a:p>
          <a:p>
            <a:pPr>
              <a:defRPr/>
            </a:pPr>
            <a:r>
              <a:rPr lang="en-US" altLang="en-US" dirty="0"/>
              <a:t>Pick the median</a:t>
            </a:r>
          </a:p>
          <a:p>
            <a:pPr lvl="1">
              <a:defRPr/>
            </a:pPr>
            <a:r>
              <a:rPr lang="en-US" altLang="en-US" dirty="0"/>
              <a:t>the one that’s neither biggest nor smallest</a:t>
            </a:r>
          </a:p>
          <a:p>
            <a:pPr lvl="1">
              <a:defRPr/>
            </a:pPr>
            <a:r>
              <a:rPr lang="en-US" altLang="en-US" dirty="0"/>
              <a:t>the median of 81, 11 and 29 is 29</a:t>
            </a:r>
          </a:p>
          <a:p>
            <a:pPr>
              <a:defRPr/>
            </a:pPr>
            <a:r>
              <a:rPr lang="en-US" altLang="en-US" dirty="0"/>
              <a:t>Less chance of getting a bad choice</a:t>
            </a:r>
          </a:p>
          <a:p>
            <a:pPr lvl="1">
              <a:defRPr/>
            </a:pPr>
            <a:r>
              <a:rPr lang="en-US" altLang="en-US" dirty="0"/>
              <a:t>this splits 4 to 3</a:t>
            </a:r>
          </a:p>
        </p:txBody>
      </p:sp>
      <p:grpSp>
        <p:nvGrpSpPr>
          <p:cNvPr id="79876" name="Group 4"/>
          <p:cNvGrpSpPr>
            <a:grpSpLocks/>
          </p:cNvGrpSpPr>
          <p:nvPr/>
        </p:nvGrpSpPr>
        <p:grpSpPr bwMode="auto">
          <a:xfrm>
            <a:off x="4195763" y="2590800"/>
            <a:ext cx="4264025" cy="457200"/>
            <a:chOff x="1392" y="2640"/>
            <a:chExt cx="2686" cy="288"/>
          </a:xfrm>
        </p:grpSpPr>
        <p:sp>
          <p:nvSpPr>
            <p:cNvPr id="79891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79892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79893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79894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79895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79896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79897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79898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</p:grpSp>
      <p:sp>
        <p:nvSpPr>
          <p:cNvPr id="22" name="Oval 41"/>
          <p:cNvSpPr>
            <a:spLocks noChangeArrowheads="1"/>
          </p:cNvSpPr>
          <p:nvPr/>
        </p:nvSpPr>
        <p:spPr bwMode="auto">
          <a:xfrm>
            <a:off x="4067175" y="2420938"/>
            <a:ext cx="685800" cy="863600"/>
          </a:xfrm>
          <a:prstGeom prst="ellips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23" name="Oval 41"/>
          <p:cNvSpPr>
            <a:spLocks noChangeArrowheads="1"/>
          </p:cNvSpPr>
          <p:nvPr/>
        </p:nvSpPr>
        <p:spPr bwMode="auto">
          <a:xfrm>
            <a:off x="5724525" y="2420938"/>
            <a:ext cx="685800" cy="863600"/>
          </a:xfrm>
          <a:prstGeom prst="ellips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sp>
        <p:nvSpPr>
          <p:cNvPr id="24" name="Oval 41"/>
          <p:cNvSpPr>
            <a:spLocks noChangeArrowheads="1"/>
          </p:cNvSpPr>
          <p:nvPr/>
        </p:nvSpPr>
        <p:spPr bwMode="auto">
          <a:xfrm>
            <a:off x="7847013" y="2420938"/>
            <a:ext cx="685800" cy="863600"/>
          </a:xfrm>
          <a:prstGeom prst="ellips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211638" y="5203825"/>
            <a:ext cx="4264025" cy="457200"/>
            <a:chOff x="1392" y="2640"/>
            <a:chExt cx="2686" cy="288"/>
          </a:xfrm>
        </p:grpSpPr>
        <p:sp>
          <p:nvSpPr>
            <p:cNvPr id="79883" name="Rectangle 23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79884" name="Rectangle 24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79885" name="Rectangle 25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>
                  <a:solidFill>
                    <a:srgbClr val="FFFF00"/>
                  </a:solidFill>
                </a:rPr>
                <a:t>29</a:t>
              </a:r>
            </a:p>
          </p:txBody>
        </p:sp>
        <p:sp>
          <p:nvSpPr>
            <p:cNvPr id="79886" name="Rectangle 26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79887" name="Rectangle 27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79888" name="Rectangle 28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79889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79890" name="Rectangle 30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792638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44" name="Up Arrow 43"/>
          <p:cNvSpPr>
            <a:spLocks noChangeArrowheads="1"/>
          </p:cNvSpPr>
          <p:nvPr/>
        </p:nvSpPr>
        <p:spPr bwMode="auto">
          <a:xfrm>
            <a:off x="8027988" y="3068638"/>
            <a:ext cx="288925" cy="1223962"/>
          </a:xfrm>
          <a:prstGeom prst="upArrow">
            <a:avLst>
              <a:gd name="adj1" fmla="val 50000"/>
              <a:gd name="adj2" fmla="val 49835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4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Based on combining pre-sorted lists</a:t>
            </a:r>
          </a:p>
          <a:p>
            <a:pPr lvl="1">
              <a:defRPr/>
            </a:pPr>
            <a:r>
              <a:rPr lang="en-US" altLang="en-US"/>
              <a:t>compare first elements of both lists</a:t>
            </a:r>
          </a:p>
          <a:p>
            <a:pPr lvl="1">
              <a:defRPr/>
            </a:pPr>
            <a:r>
              <a:rPr lang="en-US" altLang="en-US"/>
              <a:t>move smaller to result &amp; repeat</a:t>
            </a:r>
          </a:p>
          <a:p>
            <a:pPr lvl="1">
              <a:defRPr/>
            </a:pPr>
            <a:r>
              <a:rPr lang="en-US" altLang="en-US"/>
              <a:t>when done one list, just copy rest of other</a:t>
            </a:r>
          </a:p>
          <a:p>
            <a:pPr>
              <a:defRPr/>
            </a:pPr>
            <a:r>
              <a:rPr lang="en-US" altLang="en-US"/>
              <a:t>Use recursion to get sorted sub-lists</a:t>
            </a:r>
          </a:p>
          <a:p>
            <a:pPr lvl="1">
              <a:defRPr/>
            </a:pPr>
            <a:r>
              <a:rPr lang="en-US" altLang="en-US"/>
              <a:t>when down to length 1, automatically sorted</a:t>
            </a:r>
          </a:p>
          <a:p>
            <a:pPr>
              <a:defRPr/>
            </a:pPr>
            <a:r>
              <a:rPr lang="en-US" altLang="en-US"/>
              <a:t>Requires an auxiliary array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PivotPlace (Median of Three)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Small “sorting” problem</a:t>
            </a:r>
          </a:p>
          <a:p>
            <a:pPr lvl="1">
              <a:defRPr/>
            </a:pPr>
            <a:r>
              <a:rPr lang="en-US" altLang="en-US"/>
              <a:t>three elements</a:t>
            </a:r>
          </a:p>
          <a:p>
            <a:pPr lvl="1">
              <a:defRPr/>
            </a:pPr>
            <a:r>
              <a:rPr lang="en-US" altLang="en-US"/>
              <a:t>but don’t move the elements!</a:t>
            </a:r>
          </a:p>
          <a:p>
            <a:pPr lvl="1">
              <a:defRPr/>
            </a:pPr>
            <a:r>
              <a:rPr lang="en-US" altLang="en-US"/>
              <a:t>find small, medium &amp; large</a:t>
            </a:r>
          </a:p>
        </p:txBody>
      </p:sp>
      <p:grpSp>
        <p:nvGrpSpPr>
          <p:cNvPr id="81924" name="Group 4"/>
          <p:cNvGrpSpPr>
            <a:grpSpLocks/>
          </p:cNvGrpSpPr>
          <p:nvPr/>
        </p:nvGrpSpPr>
        <p:grpSpPr bwMode="auto">
          <a:xfrm>
            <a:off x="2667000" y="4156075"/>
            <a:ext cx="4264025" cy="457200"/>
            <a:chOff x="1392" y="2640"/>
            <a:chExt cx="2686" cy="288"/>
          </a:xfrm>
        </p:grpSpPr>
        <p:sp>
          <p:nvSpPr>
            <p:cNvPr id="81935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17</a:t>
              </a:r>
            </a:p>
          </p:txBody>
        </p:sp>
        <p:sp>
          <p:nvSpPr>
            <p:cNvPr id="81936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24</a:t>
              </a:r>
            </a:p>
          </p:txBody>
        </p:sp>
        <p:sp>
          <p:nvSpPr>
            <p:cNvPr id="81937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12</a:t>
              </a:r>
            </a:p>
          </p:txBody>
        </p:sp>
        <p:sp>
          <p:nvSpPr>
            <p:cNvPr id="81938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11</a:t>
              </a:r>
            </a:p>
          </p:txBody>
        </p:sp>
        <p:sp>
          <p:nvSpPr>
            <p:cNvPr id="81939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32</a:t>
              </a:r>
            </a:p>
          </p:txBody>
        </p:sp>
        <p:sp>
          <p:nvSpPr>
            <p:cNvPr id="81940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94</a:t>
              </a:r>
            </a:p>
          </p:txBody>
        </p:sp>
        <p:sp>
          <p:nvSpPr>
            <p:cNvPr id="81941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81</a:t>
              </a:r>
            </a:p>
          </p:txBody>
        </p:sp>
        <p:sp>
          <p:nvSpPr>
            <p:cNvPr id="81942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29</a:t>
              </a:r>
            </a:p>
          </p:txBody>
        </p:sp>
      </p:grpSp>
      <p:sp>
        <p:nvSpPr>
          <p:cNvPr id="81925" name="Text Box 13"/>
          <p:cNvSpPr txBox="1">
            <a:spLocks noChangeArrowheads="1"/>
          </p:cNvSpPr>
          <p:nvPr/>
        </p:nvSpPr>
        <p:spPr bwMode="auto">
          <a:xfrm>
            <a:off x="1404938" y="4765675"/>
            <a:ext cx="8429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small</a:t>
            </a:r>
          </a:p>
        </p:txBody>
      </p:sp>
      <p:sp>
        <p:nvSpPr>
          <p:cNvPr id="81926" name="Text Box 14"/>
          <p:cNvSpPr txBox="1">
            <a:spLocks noChangeArrowheads="1"/>
          </p:cNvSpPr>
          <p:nvPr/>
        </p:nvSpPr>
        <p:spPr bwMode="auto">
          <a:xfrm>
            <a:off x="1066800" y="5202238"/>
            <a:ext cx="1181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medium</a:t>
            </a:r>
          </a:p>
        </p:txBody>
      </p:sp>
      <p:sp>
        <p:nvSpPr>
          <p:cNvPr id="81927" name="Text Box 15"/>
          <p:cNvSpPr txBox="1">
            <a:spLocks noChangeArrowheads="1"/>
          </p:cNvSpPr>
          <p:nvPr/>
        </p:nvSpPr>
        <p:spPr bwMode="auto">
          <a:xfrm>
            <a:off x="1455738" y="5638800"/>
            <a:ext cx="7921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large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686050" y="4613275"/>
            <a:ext cx="420688" cy="914400"/>
            <a:chOff x="1692" y="2906"/>
            <a:chExt cx="265" cy="576"/>
          </a:xfrm>
        </p:grpSpPr>
        <p:sp>
          <p:nvSpPr>
            <p:cNvPr id="81933" name="Line 16"/>
            <p:cNvSpPr>
              <a:spLocks noChangeShapeType="1"/>
            </p:cNvSpPr>
            <p:nvPr/>
          </p:nvSpPr>
          <p:spPr bwMode="auto">
            <a:xfrm flipV="1">
              <a:off x="1824" y="2906"/>
              <a:ext cx="0" cy="24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81934" name="Text Box 21"/>
            <p:cNvSpPr txBox="1">
              <a:spLocks noChangeArrowheads="1"/>
            </p:cNvSpPr>
            <p:nvPr/>
          </p:nvSpPr>
          <p:spPr bwMode="auto">
            <a:xfrm>
              <a:off x="1692" y="3194"/>
              <a:ext cx="26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</a:rPr>
                <a:t>lo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244975" y="4613275"/>
            <a:ext cx="657225" cy="914400"/>
            <a:chOff x="2674" y="2906"/>
            <a:chExt cx="414" cy="576"/>
          </a:xfrm>
        </p:grpSpPr>
        <p:sp>
          <p:nvSpPr>
            <p:cNvPr id="81931" name="Line 18"/>
            <p:cNvSpPr>
              <a:spLocks noChangeShapeType="1"/>
            </p:cNvSpPr>
            <p:nvPr/>
          </p:nvSpPr>
          <p:spPr bwMode="auto">
            <a:xfrm flipV="1">
              <a:off x="2880" y="2906"/>
              <a:ext cx="0" cy="24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81932" name="Text Box 22"/>
            <p:cNvSpPr txBox="1">
              <a:spLocks noChangeArrowheads="1"/>
            </p:cNvSpPr>
            <p:nvPr/>
          </p:nvSpPr>
          <p:spPr bwMode="auto">
            <a:xfrm>
              <a:off x="2674" y="3194"/>
              <a:ext cx="41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</a:rPr>
                <a:t>mid</a:t>
              </a:r>
            </a:p>
          </p:txBody>
        </p:sp>
      </p:grpSp>
      <p:sp>
        <p:nvSpPr>
          <p:cNvPr id="158743" name="Text Box 23"/>
          <p:cNvSpPr txBox="1">
            <a:spLocks noChangeArrowheads="1"/>
          </p:cNvSpPr>
          <p:nvPr/>
        </p:nvSpPr>
        <p:spPr bwMode="auto">
          <a:xfrm>
            <a:off x="3505200" y="5562600"/>
            <a:ext cx="2778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bg2"/>
                </a:solidFill>
              </a:rPr>
              <a:t>compare lo to 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4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PivotPlace (Median of Three)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Small “sorting” problem</a:t>
            </a:r>
          </a:p>
          <a:p>
            <a:pPr lvl="1">
              <a:defRPr/>
            </a:pPr>
            <a:r>
              <a:rPr lang="en-US" altLang="en-US"/>
              <a:t>three elements</a:t>
            </a:r>
          </a:p>
          <a:p>
            <a:pPr lvl="1">
              <a:defRPr/>
            </a:pPr>
            <a:r>
              <a:rPr lang="en-US" altLang="en-US"/>
              <a:t>but don’t move the elements!</a:t>
            </a:r>
          </a:p>
          <a:p>
            <a:pPr lvl="1">
              <a:defRPr/>
            </a:pPr>
            <a:r>
              <a:rPr lang="en-US" altLang="en-US"/>
              <a:t>find small, medium &amp; large</a:t>
            </a:r>
          </a:p>
        </p:txBody>
      </p:sp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2667000" y="4156075"/>
            <a:ext cx="4264025" cy="457200"/>
            <a:chOff x="1392" y="2640"/>
            <a:chExt cx="2686" cy="288"/>
          </a:xfrm>
        </p:grpSpPr>
        <p:sp>
          <p:nvSpPr>
            <p:cNvPr id="83984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17</a:t>
              </a:r>
            </a:p>
          </p:txBody>
        </p:sp>
        <p:sp>
          <p:nvSpPr>
            <p:cNvPr id="83985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24</a:t>
              </a:r>
            </a:p>
          </p:txBody>
        </p:sp>
        <p:sp>
          <p:nvSpPr>
            <p:cNvPr id="83986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12</a:t>
              </a:r>
            </a:p>
          </p:txBody>
        </p:sp>
        <p:sp>
          <p:nvSpPr>
            <p:cNvPr id="83987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11</a:t>
              </a:r>
            </a:p>
          </p:txBody>
        </p:sp>
        <p:sp>
          <p:nvSpPr>
            <p:cNvPr id="83988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32</a:t>
              </a:r>
            </a:p>
          </p:txBody>
        </p:sp>
        <p:sp>
          <p:nvSpPr>
            <p:cNvPr id="83989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94</a:t>
              </a:r>
            </a:p>
          </p:txBody>
        </p:sp>
        <p:sp>
          <p:nvSpPr>
            <p:cNvPr id="83990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81</a:t>
              </a:r>
            </a:p>
          </p:txBody>
        </p:sp>
        <p:sp>
          <p:nvSpPr>
            <p:cNvPr id="83991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29</a:t>
              </a:r>
            </a:p>
          </p:txBody>
        </p:sp>
      </p:grpSp>
      <p:sp>
        <p:nvSpPr>
          <p:cNvPr id="83973" name="Text Box 13"/>
          <p:cNvSpPr txBox="1">
            <a:spLocks noChangeArrowheads="1"/>
          </p:cNvSpPr>
          <p:nvPr/>
        </p:nvSpPr>
        <p:spPr bwMode="auto">
          <a:xfrm>
            <a:off x="1404938" y="4765675"/>
            <a:ext cx="8429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small</a:t>
            </a:r>
          </a:p>
        </p:txBody>
      </p:sp>
      <p:sp>
        <p:nvSpPr>
          <p:cNvPr id="83974" name="Text Box 14"/>
          <p:cNvSpPr txBox="1">
            <a:spLocks noChangeArrowheads="1"/>
          </p:cNvSpPr>
          <p:nvPr/>
        </p:nvSpPr>
        <p:spPr bwMode="auto">
          <a:xfrm>
            <a:off x="1066800" y="5202238"/>
            <a:ext cx="1181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medium</a:t>
            </a:r>
          </a:p>
        </p:txBody>
      </p:sp>
      <p:sp>
        <p:nvSpPr>
          <p:cNvPr id="83975" name="Text Box 15"/>
          <p:cNvSpPr txBox="1">
            <a:spLocks noChangeArrowheads="1"/>
          </p:cNvSpPr>
          <p:nvPr/>
        </p:nvSpPr>
        <p:spPr bwMode="auto">
          <a:xfrm>
            <a:off x="1455738" y="5638800"/>
            <a:ext cx="7921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large</a:t>
            </a:r>
          </a:p>
        </p:txBody>
      </p:sp>
      <p:sp>
        <p:nvSpPr>
          <p:cNvPr id="83976" name="Line 16"/>
          <p:cNvSpPr>
            <a:spLocks noChangeShapeType="1"/>
          </p:cNvSpPr>
          <p:nvPr/>
        </p:nvSpPr>
        <p:spPr bwMode="auto">
          <a:xfrm flipV="1">
            <a:off x="28956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83977" name="Line 17"/>
          <p:cNvSpPr>
            <a:spLocks noChangeShapeType="1"/>
          </p:cNvSpPr>
          <p:nvPr/>
        </p:nvSpPr>
        <p:spPr bwMode="auto">
          <a:xfrm flipV="1">
            <a:off x="45720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162834" name="AutoShape 18"/>
          <p:cNvCxnSpPr>
            <a:cxnSpLocks noChangeShapeType="1"/>
            <a:stCxn id="83973" idx="3"/>
            <a:endCxn id="83977" idx="0"/>
          </p:cNvCxnSpPr>
          <p:nvPr/>
        </p:nvCxnSpPr>
        <p:spPr bwMode="auto">
          <a:xfrm>
            <a:off x="2247900" y="4994275"/>
            <a:ext cx="2324100" cy="1588"/>
          </a:xfrm>
          <a:prstGeom prst="bentConnector4">
            <a:avLst>
              <a:gd name="adj1" fmla="val 14824"/>
              <a:gd name="adj2" fmla="val 14400005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162835" name="AutoShape 19"/>
          <p:cNvCxnSpPr>
            <a:cxnSpLocks noChangeShapeType="1"/>
            <a:stCxn id="83974" idx="3"/>
            <a:endCxn id="83976" idx="0"/>
          </p:cNvCxnSpPr>
          <p:nvPr/>
        </p:nvCxnSpPr>
        <p:spPr bwMode="auto">
          <a:xfrm flipV="1">
            <a:off x="2247900" y="4994275"/>
            <a:ext cx="647700" cy="4365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3219450" y="5562600"/>
            <a:ext cx="33512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bg2"/>
                </a:solidFill>
              </a:rPr>
              <a:t>compare </a:t>
            </a:r>
            <a:r>
              <a:rPr lang="en-US" altLang="en-US" sz="2800" i="1">
                <a:solidFill>
                  <a:schemeClr val="bg2"/>
                </a:solidFill>
              </a:rPr>
              <a:t>medium</a:t>
            </a:r>
            <a:r>
              <a:rPr lang="en-US" altLang="en-US" sz="2800">
                <a:solidFill>
                  <a:schemeClr val="bg2"/>
                </a:solidFill>
              </a:rPr>
              <a:t> to hi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6437313" y="4613275"/>
            <a:ext cx="420687" cy="914400"/>
            <a:chOff x="1692" y="2906"/>
            <a:chExt cx="265" cy="576"/>
          </a:xfrm>
        </p:grpSpPr>
        <p:sp>
          <p:nvSpPr>
            <p:cNvPr id="83982" name="Line 22"/>
            <p:cNvSpPr>
              <a:spLocks noChangeShapeType="1"/>
            </p:cNvSpPr>
            <p:nvPr/>
          </p:nvSpPr>
          <p:spPr bwMode="auto">
            <a:xfrm flipV="1">
              <a:off x="1824" y="2906"/>
              <a:ext cx="0" cy="24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3983" name="Text Box 23"/>
            <p:cNvSpPr txBox="1">
              <a:spLocks noChangeArrowheads="1"/>
            </p:cNvSpPr>
            <p:nvPr/>
          </p:nvSpPr>
          <p:spPr bwMode="auto">
            <a:xfrm>
              <a:off x="1692" y="3194"/>
              <a:ext cx="26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</a:rPr>
                <a:t>hi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2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36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PivotPlace (Median of Three)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Small “sorting” problem</a:t>
            </a:r>
          </a:p>
          <a:p>
            <a:pPr lvl="1">
              <a:defRPr/>
            </a:pPr>
            <a:r>
              <a:rPr lang="en-US" altLang="en-US"/>
              <a:t>three elements</a:t>
            </a:r>
          </a:p>
          <a:p>
            <a:pPr lvl="1">
              <a:defRPr/>
            </a:pPr>
            <a:r>
              <a:rPr lang="en-US" altLang="en-US"/>
              <a:t>but don’t move the elements!</a:t>
            </a:r>
          </a:p>
          <a:p>
            <a:pPr lvl="1">
              <a:defRPr/>
            </a:pPr>
            <a:r>
              <a:rPr lang="en-US" altLang="en-US"/>
              <a:t>find small, medium &amp; large</a:t>
            </a:r>
          </a:p>
        </p:txBody>
      </p:sp>
      <p:grpSp>
        <p:nvGrpSpPr>
          <p:cNvPr id="86020" name="Group 4"/>
          <p:cNvGrpSpPr>
            <a:grpSpLocks/>
          </p:cNvGrpSpPr>
          <p:nvPr/>
        </p:nvGrpSpPr>
        <p:grpSpPr bwMode="auto">
          <a:xfrm>
            <a:off x="2667000" y="4156075"/>
            <a:ext cx="4264025" cy="457200"/>
            <a:chOff x="1392" y="2640"/>
            <a:chExt cx="2686" cy="288"/>
          </a:xfrm>
        </p:grpSpPr>
        <p:sp>
          <p:nvSpPr>
            <p:cNvPr id="86032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17</a:t>
              </a:r>
            </a:p>
          </p:txBody>
        </p:sp>
        <p:sp>
          <p:nvSpPr>
            <p:cNvPr id="86033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24</a:t>
              </a:r>
            </a:p>
          </p:txBody>
        </p:sp>
        <p:sp>
          <p:nvSpPr>
            <p:cNvPr id="86034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12</a:t>
              </a:r>
            </a:p>
          </p:txBody>
        </p:sp>
        <p:sp>
          <p:nvSpPr>
            <p:cNvPr id="86035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11</a:t>
              </a:r>
            </a:p>
          </p:txBody>
        </p:sp>
        <p:sp>
          <p:nvSpPr>
            <p:cNvPr id="86036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32</a:t>
              </a:r>
            </a:p>
          </p:txBody>
        </p:sp>
        <p:sp>
          <p:nvSpPr>
            <p:cNvPr id="86037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94</a:t>
              </a:r>
            </a:p>
          </p:txBody>
        </p:sp>
        <p:sp>
          <p:nvSpPr>
            <p:cNvPr id="86038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81</a:t>
              </a:r>
            </a:p>
          </p:txBody>
        </p:sp>
        <p:sp>
          <p:nvSpPr>
            <p:cNvPr id="86039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29</a:t>
              </a:r>
            </a:p>
          </p:txBody>
        </p:sp>
      </p:grpSp>
      <p:sp>
        <p:nvSpPr>
          <p:cNvPr id="86021" name="Text Box 13"/>
          <p:cNvSpPr txBox="1">
            <a:spLocks noChangeArrowheads="1"/>
          </p:cNvSpPr>
          <p:nvPr/>
        </p:nvSpPr>
        <p:spPr bwMode="auto">
          <a:xfrm>
            <a:off x="1404938" y="4765675"/>
            <a:ext cx="8429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small</a:t>
            </a:r>
          </a:p>
        </p:txBody>
      </p:sp>
      <p:sp>
        <p:nvSpPr>
          <p:cNvPr id="86022" name="Text Box 14"/>
          <p:cNvSpPr txBox="1">
            <a:spLocks noChangeArrowheads="1"/>
          </p:cNvSpPr>
          <p:nvPr/>
        </p:nvSpPr>
        <p:spPr bwMode="auto">
          <a:xfrm>
            <a:off x="1066800" y="5202238"/>
            <a:ext cx="1181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medium</a:t>
            </a:r>
          </a:p>
        </p:txBody>
      </p:sp>
      <p:sp>
        <p:nvSpPr>
          <p:cNvPr id="86023" name="Text Box 15"/>
          <p:cNvSpPr txBox="1">
            <a:spLocks noChangeArrowheads="1"/>
          </p:cNvSpPr>
          <p:nvPr/>
        </p:nvSpPr>
        <p:spPr bwMode="auto">
          <a:xfrm>
            <a:off x="1455738" y="5638800"/>
            <a:ext cx="7921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large</a:t>
            </a:r>
          </a:p>
        </p:txBody>
      </p:sp>
      <p:sp>
        <p:nvSpPr>
          <p:cNvPr id="86024" name="Line 16"/>
          <p:cNvSpPr>
            <a:spLocks noChangeShapeType="1"/>
          </p:cNvSpPr>
          <p:nvPr/>
        </p:nvSpPr>
        <p:spPr bwMode="auto">
          <a:xfrm flipV="1">
            <a:off x="28956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86025" name="Line 17"/>
          <p:cNvSpPr>
            <a:spLocks noChangeShapeType="1"/>
          </p:cNvSpPr>
          <p:nvPr/>
        </p:nvSpPr>
        <p:spPr bwMode="auto">
          <a:xfrm flipV="1">
            <a:off x="45720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cxnSp>
        <p:nvCxnSpPr>
          <p:cNvPr id="86026" name="AutoShape 18"/>
          <p:cNvCxnSpPr>
            <a:cxnSpLocks noChangeShapeType="1"/>
            <a:stCxn id="86021" idx="3"/>
            <a:endCxn id="86025" idx="0"/>
          </p:cNvCxnSpPr>
          <p:nvPr/>
        </p:nvCxnSpPr>
        <p:spPr bwMode="auto">
          <a:xfrm>
            <a:off x="2247900" y="4994275"/>
            <a:ext cx="2324100" cy="1588"/>
          </a:xfrm>
          <a:prstGeom prst="bentConnector4">
            <a:avLst>
              <a:gd name="adj1" fmla="val 15097"/>
              <a:gd name="adj2" fmla="val 14400005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86027" name="AutoShape 19"/>
          <p:cNvCxnSpPr>
            <a:cxnSpLocks noChangeShapeType="1"/>
            <a:stCxn id="86022" idx="3"/>
            <a:endCxn id="86024" idx="0"/>
          </p:cNvCxnSpPr>
          <p:nvPr/>
        </p:nvCxnSpPr>
        <p:spPr bwMode="auto">
          <a:xfrm flipV="1">
            <a:off x="2247900" y="4994275"/>
            <a:ext cx="647700" cy="4365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86028" name="Text Box 20"/>
          <p:cNvSpPr txBox="1">
            <a:spLocks noChangeArrowheads="1"/>
          </p:cNvSpPr>
          <p:nvPr/>
        </p:nvSpPr>
        <p:spPr bwMode="auto">
          <a:xfrm>
            <a:off x="3219450" y="5562600"/>
            <a:ext cx="33512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bg2"/>
                </a:solidFill>
              </a:rPr>
              <a:t>compare </a:t>
            </a:r>
            <a:r>
              <a:rPr lang="en-US" altLang="en-US" sz="2800" i="1">
                <a:solidFill>
                  <a:schemeClr val="bg2"/>
                </a:solidFill>
              </a:rPr>
              <a:t>medium</a:t>
            </a:r>
            <a:r>
              <a:rPr lang="en-US" altLang="en-US" sz="2800">
                <a:solidFill>
                  <a:schemeClr val="bg2"/>
                </a:solidFill>
              </a:rPr>
              <a:t> to hi</a:t>
            </a:r>
          </a:p>
        </p:txBody>
      </p:sp>
      <p:sp>
        <p:nvSpPr>
          <p:cNvPr id="86029" name="Line 22"/>
          <p:cNvSpPr>
            <a:spLocks noChangeShapeType="1"/>
          </p:cNvSpPr>
          <p:nvPr/>
        </p:nvSpPr>
        <p:spPr bwMode="auto">
          <a:xfrm flipV="1">
            <a:off x="6646863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cxnSp>
        <p:nvCxnSpPr>
          <p:cNvPr id="165912" name="AutoShape 24"/>
          <p:cNvCxnSpPr>
            <a:cxnSpLocks noChangeShapeType="1"/>
            <a:stCxn id="86023" idx="3"/>
            <a:endCxn id="86024" idx="0"/>
          </p:cNvCxnSpPr>
          <p:nvPr/>
        </p:nvCxnSpPr>
        <p:spPr bwMode="auto">
          <a:xfrm flipV="1">
            <a:off x="2247900" y="4994275"/>
            <a:ext cx="647700" cy="873125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165913" name="AutoShape 25"/>
          <p:cNvCxnSpPr>
            <a:cxnSpLocks noChangeShapeType="1"/>
            <a:stCxn id="86022" idx="3"/>
            <a:endCxn id="86029" idx="0"/>
          </p:cNvCxnSpPr>
          <p:nvPr/>
        </p:nvCxnSpPr>
        <p:spPr bwMode="auto">
          <a:xfrm flipV="1">
            <a:off x="2247900" y="4994275"/>
            <a:ext cx="4398963" cy="4365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5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PivotPlace (Median of Three)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Small “sorting” problem</a:t>
            </a:r>
          </a:p>
          <a:p>
            <a:pPr lvl="1">
              <a:defRPr/>
            </a:pPr>
            <a:r>
              <a:rPr lang="en-US" altLang="en-US"/>
              <a:t>three elements</a:t>
            </a:r>
          </a:p>
          <a:p>
            <a:pPr lvl="1">
              <a:defRPr/>
            </a:pPr>
            <a:r>
              <a:rPr lang="en-US" altLang="en-US"/>
              <a:t>but don’t move the elements!</a:t>
            </a:r>
          </a:p>
          <a:p>
            <a:pPr lvl="1">
              <a:defRPr/>
            </a:pPr>
            <a:r>
              <a:rPr lang="en-US" altLang="en-US"/>
              <a:t>find small, medium &amp; large</a:t>
            </a:r>
          </a:p>
        </p:txBody>
      </p:sp>
      <p:grpSp>
        <p:nvGrpSpPr>
          <p:cNvPr id="88068" name="Group 4"/>
          <p:cNvGrpSpPr>
            <a:grpSpLocks/>
          </p:cNvGrpSpPr>
          <p:nvPr/>
        </p:nvGrpSpPr>
        <p:grpSpPr bwMode="auto">
          <a:xfrm>
            <a:off x="2667000" y="4156075"/>
            <a:ext cx="4264025" cy="457200"/>
            <a:chOff x="1392" y="2640"/>
            <a:chExt cx="2686" cy="288"/>
          </a:xfrm>
        </p:grpSpPr>
        <p:sp>
          <p:nvSpPr>
            <p:cNvPr id="88079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17</a:t>
              </a:r>
            </a:p>
          </p:txBody>
        </p:sp>
        <p:sp>
          <p:nvSpPr>
            <p:cNvPr id="88080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24</a:t>
              </a:r>
            </a:p>
          </p:txBody>
        </p:sp>
        <p:sp>
          <p:nvSpPr>
            <p:cNvPr id="88081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12</a:t>
              </a:r>
            </a:p>
          </p:txBody>
        </p:sp>
        <p:sp>
          <p:nvSpPr>
            <p:cNvPr id="88082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11</a:t>
              </a:r>
            </a:p>
          </p:txBody>
        </p:sp>
        <p:sp>
          <p:nvSpPr>
            <p:cNvPr id="88083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32</a:t>
              </a:r>
            </a:p>
          </p:txBody>
        </p:sp>
        <p:sp>
          <p:nvSpPr>
            <p:cNvPr id="88084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94</a:t>
              </a:r>
            </a:p>
          </p:txBody>
        </p:sp>
        <p:sp>
          <p:nvSpPr>
            <p:cNvPr id="88085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81</a:t>
              </a:r>
            </a:p>
          </p:txBody>
        </p:sp>
        <p:sp>
          <p:nvSpPr>
            <p:cNvPr id="88086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29</a:t>
              </a:r>
            </a:p>
          </p:txBody>
        </p:sp>
      </p:grpSp>
      <p:sp>
        <p:nvSpPr>
          <p:cNvPr id="88069" name="Text Box 13"/>
          <p:cNvSpPr txBox="1">
            <a:spLocks noChangeArrowheads="1"/>
          </p:cNvSpPr>
          <p:nvPr/>
        </p:nvSpPr>
        <p:spPr bwMode="auto">
          <a:xfrm>
            <a:off x="1404938" y="4765675"/>
            <a:ext cx="8429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small</a:t>
            </a:r>
          </a:p>
        </p:txBody>
      </p:sp>
      <p:sp>
        <p:nvSpPr>
          <p:cNvPr id="88070" name="Text Box 14"/>
          <p:cNvSpPr txBox="1">
            <a:spLocks noChangeArrowheads="1"/>
          </p:cNvSpPr>
          <p:nvPr/>
        </p:nvSpPr>
        <p:spPr bwMode="auto">
          <a:xfrm>
            <a:off x="1066800" y="5202238"/>
            <a:ext cx="1181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medium</a:t>
            </a:r>
          </a:p>
        </p:txBody>
      </p:sp>
      <p:sp>
        <p:nvSpPr>
          <p:cNvPr id="88071" name="Text Box 15"/>
          <p:cNvSpPr txBox="1">
            <a:spLocks noChangeArrowheads="1"/>
          </p:cNvSpPr>
          <p:nvPr/>
        </p:nvSpPr>
        <p:spPr bwMode="auto">
          <a:xfrm>
            <a:off x="1455738" y="5638800"/>
            <a:ext cx="7921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large</a:t>
            </a:r>
          </a:p>
        </p:txBody>
      </p:sp>
      <p:sp>
        <p:nvSpPr>
          <p:cNvPr id="88072" name="Line 16"/>
          <p:cNvSpPr>
            <a:spLocks noChangeShapeType="1"/>
          </p:cNvSpPr>
          <p:nvPr/>
        </p:nvSpPr>
        <p:spPr bwMode="auto">
          <a:xfrm flipV="1">
            <a:off x="28956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88073" name="Line 17"/>
          <p:cNvSpPr>
            <a:spLocks noChangeShapeType="1"/>
          </p:cNvSpPr>
          <p:nvPr/>
        </p:nvSpPr>
        <p:spPr bwMode="auto">
          <a:xfrm flipV="1">
            <a:off x="45720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88074" name="AutoShape 18"/>
          <p:cNvCxnSpPr>
            <a:cxnSpLocks noChangeShapeType="1"/>
            <a:stCxn id="88069" idx="3"/>
            <a:endCxn id="88073" idx="0"/>
          </p:cNvCxnSpPr>
          <p:nvPr/>
        </p:nvCxnSpPr>
        <p:spPr bwMode="auto">
          <a:xfrm>
            <a:off x="2247900" y="4994275"/>
            <a:ext cx="2324100" cy="1588"/>
          </a:xfrm>
          <a:prstGeom prst="bentConnector4">
            <a:avLst>
              <a:gd name="adj1" fmla="val 15028"/>
              <a:gd name="adj2" fmla="val 14400005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166932" name="Text Box 20"/>
          <p:cNvSpPr txBox="1">
            <a:spLocks noChangeArrowheads="1"/>
          </p:cNvSpPr>
          <p:nvPr/>
        </p:nvSpPr>
        <p:spPr bwMode="auto">
          <a:xfrm>
            <a:off x="2978150" y="5562600"/>
            <a:ext cx="3844925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i="1">
                <a:solidFill>
                  <a:schemeClr val="bg2"/>
                </a:solidFill>
              </a:rPr>
              <a:t>if medium changed:</a:t>
            </a:r>
          </a:p>
          <a:p>
            <a:r>
              <a:rPr lang="en-US" altLang="en-US" sz="2800">
                <a:solidFill>
                  <a:schemeClr val="bg2"/>
                </a:solidFill>
              </a:rPr>
              <a:t>compare </a:t>
            </a:r>
            <a:r>
              <a:rPr lang="en-US" altLang="en-US" sz="2800" i="1">
                <a:solidFill>
                  <a:schemeClr val="bg2"/>
                </a:solidFill>
              </a:rPr>
              <a:t>medium</a:t>
            </a:r>
            <a:r>
              <a:rPr lang="en-US" altLang="en-US" sz="2800">
                <a:solidFill>
                  <a:schemeClr val="bg2"/>
                </a:solidFill>
              </a:rPr>
              <a:t> to </a:t>
            </a:r>
            <a:r>
              <a:rPr lang="en-US" altLang="en-US" sz="2800" i="1">
                <a:solidFill>
                  <a:schemeClr val="bg2"/>
                </a:solidFill>
              </a:rPr>
              <a:t>small</a:t>
            </a:r>
          </a:p>
        </p:txBody>
      </p:sp>
      <p:sp>
        <p:nvSpPr>
          <p:cNvPr id="88076" name="Line 21"/>
          <p:cNvSpPr>
            <a:spLocks noChangeShapeType="1"/>
          </p:cNvSpPr>
          <p:nvPr/>
        </p:nvSpPr>
        <p:spPr bwMode="auto">
          <a:xfrm flipV="1">
            <a:off x="6646863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88077" name="AutoShape 22"/>
          <p:cNvCxnSpPr>
            <a:cxnSpLocks noChangeShapeType="1"/>
            <a:stCxn id="88071" idx="3"/>
            <a:endCxn id="88072" idx="0"/>
          </p:cNvCxnSpPr>
          <p:nvPr/>
        </p:nvCxnSpPr>
        <p:spPr bwMode="auto">
          <a:xfrm flipV="1">
            <a:off x="2247900" y="4994275"/>
            <a:ext cx="647700" cy="873125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88078" name="AutoShape 23"/>
          <p:cNvCxnSpPr>
            <a:cxnSpLocks noChangeShapeType="1"/>
            <a:stCxn id="88070" idx="3"/>
            <a:endCxn id="88076" idx="0"/>
          </p:cNvCxnSpPr>
          <p:nvPr/>
        </p:nvCxnSpPr>
        <p:spPr bwMode="auto">
          <a:xfrm flipV="1">
            <a:off x="2247900" y="4994275"/>
            <a:ext cx="4398963" cy="4365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6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3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PivotPlace (Median of Three)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Small “sorting” problem</a:t>
            </a:r>
          </a:p>
          <a:p>
            <a:pPr lvl="1">
              <a:defRPr/>
            </a:pPr>
            <a:r>
              <a:rPr lang="en-US" altLang="en-US"/>
              <a:t>three elements</a:t>
            </a:r>
          </a:p>
          <a:p>
            <a:pPr lvl="1">
              <a:defRPr/>
            </a:pPr>
            <a:r>
              <a:rPr lang="en-US" altLang="en-US"/>
              <a:t>but don’t move the elements!</a:t>
            </a:r>
          </a:p>
          <a:p>
            <a:pPr lvl="1">
              <a:defRPr/>
            </a:pPr>
            <a:r>
              <a:rPr lang="en-US" altLang="en-US"/>
              <a:t>find small, medium &amp; large</a:t>
            </a:r>
          </a:p>
        </p:txBody>
      </p:sp>
      <p:grpSp>
        <p:nvGrpSpPr>
          <p:cNvPr id="90116" name="Group 4"/>
          <p:cNvGrpSpPr>
            <a:grpSpLocks/>
          </p:cNvGrpSpPr>
          <p:nvPr/>
        </p:nvGrpSpPr>
        <p:grpSpPr bwMode="auto">
          <a:xfrm>
            <a:off x="2667000" y="4156075"/>
            <a:ext cx="4264025" cy="457200"/>
            <a:chOff x="1392" y="2640"/>
            <a:chExt cx="2686" cy="288"/>
          </a:xfrm>
        </p:grpSpPr>
        <p:sp>
          <p:nvSpPr>
            <p:cNvPr id="90128" name="Rectangle 5"/>
            <p:cNvSpPr>
              <a:spLocks noChangeArrowheads="1"/>
            </p:cNvSpPr>
            <p:nvPr/>
          </p:nvSpPr>
          <p:spPr bwMode="auto">
            <a:xfrm>
              <a:off x="340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17</a:t>
              </a:r>
            </a:p>
          </p:txBody>
        </p:sp>
        <p:sp>
          <p:nvSpPr>
            <p:cNvPr id="90129" name="Rectangle 6"/>
            <p:cNvSpPr>
              <a:spLocks noChangeArrowheads="1"/>
            </p:cNvSpPr>
            <p:nvPr/>
          </p:nvSpPr>
          <p:spPr bwMode="auto">
            <a:xfrm>
              <a:off x="307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24</a:t>
              </a:r>
            </a:p>
          </p:txBody>
        </p:sp>
        <p:sp>
          <p:nvSpPr>
            <p:cNvPr id="90130" name="Rectangle 7"/>
            <p:cNvSpPr>
              <a:spLocks noChangeArrowheads="1"/>
            </p:cNvSpPr>
            <p:nvPr/>
          </p:nvSpPr>
          <p:spPr bwMode="auto">
            <a:xfrm>
              <a:off x="273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12</a:t>
              </a:r>
            </a:p>
          </p:txBody>
        </p:sp>
        <p:sp>
          <p:nvSpPr>
            <p:cNvPr id="90131" name="Rectangle 8"/>
            <p:cNvSpPr>
              <a:spLocks noChangeArrowheads="1"/>
            </p:cNvSpPr>
            <p:nvPr/>
          </p:nvSpPr>
          <p:spPr bwMode="auto">
            <a:xfrm>
              <a:off x="239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11</a:t>
              </a:r>
            </a:p>
          </p:txBody>
        </p:sp>
        <p:sp>
          <p:nvSpPr>
            <p:cNvPr id="90132" name="Rectangle 9"/>
            <p:cNvSpPr>
              <a:spLocks noChangeArrowheads="1"/>
            </p:cNvSpPr>
            <p:nvPr/>
          </p:nvSpPr>
          <p:spPr bwMode="auto">
            <a:xfrm>
              <a:off x="2064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32</a:t>
              </a:r>
            </a:p>
          </p:txBody>
        </p:sp>
        <p:sp>
          <p:nvSpPr>
            <p:cNvPr id="90133" name="Rectangle 10"/>
            <p:cNvSpPr>
              <a:spLocks noChangeArrowheads="1"/>
            </p:cNvSpPr>
            <p:nvPr/>
          </p:nvSpPr>
          <p:spPr bwMode="auto">
            <a:xfrm>
              <a:off x="1728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94</a:t>
              </a:r>
            </a:p>
          </p:txBody>
        </p:sp>
        <p:sp>
          <p:nvSpPr>
            <p:cNvPr id="90134" name="Rectangle 11"/>
            <p:cNvSpPr>
              <a:spLocks noChangeArrowheads="1"/>
            </p:cNvSpPr>
            <p:nvPr/>
          </p:nvSpPr>
          <p:spPr bwMode="auto">
            <a:xfrm>
              <a:off x="139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81</a:t>
              </a:r>
            </a:p>
          </p:txBody>
        </p:sp>
        <p:sp>
          <p:nvSpPr>
            <p:cNvPr id="90135" name="Rectangle 12"/>
            <p:cNvSpPr>
              <a:spLocks noChangeArrowheads="1"/>
            </p:cNvSpPr>
            <p:nvPr/>
          </p:nvSpPr>
          <p:spPr bwMode="auto">
            <a:xfrm>
              <a:off x="374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altLang="en-US"/>
                <a:t>29</a:t>
              </a:r>
            </a:p>
          </p:txBody>
        </p:sp>
      </p:grpSp>
      <p:sp>
        <p:nvSpPr>
          <p:cNvPr id="90117" name="Text Box 13"/>
          <p:cNvSpPr txBox="1">
            <a:spLocks noChangeArrowheads="1"/>
          </p:cNvSpPr>
          <p:nvPr/>
        </p:nvSpPr>
        <p:spPr bwMode="auto">
          <a:xfrm>
            <a:off x="1404938" y="4765675"/>
            <a:ext cx="8429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small</a:t>
            </a: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1066800" y="5202238"/>
            <a:ext cx="1181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medium</a:t>
            </a:r>
          </a:p>
        </p:txBody>
      </p:sp>
      <p:sp>
        <p:nvSpPr>
          <p:cNvPr id="90119" name="Text Box 15"/>
          <p:cNvSpPr txBox="1">
            <a:spLocks noChangeArrowheads="1"/>
          </p:cNvSpPr>
          <p:nvPr/>
        </p:nvSpPr>
        <p:spPr bwMode="auto">
          <a:xfrm>
            <a:off x="1455738" y="5638800"/>
            <a:ext cx="7921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accent1"/>
                </a:solidFill>
              </a:rPr>
              <a:t>large</a:t>
            </a:r>
          </a:p>
        </p:txBody>
      </p:sp>
      <p:sp>
        <p:nvSpPr>
          <p:cNvPr id="90120" name="Line 16"/>
          <p:cNvSpPr>
            <a:spLocks noChangeShapeType="1"/>
          </p:cNvSpPr>
          <p:nvPr/>
        </p:nvSpPr>
        <p:spPr bwMode="auto">
          <a:xfrm flipV="1">
            <a:off x="28956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0121" name="Line 17"/>
          <p:cNvSpPr>
            <a:spLocks noChangeShapeType="1"/>
          </p:cNvSpPr>
          <p:nvPr/>
        </p:nvSpPr>
        <p:spPr bwMode="auto">
          <a:xfrm flipV="1">
            <a:off x="4572000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90122" name="AutoShape 18"/>
          <p:cNvCxnSpPr>
            <a:cxnSpLocks noChangeShapeType="1"/>
            <a:stCxn id="90117" idx="3"/>
            <a:endCxn id="90121" idx="0"/>
          </p:cNvCxnSpPr>
          <p:nvPr/>
        </p:nvCxnSpPr>
        <p:spPr bwMode="auto">
          <a:xfrm>
            <a:off x="2247900" y="4994275"/>
            <a:ext cx="2324100" cy="1588"/>
          </a:xfrm>
          <a:prstGeom prst="bentConnector4">
            <a:avLst>
              <a:gd name="adj1" fmla="val 15644"/>
              <a:gd name="adj2" fmla="val 14400005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90123" name="AutoShape 19"/>
          <p:cNvCxnSpPr>
            <a:cxnSpLocks noChangeShapeType="1"/>
            <a:stCxn id="90118" idx="3"/>
            <a:endCxn id="90120" idx="0"/>
          </p:cNvCxnSpPr>
          <p:nvPr/>
        </p:nvCxnSpPr>
        <p:spPr bwMode="auto">
          <a:xfrm flipV="1">
            <a:off x="2247900" y="4994275"/>
            <a:ext cx="647700" cy="4365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90124" name="Text Box 20"/>
          <p:cNvSpPr txBox="1">
            <a:spLocks noChangeArrowheads="1"/>
          </p:cNvSpPr>
          <p:nvPr/>
        </p:nvSpPr>
        <p:spPr bwMode="auto">
          <a:xfrm>
            <a:off x="3776663" y="5562600"/>
            <a:ext cx="22479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bg2"/>
                </a:solidFill>
              </a:rPr>
              <a:t>return </a:t>
            </a:r>
            <a:r>
              <a:rPr lang="en-US" altLang="en-US" sz="2800" i="1">
                <a:solidFill>
                  <a:schemeClr val="bg2"/>
                </a:solidFill>
              </a:rPr>
              <a:t>medium</a:t>
            </a:r>
          </a:p>
        </p:txBody>
      </p:sp>
      <p:sp>
        <p:nvSpPr>
          <p:cNvPr id="90125" name="Line 21"/>
          <p:cNvSpPr>
            <a:spLocks noChangeShapeType="1"/>
          </p:cNvSpPr>
          <p:nvPr/>
        </p:nvSpPr>
        <p:spPr bwMode="auto">
          <a:xfrm flipV="1">
            <a:off x="6646863" y="4613275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90126" name="AutoShape 22"/>
          <p:cNvCxnSpPr>
            <a:cxnSpLocks noChangeShapeType="1"/>
            <a:stCxn id="90119" idx="3"/>
            <a:endCxn id="90120" idx="0"/>
          </p:cNvCxnSpPr>
          <p:nvPr/>
        </p:nvCxnSpPr>
        <p:spPr bwMode="auto">
          <a:xfrm flipV="1">
            <a:off x="2247900" y="4994275"/>
            <a:ext cx="647700" cy="873125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90127" name="AutoShape 23"/>
          <p:cNvCxnSpPr>
            <a:cxnSpLocks noChangeShapeType="1"/>
            <a:stCxn id="90118" idx="3"/>
            <a:endCxn id="90125" idx="0"/>
          </p:cNvCxnSpPr>
          <p:nvPr/>
        </p:nvCxnSpPr>
        <p:spPr bwMode="auto">
          <a:xfrm flipV="1">
            <a:off x="2247900" y="4994275"/>
            <a:ext cx="4398963" cy="436563"/>
          </a:xfrm>
          <a:prstGeom prst="bent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PivotPlace (Median of Three)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/>
              <a:t>the </a:t>
            </a:r>
            <a:r>
              <a:rPr lang="en-US" altLang="en-US" sz="2800" dirty="0" err="1"/>
              <a:t>PivotPlace</a:t>
            </a:r>
            <a:r>
              <a:rPr lang="en-US" altLang="en-US" sz="2800" dirty="0"/>
              <a:t>(List A,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lo,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hi)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/>
              <a:t>	mid </a:t>
            </a:r>
            <a:r>
              <a:rPr lang="en-US" altLang="en-US" sz="2800" dirty="0">
                <a:sym typeface="Wingdings" pitchFamily="2" charset="2"/>
              </a:rPr>
              <a:t></a:t>
            </a:r>
            <a:r>
              <a:rPr lang="en-US" altLang="en-US" sz="2800" dirty="0"/>
              <a:t> lo + (hi – lo) ÷ 2;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/>
              <a:t>	if (A[mid] &lt; A[lo])	{ </a:t>
            </a:r>
            <a:r>
              <a:rPr lang="en-US" altLang="en-US" sz="2800" dirty="0" err="1"/>
              <a:t>sm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Wingdings" pitchFamily="2" charset="2"/>
              </a:rPr>
              <a:t> mid; res  lo; }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/>
              <a:t>	else	{ </a:t>
            </a:r>
            <a:r>
              <a:rPr lang="en-US" altLang="en-US" sz="2800" dirty="0" err="1"/>
              <a:t>sm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Wingdings" pitchFamily="2" charset="2"/>
              </a:rPr>
              <a:t> lo; res  mid; }</a:t>
            </a:r>
            <a:endParaRPr lang="en-US" altLang="en-US" sz="2800" dirty="0"/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/>
              <a:t>	if (A[hi] &lt; A[mid]) {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/>
              <a:t>		res </a:t>
            </a:r>
            <a:r>
              <a:rPr lang="en-US" altLang="en-US" sz="2800" dirty="0">
                <a:sym typeface="Wingdings" pitchFamily="2" charset="2"/>
              </a:rPr>
              <a:t> hi;	</a:t>
            </a:r>
            <a:r>
              <a:rPr lang="en-US" altLang="en-US" sz="2400" dirty="0">
                <a:solidFill>
                  <a:schemeClr val="accent1"/>
                </a:solidFill>
                <a:sym typeface="Wingdings" pitchFamily="2" charset="2"/>
              </a:rPr>
              <a:t>/* don’t need to keep track of lg */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		if (A[res] &lt; A[</a:t>
            </a:r>
            <a:r>
              <a:rPr lang="en-US" altLang="en-US" sz="2800" dirty="0" err="1">
                <a:sym typeface="Wingdings" pitchFamily="2" charset="2"/>
              </a:rPr>
              <a:t>sm</a:t>
            </a:r>
            <a:r>
              <a:rPr lang="en-US" altLang="en-US" sz="2800" dirty="0">
                <a:sym typeface="Wingdings" pitchFamily="2" charset="2"/>
              </a:rPr>
              <a:t>])	{ res  </a:t>
            </a:r>
            <a:r>
              <a:rPr lang="en-US" altLang="en-US" sz="2800" dirty="0" err="1">
                <a:sym typeface="Wingdings" pitchFamily="2" charset="2"/>
              </a:rPr>
              <a:t>sm</a:t>
            </a:r>
            <a:r>
              <a:rPr lang="en-US" altLang="en-US" sz="2800" dirty="0">
                <a:sym typeface="Wingdings" pitchFamily="2" charset="2"/>
              </a:rPr>
              <a:t>; }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	}</a:t>
            </a:r>
          </a:p>
          <a:p>
            <a:pPr marL="466725" indent="-466725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7594600" algn="r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	return res;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Show the evolution of the following list under quicksort.  Show the result after each call to Partition (use median of 3 pivot):</a:t>
            </a:r>
          </a:p>
          <a:p>
            <a:pPr lvl="1">
              <a:defRPr/>
            </a:pPr>
            <a:r>
              <a:rPr lang="en-US" altLang="en-US"/>
              <a:t>[15, 3, 21, 45, 7]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Partition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Always takes O(N) comparisons</a:t>
            </a:r>
          </a:p>
          <a:p>
            <a:pPr lvl="1">
              <a:defRPr/>
            </a:pPr>
            <a:r>
              <a:rPr lang="en-US" altLang="en-US" dirty="0"/>
              <a:t>start </a:t>
            </a:r>
            <a:r>
              <a:rPr lang="en-US" altLang="en-US" dirty="0" err="1"/>
              <a:t>i</a:t>
            </a:r>
            <a:r>
              <a:rPr lang="en-US" altLang="en-US" dirty="0"/>
              <a:t> at one end, j at the other</a:t>
            </a:r>
          </a:p>
          <a:p>
            <a:pPr lvl="1">
              <a:defRPr/>
            </a:pPr>
            <a:r>
              <a:rPr lang="en-US" altLang="en-US" dirty="0"/>
              <a:t>look at each item at most 2x (usually only 1x)</a:t>
            </a:r>
          </a:p>
          <a:p>
            <a:pPr>
              <a:defRPr/>
            </a:pPr>
            <a:r>
              <a:rPr lang="en-US" altLang="en-US" dirty="0"/>
              <a:t>Worst case reverses the list: N/2 swaps</a:t>
            </a:r>
          </a:p>
          <a:p>
            <a:pPr>
              <a:defRPr/>
            </a:pPr>
            <a:r>
              <a:rPr lang="en-US" altLang="en-US" dirty="0"/>
              <a:t>How long to pick the pivot?</a:t>
            </a:r>
          </a:p>
          <a:p>
            <a:pPr lvl="1">
              <a:defRPr/>
            </a:pPr>
            <a:r>
              <a:rPr lang="en-US" altLang="en-US" dirty="0"/>
              <a:t>median of 3 </a:t>
            </a:r>
            <a:r>
              <a:rPr lang="en-US" altLang="en-US" dirty="0">
                <a:sym typeface="Wingdings" panose="05000000000000000000" pitchFamily="2" charset="2"/>
              </a:rPr>
              <a:t> 2 or 3 comparisons</a:t>
            </a:r>
          </a:p>
          <a:p>
            <a:pPr lvl="1">
              <a:defRPr/>
            </a:pPr>
            <a:r>
              <a:rPr lang="en-US" altLang="en-US" dirty="0"/>
              <a:t>constant time (doesn’t depend on length of list)</a:t>
            </a:r>
          </a:p>
          <a:p>
            <a:pPr lvl="1">
              <a:defRPr/>
            </a:pPr>
            <a:r>
              <a:rPr lang="en-US" altLang="en-US" dirty="0"/>
              <a:t>that’s best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Complexity of Quick Sort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Worst case: pivot is biggest (smallest) item</a:t>
            </a:r>
          </a:p>
          <a:p>
            <a:pPr lvl="1">
              <a:defRPr/>
            </a:pPr>
            <a:r>
              <a:rPr lang="en-US" altLang="en-US"/>
              <a:t>each step reduces list by length 2</a:t>
            </a:r>
          </a:p>
          <a:p>
            <a:pPr lvl="1">
              <a:defRPr/>
            </a:pPr>
            <a:r>
              <a:rPr lang="en-US" altLang="en-US"/>
              <a:t>O(N + (N–2) + (N–4) + … + 3 + 1) time</a:t>
            </a:r>
          </a:p>
          <a:p>
            <a:pPr lvl="1">
              <a:defRPr/>
            </a:pPr>
            <a:r>
              <a:rPr lang="en-US" altLang="en-US"/>
              <a:t>= O(N</a:t>
            </a:r>
            <a:r>
              <a:rPr lang="en-US" altLang="en-US" baseline="30000"/>
              <a:t>2</a:t>
            </a:r>
            <a:r>
              <a:rPr lang="en-US" altLang="en-US"/>
              <a:t>) time</a:t>
            </a:r>
          </a:p>
          <a:p>
            <a:pPr>
              <a:defRPr/>
            </a:pPr>
            <a:r>
              <a:rPr lang="en-US" altLang="en-US"/>
              <a:t>Best case: pivot is median item</a:t>
            </a:r>
          </a:p>
          <a:p>
            <a:pPr lvl="1">
              <a:defRPr/>
            </a:pPr>
            <a:r>
              <a:rPr lang="en-US" altLang="en-US"/>
              <a:t>each step splits list in half</a:t>
            </a:r>
          </a:p>
          <a:p>
            <a:pPr lvl="1">
              <a:defRPr/>
            </a:pPr>
            <a:r>
              <a:rPr lang="en-US" altLang="en-US"/>
              <a:t>T(2N+1) = 2T(N) + O(N) = O(N </a:t>
            </a:r>
            <a:r>
              <a:rPr lang="en-US" altLang="en-US" i="1"/>
              <a:t>log</a:t>
            </a:r>
            <a:r>
              <a:rPr lang="en-US" altLang="en-US"/>
              <a:t> N) time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1458913" y="5791200"/>
            <a:ext cx="50339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Saw similar recurrence with merge sort</a:t>
            </a:r>
          </a:p>
        </p:txBody>
      </p:sp>
      <p:sp>
        <p:nvSpPr>
          <p:cNvPr id="98309" name="AutoShape 5"/>
          <p:cNvSpPr>
            <a:spLocks/>
          </p:cNvSpPr>
          <p:nvPr/>
        </p:nvSpPr>
        <p:spPr bwMode="auto">
          <a:xfrm rot="-5400000">
            <a:off x="3162300" y="3695700"/>
            <a:ext cx="457200" cy="3733800"/>
          </a:xfrm>
          <a:prstGeom prst="leftBrace">
            <a:avLst>
              <a:gd name="adj1" fmla="val 68056"/>
              <a:gd name="adj2" fmla="val 50000"/>
            </a:avLst>
          </a:pr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 altLang="en-US"/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Average Case Complexity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Assume each possible split is equally likely</a:t>
            </a:r>
          </a:p>
          <a:p>
            <a:pPr lvl="1">
              <a:defRPr/>
            </a:pPr>
            <a:endParaRPr lang="en-US" altLang="en-US"/>
          </a:p>
          <a:p>
            <a:pPr lvl="1">
              <a:defRPr/>
            </a:pPr>
            <a:r>
              <a:rPr lang="en-US" altLang="en-US"/>
              <a:t>N = 7:  1-5, or 2-4, or 3-3, or 4-2, or 5-1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endParaRPr lang="en-US" altLang="en-US"/>
          </a:p>
          <a:p>
            <a:pPr>
              <a:defRPr/>
            </a:pPr>
            <a:endParaRPr lang="en-US" altLang="en-US"/>
          </a:p>
          <a:p>
            <a:pPr lvl="1">
              <a:defRPr/>
            </a:pPr>
            <a:endParaRPr lang="en-US" altLang="en-US"/>
          </a:p>
          <a:p>
            <a:pPr lvl="1">
              <a:defRPr/>
            </a:pPr>
            <a:r>
              <a:rPr lang="en-US" altLang="en-US"/>
              <a:t>T(N) = O(N) + 2 * average(T(1) to T(N–2))</a:t>
            </a:r>
          </a:p>
        </p:txBody>
      </p:sp>
      <p:grpSp>
        <p:nvGrpSpPr>
          <p:cNvPr id="100356" name="Group 12"/>
          <p:cNvGrpSpPr>
            <a:grpSpLocks/>
          </p:cNvGrpSpPr>
          <p:nvPr/>
        </p:nvGrpSpPr>
        <p:grpSpPr bwMode="auto">
          <a:xfrm>
            <a:off x="2708275" y="2514600"/>
            <a:ext cx="3725863" cy="457200"/>
            <a:chOff x="1301" y="2640"/>
            <a:chExt cx="2347" cy="288"/>
          </a:xfrm>
        </p:grpSpPr>
        <p:sp>
          <p:nvSpPr>
            <p:cNvPr id="100397" name="Rectangle 5"/>
            <p:cNvSpPr>
              <a:spLocks noChangeArrowheads="1"/>
            </p:cNvSpPr>
            <p:nvPr/>
          </p:nvSpPr>
          <p:spPr bwMode="auto">
            <a:xfrm>
              <a:off x="3312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100398" name="Rectangle 6"/>
            <p:cNvSpPr>
              <a:spLocks noChangeArrowheads="1"/>
            </p:cNvSpPr>
            <p:nvPr/>
          </p:nvSpPr>
          <p:spPr bwMode="auto">
            <a:xfrm>
              <a:off x="2976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100399" name="Rectangle 7"/>
            <p:cNvSpPr>
              <a:spLocks noChangeArrowheads="1"/>
            </p:cNvSpPr>
            <p:nvPr/>
          </p:nvSpPr>
          <p:spPr bwMode="auto">
            <a:xfrm>
              <a:off x="264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100400" name="Rectangle 8"/>
            <p:cNvSpPr>
              <a:spLocks noChangeArrowheads="1"/>
            </p:cNvSpPr>
            <p:nvPr/>
          </p:nvSpPr>
          <p:spPr bwMode="auto">
            <a:xfrm>
              <a:off x="2309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100401" name="Rectangle 9"/>
            <p:cNvSpPr>
              <a:spLocks noChangeArrowheads="1"/>
            </p:cNvSpPr>
            <p:nvPr/>
          </p:nvSpPr>
          <p:spPr bwMode="auto">
            <a:xfrm>
              <a:off x="1973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402" name="Rectangle 10"/>
            <p:cNvSpPr>
              <a:spLocks noChangeArrowheads="1"/>
            </p:cNvSpPr>
            <p:nvPr/>
          </p:nvSpPr>
          <p:spPr bwMode="auto">
            <a:xfrm>
              <a:off x="1637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100403" name="Rectangle 11"/>
            <p:cNvSpPr>
              <a:spLocks noChangeArrowheads="1"/>
            </p:cNvSpPr>
            <p:nvPr/>
          </p:nvSpPr>
          <p:spPr bwMode="auto">
            <a:xfrm>
              <a:off x="130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81</a:t>
              </a:r>
            </a:p>
          </p:txBody>
        </p:sp>
      </p:grpSp>
      <p:grpSp>
        <p:nvGrpSpPr>
          <p:cNvPr id="100357" name="Group 48"/>
          <p:cNvGrpSpPr>
            <a:grpSpLocks/>
          </p:cNvGrpSpPr>
          <p:nvPr/>
        </p:nvGrpSpPr>
        <p:grpSpPr bwMode="auto">
          <a:xfrm>
            <a:off x="563563" y="3581400"/>
            <a:ext cx="3725862" cy="457200"/>
            <a:chOff x="336" y="3216"/>
            <a:chExt cx="2347" cy="288"/>
          </a:xfrm>
        </p:grpSpPr>
        <p:sp>
          <p:nvSpPr>
            <p:cNvPr id="100390" name="Rectangle 13"/>
            <p:cNvSpPr>
              <a:spLocks noChangeArrowheads="1"/>
            </p:cNvSpPr>
            <p:nvPr/>
          </p:nvSpPr>
          <p:spPr bwMode="auto">
            <a:xfrm>
              <a:off x="2347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100391" name="Rectangle 14"/>
            <p:cNvSpPr>
              <a:spLocks noChangeArrowheads="1"/>
            </p:cNvSpPr>
            <p:nvPr/>
          </p:nvSpPr>
          <p:spPr bwMode="auto">
            <a:xfrm>
              <a:off x="2011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100392" name="Rectangle 15"/>
            <p:cNvSpPr>
              <a:spLocks noChangeArrowheads="1"/>
            </p:cNvSpPr>
            <p:nvPr/>
          </p:nvSpPr>
          <p:spPr bwMode="auto">
            <a:xfrm>
              <a:off x="1680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100393" name="Rectangle 16"/>
            <p:cNvSpPr>
              <a:spLocks noChangeArrowheads="1"/>
            </p:cNvSpPr>
            <p:nvPr/>
          </p:nvSpPr>
          <p:spPr bwMode="auto">
            <a:xfrm>
              <a:off x="1344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81</a:t>
              </a:r>
            </a:p>
          </p:txBody>
        </p:sp>
        <p:sp>
          <p:nvSpPr>
            <p:cNvPr id="100394" name="Rectangle 17"/>
            <p:cNvSpPr>
              <a:spLocks noChangeArrowheads="1"/>
            </p:cNvSpPr>
            <p:nvPr/>
          </p:nvSpPr>
          <p:spPr bwMode="auto">
            <a:xfrm>
              <a:off x="1008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395" name="Rectangle 18"/>
            <p:cNvSpPr>
              <a:spLocks noChangeArrowheads="1"/>
            </p:cNvSpPr>
            <p:nvPr/>
          </p:nvSpPr>
          <p:spPr bwMode="auto">
            <a:xfrm>
              <a:off x="672" y="3216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100396" name="Rectangle 19"/>
            <p:cNvSpPr>
              <a:spLocks noChangeArrowheads="1"/>
            </p:cNvSpPr>
            <p:nvPr/>
          </p:nvSpPr>
          <p:spPr bwMode="auto">
            <a:xfrm>
              <a:off x="336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</p:grpSp>
      <p:grpSp>
        <p:nvGrpSpPr>
          <p:cNvPr id="100358" name="Group 49"/>
          <p:cNvGrpSpPr>
            <a:grpSpLocks/>
          </p:cNvGrpSpPr>
          <p:nvPr/>
        </p:nvGrpSpPr>
        <p:grpSpPr bwMode="auto">
          <a:xfrm>
            <a:off x="4854575" y="3581400"/>
            <a:ext cx="3725863" cy="457200"/>
            <a:chOff x="2981" y="3216"/>
            <a:chExt cx="2347" cy="288"/>
          </a:xfrm>
        </p:grpSpPr>
        <p:sp>
          <p:nvSpPr>
            <p:cNvPr id="100383" name="Rectangle 20"/>
            <p:cNvSpPr>
              <a:spLocks noChangeArrowheads="1"/>
            </p:cNvSpPr>
            <p:nvPr/>
          </p:nvSpPr>
          <p:spPr bwMode="auto">
            <a:xfrm>
              <a:off x="4992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81</a:t>
              </a:r>
            </a:p>
          </p:txBody>
        </p:sp>
        <p:sp>
          <p:nvSpPr>
            <p:cNvPr id="100384" name="Rectangle 21"/>
            <p:cNvSpPr>
              <a:spLocks noChangeArrowheads="1"/>
            </p:cNvSpPr>
            <p:nvPr/>
          </p:nvSpPr>
          <p:spPr bwMode="auto">
            <a:xfrm>
              <a:off x="4656" y="3216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385" name="Rectangle 22"/>
            <p:cNvSpPr>
              <a:spLocks noChangeArrowheads="1"/>
            </p:cNvSpPr>
            <p:nvPr/>
          </p:nvSpPr>
          <p:spPr bwMode="auto">
            <a:xfrm>
              <a:off x="4325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100386" name="Rectangle 23"/>
            <p:cNvSpPr>
              <a:spLocks noChangeArrowheads="1"/>
            </p:cNvSpPr>
            <p:nvPr/>
          </p:nvSpPr>
          <p:spPr bwMode="auto">
            <a:xfrm>
              <a:off x="3989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100387" name="Rectangle 24"/>
            <p:cNvSpPr>
              <a:spLocks noChangeArrowheads="1"/>
            </p:cNvSpPr>
            <p:nvPr/>
          </p:nvSpPr>
          <p:spPr bwMode="auto">
            <a:xfrm>
              <a:off x="3653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388" name="Rectangle 25"/>
            <p:cNvSpPr>
              <a:spLocks noChangeArrowheads="1"/>
            </p:cNvSpPr>
            <p:nvPr/>
          </p:nvSpPr>
          <p:spPr bwMode="auto">
            <a:xfrm>
              <a:off x="3317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100389" name="Rectangle 26"/>
            <p:cNvSpPr>
              <a:spLocks noChangeArrowheads="1"/>
            </p:cNvSpPr>
            <p:nvPr/>
          </p:nvSpPr>
          <p:spPr bwMode="auto">
            <a:xfrm>
              <a:off x="2981" y="321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</p:grpSp>
      <p:grpSp>
        <p:nvGrpSpPr>
          <p:cNvPr id="100359" name="Group 50"/>
          <p:cNvGrpSpPr>
            <a:grpSpLocks/>
          </p:cNvGrpSpPr>
          <p:nvPr/>
        </p:nvGrpSpPr>
        <p:grpSpPr bwMode="auto">
          <a:xfrm>
            <a:off x="563563" y="4305300"/>
            <a:ext cx="3725862" cy="457200"/>
            <a:chOff x="336" y="3648"/>
            <a:chExt cx="2347" cy="288"/>
          </a:xfrm>
        </p:grpSpPr>
        <p:sp>
          <p:nvSpPr>
            <p:cNvPr id="100376" name="Rectangle 27"/>
            <p:cNvSpPr>
              <a:spLocks noChangeArrowheads="1"/>
            </p:cNvSpPr>
            <p:nvPr/>
          </p:nvSpPr>
          <p:spPr bwMode="auto">
            <a:xfrm>
              <a:off x="2347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100377" name="Rectangle 28"/>
            <p:cNvSpPr>
              <a:spLocks noChangeArrowheads="1"/>
            </p:cNvSpPr>
            <p:nvPr/>
          </p:nvSpPr>
          <p:spPr bwMode="auto">
            <a:xfrm>
              <a:off x="2011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100378" name="Rectangle 29"/>
            <p:cNvSpPr>
              <a:spLocks noChangeArrowheads="1"/>
            </p:cNvSpPr>
            <p:nvPr/>
          </p:nvSpPr>
          <p:spPr bwMode="auto">
            <a:xfrm>
              <a:off x="1680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379" name="Rectangle 30"/>
            <p:cNvSpPr>
              <a:spLocks noChangeArrowheads="1"/>
            </p:cNvSpPr>
            <p:nvPr/>
          </p:nvSpPr>
          <p:spPr bwMode="auto">
            <a:xfrm>
              <a:off x="1344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81</a:t>
              </a:r>
            </a:p>
          </p:txBody>
        </p:sp>
        <p:sp>
          <p:nvSpPr>
            <p:cNvPr id="100380" name="Rectangle 31"/>
            <p:cNvSpPr>
              <a:spLocks noChangeArrowheads="1"/>
            </p:cNvSpPr>
            <p:nvPr/>
          </p:nvSpPr>
          <p:spPr bwMode="auto">
            <a:xfrm>
              <a:off x="1008" y="3648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100381" name="Rectangle 32"/>
            <p:cNvSpPr>
              <a:spLocks noChangeArrowheads="1"/>
            </p:cNvSpPr>
            <p:nvPr/>
          </p:nvSpPr>
          <p:spPr bwMode="auto">
            <a:xfrm>
              <a:off x="672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100382" name="Rectangle 33"/>
            <p:cNvSpPr>
              <a:spLocks noChangeArrowheads="1"/>
            </p:cNvSpPr>
            <p:nvPr/>
          </p:nvSpPr>
          <p:spPr bwMode="auto">
            <a:xfrm>
              <a:off x="336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</p:grpSp>
      <p:grpSp>
        <p:nvGrpSpPr>
          <p:cNvPr id="100360" name="Group 51"/>
          <p:cNvGrpSpPr>
            <a:grpSpLocks/>
          </p:cNvGrpSpPr>
          <p:nvPr/>
        </p:nvGrpSpPr>
        <p:grpSpPr bwMode="auto">
          <a:xfrm>
            <a:off x="4854575" y="4305300"/>
            <a:ext cx="3725863" cy="457200"/>
            <a:chOff x="2976" y="3648"/>
            <a:chExt cx="2347" cy="288"/>
          </a:xfrm>
        </p:grpSpPr>
        <p:sp>
          <p:nvSpPr>
            <p:cNvPr id="100369" name="Rectangle 34"/>
            <p:cNvSpPr>
              <a:spLocks noChangeArrowheads="1"/>
            </p:cNvSpPr>
            <p:nvPr/>
          </p:nvSpPr>
          <p:spPr bwMode="auto">
            <a:xfrm>
              <a:off x="4987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81</a:t>
              </a:r>
            </a:p>
          </p:txBody>
        </p:sp>
        <p:sp>
          <p:nvSpPr>
            <p:cNvPr id="100370" name="Rectangle 35"/>
            <p:cNvSpPr>
              <a:spLocks noChangeArrowheads="1"/>
            </p:cNvSpPr>
            <p:nvPr/>
          </p:nvSpPr>
          <p:spPr bwMode="auto">
            <a:xfrm>
              <a:off x="4651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371" name="Rectangle 36"/>
            <p:cNvSpPr>
              <a:spLocks noChangeArrowheads="1"/>
            </p:cNvSpPr>
            <p:nvPr/>
          </p:nvSpPr>
          <p:spPr bwMode="auto">
            <a:xfrm>
              <a:off x="4320" y="3648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100372" name="Rectangle 37"/>
            <p:cNvSpPr>
              <a:spLocks noChangeArrowheads="1"/>
            </p:cNvSpPr>
            <p:nvPr/>
          </p:nvSpPr>
          <p:spPr bwMode="auto">
            <a:xfrm>
              <a:off x="3984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100373" name="Rectangle 38"/>
            <p:cNvSpPr>
              <a:spLocks noChangeArrowheads="1"/>
            </p:cNvSpPr>
            <p:nvPr/>
          </p:nvSpPr>
          <p:spPr bwMode="auto">
            <a:xfrm>
              <a:off x="3648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100374" name="Rectangle 39"/>
            <p:cNvSpPr>
              <a:spLocks noChangeArrowheads="1"/>
            </p:cNvSpPr>
            <p:nvPr/>
          </p:nvSpPr>
          <p:spPr bwMode="auto">
            <a:xfrm>
              <a:off x="3312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100375" name="Rectangle 40"/>
            <p:cNvSpPr>
              <a:spLocks noChangeArrowheads="1"/>
            </p:cNvSpPr>
            <p:nvPr/>
          </p:nvSpPr>
          <p:spPr bwMode="auto">
            <a:xfrm>
              <a:off x="2976" y="36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</p:grpSp>
      <p:grpSp>
        <p:nvGrpSpPr>
          <p:cNvPr id="100361" name="Group 52"/>
          <p:cNvGrpSpPr>
            <a:grpSpLocks/>
          </p:cNvGrpSpPr>
          <p:nvPr/>
        </p:nvGrpSpPr>
        <p:grpSpPr bwMode="auto">
          <a:xfrm>
            <a:off x="2708275" y="5029200"/>
            <a:ext cx="3725863" cy="457200"/>
            <a:chOff x="1733" y="4032"/>
            <a:chExt cx="2347" cy="288"/>
          </a:xfrm>
        </p:grpSpPr>
        <p:sp>
          <p:nvSpPr>
            <p:cNvPr id="100362" name="Rectangle 41"/>
            <p:cNvSpPr>
              <a:spLocks noChangeArrowheads="1"/>
            </p:cNvSpPr>
            <p:nvPr/>
          </p:nvSpPr>
          <p:spPr bwMode="auto">
            <a:xfrm>
              <a:off x="3744" y="403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24</a:t>
              </a:r>
            </a:p>
          </p:txBody>
        </p:sp>
        <p:sp>
          <p:nvSpPr>
            <p:cNvPr id="100363" name="Rectangle 42"/>
            <p:cNvSpPr>
              <a:spLocks noChangeArrowheads="1"/>
            </p:cNvSpPr>
            <p:nvPr/>
          </p:nvSpPr>
          <p:spPr bwMode="auto">
            <a:xfrm>
              <a:off x="3408" y="403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81</a:t>
              </a:r>
            </a:p>
          </p:txBody>
        </p:sp>
        <p:sp>
          <p:nvSpPr>
            <p:cNvPr id="100364" name="Rectangle 43"/>
            <p:cNvSpPr>
              <a:spLocks noChangeArrowheads="1"/>
            </p:cNvSpPr>
            <p:nvPr/>
          </p:nvSpPr>
          <p:spPr bwMode="auto">
            <a:xfrm>
              <a:off x="3077" y="403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100365" name="Rectangle 44"/>
            <p:cNvSpPr>
              <a:spLocks noChangeArrowheads="1"/>
            </p:cNvSpPr>
            <p:nvPr/>
          </p:nvSpPr>
          <p:spPr bwMode="auto">
            <a:xfrm>
              <a:off x="2741" y="4032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100366" name="Rectangle 45"/>
            <p:cNvSpPr>
              <a:spLocks noChangeArrowheads="1"/>
            </p:cNvSpPr>
            <p:nvPr/>
          </p:nvSpPr>
          <p:spPr bwMode="auto">
            <a:xfrm>
              <a:off x="2405" y="403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100367" name="Rectangle 46"/>
            <p:cNvSpPr>
              <a:spLocks noChangeArrowheads="1"/>
            </p:cNvSpPr>
            <p:nvPr/>
          </p:nvSpPr>
          <p:spPr bwMode="auto">
            <a:xfrm>
              <a:off x="2069" y="403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100368" name="Rectangle 47"/>
            <p:cNvSpPr>
              <a:spLocks noChangeArrowheads="1"/>
            </p:cNvSpPr>
            <p:nvPr/>
          </p:nvSpPr>
          <p:spPr bwMode="auto">
            <a:xfrm>
              <a:off x="1733" y="403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6167438" y="1828800"/>
            <a:ext cx="4762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Calculated T(N)s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876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 u="sng"/>
              <a:t>	N	Formula	T(N)	Average So Far	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1 	1 	1	1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2	2	2	1.5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3	3 + 2*(1)	5	2.67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4	4 + 2*(1.5)	7	3.75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5	5 + 2*(2.67)	10.33	5.07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6	6 + 2*(3.75)	13.5	6.47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7	7 + 2*(5.07)	17.13	8.00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2165350" algn="ctr"/>
                <a:tab pos="3886200" algn="ctr"/>
                <a:tab pos="5943600" algn="ctr"/>
              </a:tabLst>
              <a:defRPr/>
            </a:pPr>
            <a:r>
              <a:rPr lang="en-US" altLang="en-US" sz="2800"/>
              <a:t>	8	8 + 2*(6.47)	20.94	9.61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Calculated T(N)s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876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u="sng" dirty="0"/>
              <a:t>	N	T(N)	N </a:t>
            </a:r>
            <a:r>
              <a:rPr lang="en-US" altLang="en-US" sz="2800" i="1" u="sng" dirty="0"/>
              <a:t>log</a:t>
            </a:r>
            <a:r>
              <a:rPr lang="en-US" altLang="en-US" sz="2800" u="sng" dirty="0"/>
              <a:t> N	T(N)/N </a:t>
            </a:r>
            <a:r>
              <a:rPr lang="en-US" altLang="en-US" sz="2800" i="1" u="sng" dirty="0"/>
              <a:t>log</a:t>
            </a:r>
            <a:r>
              <a:rPr lang="en-US" altLang="en-US" sz="2800" u="sng" dirty="0"/>
              <a:t> N	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1 	1	0	-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2	2	2	1.0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4	7	8	0.875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8	20.94	24	0.873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16	57.97	64	0.906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32	152.73	160	0.955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64	385.17	384	1.003</a:t>
            </a:r>
          </a:p>
          <a:p>
            <a:pPr marL="0" indent="0">
              <a:buFont typeface="Monotype Sorts" pitchFamily="2" charset="2"/>
              <a:buNone/>
              <a:tabLst>
                <a:tab pos="450850" algn="ctr"/>
                <a:tab pos="1828800" algn="ctr"/>
                <a:tab pos="3205163" algn="ctr"/>
                <a:tab pos="5033963" algn="ctr"/>
              </a:tabLst>
              <a:defRPr/>
            </a:pPr>
            <a:r>
              <a:rPr lang="en-US" altLang="en-US" sz="2800" dirty="0"/>
              <a:t>	128	937.37	896	1.046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72200" y="5982379"/>
            <a:ext cx="27745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1"/>
                </a:solidFill>
              </a:rPr>
              <a:t>Ratio is growing.</a:t>
            </a:r>
          </a:p>
          <a:p>
            <a:r>
              <a:rPr lang="en-CA" b="0" i="1" dirty="0">
                <a:solidFill>
                  <a:schemeClr val="accent1"/>
                </a:solidFill>
              </a:rPr>
              <a:t>Worse</a:t>
            </a:r>
            <a:r>
              <a:rPr lang="en-CA" b="0" dirty="0">
                <a:solidFill>
                  <a:schemeClr val="accent1"/>
                </a:solidFill>
              </a:rPr>
              <a:t> than N log N?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Average Case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Should be between best and worst cases</a:t>
            </a:r>
          </a:p>
          <a:p>
            <a:pPr lvl="1"/>
            <a:r>
              <a:rPr lang="en-CA" dirty="0"/>
              <a:t>between O(N </a:t>
            </a:r>
            <a:r>
              <a:rPr lang="en-CA" i="1" dirty="0"/>
              <a:t>log</a:t>
            </a:r>
            <a:r>
              <a:rPr lang="en-CA" dirty="0"/>
              <a:t> N) and O(N</a:t>
            </a:r>
            <a:r>
              <a:rPr lang="en-CA" baseline="30000" dirty="0"/>
              <a:t>2</a:t>
            </a:r>
            <a:r>
              <a:rPr lang="en-CA" dirty="0"/>
              <a:t>)</a:t>
            </a:r>
          </a:p>
          <a:p>
            <a:r>
              <a:rPr lang="en-CA" dirty="0"/>
              <a:t>Solve by inspection?  Hard to do the math!</a:t>
            </a:r>
          </a:p>
          <a:p>
            <a:pPr lvl="1"/>
            <a:r>
              <a:rPr lang="en-CA" dirty="0"/>
              <a:t>but it </a:t>
            </a:r>
            <a:r>
              <a:rPr lang="en-CA" i="1" dirty="0"/>
              <a:t>looks</a:t>
            </a:r>
            <a:r>
              <a:rPr lang="en-CA" dirty="0"/>
              <a:t> like N </a:t>
            </a:r>
            <a:r>
              <a:rPr lang="en-CA" i="1" dirty="0"/>
              <a:t>log</a:t>
            </a:r>
            <a:r>
              <a:rPr lang="en-CA" dirty="0"/>
              <a:t> N</a:t>
            </a:r>
          </a:p>
          <a:p>
            <a:pPr lvl="1"/>
            <a:r>
              <a:rPr lang="en-CA" dirty="0"/>
              <a:t>can we prove it?</a:t>
            </a:r>
          </a:p>
          <a:p>
            <a:pPr lvl="2"/>
            <a:r>
              <a:rPr lang="en-CA" dirty="0"/>
              <a:t>also hard…</a:t>
            </a:r>
          </a:p>
          <a:p>
            <a:pPr lvl="2"/>
            <a:r>
              <a:rPr lang="en-CA" i="1" dirty="0"/>
              <a:t>we</a:t>
            </a:r>
            <a:r>
              <a:rPr lang="en-CA" dirty="0"/>
              <a:t> can’t</a:t>
            </a:r>
          </a:p>
          <a:p>
            <a:pPr lvl="2"/>
            <a:r>
              <a:rPr lang="en-CA" i="1" dirty="0"/>
              <a:t>someone</a:t>
            </a:r>
            <a:r>
              <a:rPr lang="en-CA" dirty="0"/>
              <a:t> has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8862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Quicksort </a:t>
            </a:r>
            <a:r>
              <a:rPr lang="en-US" altLang="en-US" i="1"/>
              <a:t>v.</a:t>
            </a:r>
            <a:r>
              <a:rPr lang="en-US" altLang="en-US"/>
              <a:t> Merge Sort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Both O(N </a:t>
            </a:r>
            <a:r>
              <a:rPr lang="en-US" altLang="en-US" i="1" dirty="0"/>
              <a:t>log</a:t>
            </a:r>
            <a:r>
              <a:rPr lang="en-US" altLang="en-US" dirty="0"/>
              <a:t> N) average case</a:t>
            </a:r>
          </a:p>
          <a:p>
            <a:pPr>
              <a:defRPr/>
            </a:pPr>
            <a:r>
              <a:rPr lang="en-US" altLang="en-US" dirty="0" err="1"/>
              <a:t>Quicksort</a:t>
            </a:r>
            <a:r>
              <a:rPr lang="en-US" altLang="en-US" dirty="0"/>
              <a:t> does less copying</a:t>
            </a:r>
          </a:p>
          <a:p>
            <a:pPr lvl="1">
              <a:defRPr/>
            </a:pPr>
            <a:r>
              <a:rPr lang="en-US" altLang="en-US" dirty="0"/>
              <a:t>no merge/copy</a:t>
            </a:r>
          </a:p>
          <a:p>
            <a:pPr>
              <a:defRPr/>
            </a:pPr>
            <a:r>
              <a:rPr lang="en-US" altLang="en-US" dirty="0" err="1"/>
              <a:t>Quicksort</a:t>
            </a:r>
            <a:r>
              <a:rPr lang="en-US" altLang="en-US" dirty="0"/>
              <a:t> uses less extra space</a:t>
            </a:r>
          </a:p>
          <a:p>
            <a:pPr lvl="1">
              <a:defRPr/>
            </a:pPr>
            <a:r>
              <a:rPr lang="en-US" altLang="en-US" dirty="0" err="1"/>
              <a:t>mergesort</a:t>
            </a:r>
            <a:r>
              <a:rPr lang="en-US" altLang="en-US" dirty="0"/>
              <a:t> needs O(N) space, quick O(1)</a:t>
            </a:r>
          </a:p>
          <a:p>
            <a:pPr lvl="2">
              <a:defRPr/>
            </a:pPr>
            <a:r>
              <a:rPr lang="en-US" altLang="en-US" dirty="0"/>
              <a:t>but both O(log N) for call stack</a:t>
            </a:r>
          </a:p>
          <a:p>
            <a:pPr>
              <a:defRPr/>
            </a:pPr>
            <a:r>
              <a:rPr lang="en-US" altLang="en-US" dirty="0" err="1"/>
              <a:t>Quicksort</a:t>
            </a:r>
            <a:r>
              <a:rPr lang="en-US" altLang="en-US" dirty="0"/>
              <a:t> typically runs faster</a:t>
            </a:r>
          </a:p>
          <a:p>
            <a:pPr lvl="1">
              <a:defRPr/>
            </a:pPr>
            <a:r>
              <a:rPr lang="en-US" altLang="en-US" dirty="0"/>
              <a:t>but occasional worst-case </a:t>
            </a:r>
            <a:r>
              <a:rPr lang="en-US" altLang="en-US" dirty="0" err="1"/>
              <a:t>behaviour</a:t>
            </a:r>
            <a:r>
              <a:rPr lang="en-US" altLang="en-US" dirty="0"/>
              <a:t> N</a:t>
            </a:r>
            <a:r>
              <a:rPr lang="en-US" altLang="en-US" baseline="30000" dirty="0"/>
              <a:t>2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On Sorting Short Lists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QS slower than insertion sort on short lists</a:t>
            </a:r>
          </a:p>
          <a:p>
            <a:pPr lvl="1">
              <a:defRPr/>
            </a:pPr>
            <a:r>
              <a:rPr lang="en-US" altLang="en-US" dirty="0"/>
              <a:t>splits more likely to be uneven</a:t>
            </a:r>
          </a:p>
          <a:p>
            <a:pPr lvl="1">
              <a:defRPr/>
            </a:pPr>
            <a:r>
              <a:rPr lang="en-US" altLang="en-US" dirty="0"/>
              <a:t>short means less than about 10 to 30 items</a:t>
            </a:r>
          </a:p>
          <a:p>
            <a:pPr lvl="1">
              <a:defRPr/>
            </a:pPr>
            <a:r>
              <a:rPr lang="en-US" altLang="en-US" dirty="0"/>
              <a:t>(exact # depends on implementation)</a:t>
            </a:r>
          </a:p>
          <a:p>
            <a:pPr>
              <a:defRPr/>
            </a:pPr>
            <a:r>
              <a:rPr lang="en-US" altLang="en-US" dirty="0"/>
              <a:t>Can use a “cut-off” length</a:t>
            </a:r>
          </a:p>
          <a:p>
            <a:pPr lvl="1">
              <a:defRPr/>
            </a:pPr>
            <a:r>
              <a:rPr lang="en-US" altLang="en-US" dirty="0"/>
              <a:t>below that length use insertion (or Shell) sort</a:t>
            </a:r>
          </a:p>
          <a:p>
            <a:pPr>
              <a:defRPr/>
            </a:pPr>
            <a:r>
              <a:rPr lang="en-US" altLang="en-US" dirty="0"/>
              <a:t>Small improvements in Partition are possible</a:t>
            </a:r>
          </a:p>
          <a:p>
            <a:pPr lvl="1">
              <a:defRPr/>
            </a:pPr>
            <a:r>
              <a:rPr lang="en-US" altLang="en-US" dirty="0"/>
              <a:t>every little bit helps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Modified Quicksort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/>
              <a:t>to QuicksortCut(list A, int lo, int hi)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/>
              <a:t>	if (lo+CUTOFF &lt; hi)</a:t>
            </a:r>
            <a:endParaRPr lang="en-US" altLang="en-US">
              <a:solidFill>
                <a:srgbClr val="FFFF00"/>
              </a:solidFill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altLang="en-US"/>
              <a:t>		mid </a:t>
            </a:r>
            <a:r>
              <a:rPr lang="en-US" altLang="en-US">
                <a:sym typeface="Wingdings" pitchFamily="2" charset="2"/>
              </a:rPr>
              <a:t> Partition(A, lo, hi);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>
                <a:sym typeface="Wingdings" pitchFamily="2" charset="2"/>
              </a:rPr>
              <a:t>		QuicksortCut(A, lo, mid–1);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>
                <a:sym typeface="Wingdings" pitchFamily="2" charset="2"/>
              </a:rPr>
              <a:t>		QuicksortCut(A, mid+1, hi);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>
                <a:sym typeface="Wingdings" pitchFamily="2" charset="2"/>
              </a:rPr>
              <a:t>	else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>
                <a:sym typeface="Wingdings" pitchFamily="2" charset="2"/>
              </a:rPr>
              <a:t>		InsertionSort(A, lo, hi);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QuickSelect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idea of partitioning can be used in other problems, such as finding the median</a:t>
            </a:r>
          </a:p>
          <a:p>
            <a:pPr lvl="1">
              <a:defRPr/>
            </a:pPr>
            <a:r>
              <a:rPr lang="en-US" altLang="en-US" dirty="0"/>
              <a:t>partition the list</a:t>
            </a:r>
          </a:p>
          <a:p>
            <a:pPr lvl="1">
              <a:defRPr/>
            </a:pPr>
            <a:r>
              <a:rPr lang="en-US" altLang="en-US" dirty="0"/>
              <a:t>find out which side the median is on</a:t>
            </a:r>
          </a:p>
          <a:p>
            <a:pPr lvl="1">
              <a:defRPr/>
            </a:pPr>
            <a:r>
              <a:rPr lang="en-US" altLang="en-US" dirty="0"/>
              <a:t>continue on that side only</a:t>
            </a:r>
          </a:p>
          <a:p>
            <a:pPr>
              <a:defRPr/>
            </a:pPr>
            <a:r>
              <a:rPr lang="en-US" altLang="en-US" dirty="0"/>
              <a:t>Similarly for finding the </a:t>
            </a:r>
            <a:r>
              <a:rPr lang="en-US" altLang="en-US" i="1" dirty="0" err="1"/>
              <a:t>k</a:t>
            </a:r>
            <a:r>
              <a:rPr lang="en-US" altLang="en-US" baseline="30000" dirty="0" err="1"/>
              <a:t>th</a:t>
            </a:r>
            <a:r>
              <a:rPr lang="en-US" altLang="en-US" dirty="0"/>
              <a:t> largest item…</a:t>
            </a:r>
          </a:p>
          <a:p>
            <a:pPr lvl="1">
              <a:defRPr/>
            </a:pPr>
            <a:r>
              <a:rPr lang="en-US" altLang="en-US" dirty="0"/>
              <a:t>median is just special case:  </a:t>
            </a:r>
            <a:r>
              <a:rPr lang="en-US" altLang="en-US" i="1" dirty="0"/>
              <a:t>k</a:t>
            </a:r>
            <a:r>
              <a:rPr lang="en-US" altLang="en-US" dirty="0"/>
              <a:t> = N/2</a:t>
            </a:r>
          </a:p>
          <a:p>
            <a:pPr>
              <a:defRPr/>
            </a:pPr>
            <a:r>
              <a:rPr lang="en-US" altLang="en-US" dirty="0"/>
              <a:t>…and the k largest/smallest items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Find median of the following list</a:t>
            </a:r>
          </a:p>
          <a:p>
            <a:pPr lvl="2">
              <a:defRPr/>
            </a:pPr>
            <a:r>
              <a:rPr lang="en-US" altLang="en-US" dirty="0"/>
              <a:t>length is 13, so median is at position 6 (</a:t>
            </a:r>
            <a:r>
              <a:rPr lang="en-US" altLang="en-US" dirty="0">
                <a:solidFill>
                  <a:schemeClr val="accent1"/>
                </a:solidFill>
              </a:rPr>
              <a:t>in blue</a:t>
            </a:r>
            <a:r>
              <a:rPr lang="en-US" altLang="en-US" dirty="0"/>
              <a:t>)</a:t>
            </a:r>
          </a:p>
          <a:p>
            <a:pPr lvl="1">
              <a:defRPr/>
            </a:pPr>
            <a:r>
              <a:rPr lang="en-US" altLang="en-US" dirty="0"/>
              <a:t>[63, 82, 68, 87, 51, 42, </a:t>
            </a:r>
            <a:r>
              <a:rPr lang="en-US" altLang="en-US" dirty="0">
                <a:solidFill>
                  <a:schemeClr val="accent1"/>
                </a:solidFill>
              </a:rPr>
              <a:t>15</a:t>
            </a:r>
            <a:r>
              <a:rPr lang="en-US" altLang="en-US" dirty="0"/>
              <a:t>, 39, 35, 58, 52, 51, 44]</a:t>
            </a:r>
          </a:p>
          <a:p>
            <a:pPr lvl="1">
              <a:buNone/>
              <a:defRPr/>
            </a:pP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[35, 39, 15, 42 </a:t>
            </a:r>
            <a:r>
              <a:rPr lang="en-US" altLang="en-US" u="sng" dirty="0"/>
              <a:t>| 44 |</a:t>
            </a:r>
            <a:r>
              <a:rPr lang="en-US" altLang="en-US" dirty="0"/>
              <a:t> 87, </a:t>
            </a:r>
            <a:r>
              <a:rPr lang="en-US" altLang="en-US" dirty="0">
                <a:solidFill>
                  <a:schemeClr val="accent1"/>
                </a:solidFill>
              </a:rPr>
              <a:t>68</a:t>
            </a:r>
            <a:r>
              <a:rPr lang="en-US" altLang="en-US" dirty="0"/>
              <a:t>, 82, 63, 58, 52, 51, 51]</a:t>
            </a:r>
          </a:p>
          <a:p>
            <a:pPr lvl="1">
              <a:defRPr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chemeClr val="bg1"/>
                </a:solidFill>
              </a:rPr>
              <a:t>35, 39, 15, 42, 44, </a:t>
            </a:r>
            <a:r>
              <a:rPr lang="en-US" altLang="en-US" dirty="0"/>
              <a:t>87, </a:t>
            </a:r>
            <a:r>
              <a:rPr lang="en-US" altLang="en-US" dirty="0">
                <a:solidFill>
                  <a:schemeClr val="accent1"/>
                </a:solidFill>
              </a:rPr>
              <a:t>68</a:t>
            </a:r>
            <a:r>
              <a:rPr lang="en-US" altLang="en-US" dirty="0"/>
              <a:t>, 82, 63, 58, 52, 51, 51]</a:t>
            </a:r>
            <a:endParaRPr lang="en-US" altLang="en-US" dirty="0">
              <a:sym typeface="Wingdings" pitchFamily="2" charset="2"/>
            </a:endParaRPr>
          </a:p>
          <a:p>
            <a:pPr lvl="1">
              <a:buNone/>
              <a:defRPr/>
            </a:pP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[</a:t>
            </a:r>
            <a:r>
              <a:rPr lang="en-US" altLang="en-US" dirty="0">
                <a:solidFill>
                  <a:schemeClr val="bg1"/>
                </a:solidFill>
              </a:rPr>
              <a:t>35, 39, 15, 42, 44, </a:t>
            </a:r>
            <a:r>
              <a:rPr lang="en-US" altLang="en-US" dirty="0"/>
              <a:t>51, </a:t>
            </a:r>
            <a:r>
              <a:rPr lang="en-US" altLang="en-US" dirty="0">
                <a:solidFill>
                  <a:schemeClr val="accent1"/>
                </a:solidFill>
              </a:rPr>
              <a:t>51</a:t>
            </a:r>
            <a:r>
              <a:rPr lang="en-US" altLang="en-US" dirty="0"/>
              <a:t>, 52, 58 </a:t>
            </a:r>
            <a:r>
              <a:rPr lang="en-US" altLang="en-US" u="sng" dirty="0"/>
              <a:t>| 63 |</a:t>
            </a:r>
            <a:r>
              <a:rPr lang="en-US" altLang="en-US" dirty="0"/>
              <a:t> 82, 68, 87]</a:t>
            </a:r>
            <a:endParaRPr lang="en-US" altLang="en-US" dirty="0">
              <a:sym typeface="Wingdings" pitchFamily="2" charset="2"/>
            </a:endParaRPr>
          </a:p>
          <a:p>
            <a:pPr lvl="1">
              <a:defRPr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chemeClr val="bg1"/>
                </a:solidFill>
              </a:rPr>
              <a:t>35, 39, 15, 42, 44, </a:t>
            </a:r>
            <a:r>
              <a:rPr lang="en-US" altLang="en-US" dirty="0"/>
              <a:t>51, </a:t>
            </a:r>
            <a:r>
              <a:rPr lang="en-US" altLang="en-US" dirty="0">
                <a:solidFill>
                  <a:schemeClr val="accent1"/>
                </a:solidFill>
              </a:rPr>
              <a:t>51</a:t>
            </a:r>
            <a:r>
              <a:rPr lang="en-US" altLang="en-US" dirty="0"/>
              <a:t>, 52, 58</a:t>
            </a:r>
            <a:r>
              <a:rPr lang="en-US" altLang="en-US" dirty="0">
                <a:solidFill>
                  <a:schemeClr val="bg1"/>
                </a:solidFill>
              </a:rPr>
              <a:t>, 63, 82, 68, 87</a:t>
            </a:r>
            <a:r>
              <a:rPr lang="en-US" altLang="en-US" dirty="0"/>
              <a:t>]</a:t>
            </a:r>
          </a:p>
          <a:p>
            <a:pPr lvl="1">
              <a:buNone/>
              <a:defRPr/>
            </a:pP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[</a:t>
            </a:r>
            <a:r>
              <a:rPr lang="en-US" altLang="en-US" dirty="0">
                <a:solidFill>
                  <a:schemeClr val="bg1"/>
                </a:solidFill>
              </a:rPr>
              <a:t>35, 39, 15, 42, 44, </a:t>
            </a:r>
            <a:r>
              <a:rPr lang="en-US" altLang="en-US" dirty="0"/>
              <a:t>51 </a:t>
            </a:r>
            <a:r>
              <a:rPr lang="en-US" altLang="en-US" u="sng" dirty="0"/>
              <a:t>| </a:t>
            </a:r>
            <a:r>
              <a:rPr lang="en-US" altLang="en-US" u="sng" dirty="0">
                <a:solidFill>
                  <a:schemeClr val="accent1"/>
                </a:solidFill>
              </a:rPr>
              <a:t>51</a:t>
            </a:r>
            <a:r>
              <a:rPr lang="en-US" altLang="en-US" u="sng" dirty="0"/>
              <a:t> |</a:t>
            </a:r>
            <a:r>
              <a:rPr lang="en-US" altLang="en-US" dirty="0"/>
              <a:t> 58, 52</a:t>
            </a:r>
            <a:r>
              <a:rPr lang="en-US" altLang="en-US" dirty="0">
                <a:solidFill>
                  <a:schemeClr val="bg1"/>
                </a:solidFill>
              </a:rPr>
              <a:t>, 63, 82, 68, 87</a:t>
            </a:r>
            <a:r>
              <a:rPr lang="en-US" altLang="en-US" dirty="0"/>
              <a:t>]</a:t>
            </a:r>
          </a:p>
          <a:p>
            <a:pPr lvl="1">
              <a:defRPr/>
            </a:pPr>
            <a:r>
              <a:rPr lang="en-US" altLang="en-US" dirty="0"/>
              <a:t>pivot is in the median position </a:t>
            </a:r>
            <a:r>
              <a:rPr lang="en-US" altLang="en-US" dirty="0">
                <a:sym typeface="Wingdings" pitchFamily="2" charset="2"/>
              </a:rPr>
              <a:t> median is 51</a:t>
            </a:r>
            <a:endParaRPr lang="en-US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Find the top 3 scores in the following list:</a:t>
            </a:r>
          </a:p>
          <a:p>
            <a:pPr lvl="2">
              <a:defRPr/>
            </a:pPr>
            <a:r>
              <a:rPr lang="en-US" altLang="en-US" dirty="0"/>
              <a:t>top three positions </a:t>
            </a:r>
            <a:r>
              <a:rPr lang="en-US" altLang="en-US" dirty="0" err="1"/>
              <a:t>coloured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accent1"/>
                </a:solidFill>
              </a:rPr>
              <a:t>blue</a:t>
            </a:r>
            <a:r>
              <a:rPr lang="en-US" altLang="en-US" dirty="0"/>
              <a:t> for reference</a:t>
            </a:r>
          </a:p>
          <a:p>
            <a:pPr lvl="1">
              <a:defRPr/>
            </a:pPr>
            <a:r>
              <a:rPr lang="en-US" altLang="en-US" dirty="0"/>
              <a:t>[63, 82, 68, 87, 51, 42, 15, 39, 35, 58, </a:t>
            </a:r>
            <a:r>
              <a:rPr lang="en-US" altLang="en-US" dirty="0">
                <a:solidFill>
                  <a:schemeClr val="accent1"/>
                </a:solidFill>
              </a:rPr>
              <a:t>52, 51, 44</a:t>
            </a:r>
            <a:r>
              <a:rPr lang="en-US" altLang="en-US" dirty="0"/>
              <a:t>]</a:t>
            </a:r>
          </a:p>
          <a:p>
            <a:pPr lvl="1">
              <a:buNone/>
              <a:defRPr/>
            </a:pP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[35, 39, 15, 42 </a:t>
            </a:r>
            <a:r>
              <a:rPr lang="en-US" altLang="en-US" u="sng" dirty="0"/>
              <a:t>| 44 |</a:t>
            </a:r>
            <a:r>
              <a:rPr lang="en-US" altLang="en-US" dirty="0"/>
              <a:t> 87, 68, 82, 63, 58, </a:t>
            </a:r>
            <a:r>
              <a:rPr lang="en-US" altLang="en-US" dirty="0">
                <a:solidFill>
                  <a:schemeClr val="accent1"/>
                </a:solidFill>
              </a:rPr>
              <a:t>52, 51, 51</a:t>
            </a:r>
            <a:r>
              <a:rPr lang="en-US" altLang="en-US" dirty="0"/>
              <a:t>]</a:t>
            </a:r>
          </a:p>
          <a:p>
            <a:pPr lvl="1">
              <a:defRPr/>
            </a:pPr>
            <a:r>
              <a:rPr lang="en-US" altLang="en-US" dirty="0"/>
              <a:t>[</a:t>
            </a:r>
            <a:r>
              <a:rPr lang="en-US" altLang="en-US" dirty="0">
                <a:solidFill>
                  <a:schemeClr val="bg1"/>
                </a:solidFill>
              </a:rPr>
              <a:t>35, 39, 15, 42, 44, </a:t>
            </a:r>
            <a:r>
              <a:rPr lang="en-US" altLang="en-US" dirty="0"/>
              <a:t>87, 68, 82, 63, 58, </a:t>
            </a:r>
            <a:r>
              <a:rPr lang="en-US" altLang="en-US" dirty="0">
                <a:solidFill>
                  <a:schemeClr val="accent1"/>
                </a:solidFill>
              </a:rPr>
              <a:t>52, 51, 51</a:t>
            </a:r>
            <a:r>
              <a:rPr lang="en-US" altLang="en-US" dirty="0"/>
              <a:t>]</a:t>
            </a:r>
            <a:endParaRPr lang="en-US" altLang="en-US" dirty="0">
              <a:sym typeface="Wingdings" pitchFamily="2" charset="2"/>
            </a:endParaRPr>
          </a:p>
          <a:p>
            <a:pPr lvl="1">
              <a:buNone/>
              <a:defRPr/>
            </a:pP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[</a:t>
            </a:r>
            <a:r>
              <a:rPr lang="en-US" altLang="en-US" dirty="0">
                <a:solidFill>
                  <a:schemeClr val="bg1"/>
                </a:solidFill>
              </a:rPr>
              <a:t>35, 39, 15, 42, 44, </a:t>
            </a:r>
            <a:r>
              <a:rPr lang="en-US" altLang="en-US" dirty="0"/>
              <a:t>51, 51, 52, 58 </a:t>
            </a:r>
            <a:r>
              <a:rPr lang="en-US" altLang="en-US" u="sng" dirty="0"/>
              <a:t>| 63 |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accent1"/>
                </a:solidFill>
              </a:rPr>
              <a:t>82, 68, 87</a:t>
            </a:r>
            <a:r>
              <a:rPr lang="en-US" altLang="en-US" dirty="0"/>
              <a:t>]</a:t>
            </a:r>
          </a:p>
          <a:p>
            <a:pPr lvl="1">
              <a:defRPr/>
            </a:pPr>
            <a:r>
              <a:rPr lang="en-US" altLang="en-US" dirty="0"/>
              <a:t>above pivot is 3 items long</a:t>
            </a:r>
          </a:p>
          <a:p>
            <a:pPr lvl="1">
              <a:buNone/>
              <a:defRPr/>
            </a:pPr>
            <a:r>
              <a:rPr lang="en-US" altLang="en-US" dirty="0">
                <a:sym typeface="Wingdings" pitchFamily="2" charset="2"/>
              </a:rPr>
              <a:t> </a:t>
            </a:r>
            <a:r>
              <a:rPr lang="en-US" altLang="en-US" dirty="0"/>
              <a:t>top three scores are 82, 68 and 87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 Which One Is Best?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Depends on the list!</a:t>
            </a:r>
          </a:p>
          <a:p>
            <a:pPr lvl="1"/>
            <a:r>
              <a:rPr lang="en-CA" dirty="0"/>
              <a:t>insertion sort good for short, almost sorted lists</a:t>
            </a:r>
          </a:p>
          <a:p>
            <a:pPr lvl="2"/>
            <a:r>
              <a:rPr lang="en-CA" dirty="0"/>
              <a:t>for example, a </a:t>
            </a:r>
            <a:r>
              <a:rPr lang="en-CA" i="1" dirty="0"/>
              <a:t>mostly quick</a:t>
            </a:r>
            <a:r>
              <a:rPr lang="en-CA" dirty="0"/>
              <a:t>-sorted list</a:t>
            </a:r>
          </a:p>
          <a:p>
            <a:pPr lvl="1"/>
            <a:r>
              <a:rPr lang="en-CA" dirty="0"/>
              <a:t>merge sort good for huge lists</a:t>
            </a:r>
          </a:p>
          <a:p>
            <a:pPr lvl="2"/>
            <a:r>
              <a:rPr lang="en-CA" dirty="0"/>
              <a:t>so big you can’t fit them in main memory</a:t>
            </a:r>
          </a:p>
          <a:p>
            <a:pPr lvl="1"/>
            <a:r>
              <a:rPr lang="en-CA" dirty="0"/>
              <a:t>quick sort beats others on average</a:t>
            </a:r>
          </a:p>
          <a:p>
            <a:pPr lvl="2"/>
            <a:r>
              <a:rPr lang="en-CA" dirty="0"/>
              <a:t>but sometimes slow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100638" y="1828800"/>
            <a:ext cx="4762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much extra space?</a:t>
            </a:r>
          </a:p>
          <a:p>
            <a:pPr lvl="1"/>
            <a:r>
              <a:rPr lang="en-CA" dirty="0"/>
              <a:t>“in-place” sorting </a:t>
            </a:r>
            <a:r>
              <a:rPr lang="en-CA" dirty="0">
                <a:sym typeface="Wingdings" pitchFamily="2" charset="2"/>
              </a:rPr>
              <a:t> little extra space required</a:t>
            </a:r>
          </a:p>
          <a:p>
            <a:pPr lvl="1"/>
            <a:r>
              <a:rPr lang="en-CA" dirty="0">
                <a:sym typeface="Wingdings" pitchFamily="2" charset="2"/>
              </a:rPr>
              <a:t>quick sort considered good here</a:t>
            </a:r>
          </a:p>
          <a:p>
            <a:r>
              <a:rPr lang="en-CA" dirty="0">
                <a:sym typeface="Wingdings" pitchFamily="2" charset="2"/>
              </a:rPr>
              <a:t>Do </a:t>
            </a:r>
            <a:r>
              <a:rPr lang="en-CA" dirty="0"/>
              <a:t>“don’t-care” elements get shuffled?</a:t>
            </a:r>
          </a:p>
          <a:p>
            <a:pPr lvl="1"/>
            <a:r>
              <a:rPr lang="en-CA" dirty="0"/>
              <a:t>“stable” sorting </a:t>
            </a:r>
            <a:r>
              <a:rPr lang="en-CA" dirty="0">
                <a:sym typeface="Wingdings" pitchFamily="2" charset="2"/>
              </a:rPr>
              <a:t> items not moved needlessly</a:t>
            </a:r>
          </a:p>
          <a:p>
            <a:pPr lvl="2"/>
            <a:r>
              <a:rPr lang="en-CA" dirty="0">
                <a:sym typeface="Wingdings" pitchFamily="2" charset="2"/>
              </a:rPr>
              <a:t>needed if you want to sort on multiple keys</a:t>
            </a:r>
          </a:p>
          <a:p>
            <a:pPr lvl="1"/>
            <a:r>
              <a:rPr lang="en-CA" dirty="0"/>
              <a:t>insertion &amp; merge sort good here</a:t>
            </a:r>
          </a:p>
          <a:p>
            <a:r>
              <a:rPr lang="en-CA" dirty="0"/>
              <a:t>Can be run in parallel?</a:t>
            </a:r>
          </a:p>
          <a:p>
            <a:pPr lvl="1"/>
            <a:r>
              <a:rPr lang="en-CA" dirty="0"/>
              <a:t>merge sort good here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043D0-4FFE-4D38-B338-273E928F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Does Java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826AA-B5B9-4E39-B8B4-9E2DAE6B7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Arrays.sort</a:t>
            </a:r>
            <a:r>
              <a:rPr lang="en-CA" dirty="0"/>
              <a:t>?</a:t>
            </a:r>
          </a:p>
          <a:p>
            <a:pPr lvl="1"/>
            <a:r>
              <a:rPr lang="en-CA" dirty="0"/>
              <a:t>on primitive arrays: Dual-Pivot </a:t>
            </a:r>
            <a:r>
              <a:rPr lang="en-CA" dirty="0" err="1"/>
              <a:t>QuickSort</a:t>
            </a:r>
            <a:endParaRPr lang="en-CA" dirty="0"/>
          </a:p>
          <a:p>
            <a:pPr lvl="2"/>
            <a:r>
              <a:rPr lang="en-CA" dirty="0"/>
              <a:t>a version of quicksort that uses two pivot points</a:t>
            </a:r>
          </a:p>
          <a:p>
            <a:pPr lvl="1"/>
            <a:r>
              <a:rPr lang="en-CA" dirty="0"/>
              <a:t>on Object arrays: </a:t>
            </a:r>
            <a:r>
              <a:rPr lang="en-CA" dirty="0" err="1"/>
              <a:t>TimSort</a:t>
            </a:r>
            <a:r>
              <a:rPr lang="en-CA" dirty="0"/>
              <a:t> (adapted to Java)</a:t>
            </a:r>
          </a:p>
          <a:p>
            <a:pPr lvl="2"/>
            <a:r>
              <a:rPr lang="en-CA" dirty="0"/>
              <a:t>“a stable, adaptive, iterative </a:t>
            </a:r>
            <a:r>
              <a:rPr lang="en-CA" dirty="0" err="1"/>
              <a:t>mergesort</a:t>
            </a:r>
            <a:r>
              <a:rPr lang="en-CA" dirty="0"/>
              <a:t>”</a:t>
            </a:r>
          </a:p>
          <a:p>
            <a:r>
              <a:rPr lang="en-CA" dirty="0" err="1"/>
              <a:t>Collections.sort</a:t>
            </a:r>
            <a:r>
              <a:rPr lang="en-CA" dirty="0"/>
              <a:t>?</a:t>
            </a:r>
          </a:p>
          <a:p>
            <a:pPr lvl="1"/>
            <a:r>
              <a:rPr lang="en-CA" dirty="0" err="1"/>
              <a:t>TimSort</a:t>
            </a:r>
            <a:r>
              <a:rPr lang="en-CA" dirty="0"/>
              <a:t> (adapted to Java)</a:t>
            </a:r>
          </a:p>
        </p:txBody>
      </p:sp>
    </p:spTree>
    <p:extLst>
      <p:ext uri="{BB962C8B-B14F-4D97-AF65-F5344CB8AC3E}">
        <p14:creationId xmlns:p14="http://schemas.microsoft.com/office/powerpoint/2010/main" val="3770619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Questions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88084" name="Rectangle 20"/>
          <p:cNvSpPr>
            <a:spLocks noChangeArrowheads="1"/>
          </p:cNvSpPr>
          <p:nvPr/>
        </p:nvSpPr>
        <p:spPr bwMode="auto">
          <a:xfrm>
            <a:off x="4572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88085" name="Rectangle 21"/>
          <p:cNvSpPr>
            <a:spLocks noChangeArrowheads="1"/>
          </p:cNvSpPr>
          <p:nvPr/>
        </p:nvSpPr>
        <p:spPr bwMode="auto">
          <a:xfrm>
            <a:off x="40386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4572000" y="1828800"/>
            <a:ext cx="4763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038600" y="1981200"/>
            <a:ext cx="1066800" cy="457200"/>
            <a:chOff x="2544" y="1248"/>
            <a:chExt cx="672" cy="288"/>
          </a:xfrm>
        </p:grpSpPr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2880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2544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4" grpId="0" animBg="1" autoUpdateAnimBg="0"/>
      <p:bldP spid="8808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89108" name="Rectangle 20"/>
          <p:cNvSpPr>
            <a:spLocks noChangeArrowheads="1"/>
          </p:cNvSpPr>
          <p:nvPr/>
        </p:nvSpPr>
        <p:spPr bwMode="auto">
          <a:xfrm>
            <a:off x="56388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89109" name="Rectangle 21"/>
          <p:cNvSpPr>
            <a:spLocks noChangeArrowheads="1"/>
          </p:cNvSpPr>
          <p:nvPr/>
        </p:nvSpPr>
        <p:spPr bwMode="auto">
          <a:xfrm>
            <a:off x="5105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5638800" y="1828800"/>
            <a:ext cx="4763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105400" y="1981200"/>
            <a:ext cx="1066800" cy="457200"/>
            <a:chOff x="3216" y="1248"/>
            <a:chExt cx="672" cy="288"/>
          </a:xfrm>
        </p:grpSpPr>
        <p:sp>
          <p:nvSpPr>
            <p:cNvPr id="16408" name="Rectangle 24"/>
            <p:cNvSpPr>
              <a:spLocks noChangeArrowheads="1"/>
            </p:cNvSpPr>
            <p:nvPr/>
          </p:nvSpPr>
          <p:spPr bwMode="auto">
            <a:xfrm>
              <a:off x="3552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16409" name="Rectangle 25"/>
            <p:cNvSpPr>
              <a:spLocks noChangeArrowheads="1"/>
            </p:cNvSpPr>
            <p:nvPr/>
          </p:nvSpPr>
          <p:spPr bwMode="auto">
            <a:xfrm>
              <a:off x="321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8" grpId="0" animBg="1" autoUpdateAnimBg="0"/>
      <p:bldP spid="8910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Merge Sort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Sort left half</a:t>
            </a:r>
          </a:p>
          <a:p>
            <a:pPr>
              <a:defRPr/>
            </a:pPr>
            <a:r>
              <a:rPr lang="en-US" altLang="en-US"/>
              <a:t>Sort right half</a:t>
            </a:r>
          </a:p>
          <a:p>
            <a:pPr lvl="1">
              <a:defRPr/>
            </a:pPr>
            <a:r>
              <a:rPr lang="en-US" altLang="en-US"/>
              <a:t>sort each into the auxiliary array</a:t>
            </a:r>
          </a:p>
          <a:p>
            <a:pPr>
              <a:defRPr/>
            </a:pPr>
            <a:r>
              <a:rPr lang="en-US" altLang="en-US"/>
              <a:t>Merge two halves into auxiliary array</a:t>
            </a:r>
          </a:p>
          <a:p>
            <a:pPr lvl="1">
              <a:defRPr/>
            </a:pPr>
            <a:r>
              <a:rPr lang="en-US" altLang="en-US"/>
              <a:t>copy result back to original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2390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7071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173788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640388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1085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5751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4041775" y="1981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772400" y="1981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63245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1006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45672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4033838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310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66992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6165850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764463" y="259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 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046538" y="1981200"/>
            <a:ext cx="2132012" cy="457200"/>
            <a:chOff x="2549" y="1248"/>
            <a:chExt cx="1343" cy="288"/>
          </a:xfrm>
        </p:grpSpPr>
        <p:sp>
          <p:nvSpPr>
            <p:cNvPr id="18458" name="Rectangle 21"/>
            <p:cNvSpPr>
              <a:spLocks noChangeArrowheads="1"/>
            </p:cNvSpPr>
            <p:nvPr/>
          </p:nvSpPr>
          <p:spPr bwMode="auto">
            <a:xfrm>
              <a:off x="355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18459" name="Rectangle 22"/>
            <p:cNvSpPr>
              <a:spLocks noChangeArrowheads="1"/>
            </p:cNvSpPr>
            <p:nvPr/>
          </p:nvSpPr>
          <p:spPr bwMode="auto">
            <a:xfrm>
              <a:off x="3221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18460" name="Rectangle 23"/>
            <p:cNvSpPr>
              <a:spLocks noChangeArrowheads="1"/>
            </p:cNvSpPr>
            <p:nvPr/>
          </p:nvSpPr>
          <p:spPr bwMode="auto">
            <a:xfrm>
              <a:off x="2885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18461" name="Rectangle 24"/>
            <p:cNvSpPr>
              <a:spLocks noChangeArrowheads="1"/>
            </p:cNvSpPr>
            <p:nvPr/>
          </p:nvSpPr>
          <p:spPr bwMode="auto">
            <a:xfrm>
              <a:off x="2549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</p:grpSp>
      <p:sp>
        <p:nvSpPr>
          <p:cNvPr id="90137" name="Rectangle 25"/>
          <p:cNvSpPr>
            <a:spLocks noChangeArrowheads="1"/>
          </p:cNvSpPr>
          <p:nvPr/>
        </p:nvSpPr>
        <p:spPr bwMode="auto">
          <a:xfrm>
            <a:off x="5637213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90138" name="Rectangle 26"/>
          <p:cNvSpPr>
            <a:spLocks noChangeArrowheads="1"/>
          </p:cNvSpPr>
          <p:nvPr/>
        </p:nvSpPr>
        <p:spPr bwMode="auto">
          <a:xfrm>
            <a:off x="51054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90139" name="Rectangle 27"/>
          <p:cNvSpPr>
            <a:spLocks noChangeArrowheads="1"/>
          </p:cNvSpPr>
          <p:nvPr/>
        </p:nvSpPr>
        <p:spPr bwMode="auto">
          <a:xfrm>
            <a:off x="45720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90140" name="Rectangle 28"/>
          <p:cNvSpPr>
            <a:spLocks noChangeArrowheads="1"/>
          </p:cNvSpPr>
          <p:nvPr/>
        </p:nvSpPr>
        <p:spPr bwMode="auto">
          <a:xfrm>
            <a:off x="4038600" y="2590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18457" name="Line 29"/>
          <p:cNvSpPr>
            <a:spLocks noChangeShapeType="1"/>
          </p:cNvSpPr>
          <p:nvPr/>
        </p:nvSpPr>
        <p:spPr bwMode="auto">
          <a:xfrm>
            <a:off x="5100638" y="1828800"/>
            <a:ext cx="4762" cy="137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7" grpId="0" animBg="1" autoUpdateAnimBg="0"/>
      <p:bldP spid="90138" grpId="0" animBg="1" autoUpdateAnimBg="0"/>
      <p:bldP spid="90139" grpId="0" animBg="1" autoUpdateAnimBg="0"/>
      <p:bldP spid="90140" grpId="0" animBg="1" autoUpdateAnimBg="0"/>
    </p:bldLst>
  </p:timing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2024-09-Sorting</Template>
  <TotalTime>1882100</TotalTime>
  <Pages>31</Pages>
  <Words>4095</Words>
  <Application>Microsoft Office PowerPoint</Application>
  <PresentationFormat>On-screen Show (4:3)</PresentationFormat>
  <Paragraphs>1047</Paragraphs>
  <Slides>62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8" baseType="lpstr">
      <vt:lpstr>Arial</vt:lpstr>
      <vt:lpstr>Monotype Sorts</vt:lpstr>
      <vt:lpstr>Symbol</vt:lpstr>
      <vt:lpstr>Times New Roman</vt:lpstr>
      <vt:lpstr>Wingdings</vt:lpstr>
      <vt:lpstr>06loops</vt:lpstr>
      <vt:lpstr>Faster Sorting</vt:lpstr>
      <vt:lpstr>Outline</vt:lpstr>
      <vt:lpstr>Recursive Sorting Methods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Defensive Programming</vt:lpstr>
      <vt:lpstr>Merging Sorted Sub-lists</vt:lpstr>
      <vt:lpstr>Merging Sorted Sub-lists</vt:lpstr>
      <vt:lpstr>Exercise</vt:lpstr>
      <vt:lpstr>Complexity of Merge Sort</vt:lpstr>
      <vt:lpstr>Complexity of Merge Sort</vt:lpstr>
      <vt:lpstr>Complexity of Merge Sort</vt:lpstr>
      <vt:lpstr>Complexity of Merge Sort</vt:lpstr>
      <vt:lpstr>Complexity of Merge Sort</vt:lpstr>
      <vt:lpstr>Reality Check</vt:lpstr>
      <vt:lpstr>Recursive Sorting Methods</vt:lpstr>
      <vt:lpstr>Quicksort Overview</vt:lpstr>
      <vt:lpstr>Quicksort Overview</vt:lpstr>
      <vt:lpstr>Quicksort</vt:lpstr>
      <vt:lpstr>Partitioning a List</vt:lpstr>
      <vt:lpstr>Partitioning a List</vt:lpstr>
      <vt:lpstr>Partitioning Example</vt:lpstr>
      <vt:lpstr>Partitioning Example</vt:lpstr>
      <vt:lpstr>Partitioning Example</vt:lpstr>
      <vt:lpstr>Partitioning Example</vt:lpstr>
      <vt:lpstr>Partition</vt:lpstr>
      <vt:lpstr>Picking a Pivot</vt:lpstr>
      <vt:lpstr>First Element Pivot</vt:lpstr>
      <vt:lpstr>Median of Three Pivot</vt:lpstr>
      <vt:lpstr>PivotPlace (Median of Three)</vt:lpstr>
      <vt:lpstr>PivotPlace (Median of Three)</vt:lpstr>
      <vt:lpstr>PivotPlace (Median of Three)</vt:lpstr>
      <vt:lpstr>PivotPlace (Median of Three)</vt:lpstr>
      <vt:lpstr>PivotPlace (Median of Three)</vt:lpstr>
      <vt:lpstr>PivotPlace (Median of Three)</vt:lpstr>
      <vt:lpstr>Exercise</vt:lpstr>
      <vt:lpstr>Complexity of Partition</vt:lpstr>
      <vt:lpstr>Complexity of Quick Sort</vt:lpstr>
      <vt:lpstr>Average Case Complexity</vt:lpstr>
      <vt:lpstr>Calculated T(N)s</vt:lpstr>
      <vt:lpstr>Calculated T(N)s</vt:lpstr>
      <vt:lpstr>Average Case Complexity</vt:lpstr>
      <vt:lpstr>Quicksort v. Merge Sort</vt:lpstr>
      <vt:lpstr>On Sorting Short Lists</vt:lpstr>
      <vt:lpstr>Modified Quicksort</vt:lpstr>
      <vt:lpstr>QuickSelect</vt:lpstr>
      <vt:lpstr>Example</vt:lpstr>
      <vt:lpstr>Example</vt:lpstr>
      <vt:lpstr>So Which One Is Best?</vt:lpstr>
      <vt:lpstr>Other Concerns</vt:lpstr>
      <vt:lpstr>What Does Java Use?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72</cp:revision>
  <cp:lastPrinted>1601-01-01T00:00:00Z</cp:lastPrinted>
  <dcterms:created xsi:type="dcterms:W3CDTF">1998-05-26T02:22:10Z</dcterms:created>
  <dcterms:modified xsi:type="dcterms:W3CDTF">2024-03-15T14:59:29Z</dcterms:modified>
</cp:coreProperties>
</file>