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8"/>
  </p:notesMasterIdLst>
  <p:handoutMasterIdLst>
    <p:handoutMasterId r:id="rId89"/>
  </p:handoutMasterIdLst>
  <p:sldIdLst>
    <p:sldId id="256" r:id="rId2"/>
    <p:sldId id="433" r:id="rId3"/>
    <p:sldId id="436" r:id="rId4"/>
    <p:sldId id="637" r:id="rId5"/>
    <p:sldId id="634" r:id="rId6"/>
    <p:sldId id="308" r:id="rId7"/>
    <p:sldId id="309" r:id="rId8"/>
    <p:sldId id="310" r:id="rId9"/>
    <p:sldId id="312" r:id="rId10"/>
    <p:sldId id="311" r:id="rId11"/>
    <p:sldId id="318" r:id="rId12"/>
    <p:sldId id="638" r:id="rId13"/>
    <p:sldId id="639" r:id="rId14"/>
    <p:sldId id="640" r:id="rId15"/>
    <p:sldId id="641" r:id="rId16"/>
    <p:sldId id="642" r:id="rId17"/>
    <p:sldId id="643" r:id="rId18"/>
    <p:sldId id="644" r:id="rId19"/>
    <p:sldId id="281" r:id="rId20"/>
    <p:sldId id="282" r:id="rId21"/>
    <p:sldId id="283" r:id="rId22"/>
    <p:sldId id="291" r:id="rId23"/>
    <p:sldId id="610" r:id="rId24"/>
    <p:sldId id="292" r:id="rId25"/>
    <p:sldId id="293" r:id="rId26"/>
    <p:sldId id="295" r:id="rId27"/>
    <p:sldId id="296" r:id="rId28"/>
    <p:sldId id="294" r:id="rId29"/>
    <p:sldId id="298" r:id="rId30"/>
    <p:sldId id="645" r:id="rId31"/>
    <p:sldId id="646" r:id="rId32"/>
    <p:sldId id="612" r:id="rId33"/>
    <p:sldId id="613" r:id="rId34"/>
    <p:sldId id="614" r:id="rId35"/>
    <p:sldId id="632" r:id="rId36"/>
    <p:sldId id="631" r:id="rId37"/>
    <p:sldId id="618" r:id="rId38"/>
    <p:sldId id="619" r:id="rId39"/>
    <p:sldId id="620" r:id="rId40"/>
    <p:sldId id="621" r:id="rId41"/>
    <p:sldId id="622" r:id="rId42"/>
    <p:sldId id="623" r:id="rId43"/>
    <p:sldId id="624" r:id="rId44"/>
    <p:sldId id="625" r:id="rId45"/>
    <p:sldId id="626" r:id="rId46"/>
    <p:sldId id="627" r:id="rId47"/>
    <p:sldId id="628" r:id="rId48"/>
    <p:sldId id="647" r:id="rId49"/>
    <p:sldId id="648" r:id="rId50"/>
    <p:sldId id="649" r:id="rId51"/>
    <p:sldId id="650" r:id="rId52"/>
    <p:sldId id="651" r:id="rId53"/>
    <p:sldId id="652" r:id="rId54"/>
    <p:sldId id="653" r:id="rId55"/>
    <p:sldId id="611" r:id="rId56"/>
    <p:sldId id="654" r:id="rId57"/>
    <p:sldId id="541" r:id="rId58"/>
    <p:sldId id="542" r:id="rId59"/>
    <p:sldId id="543" r:id="rId60"/>
    <p:sldId id="544" r:id="rId61"/>
    <p:sldId id="546" r:id="rId62"/>
    <p:sldId id="655" r:id="rId63"/>
    <p:sldId id="656" r:id="rId64"/>
    <p:sldId id="547" r:id="rId65"/>
    <p:sldId id="548" r:id="rId66"/>
    <p:sldId id="549" r:id="rId67"/>
    <p:sldId id="550" r:id="rId68"/>
    <p:sldId id="551" r:id="rId69"/>
    <p:sldId id="552" r:id="rId70"/>
    <p:sldId id="553" r:id="rId71"/>
    <p:sldId id="554" r:id="rId72"/>
    <p:sldId id="555" r:id="rId73"/>
    <p:sldId id="556" r:id="rId74"/>
    <p:sldId id="557" r:id="rId75"/>
    <p:sldId id="558" r:id="rId76"/>
    <p:sldId id="559" r:id="rId77"/>
    <p:sldId id="560" r:id="rId78"/>
    <p:sldId id="561" r:id="rId79"/>
    <p:sldId id="562" r:id="rId80"/>
    <p:sldId id="563" r:id="rId81"/>
    <p:sldId id="564" r:id="rId82"/>
    <p:sldId id="565" r:id="rId83"/>
    <p:sldId id="566" r:id="rId84"/>
    <p:sldId id="567" r:id="rId85"/>
    <p:sldId id="615" r:id="rId86"/>
    <p:sldId id="657" r:id="rId8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FFB"/>
    <a:srgbClr val="FFFF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F6698A-25A1-441A-867A-65EAFBD417BA}" v="12" dt="2024-03-22T12:29:39.979"/>
    <p1510:client id="{EBA7FBA2-8312-4090-B94B-E0045E6F3839}" v="33" dt="2024-03-22T18:01:42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16" autoAdjust="0"/>
    <p:restoredTop sz="90929"/>
  </p:normalViewPr>
  <p:slideViewPr>
    <p:cSldViewPr>
      <p:cViewPr varScale="1">
        <p:scale>
          <a:sx n="102" d="100"/>
          <a:sy n="102" d="100"/>
        </p:scale>
        <p:origin x="106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962"/>
    </p:cViewPr>
  </p:sorterViewPr>
  <p:notesViewPr>
    <p:cSldViewPr>
      <p:cViewPr varScale="1">
        <p:scale>
          <a:sx n="77" d="100"/>
          <a:sy n="77" d="100"/>
        </p:scale>
        <p:origin x="33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95" Type="http://schemas.microsoft.com/office/2015/10/relationships/revisionInfo" Target="revisionInfo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7" Type="http://schemas.openxmlformats.org/officeDocument/2006/relationships/slide" Target="slides/slide32.xml"/><Relationship Id="rId2" Type="http://schemas.openxmlformats.org/officeDocument/2006/relationships/slide" Target="slides/slide7.xml"/><Relationship Id="rId1" Type="http://schemas.openxmlformats.org/officeDocument/2006/relationships/slide" Target="slides/slide6.xml"/><Relationship Id="rId6" Type="http://schemas.openxmlformats.org/officeDocument/2006/relationships/slide" Target="slides/slide21.xml"/><Relationship Id="rId5" Type="http://schemas.openxmlformats.org/officeDocument/2006/relationships/slide" Target="slides/slide20.xml"/><Relationship Id="rId4" Type="http://schemas.openxmlformats.org/officeDocument/2006/relationships/slide" Target="slides/slide1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87F6698A-25A1-441A-867A-65EAFBD417BA}"/>
    <pc:docChg chg="modSld">
      <pc:chgData name="Mark Young" userId="055a4c4f-05b9-4cd6-bda8-0cc88b7b58d3" providerId="ADAL" clId="{87F6698A-25A1-441A-867A-65EAFBD417BA}" dt="2024-03-22T12:36:31.669" v="53" actId="6549"/>
      <pc:docMkLst>
        <pc:docMk/>
      </pc:docMkLst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56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6:31.669" v="53" actId="6549"/>
        <pc:sldMkLst>
          <pc:docMk/>
          <pc:sldMk cId="0" sldId="276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76"/>
            <ac:spMk id="2253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31.669" v="53" actId="6549"/>
          <ac:spMkLst>
            <pc:docMk/>
            <pc:sldMk cId="0" sldId="276"/>
            <ac:spMk id="22531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8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81"/>
            <ac:spMk id="337922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8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82"/>
            <ac:spMk id="338946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8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83"/>
            <ac:spMk id="339970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9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1"/>
            <ac:spMk id="34918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1"/>
            <ac:spMk id="349187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9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2"/>
            <ac:spMk id="35021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2"/>
            <ac:spMk id="350211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9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3"/>
            <ac:spMk id="35123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3"/>
            <ac:spMk id="351235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9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4"/>
            <ac:spMk id="352258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26:00.015" v="15" actId="207"/>
        <pc:sldMkLst>
          <pc:docMk/>
          <pc:sldMk cId="0" sldId="295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5"/>
            <ac:spMk id="35328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5"/>
            <ac:spMk id="35328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8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8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8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8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29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30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30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50.957" v="4" actId="207"/>
          <ac:spMkLst>
            <pc:docMk/>
            <pc:sldMk cId="0" sldId="295"/>
            <ac:spMk id="35330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0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0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0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0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0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1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2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2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2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6:00.015" v="15" actId="207"/>
          <ac:spMkLst>
            <pc:docMk/>
            <pc:sldMk cId="0" sldId="295"/>
            <ac:spMk id="35332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4:00.505" v="1" actId="207"/>
          <ac:spMkLst>
            <pc:docMk/>
            <pc:sldMk cId="0" sldId="295"/>
            <ac:spMk id="353324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27:13.150" v="25" actId="207"/>
        <pc:sldMkLst>
          <pc:docMk/>
          <pc:sldMk cId="0" sldId="296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6"/>
            <ac:spMk id="35430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6"/>
            <ac:spMk id="35430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2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2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2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2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2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3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3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3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13.150" v="25" actId="207"/>
          <ac:spMkLst>
            <pc:docMk/>
            <pc:sldMk cId="0" sldId="296"/>
            <ac:spMk id="35433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00.450" v="23" actId="207"/>
          <ac:spMkLst>
            <pc:docMk/>
            <pc:sldMk cId="0" sldId="296"/>
            <ac:spMk id="35434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08.691" v="24" actId="207"/>
          <ac:spMkLst>
            <pc:docMk/>
            <pc:sldMk cId="0" sldId="296"/>
            <ac:spMk id="354344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97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7"/>
            <ac:spMk id="35533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7"/>
            <ac:spMk id="355331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9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8"/>
            <ac:spMk id="35635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8"/>
            <ac:spMk id="356355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299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9"/>
            <ac:spMk id="35737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299"/>
            <ac:spMk id="357379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8:10.192" v="28" actId="207"/>
        <pc:sldMkLst>
          <pc:docMk/>
          <pc:sldMk cId="0" sldId="30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1"/>
            <ac:spMk id="35942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1"/>
            <ac:spMk id="35942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3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3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3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3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4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4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4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4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7:43.219" v="26" actId="207"/>
          <ac:spMkLst>
            <pc:docMk/>
            <pc:sldMk cId="0" sldId="301"/>
            <ac:spMk id="35944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8:10.192" v="28" actId="207"/>
          <ac:spMkLst>
            <pc:docMk/>
            <pc:sldMk cId="0" sldId="301"/>
            <ac:spMk id="359448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0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2"/>
            <ac:spMk id="36045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2"/>
            <ac:spMk id="360451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28:55.290" v="33" actId="207"/>
        <pc:sldMkLst>
          <pc:docMk/>
          <pc:sldMk cId="0" sldId="30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3"/>
            <ac:spMk id="36147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8:55.290" v="33" actId="207"/>
          <ac:spMkLst>
            <pc:docMk/>
            <pc:sldMk cId="0" sldId="303"/>
            <ac:spMk id="361475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0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4"/>
            <ac:spMk id="36249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4"/>
            <ac:spMk id="362499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2:01.838" v="44" actId="207"/>
        <pc:sldMkLst>
          <pc:docMk/>
          <pc:sldMk cId="0" sldId="305"/>
        </pc:sldMkLst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588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588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0:45.172" v="40" actId="207"/>
          <ac:spMkLst>
            <pc:docMk/>
            <pc:sldMk cId="0" sldId="305"/>
            <ac:spMk id="3588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0:32.053" v="39" actId="207"/>
          <ac:spMkLst>
            <pc:docMk/>
            <pc:sldMk cId="0" sldId="305"/>
            <ac:spMk id="3588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0:50.065" v="41" actId="207"/>
          <ac:spMkLst>
            <pc:docMk/>
            <pc:sldMk cId="0" sldId="305"/>
            <ac:spMk id="3588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0:16.401" v="38" actId="207"/>
          <ac:spMkLst>
            <pc:docMk/>
            <pc:sldMk cId="0" sldId="305"/>
            <ac:spMk id="3588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0:54.708" v="42" actId="207"/>
          <ac:spMkLst>
            <pc:docMk/>
            <pc:sldMk cId="0" sldId="305"/>
            <ac:spMk id="3588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0:07.622" v="37" actId="207"/>
          <ac:spMkLst>
            <pc:docMk/>
            <pc:sldMk cId="0" sldId="305"/>
            <ac:spMk id="3588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2:01.838" v="44" actId="207"/>
          <ac:spMkLst>
            <pc:docMk/>
            <pc:sldMk cId="0" sldId="305"/>
            <ac:spMk id="3588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0:02.664" v="36" actId="207"/>
          <ac:spMkLst>
            <pc:docMk/>
            <pc:sldMk cId="0" sldId="305"/>
            <ac:spMk id="3588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5"/>
            <ac:spMk id="36352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5"/>
            <ac:spMk id="36352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2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2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3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3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3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3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4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5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5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5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5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5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5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5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6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6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6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9.979" v="35" actId="207"/>
          <ac:spMkLst>
            <pc:docMk/>
            <pc:sldMk cId="0" sldId="305"/>
            <ac:spMk id="36356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6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6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6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6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9:34.960" v="34" actId="207"/>
          <ac:spMkLst>
            <pc:docMk/>
            <pc:sldMk cId="0" sldId="305"/>
            <ac:spMk id="36357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1:25.776" v="43" actId="208"/>
          <ac:spMkLst>
            <pc:docMk/>
            <pc:sldMk cId="0" sldId="305"/>
            <ac:spMk id="363575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0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8"/>
            <ac:spMk id="366594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09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09"/>
            <ac:spMk id="367618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10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10"/>
            <ac:spMk id="368642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1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11"/>
            <ac:spMk id="36966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11"/>
            <ac:spMk id="369667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1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12"/>
            <ac:spMk id="37069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12"/>
            <ac:spMk id="370691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1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18"/>
            <ac:spMk id="37683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18"/>
            <ac:spMk id="376835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40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40"/>
            <ac:spMk id="39936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40"/>
            <ac:spMk id="399363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39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91"/>
            <ac:spMk id="45465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391"/>
            <ac:spMk id="454659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3669043248" sldId="43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669043248" sldId="433"/>
            <ac:spMk id="2" creationId="{B8625AD2-41CB-4236-93A0-F4341F52E492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669043248" sldId="433"/>
            <ac:spMk id="3" creationId="{04C8C8F7-06AA-4528-91F8-E5971C4721FC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2503421142" sldId="43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2503421142" sldId="434"/>
            <ac:spMk id="2" creationId="{8A722485-8343-40F0-ABC7-3B1BC937EE8B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2503421142" sldId="434"/>
            <ac:spMk id="3" creationId="{FFF4728A-671B-48A6-8AD9-C277261F930B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1566760981" sldId="436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566760981" sldId="436"/>
            <ac:spMk id="2" creationId="{1C714C8F-257F-4A31-A338-8070932C5E58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566760981" sldId="436"/>
            <ac:spMk id="3" creationId="{2711F032-6653-43A7-ACE7-053F7FF2C4D2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166081315" sldId="43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66081315" sldId="438"/>
            <ac:spMk id="2" creationId="{8A722485-8343-40F0-ABC7-3B1BC937EE8B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66081315" sldId="438"/>
            <ac:spMk id="3" creationId="{FFF4728A-671B-48A6-8AD9-C277261F930B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1363910115" sldId="439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363910115" sldId="439"/>
            <ac:spMk id="2" creationId="{8A722485-8343-40F0-ABC7-3B1BC937EE8B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363910115" sldId="439"/>
            <ac:spMk id="3" creationId="{FFF4728A-671B-48A6-8AD9-C277261F930B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172039940" sldId="44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72039940" sldId="441"/>
            <ac:spMk id="2" creationId="{444C897F-E8AA-4CA1-A816-CE7549B21FC1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72039940" sldId="441"/>
            <ac:spMk id="3" creationId="{18278792-41EF-4661-998F-D67465B4C278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2870312339" sldId="44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2870312339" sldId="443"/>
            <ac:spMk id="2" creationId="{6CCA2EB0-09E4-4869-AD22-527DF8D031D5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2870312339" sldId="443"/>
            <ac:spMk id="3" creationId="{17F9439F-6A63-4981-8E07-5C95508F1684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1269510969" sldId="44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269510969" sldId="444"/>
            <ac:spMk id="2" creationId="{84C7F07B-857D-4FA5-A790-02EC54A8A5F4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269510969" sldId="444"/>
            <ac:spMk id="3" creationId="{E6144FC6-915E-411C-8C58-A25957B0FF28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85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85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85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87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87"/>
            <ac:spMk id="456706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8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88"/>
            <ac:spMk id="45773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88"/>
            <ac:spMk id="457731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89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89"/>
            <ac:spMk id="45875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89"/>
            <ac:spMk id="458755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0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0"/>
            <ac:spMk id="459778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1"/>
            <ac:spMk id="460802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2"/>
            <ac:spMk id="461826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3"/>
            <ac:spMk id="462850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4"/>
            <ac:spMk id="463874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5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5"/>
            <ac:spMk id="464898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6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6"/>
            <ac:spMk id="465922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7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7"/>
            <ac:spMk id="466946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8"/>
            <ac:spMk id="467970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599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599"/>
            <ac:spMk id="468994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00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00"/>
            <ac:spMk id="470018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0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01"/>
            <ac:spMk id="471042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0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02"/>
            <ac:spMk id="472066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0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03"/>
            <ac:spMk id="473090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0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04"/>
            <ac:spMk id="47411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04"/>
            <ac:spMk id="474115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05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05"/>
            <ac:spMk id="475138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3436115559" sldId="607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436115559" sldId="607"/>
            <ac:spMk id="39936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436115559" sldId="607"/>
            <ac:spMk id="399363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357100135" sldId="60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57100135" sldId="608"/>
            <ac:spMk id="2" creationId="{AE124CA0-5125-437B-ABA8-38665BAB6EA3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57100135" sldId="608"/>
            <ac:spMk id="3" creationId="{B88712C0-2023-472F-968F-9FC961CBECC8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3685123310" sldId="609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685123310" sldId="609"/>
            <ac:spMk id="2" creationId="{444C897F-E8AA-4CA1-A816-CE7549B21FC1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685123310" sldId="609"/>
            <ac:spMk id="3" creationId="{18278792-41EF-4661-998F-D67465B4C278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352399685" sldId="610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52399685" sldId="610"/>
            <ac:spMk id="2" creationId="{FBFD4D01-4602-4916-95DD-0989647E62B4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352399685" sldId="610"/>
            <ac:spMk id="3" creationId="{1C2397A2-9ED9-4230-B3DA-68832DC509DB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4238034419" sldId="61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4238034419" sldId="611"/>
            <ac:spMk id="2" creationId="{AF37839E-23CA-48F2-B988-2D28DE9C15D5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4238034419" sldId="611"/>
            <ac:spMk id="3" creationId="{97650492-7DA3-490D-AC0A-0E63D5DFB97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1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2"/>
            <ac:spMk id="476162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1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3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1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4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4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1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8"/>
            <ac:spMk id="48025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8"/>
            <ac:spMk id="480259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19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19"/>
            <ac:spMk id="486402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20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0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2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1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1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0" sldId="62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2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2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4:40.876" v="47" actId="207"/>
        <pc:sldMkLst>
          <pc:docMk/>
          <pc:sldMk cId="0" sldId="623"/>
        </pc:sldMkLst>
        <pc:spChg chg="mod">
          <ac:chgData name="Mark Young" userId="055a4c4f-05b9-4cd6-bda8-0cc88b7b58d3" providerId="ADAL" clId="{87F6698A-25A1-441A-867A-65EAFBD417BA}" dt="2024-03-22T12:34:40.876" v="47" actId="207"/>
          <ac:spMkLst>
            <pc:docMk/>
            <pc:sldMk cId="0" sldId="623"/>
            <ac:spMk id="1741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4:40.876" v="47" actId="207"/>
          <ac:spMkLst>
            <pc:docMk/>
            <pc:sldMk cId="0" sldId="623"/>
            <ac:spMk id="1741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4:40.876" v="47" actId="207"/>
          <ac:spMkLst>
            <pc:docMk/>
            <pc:sldMk cId="0" sldId="623"/>
            <ac:spMk id="17415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4:40.876" v="47" actId="207"/>
          <ac:spMkLst>
            <pc:docMk/>
            <pc:sldMk cId="0" sldId="623"/>
            <ac:spMk id="17417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4:40.876" v="47" actId="207"/>
          <ac:spMkLst>
            <pc:docMk/>
            <pc:sldMk cId="0" sldId="623"/>
            <ac:spMk id="17419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4:40.876" v="47" actId="207"/>
          <ac:spMkLst>
            <pc:docMk/>
            <pc:sldMk cId="0" sldId="623"/>
            <ac:spMk id="17421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4:40.876" v="47" actId="207"/>
          <ac:spMkLst>
            <pc:docMk/>
            <pc:sldMk cId="0" sldId="623"/>
            <ac:spMk id="17423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3"/>
            <ac:spMk id="487426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5:07.696" v="48" actId="207"/>
        <pc:sldMkLst>
          <pc:docMk/>
          <pc:sldMk cId="0" sldId="624"/>
        </pc:sldMkLst>
        <pc:spChg chg="mod">
          <ac:chgData name="Mark Young" userId="055a4c4f-05b9-4cd6-bda8-0cc88b7b58d3" providerId="ADAL" clId="{87F6698A-25A1-441A-867A-65EAFBD417BA}" dt="2024-03-22T12:35:07.696" v="48" actId="207"/>
          <ac:spMkLst>
            <pc:docMk/>
            <pc:sldMk cId="0" sldId="624"/>
            <ac:spMk id="1843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07.696" v="48" actId="207"/>
          <ac:spMkLst>
            <pc:docMk/>
            <pc:sldMk cId="0" sldId="624"/>
            <ac:spMk id="1843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07.696" v="48" actId="207"/>
          <ac:spMkLst>
            <pc:docMk/>
            <pc:sldMk cId="0" sldId="624"/>
            <ac:spMk id="1844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07.696" v="48" actId="207"/>
          <ac:spMkLst>
            <pc:docMk/>
            <pc:sldMk cId="0" sldId="624"/>
            <ac:spMk id="1844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07.696" v="48" actId="207"/>
          <ac:spMkLst>
            <pc:docMk/>
            <pc:sldMk cId="0" sldId="624"/>
            <ac:spMk id="1844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07.696" v="48" actId="207"/>
          <ac:spMkLst>
            <pc:docMk/>
            <pc:sldMk cId="0" sldId="624"/>
            <ac:spMk id="1844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07.696" v="48" actId="207"/>
          <ac:spMkLst>
            <pc:docMk/>
            <pc:sldMk cId="0" sldId="624"/>
            <ac:spMk id="1844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4"/>
            <ac:spMk id="488450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5:24.781" v="49" actId="207"/>
        <pc:sldMkLst>
          <pc:docMk/>
          <pc:sldMk cId="0" sldId="625"/>
        </pc:sldMkLst>
        <pc:spChg chg="mod">
          <ac:chgData name="Mark Young" userId="055a4c4f-05b9-4cd6-bda8-0cc88b7b58d3" providerId="ADAL" clId="{87F6698A-25A1-441A-867A-65EAFBD417BA}" dt="2024-03-22T12:35:24.781" v="49" actId="207"/>
          <ac:spMkLst>
            <pc:docMk/>
            <pc:sldMk cId="0" sldId="625"/>
            <ac:spMk id="1946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24.781" v="49" actId="207"/>
          <ac:spMkLst>
            <pc:docMk/>
            <pc:sldMk cId="0" sldId="625"/>
            <ac:spMk id="1946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24.781" v="49" actId="207"/>
          <ac:spMkLst>
            <pc:docMk/>
            <pc:sldMk cId="0" sldId="625"/>
            <ac:spMk id="1946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24.781" v="49" actId="207"/>
          <ac:spMkLst>
            <pc:docMk/>
            <pc:sldMk cId="0" sldId="625"/>
            <ac:spMk id="1946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24.781" v="49" actId="207"/>
          <ac:spMkLst>
            <pc:docMk/>
            <pc:sldMk cId="0" sldId="625"/>
            <ac:spMk id="1946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24.781" v="49" actId="207"/>
          <ac:spMkLst>
            <pc:docMk/>
            <pc:sldMk cId="0" sldId="625"/>
            <ac:spMk id="1947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24.781" v="49" actId="207"/>
          <ac:spMkLst>
            <pc:docMk/>
            <pc:sldMk cId="0" sldId="625"/>
            <ac:spMk id="1947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5"/>
            <ac:spMk id="488450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5:45.697" v="50" actId="207"/>
        <pc:sldMkLst>
          <pc:docMk/>
          <pc:sldMk cId="0" sldId="626"/>
        </pc:sldMkLst>
        <pc:spChg chg="mod">
          <ac:chgData name="Mark Young" userId="055a4c4f-05b9-4cd6-bda8-0cc88b7b58d3" providerId="ADAL" clId="{87F6698A-25A1-441A-867A-65EAFBD417BA}" dt="2024-03-22T12:35:45.697" v="50" actId="207"/>
          <ac:spMkLst>
            <pc:docMk/>
            <pc:sldMk cId="0" sldId="626"/>
            <ac:spMk id="2048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45.697" v="50" actId="207"/>
          <ac:spMkLst>
            <pc:docMk/>
            <pc:sldMk cId="0" sldId="626"/>
            <ac:spMk id="2048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45.697" v="50" actId="207"/>
          <ac:spMkLst>
            <pc:docMk/>
            <pc:sldMk cId="0" sldId="626"/>
            <ac:spMk id="2048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45.697" v="50" actId="207"/>
          <ac:spMkLst>
            <pc:docMk/>
            <pc:sldMk cId="0" sldId="626"/>
            <ac:spMk id="2049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45.697" v="50" actId="207"/>
          <ac:spMkLst>
            <pc:docMk/>
            <pc:sldMk cId="0" sldId="626"/>
            <ac:spMk id="2049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45.697" v="50" actId="207"/>
          <ac:spMkLst>
            <pc:docMk/>
            <pc:sldMk cId="0" sldId="626"/>
            <ac:spMk id="2049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5:45.697" v="50" actId="207"/>
          <ac:spMkLst>
            <pc:docMk/>
            <pc:sldMk cId="0" sldId="626"/>
            <ac:spMk id="2049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6"/>
            <ac:spMk id="488450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6:06.328" v="51" actId="207"/>
        <pc:sldMkLst>
          <pc:docMk/>
          <pc:sldMk cId="0" sldId="627"/>
        </pc:sldMkLst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0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0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1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1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14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16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18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2152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7"/>
            <ac:spMk id="488450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06.328" v="51" actId="207"/>
          <ac:spMkLst>
            <pc:docMk/>
            <pc:sldMk cId="0" sldId="627"/>
            <ac:spMk id="488452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6:13.979" v="52" actId="207"/>
        <pc:sldMkLst>
          <pc:docMk/>
          <pc:sldMk cId="0" sldId="628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28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6:13.979" v="52" actId="207"/>
          <ac:spMkLst>
            <pc:docMk/>
            <pc:sldMk cId="0" sldId="628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3:43.926" v="46" actId="207"/>
        <pc:sldMkLst>
          <pc:docMk/>
          <pc:sldMk cId="0" sldId="631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0" sldId="631"/>
            <ac:spMk id="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33:43.926" v="46" actId="207"/>
          <ac:spMkLst>
            <pc:docMk/>
            <pc:sldMk cId="0" sldId="631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87F6698A-25A1-441A-867A-65EAFBD417BA}" dt="2024-03-22T12:33:33.615" v="45" actId="207"/>
        <pc:sldMkLst>
          <pc:docMk/>
          <pc:sldMk cId="2281503623" sldId="632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2281503623" sldId="632"/>
            <ac:spMk id="2" creationId="{6845E251-E2BC-494E-A0C1-52F382AADEE3}"/>
          </ac:spMkLst>
        </pc:spChg>
        <pc:spChg chg="mod">
          <ac:chgData name="Mark Young" userId="055a4c4f-05b9-4cd6-bda8-0cc88b7b58d3" providerId="ADAL" clId="{87F6698A-25A1-441A-867A-65EAFBD417BA}" dt="2024-03-22T12:33:33.615" v="45" actId="207"/>
          <ac:spMkLst>
            <pc:docMk/>
            <pc:sldMk cId="2281503623" sldId="632"/>
            <ac:spMk id="3" creationId="{1D9EA1D0-7864-43D7-96E7-519907E09252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2361205149" sldId="633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2361205149" sldId="633"/>
            <ac:spMk id="2" creationId="{F0AB4C1A-3C6D-4687-9975-722906A324B2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2361205149" sldId="633"/>
            <ac:spMk id="3" creationId="{B5FCE47E-E09E-4311-A1F1-6825653F79C7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794119601" sldId="634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794119601" sldId="634"/>
            <ac:spMk id="2" creationId="{F8AEA579-EDF9-4A02-BA58-EF7C1428EBB6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794119601" sldId="634"/>
            <ac:spMk id="3" creationId="{8173010E-01C4-4F6D-9A28-E0005D90361A}"/>
          </ac:spMkLst>
        </pc:spChg>
      </pc:sldChg>
      <pc:sldChg chg="modSp">
        <pc:chgData name="Mark Young" userId="055a4c4f-05b9-4cd6-bda8-0cc88b7b58d3" providerId="ADAL" clId="{87F6698A-25A1-441A-867A-65EAFBD417BA}" dt="2024-03-22T12:22:57.804" v="0"/>
        <pc:sldMkLst>
          <pc:docMk/>
          <pc:sldMk cId="1053014615" sldId="636"/>
        </pc:sldMkLst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053014615" sldId="636"/>
            <ac:spMk id="399362" creationId="{00000000-0000-0000-0000-000000000000}"/>
          </ac:spMkLst>
        </pc:spChg>
        <pc:spChg chg="mod">
          <ac:chgData name="Mark Young" userId="055a4c4f-05b9-4cd6-bda8-0cc88b7b58d3" providerId="ADAL" clId="{87F6698A-25A1-441A-867A-65EAFBD417BA}" dt="2024-03-22T12:22:57.804" v="0"/>
          <ac:spMkLst>
            <pc:docMk/>
            <pc:sldMk cId="1053014615" sldId="636"/>
            <ac:spMk id="399363" creationId="{00000000-0000-0000-0000-000000000000}"/>
          </ac:spMkLst>
        </pc:spChg>
      </pc:sldChg>
    </pc:docChg>
  </pc:docChgLst>
  <pc:docChgLst>
    <pc:chgData name="Mark Young" userId="055a4c4f-05b9-4cd6-bda8-0cc88b7b58d3" providerId="ADAL" clId="{78FA9434-978C-4E09-A5A7-15F02B406D33}"/>
    <pc:docChg chg="undo custSel addSld delSld modSld">
      <pc:chgData name="Mark Young" userId="055a4c4f-05b9-4cd6-bda8-0cc88b7b58d3" providerId="ADAL" clId="{78FA9434-978C-4E09-A5A7-15F02B406D33}" dt="2023-02-20T23:00:28.476" v="3033" actId="20577"/>
      <pc:docMkLst>
        <pc:docMk/>
      </pc:docMkLst>
      <pc:sldChg chg="modNotes">
        <pc:chgData name="Mark Young" userId="055a4c4f-05b9-4cd6-bda8-0cc88b7b58d3" providerId="ADAL" clId="{78FA9434-978C-4E09-A5A7-15F02B406D33}" dt="2023-02-20T22:44:29.319" v="1745" actId="20577"/>
        <pc:sldMkLst>
          <pc:docMk/>
          <pc:sldMk cId="0" sldId="291"/>
        </pc:sldMkLst>
      </pc:sldChg>
      <pc:sldChg chg="modNotes">
        <pc:chgData name="Mark Young" userId="055a4c4f-05b9-4cd6-bda8-0cc88b7b58d3" providerId="ADAL" clId="{78FA9434-978C-4E09-A5A7-15F02B406D33}" dt="2023-02-20T22:44:38.109" v="1746" actId="20577"/>
        <pc:sldMkLst>
          <pc:docMk/>
          <pc:sldMk cId="0" sldId="298"/>
        </pc:sldMkLst>
      </pc:sldChg>
      <pc:sldChg chg="modNotes">
        <pc:chgData name="Mark Young" userId="055a4c4f-05b9-4cd6-bda8-0cc88b7b58d3" providerId="ADAL" clId="{78FA9434-978C-4E09-A5A7-15F02B406D33}" dt="2023-02-20T22:47:18.451" v="1984" actId="20577"/>
        <pc:sldMkLst>
          <pc:docMk/>
          <pc:sldMk cId="0" sldId="302"/>
        </pc:sldMkLst>
      </pc:sldChg>
      <pc:sldChg chg="modNotes">
        <pc:chgData name="Mark Young" userId="055a4c4f-05b9-4cd6-bda8-0cc88b7b58d3" providerId="ADAL" clId="{78FA9434-978C-4E09-A5A7-15F02B406D33}" dt="2023-02-20T22:34:07.978" v="680" actId="20577"/>
        <pc:sldMkLst>
          <pc:docMk/>
          <pc:sldMk cId="0" sldId="312"/>
        </pc:sldMkLst>
      </pc:sldChg>
      <pc:sldChg chg="modNotes">
        <pc:chgData name="Mark Young" userId="055a4c4f-05b9-4cd6-bda8-0cc88b7b58d3" providerId="ADAL" clId="{78FA9434-978C-4E09-A5A7-15F02B406D33}" dt="2023-02-20T22:59:07.678" v="2929" actId="20577"/>
        <pc:sldMkLst>
          <pc:docMk/>
          <pc:sldMk cId="0" sldId="391"/>
        </pc:sldMkLst>
      </pc:sldChg>
      <pc:sldChg chg="modSp mod">
        <pc:chgData name="Mark Young" userId="055a4c4f-05b9-4cd6-bda8-0cc88b7b58d3" providerId="ADAL" clId="{78FA9434-978C-4E09-A5A7-15F02B406D33}" dt="2023-02-08T15:05:46.508" v="439" actId="20577"/>
        <pc:sldMkLst>
          <pc:docMk/>
          <pc:sldMk cId="0" sldId="621"/>
        </pc:sldMkLst>
        <pc:spChg chg="mod">
          <ac:chgData name="Mark Young" userId="055a4c4f-05b9-4cd6-bda8-0cc88b7b58d3" providerId="ADAL" clId="{78FA9434-978C-4E09-A5A7-15F02B406D33}" dt="2023-02-08T15:05:46.508" v="439" actId="20577"/>
          <ac:spMkLst>
            <pc:docMk/>
            <pc:sldMk cId="0" sldId="621"/>
            <ac:spMk id="15367" creationId="{00000000-0000-0000-0000-000000000000}"/>
          </ac:spMkLst>
        </pc:spChg>
      </pc:sldChg>
      <pc:sldChg chg="modSp mod modNotes">
        <pc:chgData name="Mark Young" userId="055a4c4f-05b9-4cd6-bda8-0cc88b7b58d3" providerId="ADAL" clId="{78FA9434-978C-4E09-A5A7-15F02B406D33}" dt="2023-02-20T23:00:28.476" v="3033" actId="20577"/>
        <pc:sldMkLst>
          <pc:docMk/>
          <pc:sldMk cId="0" sldId="631"/>
        </pc:sldMkLst>
        <pc:spChg chg="mod">
          <ac:chgData name="Mark Young" userId="055a4c4f-05b9-4cd6-bda8-0cc88b7b58d3" providerId="ADAL" clId="{78FA9434-978C-4E09-A5A7-15F02B406D33}" dt="2023-02-08T14:58:13.004" v="435" actId="20577"/>
          <ac:spMkLst>
            <pc:docMk/>
            <pc:sldMk cId="0" sldId="631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78FA9434-978C-4E09-A5A7-15F02B406D33}" dt="2023-02-08T13:49:47.010" v="411" actId="47"/>
        <pc:sldMkLst>
          <pc:docMk/>
          <pc:sldMk cId="3421273934" sldId="635"/>
        </pc:sldMkLst>
      </pc:sldChg>
      <pc:sldChg chg="addSp delSp modSp add mod delAnim modAnim">
        <pc:chgData name="Mark Young" userId="055a4c4f-05b9-4cd6-bda8-0cc88b7b58d3" providerId="ADAL" clId="{78FA9434-978C-4E09-A5A7-15F02B406D33}" dt="2023-02-06T13:55:50.238" v="410"/>
        <pc:sldMkLst>
          <pc:docMk/>
          <pc:sldMk cId="1053014615" sldId="636"/>
        </pc:sldMkLst>
        <pc:spChg chg="add mod">
          <ac:chgData name="Mark Young" userId="055a4c4f-05b9-4cd6-bda8-0cc88b7b58d3" providerId="ADAL" clId="{78FA9434-978C-4E09-A5A7-15F02B406D33}" dt="2023-02-06T13:55:37.989" v="409" actId="1036"/>
          <ac:spMkLst>
            <pc:docMk/>
            <pc:sldMk cId="1053014615" sldId="636"/>
            <ac:spMk id="21" creationId="{9CBAEF24-EEFA-A042-7630-45BACF8F7FC1}"/>
          </ac:spMkLst>
        </pc:spChg>
        <pc:spChg chg="mod">
          <ac:chgData name="Mark Young" userId="055a4c4f-05b9-4cd6-bda8-0cc88b7b58d3" providerId="ADAL" clId="{78FA9434-978C-4E09-A5A7-15F02B406D33}" dt="2023-02-06T13:47:18.552" v="6" actId="20577"/>
          <ac:spMkLst>
            <pc:docMk/>
            <pc:sldMk cId="1053014615" sldId="636"/>
            <ac:spMk id="399362" creationId="{00000000-0000-0000-0000-000000000000}"/>
          </ac:spMkLst>
        </pc:spChg>
        <pc:spChg chg="mod">
          <ac:chgData name="Mark Young" userId="055a4c4f-05b9-4cd6-bda8-0cc88b7b58d3" providerId="ADAL" clId="{78FA9434-978C-4E09-A5A7-15F02B406D33}" dt="2023-02-06T13:49:02.102" v="280" actId="20577"/>
          <ac:spMkLst>
            <pc:docMk/>
            <pc:sldMk cId="1053014615" sldId="636"/>
            <ac:spMk id="399363" creationId="{00000000-0000-0000-0000-000000000000}"/>
          </ac:spMkLst>
        </pc:spChg>
        <pc:cxnChg chg="add mod">
          <ac:chgData name="Mark Young" userId="055a4c4f-05b9-4cd6-bda8-0cc88b7b58d3" providerId="ADAL" clId="{78FA9434-978C-4E09-A5A7-15F02B406D33}" dt="2023-02-06T13:49:34.508" v="284" actId="1582"/>
          <ac:cxnSpMkLst>
            <pc:docMk/>
            <pc:sldMk cId="1053014615" sldId="636"/>
            <ac:cxnSpMk id="4" creationId="{6433ECC0-5D39-018E-8D89-CCF62A05C10A}"/>
          </ac:cxnSpMkLst>
        </pc:cxnChg>
        <pc:cxnChg chg="add mod">
          <ac:chgData name="Mark Young" userId="055a4c4f-05b9-4cd6-bda8-0cc88b7b58d3" providerId="ADAL" clId="{78FA9434-978C-4E09-A5A7-15F02B406D33}" dt="2023-02-06T13:49:46.791" v="288" actId="14100"/>
          <ac:cxnSpMkLst>
            <pc:docMk/>
            <pc:sldMk cId="1053014615" sldId="636"/>
            <ac:cxnSpMk id="5" creationId="{9650FAD9-36CB-BC52-B5D6-94A68796EDE2}"/>
          </ac:cxnSpMkLst>
        </pc:cxnChg>
        <pc:cxnChg chg="add mod">
          <ac:chgData name="Mark Young" userId="055a4c4f-05b9-4cd6-bda8-0cc88b7b58d3" providerId="ADAL" clId="{78FA9434-978C-4E09-A5A7-15F02B406D33}" dt="2023-02-06T13:49:57.377" v="291" actId="14100"/>
          <ac:cxnSpMkLst>
            <pc:docMk/>
            <pc:sldMk cId="1053014615" sldId="636"/>
            <ac:cxnSpMk id="9" creationId="{913AE165-2BD0-03C5-8DAC-E6E4715D8EAC}"/>
          </ac:cxnSpMkLst>
        </pc:cxnChg>
        <pc:cxnChg chg="add mod">
          <ac:chgData name="Mark Young" userId="055a4c4f-05b9-4cd6-bda8-0cc88b7b58d3" providerId="ADAL" clId="{78FA9434-978C-4E09-A5A7-15F02B406D33}" dt="2023-02-06T13:50:12.206" v="295" actId="14100"/>
          <ac:cxnSpMkLst>
            <pc:docMk/>
            <pc:sldMk cId="1053014615" sldId="636"/>
            <ac:cxnSpMk id="12" creationId="{4696076C-2F91-1743-B756-6AF095701A69}"/>
          </ac:cxnSpMkLst>
        </pc:cxnChg>
        <pc:cxnChg chg="add mod">
          <ac:chgData name="Mark Young" userId="055a4c4f-05b9-4cd6-bda8-0cc88b7b58d3" providerId="ADAL" clId="{78FA9434-978C-4E09-A5A7-15F02B406D33}" dt="2023-02-06T13:50:32.810" v="301" actId="14100"/>
          <ac:cxnSpMkLst>
            <pc:docMk/>
            <pc:sldMk cId="1053014615" sldId="636"/>
            <ac:cxnSpMk id="16" creationId="{489AF56D-F5F4-395E-87CB-DD3DC86C11D0}"/>
          </ac:cxnSpMkLst>
        </pc:cxnChg>
        <pc:cxnChg chg="del mod">
          <ac:chgData name="Mark Young" userId="055a4c4f-05b9-4cd6-bda8-0cc88b7b58d3" providerId="ADAL" clId="{78FA9434-978C-4E09-A5A7-15F02B406D33}" dt="2023-02-06T13:49:10.242" v="281" actId="478"/>
          <ac:cxnSpMkLst>
            <pc:docMk/>
            <pc:sldMk cId="1053014615" sldId="636"/>
            <ac:cxnSpMk id="399377" creationId="{00000000-0000-0000-0000-000000000000}"/>
          </ac:cxnSpMkLst>
        </pc:cxnChg>
      </pc:sldChg>
    </pc:docChg>
  </pc:docChgLst>
  <pc:docChgLst>
    <pc:chgData name="Mark Young" userId="055a4c4f-05b9-4cd6-bda8-0cc88b7b58d3" providerId="ADAL" clId="{147F2231-F941-4D9B-A06A-3B9F20705625}"/>
    <pc:docChg chg="undo custSel addSld delSld modSld sldOrd">
      <pc:chgData name="Mark Young" userId="055a4c4f-05b9-4cd6-bda8-0cc88b7b58d3" providerId="ADAL" clId="{147F2231-F941-4D9B-A06A-3B9F20705625}" dt="2021-07-19T19:04:27.531" v="7423" actId="20577"/>
      <pc:docMkLst>
        <pc:docMk/>
      </pc:docMkLst>
      <pc:sldChg chg="modSp mod">
        <pc:chgData name="Mark Young" userId="055a4c4f-05b9-4cd6-bda8-0cc88b7b58d3" providerId="ADAL" clId="{147F2231-F941-4D9B-A06A-3B9F20705625}" dt="2021-07-18T19:34:14.861" v="192" actId="20577"/>
        <pc:sldMkLst>
          <pc:docMk/>
          <pc:sldMk cId="0" sldId="256"/>
        </pc:sldMkLst>
        <pc:spChg chg="mod">
          <ac:chgData name="Mark Young" userId="055a4c4f-05b9-4cd6-bda8-0cc88b7b58d3" providerId="ADAL" clId="{147F2231-F941-4D9B-A06A-3B9F20705625}" dt="2021-07-18T16:53:17.809" v="5"/>
          <ac:spMkLst>
            <pc:docMk/>
            <pc:sldMk cId="0" sldId="256"/>
            <ac:spMk id="2050" creationId="{00000000-0000-0000-0000-000000000000}"/>
          </ac:spMkLst>
        </pc:spChg>
        <pc:spChg chg="mod">
          <ac:chgData name="Mark Young" userId="055a4c4f-05b9-4cd6-bda8-0cc88b7b58d3" providerId="ADAL" clId="{147F2231-F941-4D9B-A06A-3B9F20705625}" dt="2021-07-18T19:34:14.861" v="192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Mark Young" userId="055a4c4f-05b9-4cd6-bda8-0cc88b7b58d3" providerId="ADAL" clId="{147F2231-F941-4D9B-A06A-3B9F20705625}" dt="2021-07-19T19:01:28.609" v="7042" actId="20577"/>
        <pc:sldMkLst>
          <pc:docMk/>
          <pc:sldMk cId="0" sldId="276"/>
        </pc:sldMkLst>
        <pc:spChg chg="mod">
          <ac:chgData name="Mark Young" userId="055a4c4f-05b9-4cd6-bda8-0cc88b7b58d3" providerId="ADAL" clId="{147F2231-F941-4D9B-A06A-3B9F20705625}" dt="2021-07-19T18:59:31.913" v="6829" actId="20577"/>
          <ac:spMkLst>
            <pc:docMk/>
            <pc:sldMk cId="0" sldId="276"/>
            <ac:spMk id="22530" creationId="{00000000-0000-0000-0000-000000000000}"/>
          </ac:spMkLst>
        </pc:spChg>
        <pc:spChg chg="mod">
          <ac:chgData name="Mark Young" userId="055a4c4f-05b9-4cd6-bda8-0cc88b7b58d3" providerId="ADAL" clId="{147F2231-F941-4D9B-A06A-3B9F20705625}" dt="2021-07-19T19:01:28.609" v="7042" actId="20577"/>
          <ac:spMkLst>
            <pc:docMk/>
            <pc:sldMk cId="0" sldId="276"/>
            <ac:spMk id="22531" creationId="{00000000-0000-0000-0000-000000000000}"/>
          </ac:spMkLst>
        </pc:spChg>
      </pc:sldChg>
      <pc:sldChg chg="del">
        <pc:chgData name="Mark Young" userId="055a4c4f-05b9-4cd6-bda8-0cc88b7b58d3" providerId="ADAL" clId="{147F2231-F941-4D9B-A06A-3B9F20705625}" dt="2021-07-19T14:24:51.012" v="4753" actId="47"/>
        <pc:sldMkLst>
          <pc:docMk/>
          <pc:sldMk cId="0" sldId="278"/>
        </pc:sldMkLst>
      </pc:sldChg>
      <pc:sldChg chg="ord">
        <pc:chgData name="Mark Young" userId="055a4c4f-05b9-4cd6-bda8-0cc88b7b58d3" providerId="ADAL" clId="{147F2231-F941-4D9B-A06A-3B9F20705625}" dt="2021-07-19T14:15:57.735" v="4572"/>
        <pc:sldMkLst>
          <pc:docMk/>
          <pc:sldMk cId="0" sldId="281"/>
        </pc:sldMkLst>
      </pc:sldChg>
      <pc:sldChg chg="ord">
        <pc:chgData name="Mark Young" userId="055a4c4f-05b9-4cd6-bda8-0cc88b7b58d3" providerId="ADAL" clId="{147F2231-F941-4D9B-A06A-3B9F20705625}" dt="2021-07-19T14:15:57.735" v="4572"/>
        <pc:sldMkLst>
          <pc:docMk/>
          <pc:sldMk cId="0" sldId="282"/>
        </pc:sldMkLst>
      </pc:sldChg>
      <pc:sldChg chg="ord">
        <pc:chgData name="Mark Young" userId="055a4c4f-05b9-4cd6-bda8-0cc88b7b58d3" providerId="ADAL" clId="{147F2231-F941-4D9B-A06A-3B9F20705625}" dt="2021-07-19T14:15:57.735" v="4572"/>
        <pc:sldMkLst>
          <pc:docMk/>
          <pc:sldMk cId="0" sldId="283"/>
        </pc:sldMkLst>
      </pc:sldChg>
      <pc:sldChg chg="del">
        <pc:chgData name="Mark Young" userId="055a4c4f-05b9-4cd6-bda8-0cc88b7b58d3" providerId="ADAL" clId="{147F2231-F941-4D9B-A06A-3B9F20705625}" dt="2021-07-19T14:27:15.991" v="4766" actId="47"/>
        <pc:sldMkLst>
          <pc:docMk/>
          <pc:sldMk cId="0" sldId="288"/>
        </pc:sldMkLst>
      </pc:sldChg>
      <pc:sldChg chg="ord">
        <pc:chgData name="Mark Young" userId="055a4c4f-05b9-4cd6-bda8-0cc88b7b58d3" providerId="ADAL" clId="{147F2231-F941-4D9B-A06A-3B9F20705625}" dt="2021-07-19T14:26:30.702" v="4755"/>
        <pc:sldMkLst>
          <pc:docMk/>
          <pc:sldMk cId="0" sldId="291"/>
        </pc:sldMkLst>
      </pc:sldChg>
      <pc:sldChg chg="ord">
        <pc:chgData name="Mark Young" userId="055a4c4f-05b9-4cd6-bda8-0cc88b7b58d3" providerId="ADAL" clId="{147F2231-F941-4D9B-A06A-3B9F20705625}" dt="2021-07-19T14:30:07.358" v="4774"/>
        <pc:sldMkLst>
          <pc:docMk/>
          <pc:sldMk cId="0" sldId="293"/>
        </pc:sldMkLst>
      </pc:sldChg>
      <pc:sldChg chg="delSp modSp mod">
        <pc:chgData name="Mark Young" userId="055a4c4f-05b9-4cd6-bda8-0cc88b7b58d3" providerId="ADAL" clId="{147F2231-F941-4D9B-A06A-3B9F20705625}" dt="2021-07-19T18:50:09.359" v="6173" actId="20577"/>
        <pc:sldMkLst>
          <pc:docMk/>
          <pc:sldMk cId="0" sldId="294"/>
        </pc:sldMkLst>
        <pc:spChg chg="del">
          <ac:chgData name="Mark Young" userId="055a4c4f-05b9-4cd6-bda8-0cc88b7b58d3" providerId="ADAL" clId="{147F2231-F941-4D9B-A06A-3B9F20705625}" dt="2021-07-19T18:47:12.327" v="6152" actId="478"/>
          <ac:spMkLst>
            <pc:docMk/>
            <pc:sldMk cId="0" sldId="294"/>
            <ac:spMk id="25604" creationId="{00000000-0000-0000-0000-000000000000}"/>
          </ac:spMkLst>
        </pc:spChg>
        <pc:spChg chg="mod">
          <ac:chgData name="Mark Young" userId="055a4c4f-05b9-4cd6-bda8-0cc88b7b58d3" providerId="ADAL" clId="{147F2231-F941-4D9B-A06A-3B9F20705625}" dt="2021-07-19T18:50:09.359" v="6173" actId="20577"/>
          <ac:spMkLst>
            <pc:docMk/>
            <pc:sldMk cId="0" sldId="294"/>
            <ac:spMk id="352259" creationId="{00000000-0000-0000-0000-000000000000}"/>
          </ac:spMkLst>
        </pc:spChg>
      </pc:sldChg>
      <pc:sldChg chg="ord">
        <pc:chgData name="Mark Young" userId="055a4c4f-05b9-4cd6-bda8-0cc88b7b58d3" providerId="ADAL" clId="{147F2231-F941-4D9B-A06A-3B9F20705625}" dt="2021-07-19T14:27:54.755" v="4770"/>
        <pc:sldMkLst>
          <pc:docMk/>
          <pc:sldMk cId="0" sldId="295"/>
        </pc:sldMkLst>
      </pc:sldChg>
      <pc:sldChg chg="ord">
        <pc:chgData name="Mark Young" userId="055a4c4f-05b9-4cd6-bda8-0cc88b7b58d3" providerId="ADAL" clId="{147F2231-F941-4D9B-A06A-3B9F20705625}" dt="2021-07-19T14:27:58.183" v="4772"/>
        <pc:sldMkLst>
          <pc:docMk/>
          <pc:sldMk cId="0" sldId="296"/>
        </pc:sldMkLst>
      </pc:sldChg>
      <pc:sldChg chg="add">
        <pc:chgData name="Mark Young" userId="055a4c4f-05b9-4cd6-bda8-0cc88b7b58d3" providerId="ADAL" clId="{147F2231-F941-4D9B-A06A-3B9F20705625}" dt="2021-07-19T13:56:34.440" v="4491"/>
        <pc:sldMkLst>
          <pc:docMk/>
          <pc:sldMk cId="0" sldId="308"/>
        </pc:sldMkLst>
      </pc:sldChg>
      <pc:sldChg chg="add">
        <pc:chgData name="Mark Young" userId="055a4c4f-05b9-4cd6-bda8-0cc88b7b58d3" providerId="ADAL" clId="{147F2231-F941-4D9B-A06A-3B9F20705625}" dt="2021-07-19T13:57:27.142" v="4492"/>
        <pc:sldMkLst>
          <pc:docMk/>
          <pc:sldMk cId="0" sldId="309"/>
        </pc:sldMkLst>
      </pc:sldChg>
      <pc:sldChg chg="add">
        <pc:chgData name="Mark Young" userId="055a4c4f-05b9-4cd6-bda8-0cc88b7b58d3" providerId="ADAL" clId="{147F2231-F941-4D9B-A06A-3B9F20705625}" dt="2021-07-19T13:57:27.142" v="4492"/>
        <pc:sldMkLst>
          <pc:docMk/>
          <pc:sldMk cId="0" sldId="310"/>
        </pc:sldMkLst>
      </pc:sldChg>
      <pc:sldChg chg="add">
        <pc:chgData name="Mark Young" userId="055a4c4f-05b9-4cd6-bda8-0cc88b7b58d3" providerId="ADAL" clId="{147F2231-F941-4D9B-A06A-3B9F20705625}" dt="2021-07-19T14:04:25.526" v="4495"/>
        <pc:sldMkLst>
          <pc:docMk/>
          <pc:sldMk cId="0" sldId="311"/>
        </pc:sldMkLst>
      </pc:sldChg>
      <pc:sldChg chg="modSp add mod">
        <pc:chgData name="Mark Young" userId="055a4c4f-05b9-4cd6-bda8-0cc88b7b58d3" providerId="ADAL" clId="{147F2231-F941-4D9B-A06A-3B9F20705625}" dt="2021-07-19T12:35:58.178" v="3029" actId="5793"/>
        <pc:sldMkLst>
          <pc:docMk/>
          <pc:sldMk cId="0" sldId="318"/>
        </pc:sldMkLst>
        <pc:spChg chg="mod">
          <ac:chgData name="Mark Young" userId="055a4c4f-05b9-4cd6-bda8-0cc88b7b58d3" providerId="ADAL" clId="{147F2231-F941-4D9B-A06A-3B9F20705625}" dt="2021-07-19T12:35:58.178" v="3029" actId="5793"/>
          <ac:spMkLst>
            <pc:docMk/>
            <pc:sldMk cId="0" sldId="318"/>
            <ac:spMk id="376835" creationId="{00000000-0000-0000-0000-000000000000}"/>
          </ac:spMkLst>
        </pc:spChg>
      </pc:sldChg>
      <pc:sldChg chg="addSp delSp modSp add mod modTransition">
        <pc:chgData name="Mark Young" userId="055a4c4f-05b9-4cd6-bda8-0cc88b7b58d3" providerId="ADAL" clId="{147F2231-F941-4D9B-A06A-3B9F20705625}" dt="2021-07-19T13:30:04.310" v="3355" actId="478"/>
        <pc:sldMkLst>
          <pc:docMk/>
          <pc:sldMk cId="0" sldId="340"/>
        </pc:sldMkLst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18" creationId="{D160005D-9055-4138-BD88-314E1014DA1D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19" creationId="{085EF377-C693-4C76-8966-DF1B928B084B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20" creationId="{6B5D041F-5C5A-445B-BC88-E3D07D9A0638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21" creationId="{CE57B153-A1E3-428C-996E-AC4DFE227B41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22" creationId="{E210F74D-FCC1-482C-894C-6E4D723615B0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23" creationId="{4BCDF7FD-560D-4042-B105-BDDACF4C7E0A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24" creationId="{C9808A6B-364F-4CF3-8233-6A75FB844D23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25" creationId="{E7BCE515-3821-42DF-A2A7-B800627A1D6C}"/>
          </ac:spMkLst>
        </pc:spChg>
        <pc:spChg chg="add del mod">
          <ac:chgData name="Mark Young" userId="055a4c4f-05b9-4cd6-bda8-0cc88b7b58d3" providerId="ADAL" clId="{147F2231-F941-4D9B-A06A-3B9F20705625}" dt="2021-07-19T12:51:26.289" v="3265"/>
          <ac:spMkLst>
            <pc:docMk/>
            <pc:sldMk cId="0" sldId="340"/>
            <ac:spMk id="26" creationId="{98C7A93E-6BCD-4DC6-B1A5-41582E752BAC}"/>
          </ac:spMkLst>
        </pc:spChg>
        <pc:spChg chg="add del mod">
          <ac:chgData name="Mark Young" userId="055a4c4f-05b9-4cd6-bda8-0cc88b7b58d3" providerId="ADAL" clId="{147F2231-F941-4D9B-A06A-3B9F20705625}" dt="2021-07-19T13:29:46.071" v="3347" actId="478"/>
          <ac:spMkLst>
            <pc:docMk/>
            <pc:sldMk cId="0" sldId="340"/>
            <ac:spMk id="27" creationId="{7EB02055-B843-4B43-9C2C-0C6A85B80CEF}"/>
          </ac:spMkLst>
        </pc:spChg>
        <pc:spChg chg="add del mod">
          <ac:chgData name="Mark Young" userId="055a4c4f-05b9-4cd6-bda8-0cc88b7b58d3" providerId="ADAL" clId="{147F2231-F941-4D9B-A06A-3B9F20705625}" dt="2021-07-19T13:29:55.223" v="3351" actId="478"/>
          <ac:spMkLst>
            <pc:docMk/>
            <pc:sldMk cId="0" sldId="340"/>
            <ac:spMk id="28" creationId="{DC21AEC5-FDED-4BA8-BE06-DC890ACA99D7}"/>
          </ac:spMkLst>
        </pc:spChg>
        <pc:spChg chg="add del mod">
          <ac:chgData name="Mark Young" userId="055a4c4f-05b9-4cd6-bda8-0cc88b7b58d3" providerId="ADAL" clId="{147F2231-F941-4D9B-A06A-3B9F20705625}" dt="2021-07-19T13:29:58.022" v="3352" actId="478"/>
          <ac:spMkLst>
            <pc:docMk/>
            <pc:sldMk cId="0" sldId="340"/>
            <ac:spMk id="29" creationId="{3E73AF9F-EAC1-4078-94BD-DD8FA6E80FCB}"/>
          </ac:spMkLst>
        </pc:spChg>
        <pc:spChg chg="add del mod">
          <ac:chgData name="Mark Young" userId="055a4c4f-05b9-4cd6-bda8-0cc88b7b58d3" providerId="ADAL" clId="{147F2231-F941-4D9B-A06A-3B9F20705625}" dt="2021-07-19T13:29:49.335" v="3348" actId="478"/>
          <ac:spMkLst>
            <pc:docMk/>
            <pc:sldMk cId="0" sldId="340"/>
            <ac:spMk id="30" creationId="{474945D7-7B44-4885-AE13-D3D84613F73D}"/>
          </ac:spMkLst>
        </pc:spChg>
        <pc:spChg chg="add del mod">
          <ac:chgData name="Mark Young" userId="055a4c4f-05b9-4cd6-bda8-0cc88b7b58d3" providerId="ADAL" clId="{147F2231-F941-4D9B-A06A-3B9F20705625}" dt="2021-07-19T13:29:51.335" v="3349" actId="478"/>
          <ac:spMkLst>
            <pc:docMk/>
            <pc:sldMk cId="0" sldId="340"/>
            <ac:spMk id="31" creationId="{0B293876-CBB9-42B6-818C-1A42F8A5DFE5}"/>
          </ac:spMkLst>
        </pc:spChg>
        <pc:spChg chg="add del mod">
          <ac:chgData name="Mark Young" userId="055a4c4f-05b9-4cd6-bda8-0cc88b7b58d3" providerId="ADAL" clId="{147F2231-F941-4D9B-A06A-3B9F20705625}" dt="2021-07-19T13:29:53.224" v="3350" actId="478"/>
          <ac:spMkLst>
            <pc:docMk/>
            <pc:sldMk cId="0" sldId="340"/>
            <ac:spMk id="32" creationId="{419AED77-23E8-4001-BDFB-CC175BAF0F29}"/>
          </ac:spMkLst>
        </pc:spChg>
        <pc:spChg chg="add del mod">
          <ac:chgData name="Mark Young" userId="055a4c4f-05b9-4cd6-bda8-0cc88b7b58d3" providerId="ADAL" clId="{147F2231-F941-4D9B-A06A-3B9F20705625}" dt="2021-07-19T13:30:00.071" v="3353" actId="478"/>
          <ac:spMkLst>
            <pc:docMk/>
            <pc:sldMk cId="0" sldId="340"/>
            <ac:spMk id="33" creationId="{7487C3CB-FEC6-47CD-96BC-25DCC4B142F1}"/>
          </ac:spMkLst>
        </pc:spChg>
        <pc:spChg chg="add del mod">
          <ac:chgData name="Mark Young" userId="055a4c4f-05b9-4cd6-bda8-0cc88b7b58d3" providerId="ADAL" clId="{147F2231-F941-4D9B-A06A-3B9F20705625}" dt="2021-07-19T13:30:02.327" v="3354" actId="478"/>
          <ac:spMkLst>
            <pc:docMk/>
            <pc:sldMk cId="0" sldId="340"/>
            <ac:spMk id="34" creationId="{A5BD223A-3509-4CF1-8747-A56D568613FC}"/>
          </ac:spMkLst>
        </pc:spChg>
        <pc:spChg chg="add del mod">
          <ac:chgData name="Mark Young" userId="055a4c4f-05b9-4cd6-bda8-0cc88b7b58d3" providerId="ADAL" clId="{147F2231-F941-4D9B-A06A-3B9F20705625}" dt="2021-07-19T13:30:04.310" v="3355" actId="478"/>
          <ac:spMkLst>
            <pc:docMk/>
            <pc:sldMk cId="0" sldId="340"/>
            <ac:spMk id="35" creationId="{F2F60EF0-923E-4CAF-891E-FC8EA8D1D326}"/>
          </ac:spMkLst>
        </pc:spChg>
        <pc:spChg chg="del">
          <ac:chgData name="Mark Young" userId="055a4c4f-05b9-4cd6-bda8-0cc88b7b58d3" providerId="ADAL" clId="{147F2231-F941-4D9B-A06A-3B9F20705625}" dt="2021-07-19T13:29:43.638" v="3346" actId="478"/>
          <ac:spMkLst>
            <pc:docMk/>
            <pc:sldMk cId="0" sldId="340"/>
            <ac:spMk id="17412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13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14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15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16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17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18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19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20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1:40.797" v="3267" actId="478"/>
          <ac:spMkLst>
            <pc:docMk/>
            <pc:sldMk cId="0" sldId="340"/>
            <ac:spMk id="17421" creationId="{00000000-0000-0000-0000-000000000000}"/>
          </ac:spMkLst>
        </pc:spChg>
        <pc:spChg chg="mod">
          <ac:chgData name="Mark Young" userId="055a4c4f-05b9-4cd6-bda8-0cc88b7b58d3" providerId="ADAL" clId="{147F2231-F941-4D9B-A06A-3B9F20705625}" dt="2021-07-19T12:38:09.317" v="3091" actId="6549"/>
          <ac:spMkLst>
            <pc:docMk/>
            <pc:sldMk cId="0" sldId="340"/>
            <ac:spMk id="399363" creationId="{00000000-0000-0000-0000-000000000000}"/>
          </ac:spMkLst>
        </pc:spChg>
        <pc:grpChg chg="mod">
          <ac:chgData name="Mark Young" userId="055a4c4f-05b9-4cd6-bda8-0cc88b7b58d3" providerId="ADAL" clId="{147F2231-F941-4D9B-A06A-3B9F20705625}" dt="2021-07-19T12:51:55.014" v="3269" actId="1076"/>
          <ac:grpSpMkLst>
            <pc:docMk/>
            <pc:sldMk cId="0" sldId="340"/>
            <ac:grpSpMk id="2" creationId="{00000000-0000-0000-0000-000000000000}"/>
          </ac:grpSpMkLst>
        </pc:grpChg>
        <pc:graphicFrameChg chg="add mod ord modGraphic">
          <ac:chgData name="Mark Young" userId="055a4c4f-05b9-4cd6-bda8-0cc88b7b58d3" providerId="ADAL" clId="{147F2231-F941-4D9B-A06A-3B9F20705625}" dt="2021-07-19T13:29:36.534" v="3345" actId="167"/>
          <ac:graphicFrameMkLst>
            <pc:docMk/>
            <pc:sldMk cId="0" sldId="340"/>
            <ac:graphicFrameMk id="36" creationId="{E862D06D-05DE-4FE8-B703-832418A83684}"/>
          </ac:graphicFrameMkLst>
        </pc:graphicFrameChg>
        <pc:cxnChg chg="mod">
          <ac:chgData name="Mark Young" userId="055a4c4f-05b9-4cd6-bda8-0cc88b7b58d3" providerId="ADAL" clId="{147F2231-F941-4D9B-A06A-3B9F20705625}" dt="2021-07-19T12:51:55.014" v="3269" actId="1076"/>
          <ac:cxnSpMkLst>
            <pc:docMk/>
            <pc:sldMk cId="0" sldId="340"/>
            <ac:cxnSpMk id="399377" creationId="{00000000-0000-0000-0000-000000000000}"/>
          </ac:cxnSpMkLst>
        </pc:cxnChg>
      </pc:sldChg>
      <pc:sldChg chg="add del">
        <pc:chgData name="Mark Young" userId="055a4c4f-05b9-4cd6-bda8-0cc88b7b58d3" providerId="ADAL" clId="{147F2231-F941-4D9B-A06A-3B9F20705625}" dt="2021-07-19T12:53:56.392" v="3328" actId="47"/>
        <pc:sldMkLst>
          <pc:docMk/>
          <pc:sldMk cId="0" sldId="372"/>
        </pc:sldMkLst>
      </pc:sldChg>
      <pc:sldChg chg="add del">
        <pc:chgData name="Mark Young" userId="055a4c4f-05b9-4cd6-bda8-0cc88b7b58d3" providerId="ADAL" clId="{147F2231-F941-4D9B-A06A-3B9F20705625}" dt="2021-07-19T12:53:49.018" v="3327" actId="47"/>
        <pc:sldMkLst>
          <pc:docMk/>
          <pc:sldMk cId="0" sldId="373"/>
        </pc:sldMkLst>
      </pc:sldChg>
      <pc:sldChg chg="del">
        <pc:chgData name="Mark Young" userId="055a4c4f-05b9-4cd6-bda8-0cc88b7b58d3" providerId="ADAL" clId="{147F2231-F941-4D9B-A06A-3B9F20705625}" dt="2021-07-19T14:30:45.779" v="4776" actId="47"/>
        <pc:sldMkLst>
          <pc:docMk/>
          <pc:sldMk cId="0" sldId="412"/>
        </pc:sldMkLst>
      </pc:sldChg>
      <pc:sldChg chg="del">
        <pc:chgData name="Mark Young" userId="055a4c4f-05b9-4cd6-bda8-0cc88b7b58d3" providerId="ADAL" clId="{147F2231-F941-4D9B-A06A-3B9F20705625}" dt="2021-07-19T14:15:37.543" v="4570" actId="47"/>
        <pc:sldMkLst>
          <pc:docMk/>
          <pc:sldMk cId="0" sldId="413"/>
        </pc:sldMkLst>
      </pc:sldChg>
      <pc:sldChg chg="del">
        <pc:chgData name="Mark Young" userId="055a4c4f-05b9-4cd6-bda8-0cc88b7b58d3" providerId="ADAL" clId="{147F2231-F941-4D9B-A06A-3B9F20705625}" dt="2021-07-19T14:24:49.723" v="4752" actId="47"/>
        <pc:sldMkLst>
          <pc:docMk/>
          <pc:sldMk cId="0" sldId="414"/>
        </pc:sldMkLst>
      </pc:sldChg>
      <pc:sldChg chg="del">
        <pc:chgData name="Mark Young" userId="055a4c4f-05b9-4cd6-bda8-0cc88b7b58d3" providerId="ADAL" clId="{147F2231-F941-4D9B-A06A-3B9F20705625}" dt="2021-07-19T14:27:07.077" v="4758" actId="47"/>
        <pc:sldMkLst>
          <pc:docMk/>
          <pc:sldMk cId="0" sldId="415"/>
        </pc:sldMkLst>
      </pc:sldChg>
      <pc:sldChg chg="del">
        <pc:chgData name="Mark Young" userId="055a4c4f-05b9-4cd6-bda8-0cc88b7b58d3" providerId="ADAL" clId="{147F2231-F941-4D9B-A06A-3B9F20705625}" dt="2021-07-19T14:27:05.433" v="4756" actId="47"/>
        <pc:sldMkLst>
          <pc:docMk/>
          <pc:sldMk cId="0" sldId="416"/>
        </pc:sldMkLst>
      </pc:sldChg>
      <pc:sldChg chg="del">
        <pc:chgData name="Mark Young" userId="055a4c4f-05b9-4cd6-bda8-0cc88b7b58d3" providerId="ADAL" clId="{147F2231-F941-4D9B-A06A-3B9F20705625}" dt="2021-07-19T14:27:06.151" v="4757" actId="47"/>
        <pc:sldMkLst>
          <pc:docMk/>
          <pc:sldMk cId="0" sldId="417"/>
        </pc:sldMkLst>
      </pc:sldChg>
      <pc:sldChg chg="del">
        <pc:chgData name="Mark Young" userId="055a4c4f-05b9-4cd6-bda8-0cc88b7b58d3" providerId="ADAL" clId="{147F2231-F941-4D9B-A06A-3B9F20705625}" dt="2021-07-19T14:27:08.276" v="4759" actId="47"/>
        <pc:sldMkLst>
          <pc:docMk/>
          <pc:sldMk cId="0" sldId="418"/>
        </pc:sldMkLst>
      </pc:sldChg>
      <pc:sldChg chg="del">
        <pc:chgData name="Mark Young" userId="055a4c4f-05b9-4cd6-bda8-0cc88b7b58d3" providerId="ADAL" clId="{147F2231-F941-4D9B-A06A-3B9F20705625}" dt="2021-07-19T14:27:10.934" v="4762" actId="47"/>
        <pc:sldMkLst>
          <pc:docMk/>
          <pc:sldMk cId="0" sldId="419"/>
        </pc:sldMkLst>
      </pc:sldChg>
      <pc:sldChg chg="del">
        <pc:chgData name="Mark Young" userId="055a4c4f-05b9-4cd6-bda8-0cc88b7b58d3" providerId="ADAL" clId="{147F2231-F941-4D9B-A06A-3B9F20705625}" dt="2021-07-19T14:27:09.030" v="4760" actId="47"/>
        <pc:sldMkLst>
          <pc:docMk/>
          <pc:sldMk cId="0" sldId="421"/>
        </pc:sldMkLst>
      </pc:sldChg>
      <pc:sldChg chg="del">
        <pc:chgData name="Mark Young" userId="055a4c4f-05b9-4cd6-bda8-0cc88b7b58d3" providerId="ADAL" clId="{147F2231-F941-4D9B-A06A-3B9F20705625}" dt="2021-07-19T14:27:09.672" v="4761" actId="47"/>
        <pc:sldMkLst>
          <pc:docMk/>
          <pc:sldMk cId="0" sldId="423"/>
        </pc:sldMkLst>
      </pc:sldChg>
      <pc:sldChg chg="del">
        <pc:chgData name="Mark Young" userId="055a4c4f-05b9-4cd6-bda8-0cc88b7b58d3" providerId="ADAL" clId="{147F2231-F941-4D9B-A06A-3B9F20705625}" dt="2021-07-19T14:27:13.273" v="4765" actId="47"/>
        <pc:sldMkLst>
          <pc:docMk/>
          <pc:sldMk cId="0" sldId="424"/>
        </pc:sldMkLst>
      </pc:sldChg>
      <pc:sldChg chg="del">
        <pc:chgData name="Mark Young" userId="055a4c4f-05b9-4cd6-bda8-0cc88b7b58d3" providerId="ADAL" clId="{147F2231-F941-4D9B-A06A-3B9F20705625}" dt="2021-07-19T14:30:44.391" v="4775" actId="47"/>
        <pc:sldMkLst>
          <pc:docMk/>
          <pc:sldMk cId="0" sldId="425"/>
        </pc:sldMkLst>
      </pc:sldChg>
      <pc:sldChg chg="del">
        <pc:chgData name="Mark Young" userId="055a4c4f-05b9-4cd6-bda8-0cc88b7b58d3" providerId="ADAL" clId="{147F2231-F941-4D9B-A06A-3B9F20705625}" dt="2021-07-19T14:27:11.734" v="4763" actId="47"/>
        <pc:sldMkLst>
          <pc:docMk/>
          <pc:sldMk cId="0" sldId="426"/>
        </pc:sldMkLst>
      </pc:sldChg>
      <pc:sldChg chg="modSp del mod">
        <pc:chgData name="Mark Young" userId="055a4c4f-05b9-4cd6-bda8-0cc88b7b58d3" providerId="ADAL" clId="{147F2231-F941-4D9B-A06A-3B9F20705625}" dt="2021-07-19T14:27:34.299" v="4767" actId="47"/>
        <pc:sldMkLst>
          <pc:docMk/>
          <pc:sldMk cId="0" sldId="427"/>
        </pc:sldMkLst>
        <pc:spChg chg="mod">
          <ac:chgData name="Mark Young" userId="055a4c4f-05b9-4cd6-bda8-0cc88b7b58d3" providerId="ADAL" clId="{147F2231-F941-4D9B-A06A-3B9F20705625}" dt="2021-07-19T14:23:21.298" v="4658" actId="20577"/>
          <ac:spMkLst>
            <pc:docMk/>
            <pc:sldMk cId="0" sldId="427"/>
            <ac:spMk id="2" creationId="{00000000-0000-0000-0000-000000000000}"/>
          </ac:spMkLst>
        </pc:spChg>
      </pc:sldChg>
      <pc:sldChg chg="modSp del mod">
        <pc:chgData name="Mark Young" userId="055a4c4f-05b9-4cd6-bda8-0cc88b7b58d3" providerId="ADAL" clId="{147F2231-F941-4D9B-A06A-3B9F20705625}" dt="2021-07-19T14:27:35.429" v="4768" actId="47"/>
        <pc:sldMkLst>
          <pc:docMk/>
          <pc:sldMk cId="0" sldId="428"/>
        </pc:sldMkLst>
        <pc:spChg chg="mod">
          <ac:chgData name="Mark Young" userId="055a4c4f-05b9-4cd6-bda8-0cc88b7b58d3" providerId="ADAL" clId="{147F2231-F941-4D9B-A06A-3B9F20705625}" dt="2021-07-19T14:24:34.893" v="4751" actId="20577"/>
          <ac:spMkLst>
            <pc:docMk/>
            <pc:sldMk cId="0" sldId="428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147F2231-F941-4D9B-A06A-3B9F20705625}" dt="2021-07-19T14:27:12.621" v="4764" actId="47"/>
        <pc:sldMkLst>
          <pc:docMk/>
          <pc:sldMk cId="0" sldId="432"/>
        </pc:sldMkLst>
      </pc:sldChg>
      <pc:sldChg chg="modSp new mod">
        <pc:chgData name="Mark Young" userId="055a4c4f-05b9-4cd6-bda8-0cc88b7b58d3" providerId="ADAL" clId="{147F2231-F941-4D9B-A06A-3B9F20705625}" dt="2021-07-19T13:44:39.956" v="3709" actId="20577"/>
        <pc:sldMkLst>
          <pc:docMk/>
          <pc:sldMk cId="3669043248" sldId="433"/>
        </pc:sldMkLst>
        <pc:spChg chg="mod">
          <ac:chgData name="Mark Young" userId="055a4c4f-05b9-4cd6-bda8-0cc88b7b58d3" providerId="ADAL" clId="{147F2231-F941-4D9B-A06A-3B9F20705625}" dt="2021-07-18T16:53:54.478" v="26" actId="20577"/>
          <ac:spMkLst>
            <pc:docMk/>
            <pc:sldMk cId="3669043248" sldId="433"/>
            <ac:spMk id="2" creationId="{B8625AD2-41CB-4236-93A0-F4341F52E492}"/>
          </ac:spMkLst>
        </pc:spChg>
        <pc:spChg chg="mod">
          <ac:chgData name="Mark Young" userId="055a4c4f-05b9-4cd6-bda8-0cc88b7b58d3" providerId="ADAL" clId="{147F2231-F941-4D9B-A06A-3B9F20705625}" dt="2021-07-19T13:44:39.956" v="3709" actId="20577"/>
          <ac:spMkLst>
            <pc:docMk/>
            <pc:sldMk cId="3669043248" sldId="433"/>
            <ac:spMk id="3" creationId="{04C8C8F7-06AA-4528-91F8-E5971C4721FC}"/>
          </ac:spMkLst>
        </pc:spChg>
      </pc:sldChg>
      <pc:sldChg chg="addSp delSp modSp new mod delAnim modAnim">
        <pc:chgData name="Mark Young" userId="055a4c4f-05b9-4cd6-bda8-0cc88b7b58d3" providerId="ADAL" clId="{147F2231-F941-4D9B-A06A-3B9F20705625}" dt="2021-07-19T13:44:24.228" v="3692" actId="20577"/>
        <pc:sldMkLst>
          <pc:docMk/>
          <pc:sldMk cId="2503421142" sldId="434"/>
        </pc:sldMkLst>
        <pc:spChg chg="mod">
          <ac:chgData name="Mark Young" userId="055a4c4f-05b9-4cd6-bda8-0cc88b7b58d3" providerId="ADAL" clId="{147F2231-F941-4D9B-A06A-3B9F20705625}" dt="2021-07-18T19:56:03.144" v="328" actId="20577"/>
          <ac:spMkLst>
            <pc:docMk/>
            <pc:sldMk cId="2503421142" sldId="434"/>
            <ac:spMk id="2" creationId="{8A722485-8343-40F0-ABC7-3B1BC937EE8B}"/>
          </ac:spMkLst>
        </pc:spChg>
        <pc:spChg chg="mod">
          <ac:chgData name="Mark Young" userId="055a4c4f-05b9-4cd6-bda8-0cc88b7b58d3" providerId="ADAL" clId="{147F2231-F941-4D9B-A06A-3B9F20705625}" dt="2021-07-19T13:44:24.228" v="3692" actId="20577"/>
          <ac:spMkLst>
            <pc:docMk/>
            <pc:sldMk cId="2503421142" sldId="434"/>
            <ac:spMk id="3" creationId="{FFF4728A-671B-48A6-8AD9-C277261F930B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1" creationId="{952BE1BB-AB49-4AA2-AB56-0D5B0E43148F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2" creationId="{1155E171-4E0A-42AA-9460-F82731EDECCE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3" creationId="{6954ABF0-364B-445D-81D3-22B4A682CE4D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4" creationId="{96E6AF07-58B7-4396-B89B-0D69E97EE72B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5" creationId="{E288EA2C-DDA7-425C-B4F6-F230B14D167B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6" creationId="{0861BE50-81FE-47D5-A6BF-32D44DEEF210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7" creationId="{B2F8BAC1-DF84-4000-A362-3ACB4E019A54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8" creationId="{6E27A478-4285-4917-A937-CE897A4A6D9D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19" creationId="{C7578F9E-C5DF-4D9C-BAF7-9FE92B9ACA7B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0" creationId="{2F12FF6C-015A-4683-A5E3-8E5B3C5120A8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1" creationId="{3C0216DD-0882-4F49-A5F8-AFC54C6A6B05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2" creationId="{3240AFB9-E551-4E0A-9FE4-CD426D725664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3" creationId="{3E19B47F-E0E1-44B5-BCF5-633ADF73EFD7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4" creationId="{2AE6543C-632D-466F-811D-196081AE3BDA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5" creationId="{C8CFD956-9BDA-4900-BF49-87C9D6457BAB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6" creationId="{8266F446-9A46-43A6-B930-130C0225B74D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7" creationId="{8B16101B-AD51-437A-A7D5-F8CCB3A41E94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28" creationId="{B9CF6B07-BA0E-4FFE-9269-C271FB7E7172}"/>
          </ac:spMkLst>
        </pc:spChg>
        <pc:spChg chg="add del mod">
          <ac:chgData name="Mark Young" userId="055a4c4f-05b9-4cd6-bda8-0cc88b7b58d3" providerId="ADAL" clId="{147F2231-F941-4D9B-A06A-3B9F20705625}" dt="2021-07-18T19:52:04.179" v="279" actId="478"/>
          <ac:spMkLst>
            <pc:docMk/>
            <pc:sldMk cId="2503421142" sldId="434"/>
            <ac:spMk id="29" creationId="{2A3AFC60-9090-4B17-834D-F5F9F56459B8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30" creationId="{C5BF6535-53E4-44A9-834A-87A442EB662E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31" creationId="{0610BD32-11EA-4ECC-80FA-574B9B0A9DB1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32" creationId="{3880238E-9712-4CDD-885D-40727812141F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33" creationId="{E3CBB6EE-D210-44F2-99D5-4ACED6E06A5B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34" creationId="{F8E53083-56AA-4662-9827-654D66592EED}"/>
          </ac:spMkLst>
        </pc:spChg>
        <pc:spChg chg="add del mod">
          <ac:chgData name="Mark Young" userId="055a4c4f-05b9-4cd6-bda8-0cc88b7b58d3" providerId="ADAL" clId="{147F2231-F941-4D9B-A06A-3B9F20705625}" dt="2021-07-19T13:37:21.563" v="3384" actId="478"/>
          <ac:spMkLst>
            <pc:docMk/>
            <pc:sldMk cId="2503421142" sldId="434"/>
            <ac:spMk id="35" creationId="{4EC520EB-5F54-4763-9E2C-08BDB1D8997A}"/>
          </ac:spMkLst>
        </pc:spChg>
        <pc:picChg chg="add del mod">
          <ac:chgData name="Mark Young" userId="055a4c4f-05b9-4cd6-bda8-0cc88b7b58d3" providerId="ADAL" clId="{147F2231-F941-4D9B-A06A-3B9F20705625}" dt="2021-07-18T19:48:45.395" v="230" actId="478"/>
          <ac:picMkLst>
            <pc:docMk/>
            <pc:sldMk cId="2503421142" sldId="434"/>
            <ac:picMk id="5" creationId="{68941375-E8DA-4F1D-A54A-7561D8A95ED4}"/>
          </ac:picMkLst>
        </pc:picChg>
        <pc:picChg chg="add del mod">
          <ac:chgData name="Mark Young" userId="055a4c4f-05b9-4cd6-bda8-0cc88b7b58d3" providerId="ADAL" clId="{147F2231-F941-4D9B-A06A-3B9F20705625}" dt="2021-07-18T19:47:32.004" v="223" actId="478"/>
          <ac:picMkLst>
            <pc:docMk/>
            <pc:sldMk cId="2503421142" sldId="434"/>
            <ac:picMk id="6" creationId="{70077F70-4D93-48FD-A9C2-E4C78E876A93}"/>
          </ac:picMkLst>
        </pc:picChg>
        <pc:picChg chg="add del">
          <ac:chgData name="Mark Young" userId="055a4c4f-05b9-4cd6-bda8-0cc88b7b58d3" providerId="ADAL" clId="{147F2231-F941-4D9B-A06A-3B9F20705625}" dt="2021-07-18T19:47:41.939" v="225" actId="478"/>
          <ac:picMkLst>
            <pc:docMk/>
            <pc:sldMk cId="2503421142" sldId="434"/>
            <ac:picMk id="8" creationId="{837B25DB-D842-410A-BFF5-BD4BFCF445C2}"/>
          </ac:picMkLst>
        </pc:picChg>
        <pc:picChg chg="add mod">
          <ac:chgData name="Mark Young" userId="055a4c4f-05b9-4cd6-bda8-0cc88b7b58d3" providerId="ADAL" clId="{147F2231-F941-4D9B-A06A-3B9F20705625}" dt="2021-07-18T19:48:52.801" v="231" actId="1076"/>
          <ac:picMkLst>
            <pc:docMk/>
            <pc:sldMk cId="2503421142" sldId="434"/>
            <ac:picMk id="10" creationId="{D5A588D9-5907-42C6-BA79-02CA18A36D5C}"/>
          </ac:picMkLst>
        </pc:picChg>
        <pc:picChg chg="add mod">
          <ac:chgData name="Mark Young" userId="055a4c4f-05b9-4cd6-bda8-0cc88b7b58d3" providerId="ADAL" clId="{147F2231-F941-4D9B-A06A-3B9F20705625}" dt="2021-07-19T13:36:12.285" v="3377" actId="1076"/>
          <ac:picMkLst>
            <pc:docMk/>
            <pc:sldMk cId="2503421142" sldId="434"/>
            <ac:picMk id="37" creationId="{11BF6E53-C776-4E02-8F0B-B547EE349AD9}"/>
          </ac:picMkLst>
        </pc:picChg>
        <pc:picChg chg="add mod">
          <ac:chgData name="Mark Young" userId="055a4c4f-05b9-4cd6-bda8-0cc88b7b58d3" providerId="ADAL" clId="{147F2231-F941-4D9B-A06A-3B9F20705625}" dt="2021-07-19T13:37:30.085" v="3387" actId="1037"/>
          <ac:picMkLst>
            <pc:docMk/>
            <pc:sldMk cId="2503421142" sldId="434"/>
            <ac:picMk id="39" creationId="{D1075D92-80AC-40D8-AE52-4856141308D8}"/>
          </ac:picMkLst>
        </pc:picChg>
      </pc:sldChg>
      <pc:sldChg chg="addSp delSp modSp add del mod delAnim modAnim">
        <pc:chgData name="Mark Young" userId="055a4c4f-05b9-4cd6-bda8-0cc88b7b58d3" providerId="ADAL" clId="{147F2231-F941-4D9B-A06A-3B9F20705625}" dt="2021-07-19T13:50:13.284" v="4048" actId="47"/>
        <pc:sldMkLst>
          <pc:docMk/>
          <pc:sldMk cId="3340921001" sldId="435"/>
        </pc:sldMkLst>
        <pc:spChg chg="mod">
          <ac:chgData name="Mark Young" userId="055a4c4f-05b9-4cd6-bda8-0cc88b7b58d3" providerId="ADAL" clId="{147F2231-F941-4D9B-A06A-3B9F20705625}" dt="2021-07-18T20:08:56.073" v="765" actId="20577"/>
          <ac:spMkLst>
            <pc:docMk/>
            <pc:sldMk cId="3340921001" sldId="435"/>
            <ac:spMk id="3" creationId="{FFF4728A-671B-48A6-8AD9-C277261F930B}"/>
          </ac:spMkLst>
        </pc:spChg>
        <pc:spChg chg="add mod">
          <ac:chgData name="Mark Young" userId="055a4c4f-05b9-4cd6-bda8-0cc88b7b58d3" providerId="ADAL" clId="{147F2231-F941-4D9B-A06A-3B9F20705625}" dt="2021-07-18T20:10:31.804" v="787" actId="554"/>
          <ac:spMkLst>
            <pc:docMk/>
            <pc:sldMk cId="3340921001" sldId="435"/>
            <ac:spMk id="4" creationId="{458A49FC-D065-476D-8CAF-D730C5C5E398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13" creationId="{6954ABF0-364B-445D-81D3-22B4A682CE4D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19" creationId="{C7578F9E-C5DF-4D9C-BAF7-9FE92B9ACA7B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0" creationId="{2F12FF6C-015A-4683-A5E3-8E5B3C5120A8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1" creationId="{3C0216DD-0882-4F49-A5F8-AFC54C6A6B05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2" creationId="{3240AFB9-E551-4E0A-9FE4-CD426D725664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3" creationId="{3E19B47F-E0E1-44B5-BCF5-633ADF73EFD7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4" creationId="{2AE6543C-632D-466F-811D-196081AE3BDA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5" creationId="{C8CFD956-9BDA-4900-BF49-87C9D6457BAB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6" creationId="{8266F446-9A46-43A6-B930-130C0225B74D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7" creationId="{8B16101B-AD51-437A-A7D5-F8CCB3A41E94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28" creationId="{B9CF6B07-BA0E-4FFE-9269-C271FB7E7172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30" creationId="{C5BF6535-53E4-44A9-834A-87A442EB662E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31" creationId="{0610BD32-11EA-4ECC-80FA-574B9B0A9DB1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32" creationId="{3880238E-9712-4CDD-885D-40727812141F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33" creationId="{E3CBB6EE-D210-44F2-99D5-4ACED6E06A5B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34" creationId="{F8E53083-56AA-4662-9827-654D66592EED}"/>
          </ac:spMkLst>
        </pc:spChg>
        <pc:spChg chg="del">
          <ac:chgData name="Mark Young" userId="055a4c4f-05b9-4cd6-bda8-0cc88b7b58d3" providerId="ADAL" clId="{147F2231-F941-4D9B-A06A-3B9F20705625}" dt="2021-07-18T20:07:17.726" v="711" actId="478"/>
          <ac:spMkLst>
            <pc:docMk/>
            <pc:sldMk cId="3340921001" sldId="435"/>
            <ac:spMk id="35" creationId="{4EC520EB-5F54-4763-9E2C-08BDB1D8997A}"/>
          </ac:spMkLst>
        </pc:spChg>
        <pc:spChg chg="add mod">
          <ac:chgData name="Mark Young" userId="055a4c4f-05b9-4cd6-bda8-0cc88b7b58d3" providerId="ADAL" clId="{147F2231-F941-4D9B-A06A-3B9F20705625}" dt="2021-07-18T20:10:31.804" v="787" actId="554"/>
          <ac:spMkLst>
            <pc:docMk/>
            <pc:sldMk cId="3340921001" sldId="435"/>
            <ac:spMk id="36" creationId="{69610103-7928-425A-86B7-FB7237A7F3BE}"/>
          </ac:spMkLst>
        </pc:spChg>
        <pc:spChg chg="add mod">
          <ac:chgData name="Mark Young" userId="055a4c4f-05b9-4cd6-bda8-0cc88b7b58d3" providerId="ADAL" clId="{147F2231-F941-4D9B-A06A-3B9F20705625}" dt="2021-07-18T20:10:31.804" v="787" actId="554"/>
          <ac:spMkLst>
            <pc:docMk/>
            <pc:sldMk cId="3340921001" sldId="435"/>
            <ac:spMk id="37" creationId="{934829C9-57E1-4608-B66A-D09111A8D8DF}"/>
          </ac:spMkLst>
        </pc:spChg>
        <pc:spChg chg="add mod">
          <ac:chgData name="Mark Young" userId="055a4c4f-05b9-4cd6-bda8-0cc88b7b58d3" providerId="ADAL" clId="{147F2231-F941-4D9B-A06A-3B9F20705625}" dt="2021-07-18T20:10:31.804" v="787" actId="554"/>
          <ac:spMkLst>
            <pc:docMk/>
            <pc:sldMk cId="3340921001" sldId="435"/>
            <ac:spMk id="38" creationId="{223C54C3-74BD-4359-9B24-29686D9421AC}"/>
          </ac:spMkLst>
        </pc:spChg>
        <pc:spChg chg="add mod">
          <ac:chgData name="Mark Young" userId="055a4c4f-05b9-4cd6-bda8-0cc88b7b58d3" providerId="ADAL" clId="{147F2231-F941-4D9B-A06A-3B9F20705625}" dt="2021-07-18T20:10:31.804" v="787" actId="554"/>
          <ac:spMkLst>
            <pc:docMk/>
            <pc:sldMk cId="3340921001" sldId="435"/>
            <ac:spMk id="39" creationId="{B185EF48-F966-4FD7-9ED2-32F4F0C1D597}"/>
          </ac:spMkLst>
        </pc:spChg>
        <pc:spChg chg="add mod">
          <ac:chgData name="Mark Young" userId="055a4c4f-05b9-4cd6-bda8-0cc88b7b58d3" providerId="ADAL" clId="{147F2231-F941-4D9B-A06A-3B9F20705625}" dt="2021-07-18T20:10:31.804" v="787" actId="554"/>
          <ac:spMkLst>
            <pc:docMk/>
            <pc:sldMk cId="3340921001" sldId="435"/>
            <ac:spMk id="40" creationId="{08F2AC82-FD62-4867-AB2C-1FDA3603BFD9}"/>
          </ac:spMkLst>
        </pc:spChg>
        <pc:spChg chg="add mod">
          <ac:chgData name="Mark Young" userId="055a4c4f-05b9-4cd6-bda8-0cc88b7b58d3" providerId="ADAL" clId="{147F2231-F941-4D9B-A06A-3B9F20705625}" dt="2021-07-18T20:10:31.804" v="787" actId="554"/>
          <ac:spMkLst>
            <pc:docMk/>
            <pc:sldMk cId="3340921001" sldId="435"/>
            <ac:spMk id="41" creationId="{EA1BD9A9-A22B-4770-B56F-4E3084823CFA}"/>
          </ac:spMkLst>
        </pc:spChg>
      </pc:sldChg>
      <pc:sldChg chg="modSp new mod">
        <pc:chgData name="Mark Young" userId="055a4c4f-05b9-4cd6-bda8-0cc88b7b58d3" providerId="ADAL" clId="{147F2231-F941-4D9B-A06A-3B9F20705625}" dt="2021-07-18T20:16:56.573" v="1223" actId="20577"/>
        <pc:sldMkLst>
          <pc:docMk/>
          <pc:sldMk cId="1566760981" sldId="436"/>
        </pc:sldMkLst>
        <pc:spChg chg="mod">
          <ac:chgData name="Mark Young" userId="055a4c4f-05b9-4cd6-bda8-0cc88b7b58d3" providerId="ADAL" clId="{147F2231-F941-4D9B-A06A-3B9F20705625}" dt="2021-07-18T20:12:10.747" v="813" actId="20577"/>
          <ac:spMkLst>
            <pc:docMk/>
            <pc:sldMk cId="1566760981" sldId="436"/>
            <ac:spMk id="2" creationId="{1C714C8F-257F-4A31-A338-8070932C5E58}"/>
          </ac:spMkLst>
        </pc:spChg>
        <pc:spChg chg="mod">
          <ac:chgData name="Mark Young" userId="055a4c4f-05b9-4cd6-bda8-0cc88b7b58d3" providerId="ADAL" clId="{147F2231-F941-4D9B-A06A-3B9F20705625}" dt="2021-07-18T20:16:56.573" v="1223" actId="20577"/>
          <ac:spMkLst>
            <pc:docMk/>
            <pc:sldMk cId="1566760981" sldId="436"/>
            <ac:spMk id="3" creationId="{2711F032-6653-43A7-ACE7-053F7FF2C4D2}"/>
          </ac:spMkLst>
        </pc:spChg>
      </pc:sldChg>
      <pc:sldChg chg="modSp new del mod">
        <pc:chgData name="Mark Young" userId="055a4c4f-05b9-4cd6-bda8-0cc88b7b58d3" providerId="ADAL" clId="{147F2231-F941-4D9B-A06A-3B9F20705625}" dt="2021-07-19T14:15:34.661" v="4569" actId="47"/>
        <pc:sldMkLst>
          <pc:docMk/>
          <pc:sldMk cId="1715157416" sldId="437"/>
        </pc:sldMkLst>
        <pc:spChg chg="mod">
          <ac:chgData name="Mark Young" userId="055a4c4f-05b9-4cd6-bda8-0cc88b7b58d3" providerId="ADAL" clId="{147F2231-F941-4D9B-A06A-3B9F20705625}" dt="2021-07-18T20:17:13.116" v="1242" actId="20577"/>
          <ac:spMkLst>
            <pc:docMk/>
            <pc:sldMk cId="1715157416" sldId="437"/>
            <ac:spMk id="2" creationId="{C9CB772D-A42A-4C3D-AF20-C04569014001}"/>
          </ac:spMkLst>
        </pc:spChg>
      </pc:sldChg>
      <pc:sldChg chg="modSp mod ord modAnim">
        <pc:chgData name="Mark Young" userId="055a4c4f-05b9-4cd6-bda8-0cc88b7b58d3" providerId="ADAL" clId="{147F2231-F941-4D9B-A06A-3B9F20705625}" dt="2021-07-19T13:49:17.843" v="4035" actId="20577"/>
        <pc:sldMkLst>
          <pc:docMk/>
          <pc:sldMk cId="166081315" sldId="438"/>
        </pc:sldMkLst>
        <pc:spChg chg="mod">
          <ac:chgData name="Mark Young" userId="055a4c4f-05b9-4cd6-bda8-0cc88b7b58d3" providerId="ADAL" clId="{147F2231-F941-4D9B-A06A-3B9F20705625}" dt="2021-07-19T13:45:18.503" v="3729" actId="20577"/>
          <ac:spMkLst>
            <pc:docMk/>
            <pc:sldMk cId="166081315" sldId="438"/>
            <ac:spMk id="2" creationId="{8A722485-8343-40F0-ABC7-3B1BC937EE8B}"/>
          </ac:spMkLst>
        </pc:spChg>
        <pc:spChg chg="mod">
          <ac:chgData name="Mark Young" userId="055a4c4f-05b9-4cd6-bda8-0cc88b7b58d3" providerId="ADAL" clId="{147F2231-F941-4D9B-A06A-3B9F20705625}" dt="2021-07-19T13:49:17.843" v="4035" actId="20577"/>
          <ac:spMkLst>
            <pc:docMk/>
            <pc:sldMk cId="166081315" sldId="438"/>
            <ac:spMk id="3" creationId="{FFF4728A-671B-48A6-8AD9-C277261F930B}"/>
          </ac:spMkLst>
        </pc:spChg>
      </pc:sldChg>
      <pc:sldChg chg="addSp delSp modSp mod ord addAnim delAnim modAnim">
        <pc:chgData name="Mark Young" userId="055a4c4f-05b9-4cd6-bda8-0cc88b7b58d3" providerId="ADAL" clId="{147F2231-F941-4D9B-A06A-3B9F20705625}" dt="2021-07-19T13:49:42.524" v="4047" actId="20577"/>
        <pc:sldMkLst>
          <pc:docMk/>
          <pc:sldMk cId="1363910115" sldId="439"/>
        </pc:sldMkLst>
        <pc:spChg chg="mod">
          <ac:chgData name="Mark Young" userId="055a4c4f-05b9-4cd6-bda8-0cc88b7b58d3" providerId="ADAL" clId="{147F2231-F941-4D9B-A06A-3B9F20705625}" dt="2021-07-19T13:47:30.726" v="3907" actId="20577"/>
          <ac:spMkLst>
            <pc:docMk/>
            <pc:sldMk cId="1363910115" sldId="439"/>
            <ac:spMk id="2" creationId="{8A722485-8343-40F0-ABC7-3B1BC937EE8B}"/>
          </ac:spMkLst>
        </pc:spChg>
        <pc:spChg chg="mod">
          <ac:chgData name="Mark Young" userId="055a4c4f-05b9-4cd6-bda8-0cc88b7b58d3" providerId="ADAL" clId="{147F2231-F941-4D9B-A06A-3B9F20705625}" dt="2021-07-19T13:49:42.524" v="4047" actId="20577"/>
          <ac:spMkLst>
            <pc:docMk/>
            <pc:sldMk cId="1363910115" sldId="439"/>
            <ac:spMk id="3" creationId="{FFF4728A-671B-48A6-8AD9-C277261F930B}"/>
          </ac:spMkLst>
        </pc:spChg>
        <pc:spChg chg="del">
          <ac:chgData name="Mark Young" userId="055a4c4f-05b9-4cd6-bda8-0cc88b7b58d3" providerId="ADAL" clId="{147F2231-F941-4D9B-A06A-3B9F20705625}" dt="2021-07-18T20:42:44.543" v="1722" actId="478"/>
          <ac:spMkLst>
            <pc:docMk/>
            <pc:sldMk cId="1363910115" sldId="439"/>
            <ac:spMk id="17" creationId="{B2F8BAC1-DF84-4000-A362-3ACB4E019A54}"/>
          </ac:spMkLst>
        </pc:spChg>
        <pc:spChg chg="del">
          <ac:chgData name="Mark Young" userId="055a4c4f-05b9-4cd6-bda8-0cc88b7b58d3" providerId="ADAL" clId="{147F2231-F941-4D9B-A06A-3B9F20705625}" dt="2021-07-18T20:42:44.543" v="1722" actId="478"/>
          <ac:spMkLst>
            <pc:docMk/>
            <pc:sldMk cId="1363910115" sldId="439"/>
            <ac:spMk id="18" creationId="{6E27A478-4285-4917-A937-CE897A4A6D9D}"/>
          </ac:spMkLst>
        </pc:spChg>
        <pc:spChg chg="add del">
          <ac:chgData name="Mark Young" userId="055a4c4f-05b9-4cd6-bda8-0cc88b7b58d3" providerId="ADAL" clId="{147F2231-F941-4D9B-A06A-3B9F20705625}" dt="2021-07-18T20:44:01.226" v="1728" actId="478"/>
          <ac:spMkLst>
            <pc:docMk/>
            <pc:sldMk cId="1363910115" sldId="439"/>
            <ac:spMk id="21" creationId="{3C0216DD-0882-4F49-A5F8-AFC54C6A6B05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22" creationId="{3240AFB9-E551-4E0A-9FE4-CD426D725664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23" creationId="{3E19B47F-E0E1-44B5-BCF5-633ADF73EFD7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24" creationId="{2AE6543C-632D-466F-811D-196081AE3BDA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25" creationId="{C8CFD956-9BDA-4900-BF49-87C9D6457BAB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26" creationId="{8266F446-9A46-43A6-B930-130C0225B74D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27" creationId="{8B16101B-AD51-437A-A7D5-F8CCB3A41E94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28" creationId="{B9CF6B07-BA0E-4FFE-9269-C271FB7E7172}"/>
          </ac:spMkLst>
        </pc:spChg>
        <pc:spChg chg="add mod">
          <ac:chgData name="Mark Young" userId="055a4c4f-05b9-4cd6-bda8-0cc88b7b58d3" providerId="ADAL" clId="{147F2231-F941-4D9B-A06A-3B9F20705625}" dt="2021-07-18T20:48:53.476" v="1815" actId="1036"/>
          <ac:spMkLst>
            <pc:docMk/>
            <pc:sldMk cId="1363910115" sldId="439"/>
            <ac:spMk id="29" creationId="{5039E4E0-277F-4062-923D-D3EEB5DAFB43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30" creationId="{C5BF6535-53E4-44A9-834A-87A442EB662E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31" creationId="{0610BD32-11EA-4ECC-80FA-574B9B0A9DB1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32" creationId="{3880238E-9712-4CDD-885D-40727812141F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33" creationId="{E3CBB6EE-D210-44F2-99D5-4ACED6E06A5B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34" creationId="{F8E53083-56AA-4662-9827-654D66592EED}"/>
          </ac:spMkLst>
        </pc:spChg>
        <pc:spChg chg="del">
          <ac:chgData name="Mark Young" userId="055a4c4f-05b9-4cd6-bda8-0cc88b7b58d3" providerId="ADAL" clId="{147F2231-F941-4D9B-A06A-3B9F20705625}" dt="2021-07-18T20:42:23.784" v="1721" actId="478"/>
          <ac:spMkLst>
            <pc:docMk/>
            <pc:sldMk cId="1363910115" sldId="439"/>
            <ac:spMk id="35" creationId="{4EC520EB-5F54-4763-9E2C-08BDB1D8997A}"/>
          </ac:spMkLst>
        </pc:spChg>
        <pc:spChg chg="add mod">
          <ac:chgData name="Mark Young" userId="055a4c4f-05b9-4cd6-bda8-0cc88b7b58d3" providerId="ADAL" clId="{147F2231-F941-4D9B-A06A-3B9F20705625}" dt="2021-07-18T20:48:53.476" v="1815" actId="1036"/>
          <ac:spMkLst>
            <pc:docMk/>
            <pc:sldMk cId="1363910115" sldId="439"/>
            <ac:spMk id="36" creationId="{BBDE1C4A-80BD-4F2C-896A-8538F649F07A}"/>
          </ac:spMkLst>
        </pc:spChg>
        <pc:spChg chg="add mod">
          <ac:chgData name="Mark Young" userId="055a4c4f-05b9-4cd6-bda8-0cc88b7b58d3" providerId="ADAL" clId="{147F2231-F941-4D9B-A06A-3B9F20705625}" dt="2021-07-18T20:48:53.476" v="1815" actId="1036"/>
          <ac:spMkLst>
            <pc:docMk/>
            <pc:sldMk cId="1363910115" sldId="439"/>
            <ac:spMk id="37" creationId="{C0CF40EA-827A-4938-897C-F34776183E33}"/>
          </ac:spMkLst>
        </pc:spChg>
        <pc:spChg chg="add mod">
          <ac:chgData name="Mark Young" userId="055a4c4f-05b9-4cd6-bda8-0cc88b7b58d3" providerId="ADAL" clId="{147F2231-F941-4D9B-A06A-3B9F20705625}" dt="2021-07-18T20:48:53.476" v="1815" actId="1036"/>
          <ac:spMkLst>
            <pc:docMk/>
            <pc:sldMk cId="1363910115" sldId="439"/>
            <ac:spMk id="38" creationId="{B686EF10-2694-40EC-A821-DBF1C6D647E8}"/>
          </ac:spMkLst>
        </pc:spChg>
        <pc:spChg chg="add mod">
          <ac:chgData name="Mark Young" userId="055a4c4f-05b9-4cd6-bda8-0cc88b7b58d3" providerId="ADAL" clId="{147F2231-F941-4D9B-A06A-3B9F20705625}" dt="2021-07-18T20:48:53.476" v="1815" actId="1036"/>
          <ac:spMkLst>
            <pc:docMk/>
            <pc:sldMk cId="1363910115" sldId="439"/>
            <ac:spMk id="39" creationId="{397841A1-D40D-4C45-9B41-B5214B966B5C}"/>
          </ac:spMkLst>
        </pc:spChg>
        <pc:spChg chg="add mod">
          <ac:chgData name="Mark Young" userId="055a4c4f-05b9-4cd6-bda8-0cc88b7b58d3" providerId="ADAL" clId="{147F2231-F941-4D9B-A06A-3B9F20705625}" dt="2021-07-18T20:48:53.476" v="1815" actId="1036"/>
          <ac:spMkLst>
            <pc:docMk/>
            <pc:sldMk cId="1363910115" sldId="439"/>
            <ac:spMk id="40" creationId="{1F174254-6E86-4FC7-9916-9B9F98ACDB7E}"/>
          </ac:spMkLst>
        </pc:spChg>
        <pc:spChg chg="add mod">
          <ac:chgData name="Mark Young" userId="055a4c4f-05b9-4cd6-bda8-0cc88b7b58d3" providerId="ADAL" clId="{147F2231-F941-4D9B-A06A-3B9F20705625}" dt="2021-07-18T20:56:56.419" v="2110" actId="20577"/>
          <ac:spMkLst>
            <pc:docMk/>
            <pc:sldMk cId="1363910115" sldId="439"/>
            <ac:spMk id="41" creationId="{D45F5D66-F4C4-4A8F-ACED-5D8B9939B840}"/>
          </ac:spMkLst>
        </pc:spChg>
      </pc:sldChg>
      <pc:sldChg chg="new del">
        <pc:chgData name="Mark Young" userId="055a4c4f-05b9-4cd6-bda8-0cc88b7b58d3" providerId="ADAL" clId="{147F2231-F941-4D9B-A06A-3B9F20705625}" dt="2021-07-19T14:15:32.726" v="4568" actId="47"/>
        <pc:sldMkLst>
          <pc:docMk/>
          <pc:sldMk cId="1766257234" sldId="440"/>
        </pc:sldMkLst>
      </pc:sldChg>
      <pc:sldChg chg="addSp delSp modSp new mod modAnim">
        <pc:chgData name="Mark Young" userId="055a4c4f-05b9-4cd6-bda8-0cc88b7b58d3" providerId="ADAL" clId="{147F2231-F941-4D9B-A06A-3B9F20705625}" dt="2021-07-19T14:19:44.946" v="4583"/>
        <pc:sldMkLst>
          <pc:docMk/>
          <pc:sldMk cId="172039940" sldId="441"/>
        </pc:sldMkLst>
        <pc:spChg chg="mod">
          <ac:chgData name="Mark Young" userId="055a4c4f-05b9-4cd6-bda8-0cc88b7b58d3" providerId="ADAL" clId="{147F2231-F941-4D9B-A06A-3B9F20705625}" dt="2021-07-18T20:52:46.547" v="1941" actId="20577"/>
          <ac:spMkLst>
            <pc:docMk/>
            <pc:sldMk cId="172039940" sldId="441"/>
            <ac:spMk id="2" creationId="{444C897F-E8AA-4CA1-A816-CE7549B21FC1}"/>
          </ac:spMkLst>
        </pc:spChg>
        <pc:spChg chg="mod">
          <ac:chgData name="Mark Young" userId="055a4c4f-05b9-4cd6-bda8-0cc88b7b58d3" providerId="ADAL" clId="{147F2231-F941-4D9B-A06A-3B9F20705625}" dt="2021-07-18T21:04:35.728" v="2302" actId="20577"/>
          <ac:spMkLst>
            <pc:docMk/>
            <pc:sldMk cId="172039940" sldId="441"/>
            <ac:spMk id="3" creationId="{18278792-41EF-4661-998F-D67465B4C278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4" creationId="{B24D54AF-04A7-4CAC-B2AF-D2F8767EFE8D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5" creationId="{84DF4BA4-0F94-44AB-B6A3-B9C2A50BB398}"/>
          </ac:spMkLst>
        </pc:spChg>
        <pc:spChg chg="add del mod">
          <ac:chgData name="Mark Young" userId="055a4c4f-05b9-4cd6-bda8-0cc88b7b58d3" providerId="ADAL" clId="{147F2231-F941-4D9B-A06A-3B9F20705625}" dt="2021-07-18T20:58:48.705" v="2128" actId="478"/>
          <ac:spMkLst>
            <pc:docMk/>
            <pc:sldMk cId="172039940" sldId="441"/>
            <ac:spMk id="6" creationId="{4155C2D1-355E-4E97-B041-847BF444B35C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7" creationId="{6CC1CDAF-1581-4CAD-B411-388B320E8E66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8" creationId="{F2105A1B-DFB4-4779-AE53-EF7E50F02F38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9" creationId="{FE0D037D-65C9-41E1-9CD3-8C16635D5057}"/>
          </ac:spMkLst>
        </pc:spChg>
        <pc:spChg chg="add mod">
          <ac:chgData name="Mark Young" userId="055a4c4f-05b9-4cd6-bda8-0cc88b7b58d3" providerId="ADAL" clId="{147F2231-F941-4D9B-A06A-3B9F20705625}" dt="2021-07-19T14:19:37.141" v="4582" actId="20577"/>
          <ac:spMkLst>
            <pc:docMk/>
            <pc:sldMk cId="172039940" sldId="441"/>
            <ac:spMk id="10" creationId="{CB084007-D6A6-437A-A990-2EFB958B5BEA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11" creationId="{0B7F7A6C-EE91-4B1C-AE82-AEC99F215445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12" creationId="{6310AF81-A296-45D5-8842-905DE83FAE85}"/>
          </ac:spMkLst>
        </pc:spChg>
        <pc:spChg chg="add mod">
          <ac:chgData name="Mark Young" userId="055a4c4f-05b9-4cd6-bda8-0cc88b7b58d3" providerId="ADAL" clId="{147F2231-F941-4D9B-A06A-3B9F20705625}" dt="2021-07-18T21:03:06.767" v="2154" actId="1035"/>
          <ac:spMkLst>
            <pc:docMk/>
            <pc:sldMk cId="172039940" sldId="441"/>
            <ac:spMk id="13" creationId="{8F4A10DA-4D2F-4386-8A9E-E53CBCCAA54F}"/>
          </ac:spMkLst>
        </pc:spChg>
      </pc:sldChg>
      <pc:sldChg chg="modSp new del mod">
        <pc:chgData name="Mark Young" userId="055a4c4f-05b9-4cd6-bda8-0cc88b7b58d3" providerId="ADAL" clId="{147F2231-F941-4D9B-A06A-3B9F20705625}" dt="2021-07-19T13:55:58.782" v="4490" actId="47"/>
        <pc:sldMkLst>
          <pc:docMk/>
          <pc:sldMk cId="949505681" sldId="442"/>
        </pc:sldMkLst>
        <pc:spChg chg="mod">
          <ac:chgData name="Mark Young" userId="055a4c4f-05b9-4cd6-bda8-0cc88b7b58d3" providerId="ADAL" clId="{147F2231-F941-4D9B-A06A-3B9F20705625}" dt="2021-07-18T21:08:22.750" v="2323" actId="20577"/>
          <ac:spMkLst>
            <pc:docMk/>
            <pc:sldMk cId="949505681" sldId="442"/>
            <ac:spMk id="2" creationId="{786DDCD2-028A-4AF5-A050-A4E0C91F04D8}"/>
          </ac:spMkLst>
        </pc:spChg>
      </pc:sldChg>
      <pc:sldChg chg="modSp new mod">
        <pc:chgData name="Mark Young" userId="055a4c4f-05b9-4cd6-bda8-0cc88b7b58d3" providerId="ADAL" clId="{147F2231-F941-4D9B-A06A-3B9F20705625}" dt="2021-07-19T18:56:10.271" v="6691" actId="20577"/>
        <pc:sldMkLst>
          <pc:docMk/>
          <pc:sldMk cId="2870312339" sldId="443"/>
        </pc:sldMkLst>
        <pc:spChg chg="mod">
          <ac:chgData name="Mark Young" userId="055a4c4f-05b9-4cd6-bda8-0cc88b7b58d3" providerId="ADAL" clId="{147F2231-F941-4D9B-A06A-3B9F20705625}" dt="2021-07-18T21:16:46.413" v="2770" actId="20577"/>
          <ac:spMkLst>
            <pc:docMk/>
            <pc:sldMk cId="2870312339" sldId="443"/>
            <ac:spMk id="2" creationId="{6CCA2EB0-09E4-4869-AD22-527DF8D031D5}"/>
          </ac:spMkLst>
        </pc:spChg>
        <pc:spChg chg="mod">
          <ac:chgData name="Mark Young" userId="055a4c4f-05b9-4cd6-bda8-0cc88b7b58d3" providerId="ADAL" clId="{147F2231-F941-4D9B-A06A-3B9F20705625}" dt="2021-07-19T18:56:10.271" v="6691" actId="20577"/>
          <ac:spMkLst>
            <pc:docMk/>
            <pc:sldMk cId="2870312339" sldId="443"/>
            <ac:spMk id="3" creationId="{17F9439F-6A63-4981-8E07-5C95508F1684}"/>
          </ac:spMkLst>
        </pc:spChg>
      </pc:sldChg>
      <pc:sldChg chg="modSp new mod">
        <pc:chgData name="Mark Young" userId="055a4c4f-05b9-4cd6-bda8-0cc88b7b58d3" providerId="ADAL" clId="{147F2231-F941-4D9B-A06A-3B9F20705625}" dt="2021-07-19T13:54:54.049" v="4489" actId="20577"/>
        <pc:sldMkLst>
          <pc:docMk/>
          <pc:sldMk cId="1269510969" sldId="444"/>
        </pc:sldMkLst>
        <pc:spChg chg="mod">
          <ac:chgData name="Mark Young" userId="055a4c4f-05b9-4cd6-bda8-0cc88b7b58d3" providerId="ADAL" clId="{147F2231-F941-4D9B-A06A-3B9F20705625}" dt="2021-07-18T21:18:02.268" v="2794" actId="20577"/>
          <ac:spMkLst>
            <pc:docMk/>
            <pc:sldMk cId="1269510969" sldId="444"/>
            <ac:spMk id="2" creationId="{84C7F07B-857D-4FA5-A790-02EC54A8A5F4}"/>
          </ac:spMkLst>
        </pc:spChg>
        <pc:spChg chg="mod">
          <ac:chgData name="Mark Young" userId="055a4c4f-05b9-4cd6-bda8-0cc88b7b58d3" providerId="ADAL" clId="{147F2231-F941-4D9B-A06A-3B9F20705625}" dt="2021-07-19T13:54:54.049" v="4489" actId="20577"/>
          <ac:spMkLst>
            <pc:docMk/>
            <pc:sldMk cId="1269510969" sldId="444"/>
            <ac:spMk id="3" creationId="{E6144FC6-915E-411C-8C58-A25957B0FF28}"/>
          </ac:spMkLst>
        </pc:spChg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85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87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88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89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0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1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2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3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4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5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6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7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8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599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600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601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602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603"/>
        </pc:sldMkLst>
      </pc:sldChg>
      <pc:sldChg chg="add">
        <pc:chgData name="Mark Young" userId="055a4c4f-05b9-4cd6-bda8-0cc88b7b58d3" providerId="ADAL" clId="{147F2231-F941-4D9B-A06A-3B9F20705625}" dt="2021-07-19T12:33:41.733" v="2988"/>
        <pc:sldMkLst>
          <pc:docMk/>
          <pc:sldMk cId="0" sldId="604"/>
        </pc:sldMkLst>
      </pc:sldChg>
      <pc:sldChg chg="modSp add mod">
        <pc:chgData name="Mark Young" userId="055a4c4f-05b9-4cd6-bda8-0cc88b7b58d3" providerId="ADAL" clId="{147F2231-F941-4D9B-A06A-3B9F20705625}" dt="2021-07-19T18:49:36.318" v="6166" actId="20577"/>
        <pc:sldMkLst>
          <pc:docMk/>
          <pc:sldMk cId="0" sldId="605"/>
        </pc:sldMkLst>
        <pc:spChg chg="mod">
          <ac:chgData name="Mark Young" userId="055a4c4f-05b9-4cd6-bda8-0cc88b7b58d3" providerId="ADAL" clId="{147F2231-F941-4D9B-A06A-3B9F20705625}" dt="2021-07-19T18:49:36.318" v="6166" actId="20577"/>
          <ac:spMkLst>
            <pc:docMk/>
            <pc:sldMk cId="0" sldId="605"/>
            <ac:spMk id="475139" creationId="{00000000-0000-0000-0000-000000000000}"/>
          </ac:spMkLst>
        </pc:spChg>
      </pc:sldChg>
      <pc:sldChg chg="addSp delSp modSp new del mod">
        <pc:chgData name="Mark Young" userId="055a4c4f-05b9-4cd6-bda8-0cc88b7b58d3" providerId="ADAL" clId="{147F2231-F941-4D9B-A06A-3B9F20705625}" dt="2021-07-19T12:53:46.571" v="3326" actId="47"/>
        <pc:sldMkLst>
          <pc:docMk/>
          <pc:sldMk cId="4243128380" sldId="606"/>
        </pc:sldMkLst>
        <pc:spChg chg="mod">
          <ac:chgData name="Mark Young" userId="055a4c4f-05b9-4cd6-bda8-0cc88b7b58d3" providerId="ADAL" clId="{147F2231-F941-4D9B-A06A-3B9F20705625}" dt="2021-07-19T12:37:20.369" v="3049" actId="20577"/>
          <ac:spMkLst>
            <pc:docMk/>
            <pc:sldMk cId="4243128380" sldId="606"/>
            <ac:spMk id="2" creationId="{4730B006-5DD0-4154-A666-73D9C196FDA7}"/>
          </ac:spMkLst>
        </pc:spChg>
        <pc:spChg chg="mod">
          <ac:chgData name="Mark Young" userId="055a4c4f-05b9-4cd6-bda8-0cc88b7b58d3" providerId="ADAL" clId="{147F2231-F941-4D9B-A06A-3B9F20705625}" dt="2021-07-19T12:37:25.377" v="3062" actId="20577"/>
          <ac:spMkLst>
            <pc:docMk/>
            <pc:sldMk cId="4243128380" sldId="606"/>
            <ac:spMk id="3" creationId="{2EBAD5DA-CED5-40C7-A7C7-238152ECD6D5}"/>
          </ac:spMkLst>
        </pc:spChg>
        <pc:spChg chg="add del mod">
          <ac:chgData name="Mark Young" userId="055a4c4f-05b9-4cd6-bda8-0cc88b7b58d3" providerId="ADAL" clId="{147F2231-F941-4D9B-A06A-3B9F20705625}" dt="2021-07-19T12:44:42.783" v="3185" actId="478"/>
          <ac:spMkLst>
            <pc:docMk/>
            <pc:sldMk cId="4243128380" sldId="606"/>
            <ac:spMk id="4" creationId="{DB41F9B2-AE05-4DE8-98F7-1A476DB7B638}"/>
          </ac:spMkLst>
        </pc:spChg>
        <pc:spChg chg="add mod">
          <ac:chgData name="Mark Young" userId="055a4c4f-05b9-4cd6-bda8-0cc88b7b58d3" providerId="ADAL" clId="{147F2231-F941-4D9B-A06A-3B9F20705625}" dt="2021-07-19T12:44:49.751" v="3186"/>
          <ac:spMkLst>
            <pc:docMk/>
            <pc:sldMk cId="4243128380" sldId="606"/>
            <ac:spMk id="6" creationId="{62D2B747-BF2D-429C-AF70-7CFBAD30925B}"/>
          </ac:spMkLst>
        </pc:spChg>
        <pc:graphicFrameChg chg="add del mod modGraphic">
          <ac:chgData name="Mark Young" userId="055a4c4f-05b9-4cd6-bda8-0cc88b7b58d3" providerId="ADAL" clId="{147F2231-F941-4D9B-A06A-3B9F20705625}" dt="2021-07-19T12:49:20.070" v="3205" actId="21"/>
          <ac:graphicFrameMkLst>
            <pc:docMk/>
            <pc:sldMk cId="4243128380" sldId="606"/>
            <ac:graphicFrameMk id="5" creationId="{D3337140-ACE1-4142-9976-1D241CE7661B}"/>
          </ac:graphicFrameMkLst>
        </pc:graphicFrameChg>
      </pc:sldChg>
      <pc:sldChg chg="addSp delSp modSp add mod modTransition addAnim delAnim">
        <pc:chgData name="Mark Young" userId="055a4c4f-05b9-4cd6-bda8-0cc88b7b58d3" providerId="ADAL" clId="{147F2231-F941-4D9B-A06A-3B9F20705625}" dt="2021-07-19T14:01:19.747" v="4494" actId="20577"/>
        <pc:sldMkLst>
          <pc:docMk/>
          <pc:sldMk cId="3436115559" sldId="607"/>
        </pc:sldMkLst>
        <pc:spChg chg="del">
          <ac:chgData name="Mark Young" userId="055a4c4f-05b9-4cd6-bda8-0cc88b7b58d3" providerId="ADAL" clId="{147F2231-F941-4D9B-A06A-3B9F20705625}" dt="2021-07-19T12:50:22.493" v="3248" actId="478"/>
          <ac:spMkLst>
            <pc:docMk/>
            <pc:sldMk cId="3436115559" sldId="607"/>
            <ac:spMk id="17412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13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14" creationId="{00000000-0000-0000-0000-000000000000}"/>
          </ac:spMkLst>
        </pc:spChg>
        <pc:spChg chg="add 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15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16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17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18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19" creationId="{00000000-0000-0000-0000-000000000000}"/>
          </ac:spMkLst>
        </pc:spChg>
        <pc:spChg chg="del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20" creationId="{00000000-0000-0000-0000-000000000000}"/>
          </ac:spMkLst>
        </pc:spChg>
        <pc:spChg chg="del mod">
          <ac:chgData name="Mark Young" userId="055a4c4f-05b9-4cd6-bda8-0cc88b7b58d3" providerId="ADAL" clId="{147F2231-F941-4D9B-A06A-3B9F20705625}" dt="2021-07-19T12:52:11.310" v="3270" actId="478"/>
          <ac:spMkLst>
            <pc:docMk/>
            <pc:sldMk cId="3436115559" sldId="607"/>
            <ac:spMk id="17421" creationId="{00000000-0000-0000-0000-000000000000}"/>
          </ac:spMkLst>
        </pc:spChg>
        <pc:spChg chg="mod">
          <ac:chgData name="Mark Young" userId="055a4c4f-05b9-4cd6-bda8-0cc88b7b58d3" providerId="ADAL" clId="{147F2231-F941-4D9B-A06A-3B9F20705625}" dt="2021-07-19T12:53:24.478" v="3325" actId="20577"/>
          <ac:spMkLst>
            <pc:docMk/>
            <pc:sldMk cId="3436115559" sldId="607"/>
            <ac:spMk id="399363" creationId="{00000000-0000-0000-0000-000000000000}"/>
          </ac:spMkLst>
        </pc:spChg>
        <pc:grpChg chg="add del">
          <ac:chgData name="Mark Young" userId="055a4c4f-05b9-4cd6-bda8-0cc88b7b58d3" providerId="ADAL" clId="{147F2231-F941-4D9B-A06A-3B9F20705625}" dt="2021-07-19T12:38:32.590" v="3094" actId="478"/>
          <ac:grpSpMkLst>
            <pc:docMk/>
            <pc:sldMk cId="3436115559" sldId="607"/>
            <ac:grpSpMk id="2" creationId="{00000000-0000-0000-0000-000000000000}"/>
          </ac:grpSpMkLst>
        </pc:grpChg>
        <pc:graphicFrameChg chg="add del mod modGraphic">
          <ac:chgData name="Mark Young" userId="055a4c4f-05b9-4cd6-bda8-0cc88b7b58d3" providerId="ADAL" clId="{147F2231-F941-4D9B-A06A-3B9F20705625}" dt="2021-07-19T12:49:24.832" v="3206" actId="478"/>
          <ac:graphicFrameMkLst>
            <pc:docMk/>
            <pc:sldMk cId="3436115559" sldId="607"/>
            <ac:graphicFrameMk id="3" creationId="{C034F9C8-96BC-4B06-816D-7512B4EA2E68}"/>
          </ac:graphicFrameMkLst>
        </pc:graphicFrameChg>
        <pc:graphicFrameChg chg="add mod ord modGraphic">
          <ac:chgData name="Mark Young" userId="055a4c4f-05b9-4cd6-bda8-0cc88b7b58d3" providerId="ADAL" clId="{147F2231-F941-4D9B-A06A-3B9F20705625}" dt="2021-07-19T14:01:19.747" v="4494" actId="20577"/>
          <ac:graphicFrameMkLst>
            <pc:docMk/>
            <pc:sldMk cId="3436115559" sldId="607"/>
            <ac:graphicFrameMk id="19" creationId="{62D22555-1D0D-48C6-A476-77B74C1C4F1E}"/>
          </ac:graphicFrameMkLst>
        </pc:graphicFrameChg>
        <pc:cxnChg chg="add del mod">
          <ac:chgData name="Mark Young" userId="055a4c4f-05b9-4cd6-bda8-0cc88b7b58d3" providerId="ADAL" clId="{147F2231-F941-4D9B-A06A-3B9F20705625}" dt="2021-07-19T12:38:32.590" v="3094" actId="478"/>
          <ac:cxnSpMkLst>
            <pc:docMk/>
            <pc:sldMk cId="3436115559" sldId="607"/>
            <ac:cxnSpMk id="399377" creationId="{00000000-0000-0000-0000-000000000000}"/>
          </ac:cxnSpMkLst>
        </pc:cxnChg>
      </pc:sldChg>
      <pc:sldChg chg="modSp new mod">
        <pc:chgData name="Mark Young" userId="055a4c4f-05b9-4cd6-bda8-0cc88b7b58d3" providerId="ADAL" clId="{147F2231-F941-4D9B-A06A-3B9F20705625}" dt="2021-07-19T13:52:30.456" v="4354" actId="20577"/>
        <pc:sldMkLst>
          <pc:docMk/>
          <pc:sldMk cId="357100135" sldId="608"/>
        </pc:sldMkLst>
        <pc:spChg chg="mod">
          <ac:chgData name="Mark Young" userId="055a4c4f-05b9-4cd6-bda8-0cc88b7b58d3" providerId="ADAL" clId="{147F2231-F941-4D9B-A06A-3B9F20705625}" dt="2021-07-19T13:50:39.138" v="4069" actId="20577"/>
          <ac:spMkLst>
            <pc:docMk/>
            <pc:sldMk cId="357100135" sldId="608"/>
            <ac:spMk id="2" creationId="{AE124CA0-5125-437B-ABA8-38665BAB6EA3}"/>
          </ac:spMkLst>
        </pc:spChg>
        <pc:spChg chg="mod">
          <ac:chgData name="Mark Young" userId="055a4c4f-05b9-4cd6-bda8-0cc88b7b58d3" providerId="ADAL" clId="{147F2231-F941-4D9B-A06A-3B9F20705625}" dt="2021-07-19T13:52:30.456" v="4354" actId="20577"/>
          <ac:spMkLst>
            <pc:docMk/>
            <pc:sldMk cId="357100135" sldId="608"/>
            <ac:spMk id="3" creationId="{B88712C0-2023-472F-968F-9FC961CBECC8}"/>
          </ac:spMkLst>
        </pc:spChg>
      </pc:sldChg>
      <pc:sldChg chg="addSp delSp modSp mod delAnim modAnim">
        <pc:chgData name="Mark Young" userId="055a4c4f-05b9-4cd6-bda8-0cc88b7b58d3" providerId="ADAL" clId="{147F2231-F941-4D9B-A06A-3B9F20705625}" dt="2021-07-19T14:20:50.563" v="4584"/>
        <pc:sldMkLst>
          <pc:docMk/>
          <pc:sldMk cId="3685123310" sldId="609"/>
        </pc:sldMkLst>
        <pc:spChg chg="mod">
          <ac:chgData name="Mark Young" userId="055a4c4f-05b9-4cd6-bda8-0cc88b7b58d3" providerId="ADAL" clId="{147F2231-F941-4D9B-A06A-3B9F20705625}" dt="2021-07-19T14:06:17.918" v="4501" actId="20577"/>
          <ac:spMkLst>
            <pc:docMk/>
            <pc:sldMk cId="3685123310" sldId="609"/>
            <ac:spMk id="2" creationId="{444C897F-E8AA-4CA1-A816-CE7549B21FC1}"/>
          </ac:spMkLst>
        </pc:spChg>
        <pc:spChg chg="mod">
          <ac:chgData name="Mark Young" userId="055a4c4f-05b9-4cd6-bda8-0cc88b7b58d3" providerId="ADAL" clId="{147F2231-F941-4D9B-A06A-3B9F20705625}" dt="2021-07-19T14:09:41.327" v="4541" actId="5793"/>
          <ac:spMkLst>
            <pc:docMk/>
            <pc:sldMk cId="3685123310" sldId="609"/>
            <ac:spMk id="3" creationId="{18278792-41EF-4661-998F-D67465B4C278}"/>
          </ac:spMkLst>
        </pc:spChg>
        <pc:spChg chg="mod">
          <ac:chgData name="Mark Young" userId="055a4c4f-05b9-4cd6-bda8-0cc88b7b58d3" providerId="ADAL" clId="{147F2231-F941-4D9B-A06A-3B9F20705625}" dt="2021-07-19T14:13:13.667" v="4557" actId="555"/>
          <ac:spMkLst>
            <pc:docMk/>
            <pc:sldMk cId="3685123310" sldId="609"/>
            <ac:spMk id="4" creationId="{B24D54AF-04A7-4CAC-B2AF-D2F8767EFE8D}"/>
          </ac:spMkLst>
        </pc:spChg>
        <pc:spChg chg="mod">
          <ac:chgData name="Mark Young" userId="055a4c4f-05b9-4cd6-bda8-0cc88b7b58d3" providerId="ADAL" clId="{147F2231-F941-4D9B-A06A-3B9F20705625}" dt="2021-07-19T14:14:41.099" v="4566" actId="555"/>
          <ac:spMkLst>
            <pc:docMk/>
            <pc:sldMk cId="3685123310" sldId="609"/>
            <ac:spMk id="5" creationId="{84DF4BA4-0F94-44AB-B6A3-B9C2A50BB398}"/>
          </ac:spMkLst>
        </pc:spChg>
        <pc:spChg chg="mod">
          <ac:chgData name="Mark Young" userId="055a4c4f-05b9-4cd6-bda8-0cc88b7b58d3" providerId="ADAL" clId="{147F2231-F941-4D9B-A06A-3B9F20705625}" dt="2021-07-19T14:13:13.667" v="4557" actId="555"/>
          <ac:spMkLst>
            <pc:docMk/>
            <pc:sldMk cId="3685123310" sldId="609"/>
            <ac:spMk id="7" creationId="{6CC1CDAF-1581-4CAD-B411-388B320E8E66}"/>
          </ac:spMkLst>
        </pc:spChg>
        <pc:spChg chg="mod">
          <ac:chgData name="Mark Young" userId="055a4c4f-05b9-4cd6-bda8-0cc88b7b58d3" providerId="ADAL" clId="{147F2231-F941-4D9B-A06A-3B9F20705625}" dt="2021-07-19T14:13:13.667" v="4557" actId="555"/>
          <ac:spMkLst>
            <pc:docMk/>
            <pc:sldMk cId="3685123310" sldId="609"/>
            <ac:spMk id="8" creationId="{F2105A1B-DFB4-4779-AE53-EF7E50F02F38}"/>
          </ac:spMkLst>
        </pc:spChg>
        <pc:spChg chg="mod">
          <ac:chgData name="Mark Young" userId="055a4c4f-05b9-4cd6-bda8-0cc88b7b58d3" providerId="ADAL" clId="{147F2231-F941-4D9B-A06A-3B9F20705625}" dt="2021-07-19T14:13:13.667" v="4557" actId="555"/>
          <ac:spMkLst>
            <pc:docMk/>
            <pc:sldMk cId="3685123310" sldId="609"/>
            <ac:spMk id="9" creationId="{FE0D037D-65C9-41E1-9CD3-8C16635D5057}"/>
          </ac:spMkLst>
        </pc:spChg>
        <pc:spChg chg="del">
          <ac:chgData name="Mark Young" userId="055a4c4f-05b9-4cd6-bda8-0cc88b7b58d3" providerId="ADAL" clId="{147F2231-F941-4D9B-A06A-3B9F20705625}" dt="2021-07-19T14:08:07.591" v="4528" actId="478"/>
          <ac:spMkLst>
            <pc:docMk/>
            <pc:sldMk cId="3685123310" sldId="609"/>
            <ac:spMk id="10" creationId="{CB084007-D6A6-437A-A990-2EFB958B5BEA}"/>
          </ac:spMkLst>
        </pc:spChg>
        <pc:spChg chg="del">
          <ac:chgData name="Mark Young" userId="055a4c4f-05b9-4cd6-bda8-0cc88b7b58d3" providerId="ADAL" clId="{147F2231-F941-4D9B-A06A-3B9F20705625}" dt="2021-07-19T14:08:07.591" v="4528" actId="478"/>
          <ac:spMkLst>
            <pc:docMk/>
            <pc:sldMk cId="3685123310" sldId="609"/>
            <ac:spMk id="11" creationId="{0B7F7A6C-EE91-4B1C-AE82-AEC99F215445}"/>
          </ac:spMkLst>
        </pc:spChg>
        <pc:spChg chg="del">
          <ac:chgData name="Mark Young" userId="055a4c4f-05b9-4cd6-bda8-0cc88b7b58d3" providerId="ADAL" clId="{147F2231-F941-4D9B-A06A-3B9F20705625}" dt="2021-07-19T14:08:07.591" v="4528" actId="478"/>
          <ac:spMkLst>
            <pc:docMk/>
            <pc:sldMk cId="3685123310" sldId="609"/>
            <ac:spMk id="12" creationId="{6310AF81-A296-45D5-8842-905DE83FAE85}"/>
          </ac:spMkLst>
        </pc:spChg>
        <pc:spChg chg="del">
          <ac:chgData name="Mark Young" userId="055a4c4f-05b9-4cd6-bda8-0cc88b7b58d3" providerId="ADAL" clId="{147F2231-F941-4D9B-A06A-3B9F20705625}" dt="2021-07-19T14:08:07.591" v="4528" actId="478"/>
          <ac:spMkLst>
            <pc:docMk/>
            <pc:sldMk cId="3685123310" sldId="609"/>
            <ac:spMk id="13" creationId="{8F4A10DA-4D2F-4386-8A9E-E53CBCCAA54F}"/>
          </ac:spMkLst>
        </pc:spChg>
        <pc:spChg chg="add mod">
          <ac:chgData name="Mark Young" userId="055a4c4f-05b9-4cd6-bda8-0cc88b7b58d3" providerId="ADAL" clId="{147F2231-F941-4D9B-A06A-3B9F20705625}" dt="2021-07-19T14:13:13.667" v="4557" actId="555"/>
          <ac:spMkLst>
            <pc:docMk/>
            <pc:sldMk cId="3685123310" sldId="609"/>
            <ac:spMk id="14" creationId="{BC515A3B-0C32-42F9-AA33-823C46D6B05C}"/>
          </ac:spMkLst>
        </pc:spChg>
        <pc:spChg chg="add mod">
          <ac:chgData name="Mark Young" userId="055a4c4f-05b9-4cd6-bda8-0cc88b7b58d3" providerId="ADAL" clId="{147F2231-F941-4D9B-A06A-3B9F20705625}" dt="2021-07-19T14:13:13.667" v="4557" actId="555"/>
          <ac:spMkLst>
            <pc:docMk/>
            <pc:sldMk cId="3685123310" sldId="609"/>
            <ac:spMk id="15" creationId="{C9390D17-2F00-492F-AA6F-A895FC7D6F06}"/>
          </ac:spMkLst>
        </pc:spChg>
        <pc:spChg chg="add mod">
          <ac:chgData name="Mark Young" userId="055a4c4f-05b9-4cd6-bda8-0cc88b7b58d3" providerId="ADAL" clId="{147F2231-F941-4D9B-A06A-3B9F20705625}" dt="2021-07-19T14:14:41.099" v="4566" actId="555"/>
          <ac:spMkLst>
            <pc:docMk/>
            <pc:sldMk cId="3685123310" sldId="609"/>
            <ac:spMk id="16" creationId="{591B494B-9987-4894-8949-2FFB2E5766DC}"/>
          </ac:spMkLst>
        </pc:spChg>
      </pc:sldChg>
      <pc:sldChg chg="modSp new mod">
        <pc:chgData name="Mark Young" userId="055a4c4f-05b9-4cd6-bda8-0cc88b7b58d3" providerId="ADAL" clId="{147F2231-F941-4D9B-A06A-3B9F20705625}" dt="2021-07-19T14:22:54.829" v="4634" actId="20577"/>
        <pc:sldMkLst>
          <pc:docMk/>
          <pc:sldMk cId="352399685" sldId="610"/>
        </pc:sldMkLst>
        <pc:spChg chg="mod">
          <ac:chgData name="Mark Young" userId="055a4c4f-05b9-4cd6-bda8-0cc88b7b58d3" providerId="ADAL" clId="{147F2231-F941-4D9B-A06A-3B9F20705625}" dt="2021-07-19T14:21:56.418" v="4597" actId="20577"/>
          <ac:spMkLst>
            <pc:docMk/>
            <pc:sldMk cId="352399685" sldId="610"/>
            <ac:spMk id="2" creationId="{FBFD4D01-4602-4916-95DD-0989647E62B4}"/>
          </ac:spMkLst>
        </pc:spChg>
        <pc:spChg chg="mod">
          <ac:chgData name="Mark Young" userId="055a4c4f-05b9-4cd6-bda8-0cc88b7b58d3" providerId="ADAL" clId="{147F2231-F941-4D9B-A06A-3B9F20705625}" dt="2021-07-19T14:22:54.829" v="4634" actId="20577"/>
          <ac:spMkLst>
            <pc:docMk/>
            <pc:sldMk cId="352399685" sldId="610"/>
            <ac:spMk id="3" creationId="{1C2397A2-9ED9-4230-B3DA-68832DC509DB}"/>
          </ac:spMkLst>
        </pc:spChg>
      </pc:sldChg>
      <pc:sldChg chg="add del">
        <pc:chgData name="Mark Young" userId="055a4c4f-05b9-4cd6-bda8-0cc88b7b58d3" providerId="ADAL" clId="{147F2231-F941-4D9B-A06A-3B9F20705625}" dt="2021-07-19T12:43:59.615" v="3144"/>
        <pc:sldMkLst>
          <pc:docMk/>
          <pc:sldMk cId="4238034419" sldId="611"/>
        </pc:sldMkLst>
        <pc:spChg chg="mod">
          <ac:chgData name="Mark Young" userId="055a4c4f-05b9-4cd6-bda8-0cc88b7b58d3" providerId="ADAL" clId="{147F2231-F941-4D9B-A06A-3B9F20705625}" dt="2021-07-19T14:31:20.028" v="4807" actId="20577"/>
          <ac:spMkLst>
            <pc:docMk/>
            <pc:sldMk cId="4238034419" sldId="611"/>
            <ac:spMk id="2" creationId="{AF37839E-23CA-48F2-B988-2D28DE9C15D5}"/>
          </ac:spMkLst>
        </pc:spChg>
        <pc:spChg chg="mod">
          <ac:chgData name="Mark Young" userId="055a4c4f-05b9-4cd6-bda8-0cc88b7b58d3" providerId="ADAL" clId="{147F2231-F941-4D9B-A06A-3B9F20705625}" dt="2021-07-19T15:20:35.624" v="5201" actId="20577"/>
          <ac:spMkLst>
            <pc:docMk/>
            <pc:sldMk cId="4238034419" sldId="611"/>
            <ac:spMk id="3" creationId="{97650492-7DA3-490D-AC0A-0E63D5DFB970}"/>
          </ac:spMkLst>
        </pc:spChg>
        <pc:spChg chg="add mod">
          <ac:chgData name="Mark Young" userId="055a4c4f-05b9-4cd6-bda8-0cc88b7b58d3" providerId="ADAL" clId="{147F2231-F941-4D9B-A06A-3B9F20705625}" dt="2021-07-19T14:33:08.630" v="4975"/>
          <ac:spMkLst>
            <pc:docMk/>
            <pc:sldMk cId="4238034419" sldId="611"/>
            <ac:spMk id="5" creationId="{395BBE12-7920-47F9-A1DE-09B318009BAE}"/>
          </ac:spMkLst>
        </pc:spChg>
        <pc:spChg chg="add mod">
          <ac:chgData name="Mark Young" userId="055a4c4f-05b9-4cd6-bda8-0cc88b7b58d3" providerId="ADAL" clId="{147F2231-F941-4D9B-A06A-3B9F20705625}" dt="2021-07-19T14:33:08.630" v="4975"/>
          <ac:spMkLst>
            <pc:docMk/>
            <pc:sldMk cId="4238034419" sldId="611"/>
            <ac:spMk id="6" creationId="{CE55ECBE-AA88-45DC-BB43-16369D3727E4}"/>
          </ac:spMkLst>
        </pc:spChg>
        <pc:spChg chg="add mod">
          <ac:chgData name="Mark Young" userId="055a4c4f-05b9-4cd6-bda8-0cc88b7b58d3" providerId="ADAL" clId="{147F2231-F941-4D9B-A06A-3B9F20705625}" dt="2021-07-19T14:33:08.630" v="4975"/>
          <ac:spMkLst>
            <pc:docMk/>
            <pc:sldMk cId="4238034419" sldId="611"/>
            <ac:spMk id="7" creationId="{C4C39428-4EC0-46F7-800D-845C6DEB19EB}"/>
          </ac:spMkLst>
        </pc:spChg>
        <pc:spChg chg="add mod">
          <ac:chgData name="Mark Young" userId="055a4c4f-05b9-4cd6-bda8-0cc88b7b58d3" providerId="ADAL" clId="{147F2231-F941-4D9B-A06A-3B9F20705625}" dt="2021-07-19T15:13:53.666" v="5042" actId="1076"/>
          <ac:spMkLst>
            <pc:docMk/>
            <pc:sldMk cId="4238034419" sldId="611"/>
            <ac:spMk id="8" creationId="{21BC2B61-E115-416B-BE04-9EFF45F3904C}"/>
          </ac:spMkLst>
        </pc:spChg>
        <pc:spChg chg="add mod">
          <ac:chgData name="Mark Young" userId="055a4c4f-05b9-4cd6-bda8-0cc88b7b58d3" providerId="ADAL" clId="{147F2231-F941-4D9B-A06A-3B9F20705625}" dt="2021-07-19T15:13:57.230" v="5043" actId="1076"/>
          <ac:spMkLst>
            <pc:docMk/>
            <pc:sldMk cId="4238034419" sldId="611"/>
            <ac:spMk id="9" creationId="{865EC9AE-1B51-4189-9B5A-A5CF550DFDC1}"/>
          </ac:spMkLst>
        </pc:spChg>
        <pc:spChg chg="add mod">
          <ac:chgData name="Mark Young" userId="055a4c4f-05b9-4cd6-bda8-0cc88b7b58d3" providerId="ADAL" clId="{147F2231-F941-4D9B-A06A-3B9F20705625}" dt="2021-07-19T15:14:00.652" v="5044" actId="1076"/>
          <ac:spMkLst>
            <pc:docMk/>
            <pc:sldMk cId="4238034419" sldId="611"/>
            <ac:spMk id="10" creationId="{96E9DBF9-CE5A-4CC0-A27A-ADB88B65DB2B}"/>
          </ac:spMkLst>
        </pc:spChg>
        <pc:spChg chg="add mod">
          <ac:chgData name="Mark Young" userId="055a4c4f-05b9-4cd6-bda8-0cc88b7b58d3" providerId="ADAL" clId="{147F2231-F941-4D9B-A06A-3B9F20705625}" dt="2021-07-19T14:33:08.630" v="4975"/>
          <ac:spMkLst>
            <pc:docMk/>
            <pc:sldMk cId="4238034419" sldId="611"/>
            <ac:spMk id="11" creationId="{03B481C7-4F23-402B-8C30-49F8A6063667}"/>
          </ac:spMkLst>
        </pc:spChg>
        <pc:spChg chg="add mod">
          <ac:chgData name="Mark Young" userId="055a4c4f-05b9-4cd6-bda8-0cc88b7b58d3" providerId="ADAL" clId="{147F2231-F941-4D9B-A06A-3B9F20705625}" dt="2021-07-19T14:33:08.630" v="4975"/>
          <ac:spMkLst>
            <pc:docMk/>
            <pc:sldMk cId="4238034419" sldId="611"/>
            <ac:spMk id="12" creationId="{6337FC52-2AD8-4749-A483-D71A0575AB35}"/>
          </ac:spMkLst>
        </pc:spChg>
        <pc:spChg chg="add mod">
          <ac:chgData name="Mark Young" userId="055a4c4f-05b9-4cd6-bda8-0cc88b7b58d3" providerId="ADAL" clId="{147F2231-F941-4D9B-A06A-3B9F20705625}" dt="2021-07-19T14:33:08.630" v="4975"/>
          <ac:spMkLst>
            <pc:docMk/>
            <pc:sldMk cId="4238034419" sldId="611"/>
            <ac:spMk id="13" creationId="{9FB61F96-BE1A-4B3D-8A47-193243F92C8D}"/>
          </ac:spMkLst>
        </pc:spChg>
        <pc:spChg chg="add mod">
          <ac:chgData name="Mark Young" userId="055a4c4f-05b9-4cd6-bda8-0cc88b7b58d3" providerId="ADAL" clId="{147F2231-F941-4D9B-A06A-3B9F20705625}" dt="2021-07-19T15:16:06.688" v="5144" actId="1036"/>
          <ac:spMkLst>
            <pc:docMk/>
            <pc:sldMk cId="4238034419" sldId="611"/>
            <ac:spMk id="14" creationId="{45F4464D-5B67-440F-9648-1409F9B4F868}"/>
          </ac:spMkLst>
        </pc:spChg>
        <pc:spChg chg="add mod">
          <ac:chgData name="Mark Young" userId="055a4c4f-05b9-4cd6-bda8-0cc88b7b58d3" providerId="ADAL" clId="{147F2231-F941-4D9B-A06A-3B9F20705625}" dt="2021-07-19T15:16:06.688" v="5144" actId="1036"/>
          <ac:spMkLst>
            <pc:docMk/>
            <pc:sldMk cId="4238034419" sldId="611"/>
            <ac:spMk id="15" creationId="{CD702741-8D1D-4C2A-AC74-5291E53D651E}"/>
          </ac:spMkLst>
        </pc:spChg>
        <pc:spChg chg="add mod">
          <ac:chgData name="Mark Young" userId="055a4c4f-05b9-4cd6-bda8-0cc88b7b58d3" providerId="ADAL" clId="{147F2231-F941-4D9B-A06A-3B9F20705625}" dt="2021-07-19T15:16:06.688" v="5144" actId="1036"/>
          <ac:spMkLst>
            <pc:docMk/>
            <pc:sldMk cId="4238034419" sldId="611"/>
            <ac:spMk id="16" creationId="{F6E80FF0-90C9-4F31-A8A0-7AC892A1EAD0}"/>
          </ac:spMkLst>
        </pc:spChg>
        <pc:spChg chg="add mod">
          <ac:chgData name="Mark Young" userId="055a4c4f-05b9-4cd6-bda8-0cc88b7b58d3" providerId="ADAL" clId="{147F2231-F941-4D9B-A06A-3B9F20705625}" dt="2021-07-19T15:16:06.688" v="5144" actId="1036"/>
          <ac:spMkLst>
            <pc:docMk/>
            <pc:sldMk cId="4238034419" sldId="611"/>
            <ac:spMk id="17" creationId="{86B2725F-C52A-4E70-8E23-8C8E263CF425}"/>
          </ac:spMkLst>
        </pc:spChg>
        <pc:spChg chg="add mod">
          <ac:chgData name="Mark Young" userId="055a4c4f-05b9-4cd6-bda8-0cc88b7b58d3" providerId="ADAL" clId="{147F2231-F941-4D9B-A06A-3B9F20705625}" dt="2021-07-19T15:16:06.688" v="5144" actId="1036"/>
          <ac:spMkLst>
            <pc:docMk/>
            <pc:sldMk cId="4238034419" sldId="611"/>
            <ac:spMk id="18" creationId="{AB04F2AA-14CA-4CAD-94D5-FACCA3CF497A}"/>
          </ac:spMkLst>
        </pc:spChg>
        <pc:spChg chg="add mod">
          <ac:chgData name="Mark Young" userId="055a4c4f-05b9-4cd6-bda8-0cc88b7b58d3" providerId="ADAL" clId="{147F2231-F941-4D9B-A06A-3B9F20705625}" dt="2021-07-19T15:16:06.688" v="5144" actId="1036"/>
          <ac:spMkLst>
            <pc:docMk/>
            <pc:sldMk cId="4238034419" sldId="611"/>
            <ac:spMk id="19" creationId="{ED827A8D-043C-405C-B246-0B5AE7462B0F}"/>
          </ac:spMkLst>
        </pc:spChg>
        <pc:spChg chg="add mod">
          <ac:chgData name="Mark Young" userId="055a4c4f-05b9-4cd6-bda8-0cc88b7b58d3" providerId="ADAL" clId="{147F2231-F941-4D9B-A06A-3B9F20705625}" dt="2021-07-19T15:16:06.688" v="5144" actId="1036"/>
          <ac:spMkLst>
            <pc:docMk/>
            <pc:sldMk cId="4238034419" sldId="611"/>
            <ac:spMk id="20" creationId="{5DE3EDBD-6FF4-4C58-9A8C-67C50E8C8691}"/>
          </ac:spMkLst>
        </pc:spChg>
        <pc:picChg chg="add mod">
          <ac:chgData name="Mark Young" userId="055a4c4f-05b9-4cd6-bda8-0cc88b7b58d3" providerId="ADAL" clId="{147F2231-F941-4D9B-A06A-3B9F20705625}" dt="2021-07-19T14:33:08.630" v="4975"/>
          <ac:picMkLst>
            <pc:docMk/>
            <pc:sldMk cId="4238034419" sldId="611"/>
            <ac:picMk id="4" creationId="{DE5731E3-CEAB-461C-8485-1B059C05AA9A}"/>
          </ac:picMkLst>
        </pc:picChg>
        <pc:picChg chg="add mod">
          <ac:chgData name="Mark Young" userId="055a4c4f-05b9-4cd6-bda8-0cc88b7b58d3" providerId="ADAL" clId="{147F2231-F941-4D9B-A06A-3B9F20705625}" dt="2021-07-19T15:13:30.453" v="4981"/>
          <ac:picMkLst>
            <pc:docMk/>
            <pc:sldMk cId="4238034419" sldId="611"/>
            <ac:picMk id="21" creationId="{675D3F67-316E-4793-86AC-22E2B01A32D5}"/>
          </ac:picMkLst>
        </pc:picChg>
      </pc:sldChg>
      <pc:sldChg chg="modSp add mod">
        <pc:chgData name="Mark Young" userId="055a4c4f-05b9-4cd6-bda8-0cc88b7b58d3" providerId="ADAL" clId="{147F2231-F941-4D9B-A06A-3B9F20705625}" dt="2021-07-19T18:58:56.894" v="6820" actId="20577"/>
        <pc:sldMkLst>
          <pc:docMk/>
          <pc:sldMk cId="0" sldId="618"/>
        </pc:sldMkLst>
        <pc:spChg chg="mod">
          <ac:chgData name="Mark Young" userId="055a4c4f-05b9-4cd6-bda8-0cc88b7b58d3" providerId="ADAL" clId="{147F2231-F941-4D9B-A06A-3B9F20705625}" dt="2021-07-19T18:58:56.894" v="6820" actId="20577"/>
          <ac:spMkLst>
            <pc:docMk/>
            <pc:sldMk cId="0" sldId="618"/>
            <ac:spMk id="480259" creationId="{00000000-0000-0000-0000-000000000000}"/>
          </ac:spMkLst>
        </pc:spChg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19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0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1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2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3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4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5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6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7"/>
        </pc:sldMkLst>
      </pc:sldChg>
      <pc:sldChg chg="add">
        <pc:chgData name="Mark Young" userId="055a4c4f-05b9-4cd6-bda8-0cc88b7b58d3" providerId="ADAL" clId="{147F2231-F941-4D9B-A06A-3B9F20705625}" dt="2021-07-19T15:23:08.827" v="5202"/>
        <pc:sldMkLst>
          <pc:docMk/>
          <pc:sldMk cId="0" sldId="628"/>
        </pc:sldMkLst>
      </pc:sldChg>
      <pc:sldChg chg="add">
        <pc:chgData name="Mark Young" userId="055a4c4f-05b9-4cd6-bda8-0cc88b7b58d3" providerId="ADAL" clId="{147F2231-F941-4D9B-A06A-3B9F20705625}" dt="2021-07-19T15:24:16.497" v="5203"/>
        <pc:sldMkLst>
          <pc:docMk/>
          <pc:sldMk cId="0" sldId="631"/>
        </pc:sldMkLst>
      </pc:sldChg>
      <pc:sldChg chg="modSp new mod">
        <pc:chgData name="Mark Young" userId="055a4c4f-05b9-4cd6-bda8-0cc88b7b58d3" providerId="ADAL" clId="{147F2231-F941-4D9B-A06A-3B9F20705625}" dt="2021-07-19T18:52:25.071" v="6300" actId="20577"/>
        <pc:sldMkLst>
          <pc:docMk/>
          <pc:sldMk cId="2281503623" sldId="632"/>
        </pc:sldMkLst>
        <pc:spChg chg="mod">
          <ac:chgData name="Mark Young" userId="055a4c4f-05b9-4cd6-bda8-0cc88b7b58d3" providerId="ADAL" clId="{147F2231-F941-4D9B-A06A-3B9F20705625}" dt="2021-07-19T15:24:45.100" v="5235" actId="20577"/>
          <ac:spMkLst>
            <pc:docMk/>
            <pc:sldMk cId="2281503623" sldId="632"/>
            <ac:spMk id="2" creationId="{6845E251-E2BC-494E-A0C1-52F382AADEE3}"/>
          </ac:spMkLst>
        </pc:spChg>
        <pc:spChg chg="mod">
          <ac:chgData name="Mark Young" userId="055a4c4f-05b9-4cd6-bda8-0cc88b7b58d3" providerId="ADAL" clId="{147F2231-F941-4D9B-A06A-3B9F20705625}" dt="2021-07-19T18:52:25.071" v="6300" actId="20577"/>
          <ac:spMkLst>
            <pc:docMk/>
            <pc:sldMk cId="2281503623" sldId="632"/>
            <ac:spMk id="3" creationId="{1D9EA1D0-7864-43D7-96E7-519907E09252}"/>
          </ac:spMkLst>
        </pc:spChg>
      </pc:sldChg>
      <pc:sldChg chg="modSp new mod ord">
        <pc:chgData name="Mark Young" userId="055a4c4f-05b9-4cd6-bda8-0cc88b7b58d3" providerId="ADAL" clId="{147F2231-F941-4D9B-A06A-3B9F20705625}" dt="2021-07-19T18:44:14.834" v="6102" actId="20577"/>
        <pc:sldMkLst>
          <pc:docMk/>
          <pc:sldMk cId="2361205149" sldId="633"/>
        </pc:sldMkLst>
        <pc:spChg chg="mod">
          <ac:chgData name="Mark Young" userId="055a4c4f-05b9-4cd6-bda8-0cc88b7b58d3" providerId="ADAL" clId="{147F2231-F941-4D9B-A06A-3B9F20705625}" dt="2021-07-19T18:38:40.677" v="5524" actId="20577"/>
          <ac:spMkLst>
            <pc:docMk/>
            <pc:sldMk cId="2361205149" sldId="633"/>
            <ac:spMk id="2" creationId="{F0AB4C1A-3C6D-4687-9975-722906A324B2}"/>
          </ac:spMkLst>
        </pc:spChg>
        <pc:spChg chg="mod">
          <ac:chgData name="Mark Young" userId="055a4c4f-05b9-4cd6-bda8-0cc88b7b58d3" providerId="ADAL" clId="{147F2231-F941-4D9B-A06A-3B9F20705625}" dt="2021-07-19T18:44:14.834" v="6102" actId="20577"/>
          <ac:spMkLst>
            <pc:docMk/>
            <pc:sldMk cId="2361205149" sldId="633"/>
            <ac:spMk id="3" creationId="{B5FCE47E-E09E-4311-A1F1-6825653F79C7}"/>
          </ac:spMkLst>
        </pc:spChg>
      </pc:sldChg>
      <pc:sldChg chg="modSp new mod">
        <pc:chgData name="Mark Young" userId="055a4c4f-05b9-4cd6-bda8-0cc88b7b58d3" providerId="ADAL" clId="{147F2231-F941-4D9B-A06A-3B9F20705625}" dt="2021-07-19T18:55:39.742" v="6659" actId="20577"/>
        <pc:sldMkLst>
          <pc:docMk/>
          <pc:sldMk cId="794119601" sldId="634"/>
        </pc:sldMkLst>
        <pc:spChg chg="mod">
          <ac:chgData name="Mark Young" userId="055a4c4f-05b9-4cd6-bda8-0cc88b7b58d3" providerId="ADAL" clId="{147F2231-F941-4D9B-A06A-3B9F20705625}" dt="2021-07-19T18:52:54.830" v="6320" actId="20577"/>
          <ac:spMkLst>
            <pc:docMk/>
            <pc:sldMk cId="794119601" sldId="634"/>
            <ac:spMk id="2" creationId="{F8AEA579-EDF9-4A02-BA58-EF7C1428EBB6}"/>
          </ac:spMkLst>
        </pc:spChg>
        <pc:spChg chg="mod">
          <ac:chgData name="Mark Young" userId="055a4c4f-05b9-4cd6-bda8-0cc88b7b58d3" providerId="ADAL" clId="{147F2231-F941-4D9B-A06A-3B9F20705625}" dt="2021-07-19T18:55:39.742" v="6659" actId="20577"/>
          <ac:spMkLst>
            <pc:docMk/>
            <pc:sldMk cId="794119601" sldId="634"/>
            <ac:spMk id="3" creationId="{8173010E-01C4-4F6D-9A28-E0005D90361A}"/>
          </ac:spMkLst>
        </pc:spChg>
      </pc:sldChg>
      <pc:sldChg chg="modSp new mod">
        <pc:chgData name="Mark Young" userId="055a4c4f-05b9-4cd6-bda8-0cc88b7b58d3" providerId="ADAL" clId="{147F2231-F941-4D9B-A06A-3B9F20705625}" dt="2021-07-19T19:04:27.531" v="7423" actId="20577"/>
        <pc:sldMkLst>
          <pc:docMk/>
          <pc:sldMk cId="3421273934" sldId="635"/>
        </pc:sldMkLst>
        <pc:spChg chg="mod">
          <ac:chgData name="Mark Young" userId="055a4c4f-05b9-4cd6-bda8-0cc88b7b58d3" providerId="ADAL" clId="{147F2231-F941-4D9B-A06A-3B9F20705625}" dt="2021-07-19T19:01:43.194" v="7052" actId="20577"/>
          <ac:spMkLst>
            <pc:docMk/>
            <pc:sldMk cId="3421273934" sldId="635"/>
            <ac:spMk id="2" creationId="{599F9E41-33E0-4898-B4E5-BE4F2CE02CFB}"/>
          </ac:spMkLst>
        </pc:spChg>
        <pc:spChg chg="mod">
          <ac:chgData name="Mark Young" userId="055a4c4f-05b9-4cd6-bda8-0cc88b7b58d3" providerId="ADAL" clId="{147F2231-F941-4D9B-A06A-3B9F20705625}" dt="2021-07-19T19:04:27.531" v="7423" actId="20577"/>
          <ac:spMkLst>
            <pc:docMk/>
            <pc:sldMk cId="3421273934" sldId="635"/>
            <ac:spMk id="3" creationId="{FDC6DF78-B630-4221-B956-CCF326CBABC3}"/>
          </ac:spMkLst>
        </pc:spChg>
      </pc:sldChg>
    </pc:docChg>
  </pc:docChgLst>
  <pc:docChgLst>
    <pc:chgData name="Mark Young" userId="055a4c4f-05b9-4cd6-bda8-0cc88b7b58d3" providerId="ADAL" clId="{EBA7FBA2-8312-4090-B94B-E0045E6F3839}"/>
    <pc:docChg chg="undo redo custSel addSld delSld modSld sldOrd">
      <pc:chgData name="Mark Young" userId="055a4c4f-05b9-4cd6-bda8-0cc88b7b58d3" providerId="ADAL" clId="{EBA7FBA2-8312-4090-B94B-E0045E6F3839}" dt="2024-03-22T18:14:21.074" v="7648" actId="20577"/>
      <pc:docMkLst>
        <pc:docMk/>
      </pc:docMkLst>
      <pc:sldChg chg="del">
        <pc:chgData name="Mark Young" userId="055a4c4f-05b9-4cd6-bda8-0cc88b7b58d3" providerId="ADAL" clId="{EBA7FBA2-8312-4090-B94B-E0045E6F3839}" dt="2024-03-22T15:10:57.137" v="4420" actId="47"/>
        <pc:sldMkLst>
          <pc:docMk/>
          <pc:sldMk cId="0" sldId="276"/>
        </pc:sldMkLst>
      </pc:sldChg>
      <pc:sldChg chg="modSp mod">
        <pc:chgData name="Mark Young" userId="055a4c4f-05b9-4cd6-bda8-0cc88b7b58d3" providerId="ADAL" clId="{EBA7FBA2-8312-4090-B94B-E0045E6F3839}" dt="2024-03-22T14:09:50.895" v="3761" actId="208"/>
        <pc:sldMkLst>
          <pc:docMk/>
          <pc:sldMk cId="0" sldId="281"/>
        </pc:sldMkLst>
        <pc:spChg chg="mod">
          <ac:chgData name="Mark Young" userId="055a4c4f-05b9-4cd6-bda8-0cc88b7b58d3" providerId="ADAL" clId="{EBA7FBA2-8312-4090-B94B-E0045E6F3839}" dt="2024-03-22T14:09:44.733" v="3760" actId="207"/>
          <ac:spMkLst>
            <pc:docMk/>
            <pc:sldMk cId="0" sldId="281"/>
            <ac:spMk id="819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4:09:44.733" v="3760" actId="207"/>
          <ac:spMkLst>
            <pc:docMk/>
            <pc:sldMk cId="0" sldId="281"/>
            <ac:spMk id="819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4:09:30.809" v="3759"/>
          <ac:spMkLst>
            <pc:docMk/>
            <pc:sldMk cId="0" sldId="281"/>
            <ac:spMk id="337922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4:09:50.895" v="3761" actId="208"/>
          <ac:cxnSpMkLst>
            <pc:docMk/>
            <pc:sldMk cId="0" sldId="281"/>
            <ac:cxnSpMk id="819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4:09:50.895" v="3761" actId="208"/>
          <ac:cxnSpMkLst>
            <pc:docMk/>
            <pc:sldMk cId="0" sldId="281"/>
            <ac:cxnSpMk id="8200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4:14:01.605" v="3852"/>
        <pc:sldMkLst>
          <pc:docMk/>
          <pc:sldMk cId="0" sldId="282"/>
        </pc:sldMkLst>
        <pc:spChg chg="mod">
          <ac:chgData name="Mark Young" userId="055a4c4f-05b9-4cd6-bda8-0cc88b7b58d3" providerId="ADAL" clId="{EBA7FBA2-8312-4090-B94B-E0045E6F3839}" dt="2024-03-22T14:10:02.576" v="3762" actId="207"/>
          <ac:spMkLst>
            <pc:docMk/>
            <pc:sldMk cId="0" sldId="282"/>
            <ac:spMk id="922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4:10:02.576" v="3762" actId="207"/>
          <ac:spMkLst>
            <pc:docMk/>
            <pc:sldMk cId="0" sldId="282"/>
            <ac:spMk id="922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4:14:01.605" v="3852"/>
          <ac:spMkLst>
            <pc:docMk/>
            <pc:sldMk cId="0" sldId="282"/>
            <ac:spMk id="338946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4:10:09.972" v="3763" actId="208"/>
          <ac:cxnSpMkLst>
            <pc:docMk/>
            <pc:sldMk cId="0" sldId="282"/>
            <ac:cxnSpMk id="922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4:10:09.972" v="3763" actId="208"/>
          <ac:cxnSpMkLst>
            <pc:docMk/>
            <pc:sldMk cId="0" sldId="282"/>
            <ac:cxnSpMk id="9224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4:14:05.155" v="3853"/>
        <pc:sldMkLst>
          <pc:docMk/>
          <pc:sldMk cId="0" sldId="283"/>
        </pc:sldMkLst>
        <pc:spChg chg="mod">
          <ac:chgData name="Mark Young" userId="055a4c4f-05b9-4cd6-bda8-0cc88b7b58d3" providerId="ADAL" clId="{EBA7FBA2-8312-4090-B94B-E0045E6F3839}" dt="2024-03-22T14:10:16.962" v="3764" actId="207"/>
          <ac:spMkLst>
            <pc:docMk/>
            <pc:sldMk cId="0" sldId="283"/>
            <ac:spMk id="1024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4:10:16.962" v="3764" actId="207"/>
          <ac:spMkLst>
            <pc:docMk/>
            <pc:sldMk cId="0" sldId="283"/>
            <ac:spMk id="1024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4:14:05.155" v="3853"/>
          <ac:spMkLst>
            <pc:docMk/>
            <pc:sldMk cId="0" sldId="283"/>
            <ac:spMk id="339970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4:10:21.840" v="3765" actId="208"/>
          <ac:cxnSpMkLst>
            <pc:docMk/>
            <pc:sldMk cId="0" sldId="283"/>
            <ac:cxnSpMk id="1024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4:10:21.840" v="3765" actId="208"/>
          <ac:cxnSpMkLst>
            <pc:docMk/>
            <pc:sldMk cId="0" sldId="283"/>
            <ac:cxnSpMk id="10248" creationId="{00000000-0000-0000-0000-000000000000}"/>
          </ac:cxnSpMkLst>
        </pc:cxnChg>
      </pc:sldChg>
      <pc:sldChg chg="del">
        <pc:chgData name="Mark Young" userId="055a4c4f-05b9-4cd6-bda8-0cc88b7b58d3" providerId="ADAL" clId="{EBA7FBA2-8312-4090-B94B-E0045E6F3839}" dt="2024-03-22T14:11:10.836" v="3770" actId="47"/>
        <pc:sldMkLst>
          <pc:docMk/>
          <pc:sldMk cId="0" sldId="297"/>
        </pc:sldMkLst>
      </pc:sldChg>
      <pc:sldChg chg="del">
        <pc:chgData name="Mark Young" userId="055a4c4f-05b9-4cd6-bda8-0cc88b7b58d3" providerId="ADAL" clId="{EBA7FBA2-8312-4090-B94B-E0045E6F3839}" dt="2024-03-22T14:11:12.180" v="3771" actId="47"/>
        <pc:sldMkLst>
          <pc:docMk/>
          <pc:sldMk cId="0" sldId="299"/>
        </pc:sldMkLst>
      </pc:sldChg>
      <pc:sldChg chg="del">
        <pc:chgData name="Mark Young" userId="055a4c4f-05b9-4cd6-bda8-0cc88b7b58d3" providerId="ADAL" clId="{EBA7FBA2-8312-4090-B94B-E0045E6F3839}" dt="2024-03-22T14:11:12.931" v="3772" actId="47"/>
        <pc:sldMkLst>
          <pc:docMk/>
          <pc:sldMk cId="0" sldId="301"/>
        </pc:sldMkLst>
      </pc:sldChg>
      <pc:sldChg chg="del">
        <pc:chgData name="Mark Young" userId="055a4c4f-05b9-4cd6-bda8-0cc88b7b58d3" providerId="ADAL" clId="{EBA7FBA2-8312-4090-B94B-E0045E6F3839}" dt="2024-03-22T14:11:13.885" v="3773" actId="47"/>
        <pc:sldMkLst>
          <pc:docMk/>
          <pc:sldMk cId="0" sldId="302"/>
        </pc:sldMkLst>
      </pc:sldChg>
      <pc:sldChg chg="del">
        <pc:chgData name="Mark Young" userId="055a4c4f-05b9-4cd6-bda8-0cc88b7b58d3" providerId="ADAL" clId="{EBA7FBA2-8312-4090-B94B-E0045E6F3839}" dt="2024-03-22T14:11:14.886" v="3774" actId="47"/>
        <pc:sldMkLst>
          <pc:docMk/>
          <pc:sldMk cId="0" sldId="303"/>
        </pc:sldMkLst>
      </pc:sldChg>
      <pc:sldChg chg="del">
        <pc:chgData name="Mark Young" userId="055a4c4f-05b9-4cd6-bda8-0cc88b7b58d3" providerId="ADAL" clId="{EBA7FBA2-8312-4090-B94B-E0045E6F3839}" dt="2024-03-22T14:11:15.699" v="3775" actId="47"/>
        <pc:sldMkLst>
          <pc:docMk/>
          <pc:sldMk cId="0" sldId="304"/>
        </pc:sldMkLst>
      </pc:sldChg>
      <pc:sldChg chg="del">
        <pc:chgData name="Mark Young" userId="055a4c4f-05b9-4cd6-bda8-0cc88b7b58d3" providerId="ADAL" clId="{EBA7FBA2-8312-4090-B94B-E0045E6F3839}" dt="2024-03-22T14:11:16.887" v="3776" actId="47"/>
        <pc:sldMkLst>
          <pc:docMk/>
          <pc:sldMk cId="0" sldId="305"/>
        </pc:sldMkLst>
      </pc:sldChg>
      <pc:sldChg chg="modSp mod">
        <pc:chgData name="Mark Young" userId="055a4c4f-05b9-4cd6-bda8-0cc88b7b58d3" providerId="ADAL" clId="{EBA7FBA2-8312-4090-B94B-E0045E6F3839}" dt="2024-03-22T15:16:40.513" v="4846" actId="20577"/>
        <pc:sldMkLst>
          <pc:docMk/>
          <pc:sldMk cId="0" sldId="308"/>
        </pc:sldMkLst>
        <pc:spChg chg="mod">
          <ac:chgData name="Mark Young" userId="055a4c4f-05b9-4cd6-bda8-0cc88b7b58d3" providerId="ADAL" clId="{EBA7FBA2-8312-4090-B94B-E0045E6F3839}" dt="2024-03-22T12:55:43.869" v="898" actId="207"/>
          <ac:spMkLst>
            <pc:docMk/>
            <pc:sldMk cId="0" sldId="308"/>
            <ac:spMk id="717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5:43.869" v="898" actId="207"/>
          <ac:spMkLst>
            <pc:docMk/>
            <pc:sldMk cId="0" sldId="308"/>
            <ac:spMk id="717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5:43.869" v="898" actId="207"/>
          <ac:spMkLst>
            <pc:docMk/>
            <pc:sldMk cId="0" sldId="308"/>
            <ac:spMk id="717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7:26.090" v="951" actId="20577"/>
          <ac:spMkLst>
            <pc:docMk/>
            <pc:sldMk cId="0" sldId="308"/>
            <ac:spMk id="36659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5:16:40.513" v="4846" actId="20577"/>
          <ac:spMkLst>
            <pc:docMk/>
            <pc:sldMk cId="0" sldId="308"/>
            <ac:spMk id="366595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2:55:50.020" v="899" actId="208"/>
          <ac:cxnSpMkLst>
            <pc:docMk/>
            <pc:sldMk cId="0" sldId="308"/>
            <ac:cxnSpMk id="717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2:55:50.020" v="899" actId="208"/>
          <ac:cxnSpMkLst>
            <pc:docMk/>
            <pc:sldMk cId="0" sldId="308"/>
            <ac:cxnSpMk id="717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2:55:50.020" v="899" actId="208"/>
          <ac:cxnSpMkLst>
            <pc:docMk/>
            <pc:sldMk cId="0" sldId="308"/>
            <ac:cxnSpMk id="7178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5:16:47.465" v="4851" actId="20577"/>
        <pc:sldMkLst>
          <pc:docMk/>
          <pc:sldMk cId="0" sldId="309"/>
        </pc:sldMkLst>
        <pc:spChg chg="mod">
          <ac:chgData name="Mark Young" userId="055a4c4f-05b9-4cd6-bda8-0cc88b7b58d3" providerId="ADAL" clId="{EBA7FBA2-8312-4090-B94B-E0045E6F3839}" dt="2024-03-22T12:55:33.466" v="896" actId="207"/>
          <ac:spMkLst>
            <pc:docMk/>
            <pc:sldMk cId="0" sldId="309"/>
            <ac:spMk id="819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5:37.145" v="897" actId="207"/>
          <ac:spMkLst>
            <pc:docMk/>
            <pc:sldMk cId="0" sldId="309"/>
            <ac:spMk id="819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5:37.145" v="897" actId="207"/>
          <ac:spMkLst>
            <pc:docMk/>
            <pc:sldMk cId="0" sldId="309"/>
            <ac:spMk id="819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5:37.145" v="897" actId="207"/>
          <ac:spMkLst>
            <pc:docMk/>
            <pc:sldMk cId="0" sldId="309"/>
            <ac:spMk id="820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7:43.486" v="952"/>
          <ac:spMkLst>
            <pc:docMk/>
            <pc:sldMk cId="0" sldId="309"/>
            <ac:spMk id="36761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5:16:47.465" v="4851" actId="20577"/>
          <ac:spMkLst>
            <pc:docMk/>
            <pc:sldMk cId="0" sldId="309"/>
            <ac:spMk id="367619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2:55:58.493" v="900" actId="208"/>
          <ac:cxnSpMkLst>
            <pc:docMk/>
            <pc:sldMk cId="0" sldId="309"/>
            <ac:cxnSpMk id="819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2:55:58.493" v="900" actId="208"/>
          <ac:cxnSpMkLst>
            <pc:docMk/>
            <pc:sldMk cId="0" sldId="309"/>
            <ac:cxnSpMk id="820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2:55:58.493" v="900" actId="208"/>
          <ac:cxnSpMkLst>
            <pc:docMk/>
            <pc:sldMk cId="0" sldId="309"/>
            <ac:cxnSpMk id="8202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5:16:52.567" v="4856" actId="20577"/>
        <pc:sldMkLst>
          <pc:docMk/>
          <pc:sldMk cId="0" sldId="310"/>
        </pc:sldMkLst>
        <pc:spChg chg="mod">
          <ac:chgData name="Mark Young" userId="055a4c4f-05b9-4cd6-bda8-0cc88b7b58d3" providerId="ADAL" clId="{EBA7FBA2-8312-4090-B94B-E0045E6F3839}" dt="2024-03-22T12:55:13.968" v="893" actId="207"/>
          <ac:spMkLst>
            <pc:docMk/>
            <pc:sldMk cId="0" sldId="310"/>
            <ac:spMk id="922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5:13.968" v="893" actId="207"/>
          <ac:spMkLst>
            <pc:docMk/>
            <pc:sldMk cId="0" sldId="310"/>
            <ac:spMk id="922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5:13.968" v="893" actId="207"/>
          <ac:spMkLst>
            <pc:docMk/>
            <pc:sldMk cId="0" sldId="310"/>
            <ac:spMk id="922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2:57:47.475" v="953"/>
          <ac:spMkLst>
            <pc:docMk/>
            <pc:sldMk cId="0" sldId="310"/>
            <ac:spMk id="36864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5:16:52.567" v="4856" actId="20577"/>
          <ac:spMkLst>
            <pc:docMk/>
            <pc:sldMk cId="0" sldId="310"/>
            <ac:spMk id="368643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2:55:25.164" v="894" actId="208"/>
          <ac:cxnSpMkLst>
            <pc:docMk/>
            <pc:sldMk cId="0" sldId="310"/>
            <ac:cxnSpMk id="922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2:55:25.164" v="894" actId="208"/>
          <ac:cxnSpMkLst>
            <pc:docMk/>
            <pc:sldMk cId="0" sldId="310"/>
            <ac:cxnSpMk id="922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2:55:25.164" v="894" actId="208"/>
          <ac:cxnSpMkLst>
            <pc:docMk/>
            <pc:sldMk cId="0" sldId="310"/>
            <ac:cxnSpMk id="9226" creationId="{00000000-0000-0000-0000-000000000000}"/>
          </ac:cxnSpMkLst>
        </pc:cxnChg>
      </pc:sldChg>
      <pc:sldChg chg="ord">
        <pc:chgData name="Mark Young" userId="055a4c4f-05b9-4cd6-bda8-0cc88b7b58d3" providerId="ADAL" clId="{EBA7FBA2-8312-4090-B94B-E0045E6F3839}" dt="2024-03-22T12:56:59.794" v="925"/>
        <pc:sldMkLst>
          <pc:docMk/>
          <pc:sldMk cId="0" sldId="311"/>
        </pc:sldMkLst>
      </pc:sldChg>
      <pc:sldChg chg="del">
        <pc:chgData name="Mark Young" userId="055a4c4f-05b9-4cd6-bda8-0cc88b7b58d3" providerId="ADAL" clId="{EBA7FBA2-8312-4090-B94B-E0045E6F3839}" dt="2024-03-22T12:56:24.638" v="901" actId="47"/>
        <pc:sldMkLst>
          <pc:docMk/>
          <pc:sldMk cId="0" sldId="340"/>
        </pc:sldMkLst>
      </pc:sldChg>
      <pc:sldChg chg="del">
        <pc:chgData name="Mark Young" userId="055a4c4f-05b9-4cd6-bda8-0cc88b7b58d3" providerId="ADAL" clId="{EBA7FBA2-8312-4090-B94B-E0045E6F3839}" dt="2024-03-22T14:11:19.154" v="3777" actId="47"/>
        <pc:sldMkLst>
          <pc:docMk/>
          <pc:sldMk cId="0" sldId="391"/>
        </pc:sldMkLst>
      </pc:sldChg>
      <pc:sldChg chg="modSp mod">
        <pc:chgData name="Mark Young" userId="055a4c4f-05b9-4cd6-bda8-0cc88b7b58d3" providerId="ADAL" clId="{EBA7FBA2-8312-4090-B94B-E0045E6F3839}" dt="2024-03-22T12:44:57.334" v="181" actId="20577"/>
        <pc:sldMkLst>
          <pc:docMk/>
          <pc:sldMk cId="3669043248" sldId="433"/>
        </pc:sldMkLst>
        <pc:spChg chg="mod">
          <ac:chgData name="Mark Young" userId="055a4c4f-05b9-4cd6-bda8-0cc88b7b58d3" providerId="ADAL" clId="{EBA7FBA2-8312-4090-B94B-E0045E6F3839}" dt="2024-03-22T12:44:57.334" v="181" actId="20577"/>
          <ac:spMkLst>
            <pc:docMk/>
            <pc:sldMk cId="3669043248" sldId="433"/>
            <ac:spMk id="3" creationId="{04C8C8F7-06AA-4528-91F8-E5971C4721FC}"/>
          </ac:spMkLst>
        </pc:spChg>
      </pc:sldChg>
      <pc:sldChg chg="del">
        <pc:chgData name="Mark Young" userId="055a4c4f-05b9-4cd6-bda8-0cc88b7b58d3" providerId="ADAL" clId="{EBA7FBA2-8312-4090-B94B-E0045E6F3839}" dt="2024-03-22T12:45:05.454" v="182" actId="47"/>
        <pc:sldMkLst>
          <pc:docMk/>
          <pc:sldMk cId="2503421142" sldId="434"/>
        </pc:sldMkLst>
      </pc:sldChg>
      <pc:sldChg chg="modSp mod ord">
        <pc:chgData name="Mark Young" userId="055a4c4f-05b9-4cd6-bda8-0cc88b7b58d3" providerId="ADAL" clId="{EBA7FBA2-8312-4090-B94B-E0045E6F3839}" dt="2024-03-22T14:12:20.422" v="3820" actId="20577"/>
        <pc:sldMkLst>
          <pc:docMk/>
          <pc:sldMk cId="1566760981" sldId="436"/>
        </pc:sldMkLst>
        <pc:spChg chg="mod">
          <ac:chgData name="Mark Young" userId="055a4c4f-05b9-4cd6-bda8-0cc88b7b58d3" providerId="ADAL" clId="{EBA7FBA2-8312-4090-B94B-E0045E6F3839}" dt="2024-03-22T12:48:11.130" v="349" actId="20577"/>
          <ac:spMkLst>
            <pc:docMk/>
            <pc:sldMk cId="1566760981" sldId="436"/>
            <ac:spMk id="2" creationId="{1C714C8F-257F-4A31-A338-8070932C5E58}"/>
          </ac:spMkLst>
        </pc:spChg>
        <pc:spChg chg="mod">
          <ac:chgData name="Mark Young" userId="055a4c4f-05b9-4cd6-bda8-0cc88b7b58d3" providerId="ADAL" clId="{EBA7FBA2-8312-4090-B94B-E0045E6F3839}" dt="2024-03-22T14:12:20.422" v="3820" actId="20577"/>
          <ac:spMkLst>
            <pc:docMk/>
            <pc:sldMk cId="1566760981" sldId="436"/>
            <ac:spMk id="3" creationId="{2711F032-6653-43A7-ACE7-053F7FF2C4D2}"/>
          </ac:spMkLst>
        </pc:spChg>
      </pc:sldChg>
      <pc:sldChg chg="del">
        <pc:chgData name="Mark Young" userId="055a4c4f-05b9-4cd6-bda8-0cc88b7b58d3" providerId="ADAL" clId="{EBA7FBA2-8312-4090-B94B-E0045E6F3839}" dt="2024-03-22T12:45:06.063" v="183" actId="47"/>
        <pc:sldMkLst>
          <pc:docMk/>
          <pc:sldMk cId="166081315" sldId="438"/>
        </pc:sldMkLst>
      </pc:sldChg>
      <pc:sldChg chg="del">
        <pc:chgData name="Mark Young" userId="055a4c4f-05b9-4cd6-bda8-0cc88b7b58d3" providerId="ADAL" clId="{EBA7FBA2-8312-4090-B94B-E0045E6F3839}" dt="2024-03-22T12:45:06.657" v="184" actId="47"/>
        <pc:sldMkLst>
          <pc:docMk/>
          <pc:sldMk cId="1363910115" sldId="439"/>
        </pc:sldMkLst>
      </pc:sldChg>
      <pc:sldChg chg="del">
        <pc:chgData name="Mark Young" userId="055a4c4f-05b9-4cd6-bda8-0cc88b7b58d3" providerId="ADAL" clId="{EBA7FBA2-8312-4090-B94B-E0045E6F3839}" dt="2024-03-22T12:45:30.853" v="189" actId="47"/>
        <pc:sldMkLst>
          <pc:docMk/>
          <pc:sldMk cId="172039940" sldId="441"/>
        </pc:sldMkLst>
      </pc:sldChg>
      <pc:sldChg chg="del">
        <pc:chgData name="Mark Young" userId="055a4c4f-05b9-4cd6-bda8-0cc88b7b58d3" providerId="ADAL" clId="{EBA7FBA2-8312-4090-B94B-E0045E6F3839}" dt="2024-03-22T12:45:25.792" v="187" actId="47"/>
        <pc:sldMkLst>
          <pc:docMk/>
          <pc:sldMk cId="2870312339" sldId="443"/>
        </pc:sldMkLst>
      </pc:sldChg>
      <pc:sldChg chg="del">
        <pc:chgData name="Mark Young" userId="055a4c4f-05b9-4cd6-bda8-0cc88b7b58d3" providerId="ADAL" clId="{EBA7FBA2-8312-4090-B94B-E0045E6F3839}" dt="2024-03-22T12:45:27.670" v="188" actId="47"/>
        <pc:sldMkLst>
          <pc:docMk/>
          <pc:sldMk cId="1269510969" sldId="444"/>
        </pc:sldMkLst>
      </pc:sldChg>
      <pc:sldChg chg="modSp mod">
        <pc:chgData name="Mark Young" userId="055a4c4f-05b9-4cd6-bda8-0cc88b7b58d3" providerId="ADAL" clId="{EBA7FBA2-8312-4090-B94B-E0045E6F3839}" dt="2024-03-22T17:55:02.650" v="7164" actId="208"/>
        <pc:sldMkLst>
          <pc:docMk/>
          <pc:sldMk cId="0" sldId="542"/>
        </pc:sldMkLst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0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02.650" v="7164" actId="208"/>
          <ac:spMkLst>
            <pc:docMk/>
            <pc:sldMk cId="0" sldId="542"/>
            <ac:spMk id="29719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2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02.650" v="7164" actId="208"/>
          <ac:cxnSpMkLst>
            <pc:docMk/>
            <pc:sldMk cId="0" sldId="542"/>
            <ac:cxnSpMk id="29738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5:45.853" v="7168" actId="208"/>
        <pc:sldMkLst>
          <pc:docMk/>
          <pc:sldMk cId="0" sldId="543"/>
        </pc:sldMkLst>
        <pc:spChg chg="mod">
          <ac:chgData name="Mark Young" userId="055a4c4f-05b9-4cd6-bda8-0cc88b7b58d3" providerId="ADAL" clId="{EBA7FBA2-8312-4090-B94B-E0045E6F3839}" dt="2024-03-22T17:55:10.168" v="7165" actId="208"/>
          <ac:spMkLst>
            <pc:docMk/>
            <pc:sldMk cId="0" sldId="543"/>
            <ac:spMk id="3072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10.168" v="7165" actId="208"/>
          <ac:spMkLst>
            <pc:docMk/>
            <pc:sldMk cId="0" sldId="543"/>
            <ac:spMk id="3072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10.168" v="7165" actId="208"/>
          <ac:spMkLst>
            <pc:docMk/>
            <pc:sldMk cId="0" sldId="543"/>
            <ac:spMk id="3072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10.168" v="7165" actId="208"/>
          <ac:spMkLst>
            <pc:docMk/>
            <pc:sldMk cId="0" sldId="543"/>
            <ac:spMk id="3072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10.168" v="7165" actId="208"/>
          <ac:spMkLst>
            <pc:docMk/>
            <pc:sldMk cId="0" sldId="543"/>
            <ac:spMk id="3072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10.168" v="7165" actId="208"/>
          <ac:spMkLst>
            <pc:docMk/>
            <pc:sldMk cId="0" sldId="543"/>
            <ac:spMk id="3072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10.168" v="7165" actId="208"/>
          <ac:spMkLst>
            <pc:docMk/>
            <pc:sldMk cId="0" sldId="543"/>
            <ac:spMk id="3073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45.853" v="7168" actId="208"/>
          <ac:spMkLst>
            <pc:docMk/>
            <pc:sldMk cId="0" sldId="543"/>
            <ac:spMk id="52024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5:45.853" v="7168" actId="208"/>
          <ac:spMkLst>
            <pc:docMk/>
            <pc:sldMk cId="0" sldId="543"/>
            <ac:spMk id="520246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5:10.168" v="7165" actId="208"/>
          <ac:cxnSpMkLst>
            <pc:docMk/>
            <pc:sldMk cId="0" sldId="543"/>
            <ac:cxnSpMk id="3073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10.168" v="7165" actId="208"/>
          <ac:cxnSpMkLst>
            <pc:docMk/>
            <pc:sldMk cId="0" sldId="543"/>
            <ac:cxnSpMk id="3073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10.168" v="7165" actId="208"/>
          <ac:cxnSpMkLst>
            <pc:docMk/>
            <pc:sldMk cId="0" sldId="543"/>
            <ac:cxnSpMk id="3073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10.168" v="7165" actId="208"/>
          <ac:cxnSpMkLst>
            <pc:docMk/>
            <pc:sldMk cId="0" sldId="543"/>
            <ac:cxnSpMk id="3073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10.168" v="7165" actId="208"/>
          <ac:cxnSpMkLst>
            <pc:docMk/>
            <pc:sldMk cId="0" sldId="543"/>
            <ac:cxnSpMk id="3073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5:10.168" v="7165" actId="208"/>
          <ac:cxnSpMkLst>
            <pc:docMk/>
            <pc:sldMk cId="0" sldId="543"/>
            <ac:cxnSpMk id="30736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6:08.027" v="7169" actId="208"/>
        <pc:sldMkLst>
          <pc:docMk/>
          <pc:sldMk cId="0" sldId="544"/>
        </pc:sldMkLst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4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4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5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5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5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5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5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6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6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08.027" v="7169" actId="208"/>
          <ac:spMkLst>
            <pc:docMk/>
            <pc:sldMk cId="0" sldId="544"/>
            <ac:spMk id="31763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5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5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5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5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5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6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6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6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08.027" v="7169" actId="208"/>
          <ac:cxnSpMkLst>
            <pc:docMk/>
            <pc:sldMk cId="0" sldId="544"/>
            <ac:cxnSpMk id="31766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6:17.692" v="7170" actId="208"/>
        <pc:sldMkLst>
          <pc:docMk/>
          <pc:sldMk cId="0" sldId="546"/>
        </pc:sldMkLst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4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4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7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8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9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17.692" v="7170" actId="208"/>
          <ac:spMkLst>
            <pc:docMk/>
            <pc:sldMk cId="0" sldId="546"/>
            <ac:spMk id="32791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4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79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0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17.692" v="7170" actId="208"/>
          <ac:cxnSpMkLst>
            <pc:docMk/>
            <pc:sldMk cId="0" sldId="546"/>
            <ac:cxnSpMk id="32810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6:42.157" v="7173" actId="208"/>
        <pc:sldMkLst>
          <pc:docMk/>
          <pc:sldMk cId="0" sldId="547"/>
        </pc:sldMkLst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4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4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4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4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4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4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4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5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5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5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5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6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6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3586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52533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52534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52534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52534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52534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42.157" v="7173" actId="208"/>
          <ac:spMkLst>
            <pc:docMk/>
            <pc:sldMk cId="0" sldId="547"/>
            <ac:spMk id="525348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5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5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5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5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5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5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6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6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6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6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6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3586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42.157" v="7173" actId="208"/>
          <ac:cxnSpMkLst>
            <pc:docMk/>
            <pc:sldMk cId="0" sldId="547"/>
            <ac:cxnSpMk id="525342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7:17.816" v="7182" actId="14100"/>
        <pc:sldMkLst>
          <pc:docMk/>
          <pc:sldMk cId="0" sldId="548"/>
        </pc:sldMkLst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3686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3686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3687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3687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3687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3687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3687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5.378" v="7175" actId="207"/>
          <ac:spMkLst>
            <pc:docMk/>
            <pc:sldMk cId="0" sldId="548"/>
            <ac:spMk id="3689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17.816" v="7182" actId="14100"/>
          <ac:spMkLst>
            <pc:docMk/>
            <pc:sldMk cId="0" sldId="548"/>
            <ac:spMk id="3689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52123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52123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52123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52123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52123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52123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50.997" v="7174" actId="208"/>
          <ac:spMkLst>
            <pc:docMk/>
            <pc:sldMk cId="0" sldId="548"/>
            <ac:spMk id="521239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6:50.997" v="7174" actId="208"/>
          <ac:cxnSpMkLst>
            <pc:docMk/>
            <pc:sldMk cId="0" sldId="548"/>
            <ac:cxnSpMk id="3687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50.997" v="7174" actId="208"/>
          <ac:cxnSpMkLst>
            <pc:docMk/>
            <pc:sldMk cId="0" sldId="548"/>
            <ac:cxnSpMk id="3687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50.997" v="7174" actId="208"/>
          <ac:cxnSpMkLst>
            <pc:docMk/>
            <pc:sldMk cId="0" sldId="548"/>
            <ac:cxnSpMk id="3687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50.997" v="7174" actId="208"/>
          <ac:cxnSpMkLst>
            <pc:docMk/>
            <pc:sldMk cId="0" sldId="548"/>
            <ac:cxnSpMk id="3687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50.997" v="7174" actId="208"/>
          <ac:cxnSpMkLst>
            <pc:docMk/>
            <pc:sldMk cId="0" sldId="548"/>
            <ac:cxnSpMk id="3687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50.997" v="7174" actId="208"/>
          <ac:cxnSpMkLst>
            <pc:docMk/>
            <pc:sldMk cId="0" sldId="548"/>
            <ac:cxnSpMk id="36880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7:34.557" v="7183" actId="208"/>
        <pc:sldMkLst>
          <pc:docMk/>
          <pc:sldMk cId="0" sldId="549"/>
        </pc:sldMkLst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89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89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89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89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89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89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89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90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90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7:34.557" v="7183" actId="208"/>
          <ac:spMkLst>
            <pc:docMk/>
            <pc:sldMk cId="0" sldId="549"/>
            <ac:spMk id="37907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89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0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0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0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0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0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0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0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7:34.557" v="7183" actId="208"/>
          <ac:cxnSpMkLst>
            <pc:docMk/>
            <pc:sldMk cId="0" sldId="549"/>
            <ac:cxnSpMk id="37910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8:21.025" v="7186" actId="11"/>
        <pc:sldMkLst>
          <pc:docMk/>
          <pc:sldMk cId="0" sldId="551"/>
        </pc:sldMkLst>
        <pc:spChg chg="mod">
          <ac:chgData name="Mark Young" userId="055a4c4f-05b9-4cd6-bda8-0cc88b7b58d3" providerId="ADAL" clId="{EBA7FBA2-8312-4090-B94B-E0045E6F3839}" dt="2024-03-22T17:58:21.025" v="7186" actId="11"/>
          <ac:spMkLst>
            <pc:docMk/>
            <pc:sldMk cId="0" sldId="551"/>
            <ac:spMk id="526339" creationId="{00000000-0000-0000-0000-000000000000}"/>
          </ac:spMkLst>
        </pc:spChg>
      </pc:sldChg>
      <pc:sldChg chg="modSp mod">
        <pc:chgData name="Mark Young" userId="055a4c4f-05b9-4cd6-bda8-0cc88b7b58d3" providerId="ADAL" clId="{EBA7FBA2-8312-4090-B94B-E0045E6F3839}" dt="2024-03-22T18:01:27.628" v="7204" actId="122"/>
        <pc:sldMkLst>
          <pc:docMk/>
          <pc:sldMk cId="0" sldId="552"/>
        </pc:sldMkLst>
        <pc:spChg chg="mod">
          <ac:chgData name="Mark Young" userId="055a4c4f-05b9-4cd6-bda8-0cc88b7b58d3" providerId="ADAL" clId="{EBA7FBA2-8312-4090-B94B-E0045E6F3839}" dt="2024-03-22T17:58:29.488" v="7187" actId="208"/>
          <ac:spMkLst>
            <pc:docMk/>
            <pc:sldMk cId="0" sldId="552"/>
            <ac:spMk id="4096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29.488" v="7187" actId="208"/>
          <ac:spMkLst>
            <pc:docMk/>
            <pc:sldMk cId="0" sldId="552"/>
            <ac:spMk id="4096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29.488" v="7187" actId="208"/>
          <ac:spMkLst>
            <pc:docMk/>
            <pc:sldMk cId="0" sldId="552"/>
            <ac:spMk id="4096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29.488" v="7187" actId="208"/>
          <ac:spMkLst>
            <pc:docMk/>
            <pc:sldMk cId="0" sldId="552"/>
            <ac:spMk id="4096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29.488" v="7187" actId="208"/>
          <ac:spMkLst>
            <pc:docMk/>
            <pc:sldMk cId="0" sldId="552"/>
            <ac:spMk id="4096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29.488" v="7187" actId="208"/>
          <ac:spMkLst>
            <pc:docMk/>
            <pc:sldMk cId="0" sldId="552"/>
            <ac:spMk id="4096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29.488" v="7187" actId="208"/>
          <ac:spMkLst>
            <pc:docMk/>
            <pc:sldMk cId="0" sldId="552"/>
            <ac:spMk id="4097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7.628" v="7204" actId="122"/>
          <ac:spMkLst>
            <pc:docMk/>
            <pc:sldMk cId="0" sldId="552"/>
            <ac:spMk id="4097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7.628" v="7204" actId="122"/>
          <ac:spMkLst>
            <pc:docMk/>
            <pc:sldMk cId="0" sldId="552"/>
            <ac:spMk id="4097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7.628" v="7204" actId="122"/>
          <ac:spMkLst>
            <pc:docMk/>
            <pc:sldMk cId="0" sldId="552"/>
            <ac:spMk id="4097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7.628" v="7204" actId="122"/>
          <ac:spMkLst>
            <pc:docMk/>
            <pc:sldMk cId="0" sldId="552"/>
            <ac:spMk id="4098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7.628" v="7204" actId="122"/>
          <ac:spMkLst>
            <pc:docMk/>
            <pc:sldMk cId="0" sldId="552"/>
            <ac:spMk id="4098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7.628" v="7204" actId="122"/>
          <ac:spMkLst>
            <pc:docMk/>
            <pc:sldMk cId="0" sldId="552"/>
            <ac:spMk id="4098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7.628" v="7204" actId="122"/>
          <ac:spMkLst>
            <pc:docMk/>
            <pc:sldMk cId="0" sldId="552"/>
            <ac:spMk id="4098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33.665" v="7188" actId="207"/>
          <ac:spMkLst>
            <pc:docMk/>
            <pc:sldMk cId="0" sldId="552"/>
            <ac:spMk id="40984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8:29.488" v="7187" actId="208"/>
          <ac:cxnSpMkLst>
            <pc:docMk/>
            <pc:sldMk cId="0" sldId="552"/>
            <ac:cxnSpMk id="4097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29.488" v="7187" actId="208"/>
          <ac:cxnSpMkLst>
            <pc:docMk/>
            <pc:sldMk cId="0" sldId="552"/>
            <ac:cxnSpMk id="4097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29.488" v="7187" actId="208"/>
          <ac:cxnSpMkLst>
            <pc:docMk/>
            <pc:sldMk cId="0" sldId="552"/>
            <ac:cxnSpMk id="4097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29.488" v="7187" actId="208"/>
          <ac:cxnSpMkLst>
            <pc:docMk/>
            <pc:sldMk cId="0" sldId="552"/>
            <ac:cxnSpMk id="4097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29.488" v="7187" actId="208"/>
          <ac:cxnSpMkLst>
            <pc:docMk/>
            <pc:sldMk cId="0" sldId="552"/>
            <ac:cxnSpMk id="4097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29.488" v="7187" actId="208"/>
          <ac:cxnSpMkLst>
            <pc:docMk/>
            <pc:sldMk cId="0" sldId="552"/>
            <ac:cxnSpMk id="40976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1:21.967" v="7203" actId="122"/>
        <pc:sldMkLst>
          <pc:docMk/>
          <pc:sldMk cId="0" sldId="553"/>
        </pc:sldMkLst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8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8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9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9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9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9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9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56.807" v="7191" actId="208"/>
          <ac:spMkLst>
            <pc:docMk/>
            <pc:sldMk cId="0" sldId="553"/>
            <ac:spMk id="4199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0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0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0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0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0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0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0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8:42.175" v="7189" actId="207"/>
          <ac:spMkLst>
            <pc:docMk/>
            <pc:sldMk cId="0" sldId="553"/>
            <ac:spMk id="4200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21.967" v="7203" actId="122"/>
          <ac:spMkLst>
            <pc:docMk/>
            <pc:sldMk cId="0" sldId="553"/>
            <ac:spMk id="42010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8:56.807" v="7191" actId="208"/>
          <ac:cxnSpMkLst>
            <pc:docMk/>
            <pc:sldMk cId="0" sldId="553"/>
            <ac:cxnSpMk id="4199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56.807" v="7191" actId="208"/>
          <ac:cxnSpMkLst>
            <pc:docMk/>
            <pc:sldMk cId="0" sldId="553"/>
            <ac:cxnSpMk id="4199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56.807" v="7191" actId="208"/>
          <ac:cxnSpMkLst>
            <pc:docMk/>
            <pc:sldMk cId="0" sldId="553"/>
            <ac:cxnSpMk id="4199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56.807" v="7191" actId="208"/>
          <ac:cxnSpMkLst>
            <pc:docMk/>
            <pc:sldMk cId="0" sldId="553"/>
            <ac:cxnSpMk id="4199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56.807" v="7191" actId="208"/>
          <ac:cxnSpMkLst>
            <pc:docMk/>
            <pc:sldMk cId="0" sldId="553"/>
            <ac:cxnSpMk id="4200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56.807" v="7191" actId="208"/>
          <ac:cxnSpMkLst>
            <pc:docMk/>
            <pc:sldMk cId="0" sldId="553"/>
            <ac:cxnSpMk id="4200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8:56.807" v="7191" actId="208"/>
          <ac:cxnSpMkLst>
            <pc:docMk/>
            <pc:sldMk cId="0" sldId="553"/>
            <ac:cxnSpMk id="42011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1:35.493" v="7205" actId="122"/>
        <pc:sldMkLst>
          <pc:docMk/>
          <pc:sldMk cId="0" sldId="554"/>
        </pc:sldMkLst>
        <pc:spChg chg="mod">
          <ac:chgData name="Mark Young" userId="055a4c4f-05b9-4cd6-bda8-0cc88b7b58d3" providerId="ADAL" clId="{EBA7FBA2-8312-4090-B94B-E0045E6F3839}" dt="2024-03-22T17:59:07.571" v="7192" actId="208"/>
          <ac:spMkLst>
            <pc:docMk/>
            <pc:sldMk cId="0" sldId="554"/>
            <ac:spMk id="4301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07.571" v="7192" actId="208"/>
          <ac:spMkLst>
            <pc:docMk/>
            <pc:sldMk cId="0" sldId="554"/>
            <ac:spMk id="4301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07.571" v="7192" actId="208"/>
          <ac:spMkLst>
            <pc:docMk/>
            <pc:sldMk cId="0" sldId="554"/>
            <ac:spMk id="4301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07.571" v="7192" actId="208"/>
          <ac:spMkLst>
            <pc:docMk/>
            <pc:sldMk cId="0" sldId="554"/>
            <ac:spMk id="4301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07.571" v="7192" actId="208"/>
          <ac:spMkLst>
            <pc:docMk/>
            <pc:sldMk cId="0" sldId="554"/>
            <ac:spMk id="4301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11.835" v="7193" actId="207"/>
          <ac:spMkLst>
            <pc:docMk/>
            <pc:sldMk cId="0" sldId="554"/>
            <ac:spMk id="4301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07.571" v="7192" actId="208"/>
          <ac:spMkLst>
            <pc:docMk/>
            <pc:sldMk cId="0" sldId="554"/>
            <ac:spMk id="4301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07.571" v="7192" actId="208"/>
          <ac:spMkLst>
            <pc:docMk/>
            <pc:sldMk cId="0" sldId="554"/>
            <ac:spMk id="4301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2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2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2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2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3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3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3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15.203" v="7194" actId="207"/>
          <ac:spMkLst>
            <pc:docMk/>
            <pc:sldMk cId="0" sldId="554"/>
            <ac:spMk id="4303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35.493" v="7205" actId="122"/>
          <ac:spMkLst>
            <pc:docMk/>
            <pc:sldMk cId="0" sldId="554"/>
            <ac:spMk id="43034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9:07.571" v="7192" actId="208"/>
          <ac:cxnSpMkLst>
            <pc:docMk/>
            <pc:sldMk cId="0" sldId="554"/>
            <ac:cxnSpMk id="4302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07.571" v="7192" actId="208"/>
          <ac:cxnSpMkLst>
            <pc:docMk/>
            <pc:sldMk cId="0" sldId="554"/>
            <ac:cxnSpMk id="4302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11.835" v="7193" actId="207"/>
          <ac:cxnSpMkLst>
            <pc:docMk/>
            <pc:sldMk cId="0" sldId="554"/>
            <ac:cxnSpMk id="4302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07.571" v="7192" actId="208"/>
          <ac:cxnSpMkLst>
            <pc:docMk/>
            <pc:sldMk cId="0" sldId="554"/>
            <ac:cxnSpMk id="4302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07.571" v="7192" actId="208"/>
          <ac:cxnSpMkLst>
            <pc:docMk/>
            <pc:sldMk cId="0" sldId="554"/>
            <ac:cxnSpMk id="4302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07.571" v="7192" actId="208"/>
          <ac:cxnSpMkLst>
            <pc:docMk/>
            <pc:sldMk cId="0" sldId="554"/>
            <ac:cxnSpMk id="4302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11.835" v="7193" actId="207"/>
          <ac:cxnSpMkLst>
            <pc:docMk/>
            <pc:sldMk cId="0" sldId="554"/>
            <ac:cxnSpMk id="43035" creationId="{00000000-0000-0000-0000-000000000000}"/>
          </ac:cxnSpMkLst>
        </pc:cxnChg>
      </pc:sldChg>
      <pc:sldChg chg="modSp mod modAnim">
        <pc:chgData name="Mark Young" userId="055a4c4f-05b9-4cd6-bda8-0cc88b7b58d3" providerId="ADAL" clId="{EBA7FBA2-8312-4090-B94B-E0045E6F3839}" dt="2024-03-22T18:01:42.223" v="7206" actId="122"/>
        <pc:sldMkLst>
          <pc:docMk/>
          <pc:sldMk cId="0" sldId="555"/>
        </pc:sldMkLst>
        <pc:spChg chg="mod">
          <ac:chgData name="Mark Young" userId="055a4c4f-05b9-4cd6-bda8-0cc88b7b58d3" providerId="ADAL" clId="{EBA7FBA2-8312-4090-B94B-E0045E6F3839}" dt="2024-03-22T17:59:28.245" v="7195" actId="208"/>
          <ac:spMkLst>
            <pc:docMk/>
            <pc:sldMk cId="0" sldId="555"/>
            <ac:spMk id="4403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28.245" v="7195" actId="208"/>
          <ac:spMkLst>
            <pc:docMk/>
            <pc:sldMk cId="0" sldId="555"/>
            <ac:spMk id="4403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28.245" v="7195" actId="208"/>
          <ac:spMkLst>
            <pc:docMk/>
            <pc:sldMk cId="0" sldId="555"/>
            <ac:spMk id="4403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44.904" v="7197" actId="207"/>
          <ac:spMkLst>
            <pc:docMk/>
            <pc:sldMk cId="0" sldId="555"/>
            <ac:spMk id="4403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28.245" v="7195" actId="208"/>
          <ac:spMkLst>
            <pc:docMk/>
            <pc:sldMk cId="0" sldId="555"/>
            <ac:spMk id="4404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28.245" v="7195" actId="208"/>
          <ac:spMkLst>
            <pc:docMk/>
            <pc:sldMk cId="0" sldId="555"/>
            <ac:spMk id="4404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28.245" v="7195" actId="208"/>
          <ac:spMkLst>
            <pc:docMk/>
            <pc:sldMk cId="0" sldId="555"/>
            <ac:spMk id="4404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28.245" v="7195" actId="208"/>
          <ac:spMkLst>
            <pc:docMk/>
            <pc:sldMk cId="0" sldId="555"/>
            <ac:spMk id="4404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33.906" v="7196" actId="207"/>
          <ac:spMkLst>
            <pc:docMk/>
            <pc:sldMk cId="0" sldId="555"/>
            <ac:spMk id="4405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4405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9:51.850" v="7198" actId="14100"/>
          <ac:spMkLst>
            <pc:docMk/>
            <pc:sldMk cId="0" sldId="555"/>
            <ac:spMk id="53046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2.223" v="7206" actId="122"/>
          <ac:spMkLst>
            <pc:docMk/>
            <pc:sldMk cId="0" sldId="555"/>
            <ac:spMk id="530461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9:44.904" v="7197" actId="207"/>
          <ac:cxnSpMkLst>
            <pc:docMk/>
            <pc:sldMk cId="0" sldId="555"/>
            <ac:cxnSpMk id="4404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28.245" v="7195" actId="208"/>
          <ac:cxnSpMkLst>
            <pc:docMk/>
            <pc:sldMk cId="0" sldId="555"/>
            <ac:cxnSpMk id="4404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44.904" v="7197" actId="207"/>
          <ac:cxnSpMkLst>
            <pc:docMk/>
            <pc:sldMk cId="0" sldId="555"/>
            <ac:cxnSpMk id="4404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44.904" v="7197" actId="207"/>
          <ac:cxnSpMkLst>
            <pc:docMk/>
            <pc:sldMk cId="0" sldId="555"/>
            <ac:cxnSpMk id="4404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28.245" v="7195" actId="208"/>
          <ac:cxnSpMkLst>
            <pc:docMk/>
            <pc:sldMk cId="0" sldId="555"/>
            <ac:cxnSpMk id="4404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28.245" v="7195" actId="208"/>
          <ac:cxnSpMkLst>
            <pc:docMk/>
            <pc:sldMk cId="0" sldId="555"/>
            <ac:cxnSpMk id="4404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9:28.245" v="7195" actId="208"/>
          <ac:cxnSpMkLst>
            <pc:docMk/>
            <pc:sldMk cId="0" sldId="555"/>
            <ac:cxnSpMk id="44059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1:58.938" v="7209" actId="208"/>
        <pc:sldMkLst>
          <pc:docMk/>
          <pc:sldMk cId="0" sldId="556"/>
        </pc:sldMkLst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8.938" v="7209" actId="208"/>
          <ac:spMkLst>
            <pc:docMk/>
            <pc:sldMk cId="0" sldId="556"/>
            <ac:spMk id="4506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7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7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7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7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7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7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8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53.074" v="7208" actId="207"/>
          <ac:spMkLst>
            <pc:docMk/>
            <pc:sldMk cId="0" sldId="556"/>
            <ac:spMk id="4508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1:49.680" v="7207" actId="122"/>
          <ac:spMkLst>
            <pc:docMk/>
            <pc:sldMk cId="0" sldId="556"/>
            <ac:spMk id="45082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8:01:58.938" v="7209" actId="208"/>
          <ac:cxnSpMkLst>
            <pc:docMk/>
            <pc:sldMk cId="0" sldId="556"/>
            <ac:cxnSpMk id="4506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1:58.938" v="7209" actId="208"/>
          <ac:cxnSpMkLst>
            <pc:docMk/>
            <pc:sldMk cId="0" sldId="556"/>
            <ac:cxnSpMk id="4506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1:58.938" v="7209" actId="208"/>
          <ac:cxnSpMkLst>
            <pc:docMk/>
            <pc:sldMk cId="0" sldId="556"/>
            <ac:cxnSpMk id="4507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1:58.938" v="7209" actId="208"/>
          <ac:cxnSpMkLst>
            <pc:docMk/>
            <pc:sldMk cId="0" sldId="556"/>
            <ac:cxnSpMk id="4507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1:58.938" v="7209" actId="208"/>
          <ac:cxnSpMkLst>
            <pc:docMk/>
            <pc:sldMk cId="0" sldId="556"/>
            <ac:cxnSpMk id="4507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1:58.938" v="7209" actId="208"/>
          <ac:cxnSpMkLst>
            <pc:docMk/>
            <pc:sldMk cId="0" sldId="556"/>
            <ac:cxnSpMk id="4507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1:58.938" v="7209" actId="208"/>
          <ac:cxnSpMkLst>
            <pc:docMk/>
            <pc:sldMk cId="0" sldId="556"/>
            <ac:cxnSpMk id="45083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2:40.901" v="7212" actId="207"/>
        <pc:sldMkLst>
          <pc:docMk/>
          <pc:sldMk cId="0" sldId="558"/>
        </pc:sldMkLst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0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0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1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1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1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1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1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1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2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2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2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2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2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2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2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0.901" v="7212" actId="207"/>
          <ac:spMkLst>
            <pc:docMk/>
            <pc:sldMk cId="0" sldId="558"/>
            <ac:spMk id="4712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3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3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3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4713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3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3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6.351" v="7211" actId="122"/>
          <ac:spMkLst>
            <pc:docMk/>
            <pc:sldMk cId="0" sldId="558"/>
            <ac:spMk id="4714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32.631" v="7210" actId="208"/>
          <ac:spMkLst>
            <pc:docMk/>
            <pc:sldMk cId="0" sldId="558"/>
            <ac:spMk id="532519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1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1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1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1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2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2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3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3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3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32.631" v="7210" actId="208"/>
          <ac:cxnSpMkLst>
            <pc:docMk/>
            <pc:sldMk cId="0" sldId="558"/>
            <ac:cxnSpMk id="47137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2:56.389" v="7215" actId="122"/>
        <pc:sldMkLst>
          <pc:docMk/>
          <pc:sldMk cId="0" sldId="559"/>
        </pc:sldMkLst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3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4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4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4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4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5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5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5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2.200" v="7214" actId="207"/>
          <ac:spMkLst>
            <pc:docMk/>
            <pc:sldMk cId="0" sldId="559"/>
            <ac:spMk id="4815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5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5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48.769" v="7213" actId="208"/>
          <ac:spMkLst>
            <pc:docMk/>
            <pc:sldMk cId="0" sldId="559"/>
            <ac:spMk id="4815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6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6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2:56.389" v="7215" actId="122"/>
          <ac:spMkLst>
            <pc:docMk/>
            <pc:sldMk cId="0" sldId="559"/>
            <ac:spMk id="48162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4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4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4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4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4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4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5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5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2:48.769" v="7213" actId="208"/>
          <ac:cxnSpMkLst>
            <pc:docMk/>
            <pc:sldMk cId="0" sldId="559"/>
            <ac:cxnSpMk id="48159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3:09.439" v="7218" actId="122"/>
        <pc:sldMkLst>
          <pc:docMk/>
          <pc:sldMk cId="0" sldId="560"/>
        </pc:sldMkLst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5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5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5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5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6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6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6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6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6.217" v="7217" actId="207"/>
          <ac:spMkLst>
            <pc:docMk/>
            <pc:sldMk cId="0" sldId="560"/>
            <ac:spMk id="4917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7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8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2.978" v="7216" actId="208"/>
          <ac:spMkLst>
            <pc:docMk/>
            <pc:sldMk cId="0" sldId="560"/>
            <ac:spMk id="4918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8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8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09.439" v="7218" actId="122"/>
          <ac:spMkLst>
            <pc:docMk/>
            <pc:sldMk cId="0" sldId="560"/>
            <ac:spMk id="49186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6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6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6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6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6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6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7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8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02.978" v="7216" actId="208"/>
          <ac:cxnSpMkLst>
            <pc:docMk/>
            <pc:sldMk cId="0" sldId="560"/>
            <ac:cxnSpMk id="49183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3:22.896" v="7221" actId="122"/>
        <pc:sldMkLst>
          <pc:docMk/>
          <pc:sldMk cId="0" sldId="561"/>
        </pc:sldMkLst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18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19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19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19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19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19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19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20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9.141" v="7220" actId="207"/>
          <ac:spMkLst>
            <pc:docMk/>
            <pc:sldMk cId="0" sldId="561"/>
            <ac:spMk id="5020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20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20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16.123" v="7219" actId="208"/>
          <ac:spMkLst>
            <pc:docMk/>
            <pc:sldMk cId="0" sldId="561"/>
            <ac:spMk id="5020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20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20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2.896" v="7221" actId="122"/>
          <ac:spMkLst>
            <pc:docMk/>
            <pc:sldMk cId="0" sldId="561"/>
            <ac:spMk id="50210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18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18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19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19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19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19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20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20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16.123" v="7219" actId="208"/>
          <ac:cxnSpMkLst>
            <pc:docMk/>
            <pc:sldMk cId="0" sldId="561"/>
            <ac:cxnSpMk id="50207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3:36.986" v="7224" actId="122"/>
        <pc:sldMkLst>
          <pc:docMk/>
          <pc:sldMk cId="0" sldId="562"/>
        </pc:sldMkLst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0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0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0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0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0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0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1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1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1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1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2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2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2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2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2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2.872" v="7223" actId="207"/>
          <ac:spMkLst>
            <pc:docMk/>
            <pc:sldMk cId="0" sldId="562"/>
            <ac:spMk id="5122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2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2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29.851" v="7222" actId="208"/>
          <ac:spMkLst>
            <pc:docMk/>
            <pc:sldMk cId="0" sldId="562"/>
            <ac:spMk id="5122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3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3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3:36.986" v="7224" actId="122"/>
          <ac:spMkLst>
            <pc:docMk/>
            <pc:sldMk cId="0" sldId="562"/>
            <ac:spMk id="51234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1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1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1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1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1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1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2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3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3:29.851" v="7222" actId="208"/>
          <ac:cxnSpMkLst>
            <pc:docMk/>
            <pc:sldMk cId="0" sldId="562"/>
            <ac:cxnSpMk id="51231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8:04:41.322" v="7231" actId="11"/>
        <pc:sldMkLst>
          <pc:docMk/>
          <pc:sldMk cId="0" sldId="564"/>
        </pc:sldMkLst>
        <pc:spChg chg="mod">
          <ac:chgData name="Mark Young" userId="055a4c4f-05b9-4cd6-bda8-0cc88b7b58d3" providerId="ADAL" clId="{EBA7FBA2-8312-4090-B94B-E0045E6F3839}" dt="2024-03-22T18:03:53.756" v="7225" actId="207"/>
          <ac:spMkLst>
            <pc:docMk/>
            <pc:sldMk cId="0" sldId="564"/>
            <ac:spMk id="5325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4:41.322" v="7231" actId="11"/>
          <ac:spMkLst>
            <pc:docMk/>
            <pc:sldMk cId="0" sldId="564"/>
            <ac:spMk id="538627" creationId="{00000000-0000-0000-0000-000000000000}"/>
          </ac:spMkLst>
        </pc:spChg>
      </pc:sldChg>
      <pc:sldChg chg="modSp mod">
        <pc:chgData name="Mark Young" userId="055a4c4f-05b9-4cd6-bda8-0cc88b7b58d3" providerId="ADAL" clId="{EBA7FBA2-8312-4090-B94B-E0045E6F3839}" dt="2024-03-22T18:05:00.593" v="7233" actId="207"/>
        <pc:sldMkLst>
          <pc:docMk/>
          <pc:sldMk cId="0" sldId="565"/>
        </pc:sldMkLst>
        <pc:spChg chg="mod">
          <ac:chgData name="Mark Young" userId="055a4c4f-05b9-4cd6-bda8-0cc88b7b58d3" providerId="ADAL" clId="{EBA7FBA2-8312-4090-B94B-E0045E6F3839}" dt="2024-03-22T18:05:00.593" v="7233" actId="207"/>
          <ac:spMkLst>
            <pc:docMk/>
            <pc:sldMk cId="0" sldId="565"/>
            <ac:spMk id="540675" creationId="{00000000-0000-0000-0000-000000000000}"/>
          </ac:spMkLst>
        </pc:spChg>
      </pc:sldChg>
      <pc:sldChg chg="modSp mod">
        <pc:chgData name="Mark Young" userId="055a4c4f-05b9-4cd6-bda8-0cc88b7b58d3" providerId="ADAL" clId="{EBA7FBA2-8312-4090-B94B-E0045E6F3839}" dt="2024-03-22T18:05:21.454" v="7236" actId="122"/>
        <pc:sldMkLst>
          <pc:docMk/>
          <pc:sldMk cId="0" sldId="566"/>
        </pc:sldMkLst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0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1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1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1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1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1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1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2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6.457" v="7235" actId="207"/>
          <ac:spMkLst>
            <pc:docMk/>
            <pc:sldMk cId="0" sldId="566"/>
            <ac:spMk id="5532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2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2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12.372" v="7234" actId="208"/>
          <ac:spMkLst>
            <pc:docMk/>
            <pc:sldMk cId="0" sldId="566"/>
            <ac:spMk id="5532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2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8:05:21.454" v="7236" actId="122"/>
          <ac:spMkLst>
            <pc:docMk/>
            <pc:sldMk cId="0" sldId="566"/>
            <ac:spMk id="55329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0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0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1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1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1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1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2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2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8:05:12.372" v="7234" actId="208"/>
          <ac:cxnSpMkLst>
            <pc:docMk/>
            <pc:sldMk cId="0" sldId="566"/>
            <ac:cxnSpMk id="55327" creationId="{00000000-0000-0000-0000-000000000000}"/>
          </ac:cxnSpMkLst>
        </pc:cxnChg>
      </pc:sldChg>
      <pc:sldChg chg="del">
        <pc:chgData name="Mark Young" userId="055a4c4f-05b9-4cd6-bda8-0cc88b7b58d3" providerId="ADAL" clId="{EBA7FBA2-8312-4090-B94B-E0045E6F3839}" dt="2024-03-22T12:56:27.796" v="904" actId="47"/>
        <pc:sldMkLst>
          <pc:docMk/>
          <pc:sldMk cId="0" sldId="585"/>
        </pc:sldMkLst>
      </pc:sldChg>
      <pc:sldChg chg="del">
        <pc:chgData name="Mark Young" userId="055a4c4f-05b9-4cd6-bda8-0cc88b7b58d3" providerId="ADAL" clId="{EBA7FBA2-8312-4090-B94B-E0045E6F3839}" dt="2024-03-22T12:56:28.327" v="905" actId="47"/>
        <pc:sldMkLst>
          <pc:docMk/>
          <pc:sldMk cId="0" sldId="587"/>
        </pc:sldMkLst>
      </pc:sldChg>
      <pc:sldChg chg="del">
        <pc:chgData name="Mark Young" userId="055a4c4f-05b9-4cd6-bda8-0cc88b7b58d3" providerId="ADAL" clId="{EBA7FBA2-8312-4090-B94B-E0045E6F3839}" dt="2024-03-22T12:56:30.171" v="906" actId="47"/>
        <pc:sldMkLst>
          <pc:docMk/>
          <pc:sldMk cId="0" sldId="588"/>
        </pc:sldMkLst>
      </pc:sldChg>
      <pc:sldChg chg="del">
        <pc:chgData name="Mark Young" userId="055a4c4f-05b9-4cd6-bda8-0cc88b7b58d3" providerId="ADAL" clId="{EBA7FBA2-8312-4090-B94B-E0045E6F3839}" dt="2024-03-22T12:56:30.937" v="907" actId="47"/>
        <pc:sldMkLst>
          <pc:docMk/>
          <pc:sldMk cId="0" sldId="589"/>
        </pc:sldMkLst>
      </pc:sldChg>
      <pc:sldChg chg="del">
        <pc:chgData name="Mark Young" userId="055a4c4f-05b9-4cd6-bda8-0cc88b7b58d3" providerId="ADAL" clId="{EBA7FBA2-8312-4090-B94B-E0045E6F3839}" dt="2024-03-22T12:56:32.580" v="908" actId="47"/>
        <pc:sldMkLst>
          <pc:docMk/>
          <pc:sldMk cId="0" sldId="590"/>
        </pc:sldMkLst>
      </pc:sldChg>
      <pc:sldChg chg="del">
        <pc:chgData name="Mark Young" userId="055a4c4f-05b9-4cd6-bda8-0cc88b7b58d3" providerId="ADAL" clId="{EBA7FBA2-8312-4090-B94B-E0045E6F3839}" dt="2024-03-22T12:56:33.220" v="909" actId="47"/>
        <pc:sldMkLst>
          <pc:docMk/>
          <pc:sldMk cId="0" sldId="591"/>
        </pc:sldMkLst>
      </pc:sldChg>
      <pc:sldChg chg="del">
        <pc:chgData name="Mark Young" userId="055a4c4f-05b9-4cd6-bda8-0cc88b7b58d3" providerId="ADAL" clId="{EBA7FBA2-8312-4090-B94B-E0045E6F3839}" dt="2024-03-22T12:56:34.004" v="910" actId="47"/>
        <pc:sldMkLst>
          <pc:docMk/>
          <pc:sldMk cId="0" sldId="592"/>
        </pc:sldMkLst>
      </pc:sldChg>
      <pc:sldChg chg="del">
        <pc:chgData name="Mark Young" userId="055a4c4f-05b9-4cd6-bda8-0cc88b7b58d3" providerId="ADAL" clId="{EBA7FBA2-8312-4090-B94B-E0045E6F3839}" dt="2024-03-22T12:56:34.785" v="911" actId="47"/>
        <pc:sldMkLst>
          <pc:docMk/>
          <pc:sldMk cId="0" sldId="593"/>
        </pc:sldMkLst>
      </pc:sldChg>
      <pc:sldChg chg="del">
        <pc:chgData name="Mark Young" userId="055a4c4f-05b9-4cd6-bda8-0cc88b7b58d3" providerId="ADAL" clId="{EBA7FBA2-8312-4090-B94B-E0045E6F3839}" dt="2024-03-22T12:56:35.677" v="912" actId="47"/>
        <pc:sldMkLst>
          <pc:docMk/>
          <pc:sldMk cId="0" sldId="594"/>
        </pc:sldMkLst>
      </pc:sldChg>
      <pc:sldChg chg="del">
        <pc:chgData name="Mark Young" userId="055a4c4f-05b9-4cd6-bda8-0cc88b7b58d3" providerId="ADAL" clId="{EBA7FBA2-8312-4090-B94B-E0045E6F3839}" dt="2024-03-22T12:56:36.585" v="913" actId="47"/>
        <pc:sldMkLst>
          <pc:docMk/>
          <pc:sldMk cId="0" sldId="595"/>
        </pc:sldMkLst>
      </pc:sldChg>
      <pc:sldChg chg="del">
        <pc:chgData name="Mark Young" userId="055a4c4f-05b9-4cd6-bda8-0cc88b7b58d3" providerId="ADAL" clId="{EBA7FBA2-8312-4090-B94B-E0045E6F3839}" dt="2024-03-22T12:56:37.460" v="914" actId="47"/>
        <pc:sldMkLst>
          <pc:docMk/>
          <pc:sldMk cId="0" sldId="596"/>
        </pc:sldMkLst>
      </pc:sldChg>
      <pc:sldChg chg="del">
        <pc:chgData name="Mark Young" userId="055a4c4f-05b9-4cd6-bda8-0cc88b7b58d3" providerId="ADAL" clId="{EBA7FBA2-8312-4090-B94B-E0045E6F3839}" dt="2024-03-22T12:56:38.461" v="915" actId="47"/>
        <pc:sldMkLst>
          <pc:docMk/>
          <pc:sldMk cId="0" sldId="597"/>
        </pc:sldMkLst>
      </pc:sldChg>
      <pc:sldChg chg="del">
        <pc:chgData name="Mark Young" userId="055a4c4f-05b9-4cd6-bda8-0cc88b7b58d3" providerId="ADAL" clId="{EBA7FBA2-8312-4090-B94B-E0045E6F3839}" dt="2024-03-22T12:56:39.288" v="916" actId="47"/>
        <pc:sldMkLst>
          <pc:docMk/>
          <pc:sldMk cId="0" sldId="598"/>
        </pc:sldMkLst>
      </pc:sldChg>
      <pc:sldChg chg="del">
        <pc:chgData name="Mark Young" userId="055a4c4f-05b9-4cd6-bda8-0cc88b7b58d3" providerId="ADAL" clId="{EBA7FBA2-8312-4090-B94B-E0045E6F3839}" dt="2024-03-22T12:56:40.305" v="917" actId="47"/>
        <pc:sldMkLst>
          <pc:docMk/>
          <pc:sldMk cId="0" sldId="599"/>
        </pc:sldMkLst>
      </pc:sldChg>
      <pc:sldChg chg="del">
        <pc:chgData name="Mark Young" userId="055a4c4f-05b9-4cd6-bda8-0cc88b7b58d3" providerId="ADAL" clId="{EBA7FBA2-8312-4090-B94B-E0045E6F3839}" dt="2024-03-22T12:56:41.062" v="918" actId="47"/>
        <pc:sldMkLst>
          <pc:docMk/>
          <pc:sldMk cId="0" sldId="600"/>
        </pc:sldMkLst>
      </pc:sldChg>
      <pc:sldChg chg="del">
        <pc:chgData name="Mark Young" userId="055a4c4f-05b9-4cd6-bda8-0cc88b7b58d3" providerId="ADAL" clId="{EBA7FBA2-8312-4090-B94B-E0045E6F3839}" dt="2024-03-22T12:56:41.827" v="919" actId="47"/>
        <pc:sldMkLst>
          <pc:docMk/>
          <pc:sldMk cId="0" sldId="601"/>
        </pc:sldMkLst>
      </pc:sldChg>
      <pc:sldChg chg="del">
        <pc:chgData name="Mark Young" userId="055a4c4f-05b9-4cd6-bda8-0cc88b7b58d3" providerId="ADAL" clId="{EBA7FBA2-8312-4090-B94B-E0045E6F3839}" dt="2024-03-22T12:56:42.500" v="920" actId="47"/>
        <pc:sldMkLst>
          <pc:docMk/>
          <pc:sldMk cId="0" sldId="602"/>
        </pc:sldMkLst>
      </pc:sldChg>
      <pc:sldChg chg="del">
        <pc:chgData name="Mark Young" userId="055a4c4f-05b9-4cd6-bda8-0cc88b7b58d3" providerId="ADAL" clId="{EBA7FBA2-8312-4090-B94B-E0045E6F3839}" dt="2024-03-22T12:56:43.189" v="921" actId="47"/>
        <pc:sldMkLst>
          <pc:docMk/>
          <pc:sldMk cId="0" sldId="603"/>
        </pc:sldMkLst>
      </pc:sldChg>
      <pc:sldChg chg="del">
        <pc:chgData name="Mark Young" userId="055a4c4f-05b9-4cd6-bda8-0cc88b7b58d3" providerId="ADAL" clId="{EBA7FBA2-8312-4090-B94B-E0045E6F3839}" dt="2024-03-22T12:56:43.901" v="922" actId="47"/>
        <pc:sldMkLst>
          <pc:docMk/>
          <pc:sldMk cId="0" sldId="604"/>
        </pc:sldMkLst>
      </pc:sldChg>
      <pc:sldChg chg="del">
        <pc:chgData name="Mark Young" userId="055a4c4f-05b9-4cd6-bda8-0cc88b7b58d3" providerId="ADAL" clId="{EBA7FBA2-8312-4090-B94B-E0045E6F3839}" dt="2024-03-22T12:56:47.692" v="923" actId="47"/>
        <pc:sldMkLst>
          <pc:docMk/>
          <pc:sldMk cId="0" sldId="605"/>
        </pc:sldMkLst>
      </pc:sldChg>
      <pc:sldChg chg="del">
        <pc:chgData name="Mark Young" userId="055a4c4f-05b9-4cd6-bda8-0cc88b7b58d3" providerId="ADAL" clId="{EBA7FBA2-8312-4090-B94B-E0045E6F3839}" dt="2024-03-22T12:56:26.201" v="903" actId="47"/>
        <pc:sldMkLst>
          <pc:docMk/>
          <pc:sldMk cId="3436115559" sldId="607"/>
        </pc:sldMkLst>
      </pc:sldChg>
      <pc:sldChg chg="del">
        <pc:chgData name="Mark Young" userId="055a4c4f-05b9-4cd6-bda8-0cc88b7b58d3" providerId="ADAL" clId="{EBA7FBA2-8312-4090-B94B-E0045E6F3839}" dt="2024-03-22T12:45:09.174" v="186" actId="47"/>
        <pc:sldMkLst>
          <pc:docMk/>
          <pc:sldMk cId="357100135" sldId="608"/>
        </pc:sldMkLst>
      </pc:sldChg>
      <pc:sldChg chg="modSp del mod">
        <pc:chgData name="Mark Young" userId="055a4c4f-05b9-4cd6-bda8-0cc88b7b58d3" providerId="ADAL" clId="{EBA7FBA2-8312-4090-B94B-E0045E6F3839}" dt="2024-03-22T15:19:40.359" v="4931" actId="47"/>
        <pc:sldMkLst>
          <pc:docMk/>
          <pc:sldMk cId="3685123310" sldId="609"/>
        </pc:sldMkLst>
        <pc:spChg chg="mod">
          <ac:chgData name="Mark Young" userId="055a4c4f-05b9-4cd6-bda8-0cc88b7b58d3" providerId="ADAL" clId="{EBA7FBA2-8312-4090-B94B-E0045E6F3839}" dt="2024-03-22T14:09:06.266" v="3758" actId="20577"/>
          <ac:spMkLst>
            <pc:docMk/>
            <pc:sldMk cId="3685123310" sldId="609"/>
            <ac:spMk id="2" creationId="{444C897F-E8AA-4CA1-A816-CE7549B21FC1}"/>
          </ac:spMkLst>
        </pc:spChg>
      </pc:sldChg>
      <pc:sldChg chg="modSp mod">
        <pc:chgData name="Mark Young" userId="055a4c4f-05b9-4cd6-bda8-0cc88b7b58d3" providerId="ADAL" clId="{EBA7FBA2-8312-4090-B94B-E0045E6F3839}" dt="2024-03-22T14:10:49.051" v="3769"/>
        <pc:sldMkLst>
          <pc:docMk/>
          <pc:sldMk cId="352399685" sldId="610"/>
        </pc:sldMkLst>
        <pc:spChg chg="mod">
          <ac:chgData name="Mark Young" userId="055a4c4f-05b9-4cd6-bda8-0cc88b7b58d3" providerId="ADAL" clId="{EBA7FBA2-8312-4090-B94B-E0045E6F3839}" dt="2024-03-22T14:10:49.051" v="3769"/>
          <ac:spMkLst>
            <pc:docMk/>
            <pc:sldMk cId="352399685" sldId="610"/>
            <ac:spMk id="3" creationId="{1C2397A2-9ED9-4230-B3DA-68832DC509DB}"/>
          </ac:spMkLst>
        </pc:spChg>
      </pc:sldChg>
      <pc:sldChg chg="modSp mod">
        <pc:chgData name="Mark Young" userId="055a4c4f-05b9-4cd6-bda8-0cc88b7b58d3" providerId="ADAL" clId="{EBA7FBA2-8312-4090-B94B-E0045E6F3839}" dt="2024-03-22T17:52:32.674" v="6931" actId="12"/>
        <pc:sldMkLst>
          <pc:docMk/>
          <pc:sldMk cId="1902509925" sldId="611"/>
        </pc:sldMkLst>
        <pc:spChg chg="mod">
          <ac:chgData name="Mark Young" userId="055a4c4f-05b9-4cd6-bda8-0cc88b7b58d3" providerId="ADAL" clId="{EBA7FBA2-8312-4090-B94B-E0045E6F3839}" dt="2024-03-22T17:52:30.374" v="6930" actId="12"/>
          <ac:spMkLst>
            <pc:docMk/>
            <pc:sldMk cId="1902509925" sldId="611"/>
            <ac:spMk id="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32.674" v="6931" actId="12"/>
          <ac:spMkLst>
            <pc:docMk/>
            <pc:sldMk cId="1902509925" sldId="611"/>
            <ac:spMk id="1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2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3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4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2:13.022" v="6929" actId="208"/>
          <ac:spMkLst>
            <pc:docMk/>
            <pc:sldMk cId="1902509925" sldId="611"/>
            <ac:spMk id="26641" creationId="{00000000-0000-0000-0000-000000000000}"/>
          </ac:spMkLst>
        </pc:spChg>
      </pc:sldChg>
      <pc:sldChg chg="del">
        <pc:chgData name="Mark Young" userId="055a4c4f-05b9-4cd6-bda8-0cc88b7b58d3" providerId="ADAL" clId="{EBA7FBA2-8312-4090-B94B-E0045E6F3839}" dt="2024-03-22T14:11:23.095" v="3778" actId="47"/>
        <pc:sldMkLst>
          <pc:docMk/>
          <pc:sldMk cId="4238034419" sldId="611"/>
        </pc:sldMkLst>
      </pc:sldChg>
      <pc:sldChg chg="modSp mod">
        <pc:chgData name="Mark Young" userId="055a4c4f-05b9-4cd6-bda8-0cc88b7b58d3" providerId="ADAL" clId="{EBA7FBA2-8312-4090-B94B-E0045E6F3839}" dt="2024-03-22T15:06:54.477" v="4265" actId="20577"/>
        <pc:sldMkLst>
          <pc:docMk/>
          <pc:sldMk cId="0" sldId="612"/>
        </pc:sldMkLst>
        <pc:spChg chg="mod">
          <ac:chgData name="Mark Young" userId="055a4c4f-05b9-4cd6-bda8-0cc88b7b58d3" providerId="ADAL" clId="{EBA7FBA2-8312-4090-B94B-E0045E6F3839}" dt="2024-03-22T15:06:54.477" v="4265" actId="20577"/>
          <ac:spMkLst>
            <pc:docMk/>
            <pc:sldMk cId="0" sldId="612"/>
            <ac:spMk id="476162" creationId="{00000000-0000-0000-0000-000000000000}"/>
          </ac:spMkLst>
        </pc:spChg>
      </pc:sldChg>
      <pc:sldChg chg="modSp mod">
        <pc:chgData name="Mark Young" userId="055a4c4f-05b9-4cd6-bda8-0cc88b7b58d3" providerId="ADAL" clId="{EBA7FBA2-8312-4090-B94B-E0045E6F3839}" dt="2024-03-22T15:07:34.531" v="4295" actId="114"/>
        <pc:sldMkLst>
          <pc:docMk/>
          <pc:sldMk cId="0" sldId="613"/>
        </pc:sldMkLst>
        <pc:spChg chg="mod">
          <ac:chgData name="Mark Young" userId="055a4c4f-05b9-4cd6-bda8-0cc88b7b58d3" providerId="ADAL" clId="{EBA7FBA2-8312-4090-B94B-E0045E6F3839}" dt="2024-03-22T15:07:34.531" v="4295" actId="114"/>
          <ac:spMkLst>
            <pc:docMk/>
            <pc:sldMk cId="0" sldId="613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BA7FBA2-8312-4090-B94B-E0045E6F3839}" dt="2024-03-22T18:07:28.692" v="7397" actId="20577"/>
        <pc:sldMkLst>
          <pc:docMk/>
          <pc:sldMk cId="0" sldId="615"/>
        </pc:sldMkLst>
        <pc:spChg chg="mod">
          <ac:chgData name="Mark Young" userId="055a4c4f-05b9-4cd6-bda8-0cc88b7b58d3" providerId="ADAL" clId="{EBA7FBA2-8312-4090-B94B-E0045E6F3839}" dt="2024-03-22T18:07:28.692" v="7397" actId="20577"/>
          <ac:spMkLst>
            <pc:docMk/>
            <pc:sldMk cId="0" sldId="61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BA7FBA2-8312-4090-B94B-E0045E6F3839}" dt="2024-03-22T15:10:01.056" v="4419" actId="20577"/>
        <pc:sldMkLst>
          <pc:docMk/>
          <pc:sldMk cId="2281503623" sldId="632"/>
        </pc:sldMkLst>
        <pc:spChg chg="mod">
          <ac:chgData name="Mark Young" userId="055a4c4f-05b9-4cd6-bda8-0cc88b7b58d3" providerId="ADAL" clId="{EBA7FBA2-8312-4090-B94B-E0045E6F3839}" dt="2024-03-22T15:10:01.056" v="4419" actId="20577"/>
          <ac:spMkLst>
            <pc:docMk/>
            <pc:sldMk cId="2281503623" sldId="632"/>
            <ac:spMk id="3" creationId="{1D9EA1D0-7864-43D7-96E7-519907E09252}"/>
          </ac:spMkLst>
        </pc:spChg>
      </pc:sldChg>
      <pc:sldChg chg="del">
        <pc:chgData name="Mark Young" userId="055a4c4f-05b9-4cd6-bda8-0cc88b7b58d3" providerId="ADAL" clId="{EBA7FBA2-8312-4090-B94B-E0045E6F3839}" dt="2024-03-22T12:45:07.595" v="185" actId="47"/>
        <pc:sldMkLst>
          <pc:docMk/>
          <pc:sldMk cId="2361205149" sldId="633"/>
        </pc:sldMkLst>
      </pc:sldChg>
      <pc:sldChg chg="del">
        <pc:chgData name="Mark Young" userId="055a4c4f-05b9-4cd6-bda8-0cc88b7b58d3" providerId="ADAL" clId="{EBA7FBA2-8312-4090-B94B-E0045E6F3839}" dt="2024-03-22T12:56:25.467" v="902" actId="47"/>
        <pc:sldMkLst>
          <pc:docMk/>
          <pc:sldMk cId="1053014615" sldId="636"/>
        </pc:sldMkLst>
      </pc:sldChg>
      <pc:sldChg chg="modSp add mod">
        <pc:chgData name="Mark Young" userId="055a4c4f-05b9-4cd6-bda8-0cc88b7b58d3" providerId="ADAL" clId="{EBA7FBA2-8312-4090-B94B-E0045E6F3839}" dt="2024-03-22T15:20:21.792" v="4932" actId="207"/>
        <pc:sldMkLst>
          <pc:docMk/>
          <pc:sldMk cId="2476889608" sldId="637"/>
        </pc:sldMkLst>
        <pc:spChg chg="mod">
          <ac:chgData name="Mark Young" userId="055a4c4f-05b9-4cd6-bda8-0cc88b7b58d3" providerId="ADAL" clId="{EBA7FBA2-8312-4090-B94B-E0045E6F3839}" dt="2024-03-22T15:20:21.792" v="4932" actId="207"/>
          <ac:spMkLst>
            <pc:docMk/>
            <pc:sldMk cId="2476889608" sldId="637"/>
            <ac:spMk id="3" creationId="{2711F032-6653-43A7-ACE7-053F7FF2C4D2}"/>
          </ac:spMkLst>
        </pc:spChg>
      </pc:sldChg>
      <pc:sldChg chg="modSp new mod">
        <pc:chgData name="Mark Young" userId="055a4c4f-05b9-4cd6-bda8-0cc88b7b58d3" providerId="ADAL" clId="{EBA7FBA2-8312-4090-B94B-E0045E6F3839}" dt="2024-03-22T13:41:02.427" v="1917" actId="20577"/>
        <pc:sldMkLst>
          <pc:docMk/>
          <pc:sldMk cId="1714509127" sldId="638"/>
        </pc:sldMkLst>
        <pc:spChg chg="mod">
          <ac:chgData name="Mark Young" userId="055a4c4f-05b9-4cd6-bda8-0cc88b7b58d3" providerId="ADAL" clId="{EBA7FBA2-8312-4090-B94B-E0045E6F3839}" dt="2024-03-22T12:58:55.721" v="964" actId="20577"/>
          <ac:spMkLst>
            <pc:docMk/>
            <pc:sldMk cId="1714509127" sldId="638"/>
            <ac:spMk id="2" creationId="{D00F90E7-9389-F2C8-888D-007B4696B059}"/>
          </ac:spMkLst>
        </pc:spChg>
        <pc:spChg chg="mod">
          <ac:chgData name="Mark Young" userId="055a4c4f-05b9-4cd6-bda8-0cc88b7b58d3" providerId="ADAL" clId="{EBA7FBA2-8312-4090-B94B-E0045E6F3839}" dt="2024-03-22T13:41:02.427" v="1917" actId="20577"/>
          <ac:spMkLst>
            <pc:docMk/>
            <pc:sldMk cId="1714509127" sldId="638"/>
            <ac:spMk id="3" creationId="{16177BD9-C907-02FF-CB36-9A99380F4A05}"/>
          </ac:spMkLst>
        </pc:spChg>
      </pc:sldChg>
      <pc:sldChg chg="modSp new mod">
        <pc:chgData name="Mark Young" userId="055a4c4f-05b9-4cd6-bda8-0cc88b7b58d3" providerId="ADAL" clId="{EBA7FBA2-8312-4090-B94B-E0045E6F3839}" dt="2024-03-22T13:54:29.693" v="2830" actId="20577"/>
        <pc:sldMkLst>
          <pc:docMk/>
          <pc:sldMk cId="999460716" sldId="639"/>
        </pc:sldMkLst>
        <pc:spChg chg="mod">
          <ac:chgData name="Mark Young" userId="055a4c4f-05b9-4cd6-bda8-0cc88b7b58d3" providerId="ADAL" clId="{EBA7FBA2-8312-4090-B94B-E0045E6F3839}" dt="2024-03-22T13:35:23.623" v="1594" actId="20577"/>
          <ac:spMkLst>
            <pc:docMk/>
            <pc:sldMk cId="999460716" sldId="639"/>
            <ac:spMk id="2" creationId="{31FC7B87-48CF-AEE0-1300-97A2EE2A28A5}"/>
          </ac:spMkLst>
        </pc:spChg>
        <pc:spChg chg="mod">
          <ac:chgData name="Mark Young" userId="055a4c4f-05b9-4cd6-bda8-0cc88b7b58d3" providerId="ADAL" clId="{EBA7FBA2-8312-4090-B94B-E0045E6F3839}" dt="2024-03-22T13:54:29.693" v="2830" actId="20577"/>
          <ac:spMkLst>
            <pc:docMk/>
            <pc:sldMk cId="999460716" sldId="639"/>
            <ac:spMk id="3" creationId="{621C591F-D8D4-52F1-07A5-FDC924001E33}"/>
          </ac:spMkLst>
        </pc:spChg>
      </pc:sldChg>
      <pc:sldChg chg="modSp new mod">
        <pc:chgData name="Mark Young" userId="055a4c4f-05b9-4cd6-bda8-0cc88b7b58d3" providerId="ADAL" clId="{EBA7FBA2-8312-4090-B94B-E0045E6F3839}" dt="2024-03-22T15:17:22.301" v="4865" actId="20577"/>
        <pc:sldMkLst>
          <pc:docMk/>
          <pc:sldMk cId="2527965503" sldId="640"/>
        </pc:sldMkLst>
        <pc:spChg chg="mod">
          <ac:chgData name="Mark Young" userId="055a4c4f-05b9-4cd6-bda8-0cc88b7b58d3" providerId="ADAL" clId="{EBA7FBA2-8312-4090-B94B-E0045E6F3839}" dt="2024-03-22T13:41:24.766" v="1939" actId="20577"/>
          <ac:spMkLst>
            <pc:docMk/>
            <pc:sldMk cId="2527965503" sldId="640"/>
            <ac:spMk id="2" creationId="{77A541E8-E3B6-CDBB-4E64-D20C86C9F049}"/>
          </ac:spMkLst>
        </pc:spChg>
        <pc:spChg chg="mod">
          <ac:chgData name="Mark Young" userId="055a4c4f-05b9-4cd6-bda8-0cc88b7b58d3" providerId="ADAL" clId="{EBA7FBA2-8312-4090-B94B-E0045E6F3839}" dt="2024-03-22T15:17:22.301" v="4865" actId="20577"/>
          <ac:spMkLst>
            <pc:docMk/>
            <pc:sldMk cId="2527965503" sldId="640"/>
            <ac:spMk id="3" creationId="{04EC959B-5F46-8ADC-E070-57E208B42DD2}"/>
          </ac:spMkLst>
        </pc:spChg>
      </pc:sldChg>
      <pc:sldChg chg="modSp new mod">
        <pc:chgData name="Mark Young" userId="055a4c4f-05b9-4cd6-bda8-0cc88b7b58d3" providerId="ADAL" clId="{EBA7FBA2-8312-4090-B94B-E0045E6F3839}" dt="2024-03-22T15:17:43.734" v="4869" actId="207"/>
        <pc:sldMkLst>
          <pc:docMk/>
          <pc:sldMk cId="2427021045" sldId="641"/>
        </pc:sldMkLst>
        <pc:spChg chg="mod">
          <ac:chgData name="Mark Young" userId="055a4c4f-05b9-4cd6-bda8-0cc88b7b58d3" providerId="ADAL" clId="{EBA7FBA2-8312-4090-B94B-E0045E6F3839}" dt="2024-03-22T13:48:27.814" v="2327" actId="20577"/>
          <ac:spMkLst>
            <pc:docMk/>
            <pc:sldMk cId="2427021045" sldId="641"/>
            <ac:spMk id="2" creationId="{B35A3713-24F6-5C12-C828-ADA88E43512B}"/>
          </ac:spMkLst>
        </pc:spChg>
        <pc:spChg chg="mod">
          <ac:chgData name="Mark Young" userId="055a4c4f-05b9-4cd6-bda8-0cc88b7b58d3" providerId="ADAL" clId="{EBA7FBA2-8312-4090-B94B-E0045E6F3839}" dt="2024-03-22T15:17:43.734" v="4869" actId="207"/>
          <ac:spMkLst>
            <pc:docMk/>
            <pc:sldMk cId="2427021045" sldId="641"/>
            <ac:spMk id="3" creationId="{12CEB47A-706B-1A44-EDF8-E0F564BBA7F2}"/>
          </ac:spMkLst>
        </pc:spChg>
      </pc:sldChg>
      <pc:sldChg chg="modSp new mod">
        <pc:chgData name="Mark Young" userId="055a4c4f-05b9-4cd6-bda8-0cc88b7b58d3" providerId="ADAL" clId="{EBA7FBA2-8312-4090-B94B-E0045E6F3839}" dt="2024-03-22T14:03:23.459" v="3199" actId="20577"/>
        <pc:sldMkLst>
          <pc:docMk/>
          <pc:sldMk cId="2326245465" sldId="642"/>
        </pc:sldMkLst>
        <pc:spChg chg="mod">
          <ac:chgData name="Mark Young" userId="055a4c4f-05b9-4cd6-bda8-0cc88b7b58d3" providerId="ADAL" clId="{EBA7FBA2-8312-4090-B94B-E0045E6F3839}" dt="2024-03-22T13:55:21.761" v="2846" actId="20577"/>
          <ac:spMkLst>
            <pc:docMk/>
            <pc:sldMk cId="2326245465" sldId="642"/>
            <ac:spMk id="2" creationId="{98C8895E-38FD-3FB0-E74B-D05CF368FB0F}"/>
          </ac:spMkLst>
        </pc:spChg>
        <pc:spChg chg="mod">
          <ac:chgData name="Mark Young" userId="055a4c4f-05b9-4cd6-bda8-0cc88b7b58d3" providerId="ADAL" clId="{EBA7FBA2-8312-4090-B94B-E0045E6F3839}" dt="2024-03-22T14:03:23.459" v="3199" actId="20577"/>
          <ac:spMkLst>
            <pc:docMk/>
            <pc:sldMk cId="2326245465" sldId="642"/>
            <ac:spMk id="3" creationId="{47429FBE-2FAF-FA82-EA25-DBD926BB4CCF}"/>
          </ac:spMkLst>
        </pc:spChg>
      </pc:sldChg>
      <pc:sldChg chg="modSp new mod">
        <pc:chgData name="Mark Young" userId="055a4c4f-05b9-4cd6-bda8-0cc88b7b58d3" providerId="ADAL" clId="{EBA7FBA2-8312-4090-B94B-E0045E6F3839}" dt="2024-03-22T15:18:48.601" v="4930" actId="20577"/>
        <pc:sldMkLst>
          <pc:docMk/>
          <pc:sldMk cId="1384906526" sldId="643"/>
        </pc:sldMkLst>
        <pc:spChg chg="mod">
          <ac:chgData name="Mark Young" userId="055a4c4f-05b9-4cd6-bda8-0cc88b7b58d3" providerId="ADAL" clId="{EBA7FBA2-8312-4090-B94B-E0045E6F3839}" dt="2024-03-22T14:03:44.819" v="3225" actId="20577"/>
          <ac:spMkLst>
            <pc:docMk/>
            <pc:sldMk cId="1384906526" sldId="643"/>
            <ac:spMk id="2" creationId="{664F05F7-FB2A-210B-FA31-BE2671F94A03}"/>
          </ac:spMkLst>
        </pc:spChg>
        <pc:spChg chg="mod">
          <ac:chgData name="Mark Young" userId="055a4c4f-05b9-4cd6-bda8-0cc88b7b58d3" providerId="ADAL" clId="{EBA7FBA2-8312-4090-B94B-E0045E6F3839}" dt="2024-03-22T15:18:48.601" v="4930" actId="20577"/>
          <ac:spMkLst>
            <pc:docMk/>
            <pc:sldMk cId="1384906526" sldId="643"/>
            <ac:spMk id="3" creationId="{A6637AC4-73B3-C112-F36F-00B550C22A1F}"/>
          </ac:spMkLst>
        </pc:spChg>
      </pc:sldChg>
      <pc:sldChg chg="modSp add mod">
        <pc:chgData name="Mark Young" userId="055a4c4f-05b9-4cd6-bda8-0cc88b7b58d3" providerId="ADAL" clId="{EBA7FBA2-8312-4090-B94B-E0045E6F3839}" dt="2024-03-22T15:20:41.230" v="4936" actId="207"/>
        <pc:sldMkLst>
          <pc:docMk/>
          <pc:sldMk cId="3899569113" sldId="644"/>
        </pc:sldMkLst>
        <pc:spChg chg="mod">
          <ac:chgData name="Mark Young" userId="055a4c4f-05b9-4cd6-bda8-0cc88b7b58d3" providerId="ADAL" clId="{EBA7FBA2-8312-4090-B94B-E0045E6F3839}" dt="2024-03-22T15:20:41.230" v="4936" actId="207"/>
          <ac:spMkLst>
            <pc:docMk/>
            <pc:sldMk cId="3899569113" sldId="644"/>
            <ac:spMk id="3" creationId="{2711F032-6653-43A7-ACE7-053F7FF2C4D2}"/>
          </ac:spMkLst>
        </pc:spChg>
      </pc:sldChg>
      <pc:sldChg chg="modSp add mod">
        <pc:chgData name="Mark Young" userId="055a4c4f-05b9-4cd6-bda8-0cc88b7b58d3" providerId="ADAL" clId="{EBA7FBA2-8312-4090-B94B-E0045E6F3839}" dt="2024-03-22T15:20:54.337" v="4937" actId="207"/>
        <pc:sldMkLst>
          <pc:docMk/>
          <pc:sldMk cId="1875741106" sldId="645"/>
        </pc:sldMkLst>
        <pc:spChg chg="mod">
          <ac:chgData name="Mark Young" userId="055a4c4f-05b9-4cd6-bda8-0cc88b7b58d3" providerId="ADAL" clId="{EBA7FBA2-8312-4090-B94B-E0045E6F3839}" dt="2024-03-22T15:20:54.337" v="4937" actId="207"/>
          <ac:spMkLst>
            <pc:docMk/>
            <pc:sldMk cId="1875741106" sldId="645"/>
            <ac:spMk id="3" creationId="{2711F032-6653-43A7-ACE7-053F7FF2C4D2}"/>
          </ac:spMkLst>
        </pc:spChg>
      </pc:sldChg>
      <pc:sldChg chg="modSp new mod">
        <pc:chgData name="Mark Young" userId="055a4c4f-05b9-4cd6-bda8-0cc88b7b58d3" providerId="ADAL" clId="{EBA7FBA2-8312-4090-B94B-E0045E6F3839}" dt="2024-03-22T15:21:24.074" v="4977"/>
        <pc:sldMkLst>
          <pc:docMk/>
          <pc:sldMk cId="3138026169" sldId="646"/>
        </pc:sldMkLst>
        <pc:spChg chg="mod">
          <ac:chgData name="Mark Young" userId="055a4c4f-05b9-4cd6-bda8-0cc88b7b58d3" providerId="ADAL" clId="{EBA7FBA2-8312-4090-B94B-E0045E6F3839}" dt="2024-03-22T14:14:22.183" v="3863" actId="20577"/>
          <ac:spMkLst>
            <pc:docMk/>
            <pc:sldMk cId="3138026169" sldId="646"/>
            <ac:spMk id="2" creationId="{BCDBA1CA-56CE-03C6-3445-6F7F4F25A7E7}"/>
          </ac:spMkLst>
        </pc:spChg>
        <pc:spChg chg="mod">
          <ac:chgData name="Mark Young" userId="055a4c4f-05b9-4cd6-bda8-0cc88b7b58d3" providerId="ADAL" clId="{EBA7FBA2-8312-4090-B94B-E0045E6F3839}" dt="2024-03-22T15:21:24.074" v="4977"/>
          <ac:spMkLst>
            <pc:docMk/>
            <pc:sldMk cId="3138026169" sldId="646"/>
            <ac:spMk id="3" creationId="{C9669FB2-16BE-E327-6333-6D333F363FB2}"/>
          </ac:spMkLst>
        </pc:spChg>
      </pc:sldChg>
      <pc:sldChg chg="modSp new mod">
        <pc:chgData name="Mark Young" userId="055a4c4f-05b9-4cd6-bda8-0cc88b7b58d3" providerId="ADAL" clId="{EBA7FBA2-8312-4090-B94B-E0045E6F3839}" dt="2024-03-22T15:52:14.540" v="6744" actId="114"/>
        <pc:sldMkLst>
          <pc:docMk/>
          <pc:sldMk cId="2786333516" sldId="647"/>
        </pc:sldMkLst>
        <pc:spChg chg="mod">
          <ac:chgData name="Mark Young" userId="055a4c4f-05b9-4cd6-bda8-0cc88b7b58d3" providerId="ADAL" clId="{EBA7FBA2-8312-4090-B94B-E0045E6F3839}" dt="2024-03-22T15:11:36.631" v="4436" actId="20577"/>
          <ac:spMkLst>
            <pc:docMk/>
            <pc:sldMk cId="2786333516" sldId="647"/>
            <ac:spMk id="2" creationId="{E359144B-9041-0A49-AE63-B97659B33E48}"/>
          </ac:spMkLst>
        </pc:spChg>
        <pc:spChg chg="mod">
          <ac:chgData name="Mark Young" userId="055a4c4f-05b9-4cd6-bda8-0cc88b7b58d3" providerId="ADAL" clId="{EBA7FBA2-8312-4090-B94B-E0045E6F3839}" dt="2024-03-22T15:52:14.540" v="6744" actId="114"/>
          <ac:spMkLst>
            <pc:docMk/>
            <pc:sldMk cId="2786333516" sldId="647"/>
            <ac:spMk id="3" creationId="{B40221DE-ED4A-1CFB-FE21-8A3ADF843456}"/>
          </ac:spMkLst>
        </pc:spChg>
      </pc:sldChg>
      <pc:sldChg chg="modSp new mod">
        <pc:chgData name="Mark Young" userId="055a4c4f-05b9-4cd6-bda8-0cc88b7b58d3" providerId="ADAL" clId="{EBA7FBA2-8312-4090-B94B-E0045E6F3839}" dt="2024-03-22T15:52:52.130" v="6760" actId="20577"/>
        <pc:sldMkLst>
          <pc:docMk/>
          <pc:sldMk cId="3323803770" sldId="648"/>
        </pc:sldMkLst>
        <pc:spChg chg="mod">
          <ac:chgData name="Mark Young" userId="055a4c4f-05b9-4cd6-bda8-0cc88b7b58d3" providerId="ADAL" clId="{EBA7FBA2-8312-4090-B94B-E0045E6F3839}" dt="2024-03-22T15:22:01.443" v="4983" actId="20577"/>
          <ac:spMkLst>
            <pc:docMk/>
            <pc:sldMk cId="3323803770" sldId="648"/>
            <ac:spMk id="2" creationId="{97B4E8AF-15C0-298B-B894-7699645AE093}"/>
          </ac:spMkLst>
        </pc:spChg>
        <pc:spChg chg="mod">
          <ac:chgData name="Mark Young" userId="055a4c4f-05b9-4cd6-bda8-0cc88b7b58d3" providerId="ADAL" clId="{EBA7FBA2-8312-4090-B94B-E0045E6F3839}" dt="2024-03-22T15:52:52.130" v="6760" actId="20577"/>
          <ac:spMkLst>
            <pc:docMk/>
            <pc:sldMk cId="3323803770" sldId="648"/>
            <ac:spMk id="3" creationId="{B9D6632D-8A67-2D5A-5164-59816A0ECF9F}"/>
          </ac:spMkLst>
        </pc:spChg>
      </pc:sldChg>
      <pc:sldChg chg="addSp modSp new mod">
        <pc:chgData name="Mark Young" userId="055a4c4f-05b9-4cd6-bda8-0cc88b7b58d3" providerId="ADAL" clId="{EBA7FBA2-8312-4090-B94B-E0045E6F3839}" dt="2024-03-22T15:50:28.544" v="6690" actId="20577"/>
        <pc:sldMkLst>
          <pc:docMk/>
          <pc:sldMk cId="3912403295" sldId="649"/>
        </pc:sldMkLst>
        <pc:spChg chg="mod">
          <ac:chgData name="Mark Young" userId="055a4c4f-05b9-4cd6-bda8-0cc88b7b58d3" providerId="ADAL" clId="{EBA7FBA2-8312-4090-B94B-E0045E6F3839}" dt="2024-03-22T15:26:21.328" v="5413" actId="20577"/>
          <ac:spMkLst>
            <pc:docMk/>
            <pc:sldMk cId="3912403295" sldId="649"/>
            <ac:spMk id="2" creationId="{F3696180-037C-B39A-12C7-65CBDB6BABA5}"/>
          </ac:spMkLst>
        </pc:spChg>
        <pc:spChg chg="mod">
          <ac:chgData name="Mark Young" userId="055a4c4f-05b9-4cd6-bda8-0cc88b7b58d3" providerId="ADAL" clId="{EBA7FBA2-8312-4090-B94B-E0045E6F3839}" dt="2024-03-22T15:32:20.770" v="5749" actId="6549"/>
          <ac:spMkLst>
            <pc:docMk/>
            <pc:sldMk cId="3912403295" sldId="649"/>
            <ac:spMk id="3" creationId="{B36AF109-516C-6F0E-F4F4-334769900281}"/>
          </ac:spMkLst>
        </pc:spChg>
        <pc:spChg chg="add mod">
          <ac:chgData name="Mark Young" userId="055a4c4f-05b9-4cd6-bda8-0cc88b7b58d3" providerId="ADAL" clId="{EBA7FBA2-8312-4090-B94B-E0045E6F3839}" dt="2024-03-22T15:50:28.544" v="6690" actId="20577"/>
          <ac:spMkLst>
            <pc:docMk/>
            <pc:sldMk cId="3912403295" sldId="649"/>
            <ac:spMk id="4" creationId="{5016D0BE-C861-D807-F1FE-03A348BD80C0}"/>
          </ac:spMkLst>
        </pc:spChg>
      </pc:sldChg>
      <pc:sldChg chg="modSp new mod">
        <pc:chgData name="Mark Young" userId="055a4c4f-05b9-4cd6-bda8-0cc88b7b58d3" providerId="ADAL" clId="{EBA7FBA2-8312-4090-B94B-E0045E6F3839}" dt="2024-03-22T15:37:37.105" v="6141" actId="207"/>
        <pc:sldMkLst>
          <pc:docMk/>
          <pc:sldMk cId="214916471" sldId="650"/>
        </pc:sldMkLst>
        <pc:spChg chg="mod">
          <ac:chgData name="Mark Young" userId="055a4c4f-05b9-4cd6-bda8-0cc88b7b58d3" providerId="ADAL" clId="{EBA7FBA2-8312-4090-B94B-E0045E6F3839}" dt="2024-03-22T15:33:37.520" v="5754" actId="20577"/>
          <ac:spMkLst>
            <pc:docMk/>
            <pc:sldMk cId="214916471" sldId="650"/>
            <ac:spMk id="2" creationId="{E8057574-99A8-DB02-6CAC-AC21E4AE7D83}"/>
          </ac:spMkLst>
        </pc:spChg>
        <pc:spChg chg="mod">
          <ac:chgData name="Mark Young" userId="055a4c4f-05b9-4cd6-bda8-0cc88b7b58d3" providerId="ADAL" clId="{EBA7FBA2-8312-4090-B94B-E0045E6F3839}" dt="2024-03-22T15:37:37.105" v="6141" actId="207"/>
          <ac:spMkLst>
            <pc:docMk/>
            <pc:sldMk cId="214916471" sldId="650"/>
            <ac:spMk id="3" creationId="{16B25D8B-D3DC-9FD5-EC82-60337D45A8B0}"/>
          </ac:spMkLst>
        </pc:spChg>
      </pc:sldChg>
      <pc:sldChg chg="modSp new mod">
        <pc:chgData name="Mark Young" userId="055a4c4f-05b9-4cd6-bda8-0cc88b7b58d3" providerId="ADAL" clId="{EBA7FBA2-8312-4090-B94B-E0045E6F3839}" dt="2024-03-22T15:43:21.065" v="6489" actId="20577"/>
        <pc:sldMkLst>
          <pc:docMk/>
          <pc:sldMk cId="365583476" sldId="651"/>
        </pc:sldMkLst>
        <pc:spChg chg="mod">
          <ac:chgData name="Mark Young" userId="055a4c4f-05b9-4cd6-bda8-0cc88b7b58d3" providerId="ADAL" clId="{EBA7FBA2-8312-4090-B94B-E0045E6F3839}" dt="2024-03-22T15:38:01.265" v="6148" actId="20577"/>
          <ac:spMkLst>
            <pc:docMk/>
            <pc:sldMk cId="365583476" sldId="651"/>
            <ac:spMk id="2" creationId="{4ACAA47E-FBB7-6982-F3CD-92A91DB47F4D}"/>
          </ac:spMkLst>
        </pc:spChg>
        <pc:spChg chg="mod">
          <ac:chgData name="Mark Young" userId="055a4c4f-05b9-4cd6-bda8-0cc88b7b58d3" providerId="ADAL" clId="{EBA7FBA2-8312-4090-B94B-E0045E6F3839}" dt="2024-03-22T15:43:21.065" v="6489" actId="20577"/>
          <ac:spMkLst>
            <pc:docMk/>
            <pc:sldMk cId="365583476" sldId="651"/>
            <ac:spMk id="3" creationId="{04DBF0A8-6EBD-360D-7DE5-DC66C77B3BCD}"/>
          </ac:spMkLst>
        </pc:spChg>
      </pc:sldChg>
      <pc:sldChg chg="addSp modSp new mod">
        <pc:chgData name="Mark Young" userId="055a4c4f-05b9-4cd6-bda8-0cc88b7b58d3" providerId="ADAL" clId="{EBA7FBA2-8312-4090-B94B-E0045E6F3839}" dt="2024-03-22T15:50:15.582" v="6680" actId="114"/>
        <pc:sldMkLst>
          <pc:docMk/>
          <pc:sldMk cId="1796269661" sldId="652"/>
        </pc:sldMkLst>
        <pc:spChg chg="mod">
          <ac:chgData name="Mark Young" userId="055a4c4f-05b9-4cd6-bda8-0cc88b7b58d3" providerId="ADAL" clId="{EBA7FBA2-8312-4090-B94B-E0045E6F3839}" dt="2024-03-22T15:43:33.254" v="6510" actId="20577"/>
          <ac:spMkLst>
            <pc:docMk/>
            <pc:sldMk cId="1796269661" sldId="652"/>
            <ac:spMk id="2" creationId="{20B000F7-7FDB-72B7-5765-9348BAD3659E}"/>
          </ac:spMkLst>
        </pc:spChg>
        <pc:spChg chg="mod">
          <ac:chgData name="Mark Young" userId="055a4c4f-05b9-4cd6-bda8-0cc88b7b58d3" providerId="ADAL" clId="{EBA7FBA2-8312-4090-B94B-E0045E6F3839}" dt="2024-03-22T15:48:01.435" v="6638"/>
          <ac:spMkLst>
            <pc:docMk/>
            <pc:sldMk cId="1796269661" sldId="652"/>
            <ac:spMk id="3" creationId="{5D363DF0-FCA5-314A-57C2-D35B2E6E0F7C}"/>
          </ac:spMkLst>
        </pc:spChg>
        <pc:spChg chg="add mod">
          <ac:chgData name="Mark Young" userId="055a4c4f-05b9-4cd6-bda8-0cc88b7b58d3" providerId="ADAL" clId="{EBA7FBA2-8312-4090-B94B-E0045E6F3839}" dt="2024-03-22T15:50:15.582" v="6680" actId="114"/>
          <ac:spMkLst>
            <pc:docMk/>
            <pc:sldMk cId="1796269661" sldId="652"/>
            <ac:spMk id="4" creationId="{E587A49F-5558-5007-D283-89E5B6E8E584}"/>
          </ac:spMkLst>
        </pc:spChg>
      </pc:sldChg>
      <pc:sldChg chg="modSp new mod">
        <pc:chgData name="Mark Young" userId="055a4c4f-05b9-4cd6-bda8-0cc88b7b58d3" providerId="ADAL" clId="{EBA7FBA2-8312-4090-B94B-E0045E6F3839}" dt="2024-03-22T18:09:11.595" v="7473" actId="114"/>
        <pc:sldMkLst>
          <pc:docMk/>
          <pc:sldMk cId="3375169291" sldId="653"/>
        </pc:sldMkLst>
        <pc:spChg chg="mod">
          <ac:chgData name="Mark Young" userId="055a4c4f-05b9-4cd6-bda8-0cc88b7b58d3" providerId="ADAL" clId="{EBA7FBA2-8312-4090-B94B-E0045E6F3839}" dt="2024-03-22T15:54:34.455" v="6776" actId="20577"/>
          <ac:spMkLst>
            <pc:docMk/>
            <pc:sldMk cId="3375169291" sldId="653"/>
            <ac:spMk id="2" creationId="{68B1B07A-3A48-0CD5-9A9D-838AA3057995}"/>
          </ac:spMkLst>
        </pc:spChg>
        <pc:spChg chg="mod">
          <ac:chgData name="Mark Young" userId="055a4c4f-05b9-4cd6-bda8-0cc88b7b58d3" providerId="ADAL" clId="{EBA7FBA2-8312-4090-B94B-E0045E6F3839}" dt="2024-03-22T18:09:11.595" v="7473" actId="114"/>
          <ac:spMkLst>
            <pc:docMk/>
            <pc:sldMk cId="3375169291" sldId="653"/>
            <ac:spMk id="3" creationId="{32DE782A-B48E-FA2C-46EB-B3885069F46E}"/>
          </ac:spMkLst>
        </pc:spChg>
      </pc:sldChg>
      <pc:sldChg chg="modSp mod">
        <pc:chgData name="Mark Young" userId="055a4c4f-05b9-4cd6-bda8-0cc88b7b58d3" providerId="ADAL" clId="{EBA7FBA2-8312-4090-B94B-E0045E6F3839}" dt="2024-03-22T17:54:33.506" v="7163" actId="20577"/>
        <pc:sldMkLst>
          <pc:docMk/>
          <pc:sldMk cId="0" sldId="654"/>
        </pc:sldMkLst>
        <pc:spChg chg="mod">
          <ac:chgData name="Mark Young" userId="055a4c4f-05b9-4cd6-bda8-0cc88b7b58d3" providerId="ADAL" clId="{EBA7FBA2-8312-4090-B94B-E0045E6F3839}" dt="2024-03-22T17:54:33.506" v="7163" actId="20577"/>
          <ac:spMkLst>
            <pc:docMk/>
            <pc:sldMk cId="0" sldId="654"/>
            <ac:spMk id="6" creationId="{00000000-0000-0000-0000-000000000000}"/>
          </ac:spMkLst>
        </pc:spChg>
      </pc:sldChg>
      <pc:sldChg chg="modSp mod">
        <pc:chgData name="Mark Young" userId="055a4c4f-05b9-4cd6-bda8-0cc88b7b58d3" providerId="ADAL" clId="{EBA7FBA2-8312-4090-B94B-E0045E6F3839}" dt="2024-03-22T17:56:23.875" v="7171" actId="208"/>
        <pc:sldMkLst>
          <pc:docMk/>
          <pc:sldMk cId="0" sldId="655"/>
        </pc:sldMkLst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1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4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79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79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79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79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0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1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1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1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1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1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23.875" v="7171" actId="208"/>
          <ac:spMkLst>
            <pc:docMk/>
            <pc:sldMk cId="0" sldId="655"/>
            <ac:spMk id="33815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1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1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1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1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2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3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3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3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3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3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23.875" v="7171" actId="208"/>
          <ac:cxnSpMkLst>
            <pc:docMk/>
            <pc:sldMk cId="0" sldId="655"/>
            <ac:cxnSpMk id="33836" creationId="{00000000-0000-0000-0000-000000000000}"/>
          </ac:cxnSpMkLst>
        </pc:cxnChg>
      </pc:sldChg>
      <pc:sldChg chg="modSp mod">
        <pc:chgData name="Mark Young" userId="055a4c4f-05b9-4cd6-bda8-0cc88b7b58d3" providerId="ADAL" clId="{EBA7FBA2-8312-4090-B94B-E0045E6F3839}" dt="2024-03-22T17:56:34.142" v="7172" actId="208"/>
        <pc:sldMkLst>
          <pc:docMk/>
          <pc:sldMk cId="0" sldId="656"/>
        </pc:sldMkLst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1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4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4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8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29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0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1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2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3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4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5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6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7" creationId="{00000000-0000-0000-0000-000000000000}"/>
          </ac:spMkLst>
        </pc:spChg>
        <pc:spChg chg="mod">
          <ac:chgData name="Mark Young" userId="055a4c4f-05b9-4cd6-bda8-0cc88b7b58d3" providerId="ADAL" clId="{EBA7FBA2-8312-4090-B94B-E0045E6F3839}" dt="2024-03-22T17:56:34.142" v="7172" actId="208"/>
          <ac:spMkLst>
            <pc:docMk/>
            <pc:sldMk cId="0" sldId="656"/>
            <ac:spMk id="34838" creationId="{00000000-0000-0000-0000-000000000000}"/>
          </ac:spMkLst>
        </pc:sp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4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3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8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4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0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1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2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3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4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5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6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7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59" creationId="{00000000-0000-0000-0000-000000000000}"/>
          </ac:cxnSpMkLst>
        </pc:cxnChg>
        <pc:cxnChg chg="mod">
          <ac:chgData name="Mark Young" userId="055a4c4f-05b9-4cd6-bda8-0cc88b7b58d3" providerId="ADAL" clId="{EBA7FBA2-8312-4090-B94B-E0045E6F3839}" dt="2024-03-22T17:56:34.142" v="7172" actId="208"/>
          <ac:cxnSpMkLst>
            <pc:docMk/>
            <pc:sldMk cId="0" sldId="656"/>
            <ac:cxnSpMk id="34862" creationId="{00000000-0000-0000-0000-000000000000}"/>
          </ac:cxnSpMkLst>
        </pc:cxnChg>
      </pc:sldChg>
      <pc:sldChg chg="modSp new mod">
        <pc:chgData name="Mark Young" userId="055a4c4f-05b9-4cd6-bda8-0cc88b7b58d3" providerId="ADAL" clId="{EBA7FBA2-8312-4090-B94B-E0045E6F3839}" dt="2024-03-22T18:14:21.074" v="7648" actId="20577"/>
        <pc:sldMkLst>
          <pc:docMk/>
          <pc:sldMk cId="3356660656" sldId="657"/>
        </pc:sldMkLst>
        <pc:spChg chg="mod">
          <ac:chgData name="Mark Young" userId="055a4c4f-05b9-4cd6-bda8-0cc88b7b58d3" providerId="ADAL" clId="{EBA7FBA2-8312-4090-B94B-E0045E6F3839}" dt="2024-03-22T18:09:41.164" v="7483" actId="20577"/>
          <ac:spMkLst>
            <pc:docMk/>
            <pc:sldMk cId="3356660656" sldId="657"/>
            <ac:spMk id="2" creationId="{A5C6F9B5-1A1C-D1FF-47E8-DAE0C45A44CD}"/>
          </ac:spMkLst>
        </pc:spChg>
        <pc:spChg chg="mod">
          <ac:chgData name="Mark Young" userId="055a4c4f-05b9-4cd6-bda8-0cc88b7b58d3" providerId="ADAL" clId="{EBA7FBA2-8312-4090-B94B-E0045E6F3839}" dt="2024-03-22T18:14:21.074" v="7648" actId="20577"/>
          <ac:spMkLst>
            <pc:docMk/>
            <pc:sldMk cId="3356660656" sldId="657"/>
            <ac:spMk id="3" creationId="{E4D667A5-0CB4-6E14-8D2E-357526ED249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2AE8D0-7229-4289-87DB-F35681A01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83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3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50DF91-680D-424B-A394-49BF004026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1082E6-56E1-443F-AB3E-6191E05A4CB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69485A-7D8E-4F9F-BD25-6A6B33CDB0C2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CA" dirty="0">
                <a:sym typeface="Wingdings" panose="05000000000000000000" pitchFamily="2" charset="2"/>
              </a:rPr>
              <a:t>drawing top on left</a:t>
            </a:r>
          </a:p>
          <a:p>
            <a:endParaRPr lang="en-CA" dirty="0">
              <a:sym typeface="Wingdings" panose="05000000000000000000" pitchFamily="2" charset="2"/>
            </a:endParaRPr>
          </a:p>
          <a:p>
            <a:r>
              <a:rPr lang="en-CA" dirty="0">
                <a:sym typeface="Wingdings" panose="05000000000000000000" pitchFamily="2" charset="2"/>
              </a:rPr>
              <a:t>final stack = [A]</a:t>
            </a:r>
          </a:p>
          <a:p>
            <a:r>
              <a:rPr lang="en-CA" dirty="0">
                <a:sym typeface="Wingdings" panose="05000000000000000000" pitchFamily="2" charset="2"/>
              </a:rPr>
              <a:t>popped items = C, D, B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CA" dirty="0">
                <a:sym typeface="Wingdings" panose="05000000000000000000" pitchFamily="2" charset="2"/>
              </a:rPr>
              <a:t>[].push(A)  [A].push(B)  [B, A].push(C)  [C, B, A].pop()  [B, A].push(D)  [D, B, A].pop()  [B, A].pop()  [A]</a:t>
            </a:r>
          </a:p>
          <a:p>
            <a:endParaRPr lang="en-CA" dirty="0">
              <a:sym typeface="Wingdings" panose="05000000000000000000" pitchFamily="2" charset="2"/>
            </a:endParaRPr>
          </a:p>
          <a:p>
            <a:r>
              <a:rPr lang="en-CA" dirty="0">
                <a:sym typeface="Wingdings" panose="05000000000000000000" pitchFamily="2" charset="2"/>
              </a:rPr>
              <a:t>final stack = [3]</a:t>
            </a:r>
          </a:p>
          <a:p>
            <a:r>
              <a:rPr lang="en-CA" dirty="0">
                <a:sym typeface="Wingdings" panose="05000000000000000000" pitchFamily="2" charset="2"/>
              </a:rPr>
              <a:t>popped items = 2, 1, 4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CA" dirty="0">
                <a:sym typeface="Wingdings" panose="05000000000000000000" pitchFamily="2" charset="2"/>
              </a:rPr>
              <a:t>[].push(1)  [1].push(2)  [2, 1].pop()  [1].pop()  [].push(3)  [3].push(4)  [4, 3].pop()  [3]</a:t>
            </a:r>
          </a:p>
          <a:p>
            <a:endParaRPr lang="en-CA" dirty="0">
              <a:sym typeface="Wingdings" panose="05000000000000000000" pitchFamily="2" charset="2"/>
            </a:endParaRPr>
          </a:p>
          <a:p>
            <a:r>
              <a:rPr lang="en-CA" dirty="0">
                <a:sym typeface="Wingdings" panose="05000000000000000000" pitchFamily="2" charset="2"/>
              </a:rPr>
              <a:t>final stack = []</a:t>
            </a:r>
          </a:p>
          <a:p>
            <a:r>
              <a:rPr lang="en-CA" dirty="0">
                <a:sym typeface="Wingdings" panose="05000000000000000000" pitchFamily="2" charset="2"/>
              </a:rPr>
              <a:t>popped items = 4, 3, 2, 1</a:t>
            </a:r>
          </a:p>
          <a:p>
            <a:r>
              <a:rPr lang="en-CA" dirty="0">
                <a:sym typeface="Wingdings" panose="05000000000000000000" pitchFamily="2" charset="2"/>
              </a:rPr>
              <a:t>[].push(1)  [1].push(2)  [2, 1].push(3)  [3, 2, 1].push(4)  [4, 3, 2, 1].pop()  [3, 2, 1].pop()  [2, 1].pop()  [1].pop()  []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87215E-8855-474B-BCE2-51F752CE4D07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50DF91-680D-424B-A394-49BF0040260D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516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70A10E-CCEF-44B2-86BE-AED34348F9D4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926903-A77A-42CB-9581-62E4C8117016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ADEAB1-007A-434D-ABE5-162CB423EF87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42CFAA-0E1A-470A-AFE6-89C223FA463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54CFA7-53C6-487F-966E-CE009BAD49F1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CA" dirty="0"/>
              <a:t>drawing top on right!</a:t>
            </a:r>
          </a:p>
          <a:p>
            <a:endParaRPr lang="en-CA" dirty="0"/>
          </a:p>
          <a:p>
            <a:r>
              <a:rPr lang="en-CA" dirty="0"/>
              <a:t>(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push ( </a:t>
            </a:r>
            <a:r>
              <a:rPr lang="en-CA" dirty="0">
                <a:sym typeface="Wingdings" panose="05000000000000000000" pitchFamily="2" charset="2"/>
              </a:rPr>
              <a:t> (</a:t>
            </a:r>
            <a:endParaRPr lang="en-CA" dirty="0"/>
          </a:p>
          <a:p>
            <a:r>
              <a:rPr lang="en-CA" dirty="0"/>
              <a:t>(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push ( </a:t>
            </a:r>
            <a:r>
              <a:rPr lang="en-CA" dirty="0">
                <a:sym typeface="Wingdings" panose="05000000000000000000" pitchFamily="2" charset="2"/>
              </a:rPr>
              <a:t> ((</a:t>
            </a:r>
            <a:endParaRPr lang="en-CA" dirty="0"/>
          </a:p>
          <a:p>
            <a:r>
              <a:rPr lang="en-CA" dirty="0"/>
              <a:t>[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push [ </a:t>
            </a:r>
            <a:r>
              <a:rPr lang="en-CA" dirty="0">
                <a:sym typeface="Wingdings" panose="05000000000000000000" pitchFamily="2" charset="2"/>
              </a:rPr>
              <a:t> (([</a:t>
            </a:r>
            <a:endParaRPr lang="en-CA" dirty="0"/>
          </a:p>
          <a:p>
            <a:r>
              <a:rPr lang="en-CA" dirty="0"/>
              <a:t>]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pop [ </a:t>
            </a:r>
            <a:r>
              <a:rPr lang="en-CA" dirty="0">
                <a:sym typeface="Wingdings" panose="05000000000000000000" pitchFamily="2" charset="2"/>
              </a:rPr>
              <a:t> match  ((</a:t>
            </a:r>
          </a:p>
          <a:p>
            <a:r>
              <a:rPr lang="en-CA" dirty="0">
                <a:sym typeface="Wingdings" panose="05000000000000000000" pitchFamily="2" charset="2"/>
              </a:rPr>
              <a:t>)  pop (  match  (</a:t>
            </a:r>
          </a:p>
          <a:p>
            <a:r>
              <a:rPr lang="en-CA" dirty="0">
                <a:sym typeface="Wingdings" panose="05000000000000000000" pitchFamily="2" charset="2"/>
              </a:rPr>
              <a:t>)  pop (  match </a:t>
            </a:r>
          </a:p>
          <a:p>
            <a:r>
              <a:rPr lang="en-CA" dirty="0">
                <a:sym typeface="Wingdings" panose="05000000000000000000" pitchFamily="2" charset="2"/>
              </a:rPr>
              <a:t>]  push [  [</a:t>
            </a:r>
          </a:p>
          <a:p>
            <a:r>
              <a:rPr lang="en-CA" dirty="0">
                <a:sym typeface="Wingdings" panose="05000000000000000000" pitchFamily="2" charset="2"/>
              </a:rPr>
              <a:t>]  pop [  match  </a:t>
            </a:r>
          </a:p>
          <a:p>
            <a:r>
              <a:rPr lang="en-CA" dirty="0">
                <a:sym typeface="Wingdings" panose="05000000000000000000" pitchFamily="2" charset="2"/>
              </a:rPr>
              <a:t>[  push [  [</a:t>
            </a:r>
          </a:p>
          <a:p>
            <a:r>
              <a:rPr lang="en-CA" dirty="0">
                <a:sym typeface="Wingdings" panose="05000000000000000000" pitchFamily="2" charset="2"/>
              </a:rPr>
              <a:t>]  pop [  match  </a:t>
            </a:r>
          </a:p>
          <a:p>
            <a:r>
              <a:rPr lang="en-CA" dirty="0">
                <a:sym typeface="Wingdings" panose="05000000000000000000" pitchFamily="2" charset="2"/>
              </a:rPr>
              <a:t>(  push (  (</a:t>
            </a:r>
          </a:p>
          <a:p>
            <a:r>
              <a:rPr lang="en-CA" dirty="0">
                <a:sym typeface="Wingdings" panose="05000000000000000000" pitchFamily="2" charset="2"/>
              </a:rPr>
              <a:t>)  pop (  match )  </a:t>
            </a:r>
          </a:p>
          <a:p>
            <a:r>
              <a:rPr lang="en-CA" dirty="0">
                <a:sym typeface="Wingdings" panose="05000000000000000000" pitchFamily="2" charset="2"/>
              </a:rPr>
              <a:t>)  pop null/exception  unbalanced</a:t>
            </a:r>
            <a:endParaRPr lang="en-CA" dirty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76D116-6756-4774-9A79-B267EC3644D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97AFC3-4BB2-4781-B21E-36BE0A7FD27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4BB089-4F05-428F-B046-A23882B99E6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AC00EB-CA93-4119-A327-4609A23AC8E1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CD9F10-1E86-42D8-8523-ABBCE6E3B379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CA" dirty="0"/>
              <a:t>are</a:t>
            </a:r>
          </a:p>
          <a:p>
            <a:r>
              <a:rPr lang="en-CA" dirty="0"/>
              <a:t>some</a:t>
            </a:r>
          </a:p>
          <a:p>
            <a:r>
              <a:rPr lang="en-CA" dirty="0"/>
              <a:t>these</a:t>
            </a:r>
          </a:p>
          <a:p>
            <a:r>
              <a:rPr lang="en-CA" dirty="0"/>
              <a:t>elements</a:t>
            </a:r>
          </a:p>
          <a:p>
            <a:endParaRPr lang="en-CA" dirty="0"/>
          </a:p>
          <a:p>
            <a:r>
              <a:rPr lang="en-CA"/>
              <a:t>NOTE: The </a:t>
            </a:r>
            <a:r>
              <a:rPr lang="en-CA" dirty="0"/>
              <a:t>comparator sorts short words in front of longer ones.</a:t>
            </a: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C8410F-D691-4EA9-8680-F841ED076485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4701FF-5934-454A-BEAA-4D69C11EACE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8BD8B7-99B5-4C88-BD6D-F16B74B8295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1BC34D-0B07-4C8E-AF7A-97F1EAF0B96B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4FD2536-9A33-457E-886F-A2E965B452FD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DBC066-2B19-4390-9E6D-F443D9425A43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3F9400-365E-4DEB-9F8B-D0F364FB033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626D55-44BA-43F2-9EA4-6BE9EC14E29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9C23-26F7-4EA3-8756-27FBE322AA69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E8EC98-4A44-4F29-BBAE-6C1DC8ADC22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81922D-EE0C-4375-BED6-1CF12BFE6CCD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53F316-4727-4C55-AE97-754130EB6268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A213BA-DDBC-4468-B3F3-17BED1E4D969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3D8CFE-82A3-4457-810D-1659DB684EE1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9107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E77360-EC20-4B78-AAB9-BD2CEB645EE2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DA3DC6-4286-49A4-BC9F-9DEEAA72D294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B2FAC6-C1CB-4CA1-B114-6DE5DCDB51CA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488453-3DBE-45CB-88F8-28307E7B9360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B69A64-3167-45B3-ACE1-3CD15E673A25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424FB0-4949-4A46-A2BE-3CEF76C534DC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CDE437-8DB3-4943-92FA-317190CA497D}" type="slidenum">
              <a:rPr lang="en-CA" smtClean="0"/>
              <a:pPr/>
              <a:t>61</a:t>
            </a:fld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3C9A0F-992F-47C7-BC59-FD5DD9904100}" type="slidenum">
              <a:rPr lang="en-CA" smtClean="0"/>
              <a:pPr/>
              <a:t>62</a:t>
            </a:fld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5F28F-77E9-4367-8DD8-A2B82B8D8ED6}" type="slidenum">
              <a:rPr lang="en-CA" smtClean="0"/>
              <a:pPr/>
              <a:t>63</a:t>
            </a:fld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F80275-D88E-4DF6-9C67-ABCCAC94EBD8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18A80D-72A1-4F54-869C-92E7C02AF162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CA" dirty="0"/>
              <a:t>[_, 1, 2, 5, 8, 3, 19, 12, 15, 14, 20]</a:t>
            </a:r>
          </a:p>
          <a:p>
            <a:pPr>
              <a:spcBef>
                <a:spcPct val="0"/>
              </a:spcBef>
            </a:pPr>
            <a:endParaRPr lang="en-CA" dirty="0"/>
          </a:p>
          <a:p>
            <a:pPr>
              <a:spcBef>
                <a:spcPct val="0"/>
              </a:spcBef>
            </a:pPr>
            <a:r>
              <a:rPr lang="en-CA" dirty="0"/>
              <a:t>(NOTE: location 0 is unused!)</a:t>
            </a: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192D45-E2DB-4B85-88FA-0C6DDCAC05E2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2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  ..../   \....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4              9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/   \          /   \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7     13      11     20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/ \   /  \    /  \    /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18 23 15  14  12  16  19</a:t>
            </a:r>
          </a:p>
          <a:p>
            <a:pPr>
              <a:spcBef>
                <a:spcPct val="0"/>
              </a:spcBef>
            </a:pP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CA" dirty="0">
                <a:latin typeface="+mn-lt"/>
                <a:cs typeface="Courier New" panose="02070309020205020404" pitchFamily="49" charset="0"/>
              </a:rPr>
              <a:t>Not a heap, because the 19 is below the 20.</a:t>
            </a:r>
          </a:p>
          <a:p>
            <a:pPr>
              <a:spcBef>
                <a:spcPct val="0"/>
              </a:spcBef>
            </a:pPr>
            <a:endParaRPr lang="en-CA" dirty="0">
              <a:latin typeface="+mn-lt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CA" dirty="0">
                <a:latin typeface="+mn-lt"/>
                <a:cs typeface="Courier New" panose="02070309020205020404" pitchFamily="49" charset="0"/>
              </a:rPr>
              <a:t>Fix it by swapping the 19 and 20:</a:t>
            </a:r>
          </a:p>
          <a:p>
            <a:pPr>
              <a:spcBef>
                <a:spcPct val="0"/>
              </a:spcBef>
            </a:pP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2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  ..../   \....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4              9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/   \          /   \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7     13      11     19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/ \   /  \    /  \    /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18 23 15  14  12  16  20</a:t>
            </a:r>
          </a:p>
          <a:p>
            <a:pPr>
              <a:spcBef>
                <a:spcPct val="0"/>
              </a:spcBef>
            </a:pP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BC66B1-E4B8-4EEE-9A11-357E00D82C86}" type="slidenum">
              <a:rPr lang="en-US" smtClean="0"/>
              <a:pPr/>
              <a:t>67</a:t>
            </a:fld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BE1B05-4072-4B26-814E-F7F4B878E86B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C51405-ECFD-4FEE-A018-7F252811A099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B7B583-EF3A-41C7-A791-9DCE23B9611E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CA" dirty="0"/>
              <a:t>[C]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CA" dirty="0">
                <a:sym typeface="Wingdings" panose="05000000000000000000" pitchFamily="2" charset="2"/>
              </a:rPr>
              <a:t>[].add(A)  [A].add(B)  [A, B].add(C)  [A, B, C].remove()  [B, C].remove()  [C]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CA" dirty="0">
              <a:sym typeface="Wingdings" panose="05000000000000000000" pitchFamily="2" charset="2"/>
            </a:endParaRPr>
          </a:p>
          <a:p>
            <a:r>
              <a:rPr lang="en-CA" dirty="0">
                <a:sym typeface="Wingdings" panose="05000000000000000000" pitchFamily="2" charset="2"/>
              </a:rPr>
              <a:t>[2, 3, 4]</a:t>
            </a:r>
          </a:p>
          <a:p>
            <a:r>
              <a:rPr lang="en-CA" dirty="0">
                <a:sym typeface="Wingdings" panose="05000000000000000000" pitchFamily="2" charset="2"/>
              </a:rPr>
              <a:t> [].add(1)  [1].add(2)  [1, 2].remove()  [2].add(3)  [2, 3].add(4)  [2, 3, 4]</a:t>
            </a:r>
            <a:endParaRPr lang="en-CA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625AB7-2C02-4A3E-BF67-032B1C6F8F7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F96295-5226-4A70-A47E-F2E5EA0FC86A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8AF226-97E2-4234-8093-108307B48A4A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CA" dirty="0"/>
              <a:t>[_, 5, 6, 12, 7, 8, 24, 17, 81]</a:t>
            </a:r>
          </a:p>
          <a:p>
            <a:pPr>
              <a:spcBef>
                <a:spcPct val="0"/>
              </a:spcBef>
            </a:pPr>
            <a:r>
              <a:rPr lang="en-CA" dirty="0"/>
              <a:t>insert(14) </a:t>
            </a:r>
            <a:r>
              <a:rPr lang="en-CA" dirty="0">
                <a:sym typeface="Wingdings" panose="05000000000000000000" pitchFamily="2" charset="2"/>
              </a:rPr>
              <a:t> 14 stays below 7</a:t>
            </a:r>
          </a:p>
          <a:p>
            <a:pPr>
              <a:spcBef>
                <a:spcPct val="0"/>
              </a:spcBef>
            </a:pPr>
            <a:r>
              <a:rPr lang="en-CA" dirty="0">
                <a:sym typeface="Wingdings" panose="05000000000000000000" pitchFamily="2" charset="2"/>
              </a:rPr>
              <a:t>[_, 5, 6, 12, 7, 8, 24, 17, 81, 14]</a:t>
            </a:r>
          </a:p>
          <a:p>
            <a:pPr>
              <a:spcBef>
                <a:spcPct val="0"/>
              </a:spcBef>
            </a:pPr>
            <a:r>
              <a:rPr lang="en-CA" dirty="0">
                <a:sym typeface="Wingdings" panose="05000000000000000000" pitchFamily="2" charset="2"/>
              </a:rPr>
              <a:t>insert(7)  7 pushes up past 8, but stays below 6</a:t>
            </a:r>
          </a:p>
          <a:p>
            <a:pPr>
              <a:spcBef>
                <a:spcPct val="0"/>
              </a:spcBef>
            </a:pPr>
            <a:r>
              <a:rPr lang="en-CA" dirty="0">
                <a:sym typeface="Wingdings" panose="05000000000000000000" pitchFamily="2" charset="2"/>
              </a:rPr>
              <a:t>[_, 5, 6, 12, 7, 7, 24, 17, 81, 14, 8]</a:t>
            </a:r>
          </a:p>
          <a:p>
            <a:pPr>
              <a:spcBef>
                <a:spcPct val="0"/>
              </a:spcBef>
            </a:pPr>
            <a:r>
              <a:rPr lang="en-CA" dirty="0">
                <a:sym typeface="Wingdings" panose="05000000000000000000" pitchFamily="2" charset="2"/>
              </a:rPr>
              <a:t>insert(4)  4 pushes up past 7 and 6 and 5 to reach the top</a:t>
            </a:r>
          </a:p>
          <a:p>
            <a:pPr>
              <a:spcBef>
                <a:spcPct val="0"/>
              </a:spcBef>
            </a:pPr>
            <a:r>
              <a:rPr lang="en-CA" dirty="0">
                <a:sym typeface="Wingdings" panose="05000000000000000000" pitchFamily="2" charset="2"/>
              </a:rPr>
              <a:t>[_, 4, 5, 12, 7, 6, 24, 17, 81, 14, 8, 7]</a:t>
            </a:r>
          </a:p>
          <a:p>
            <a:pPr>
              <a:spcBef>
                <a:spcPct val="0"/>
              </a:spcBef>
            </a:pPr>
            <a:endParaRPr lang="en-CA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4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  .../   \...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5            12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/   \         /   \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7     6      24     17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/ \   / \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81 14 8   7</a:t>
            </a:r>
            <a:endParaRPr lang="en-CA" dirty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538D57-3F47-45EF-ABFA-F77499253590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67BD30-512F-428B-9BDF-215FD54286EE}" type="slidenum">
              <a:rPr lang="en-CA" smtClean="0"/>
              <a:pPr/>
              <a:t>74</a:t>
            </a:fld>
            <a:endParaRPr lang="en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CD432A-6EF4-4B1A-BAF2-7A27C087524F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890794-831E-46E3-A604-A101F6D13DBC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951AD7-FCDC-41B4-A4E2-5112B2517264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4205A5-228B-4FE7-B599-483010685B52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F8F2CE-1F58-4549-B499-2B4290D895B8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C789499-8A0E-4EF0-8EBE-F326A9716674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515A53-0934-4535-A18D-A5D96C46B38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FD5BFA-BBF0-4A07-BC14-B03E576506FD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A99F6A-C591-460B-92F2-D50BC137F29A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CA" dirty="0"/>
              <a:t>First delete takes the 5.</a:t>
            </a:r>
          </a:p>
          <a:p>
            <a:pPr>
              <a:spcBef>
                <a:spcPct val="0"/>
              </a:spcBef>
            </a:pPr>
            <a:r>
              <a:rPr lang="en-CA" dirty="0"/>
              <a:t>18 is promoted to top, then slips down past the 6 and 7 to rest above the 81.</a:t>
            </a:r>
          </a:p>
          <a:p>
            <a:pPr>
              <a:spcBef>
                <a:spcPct val="0"/>
              </a:spcBef>
            </a:pPr>
            <a:r>
              <a:rPr lang="en-CA" dirty="0"/>
              <a:t>[_, 6, 7, 12, 18, 17, 24, 24, 81, 14]</a:t>
            </a:r>
          </a:p>
          <a:p>
            <a:pPr>
              <a:spcBef>
                <a:spcPct val="0"/>
              </a:spcBef>
            </a:pPr>
            <a:endParaRPr lang="en-CA" dirty="0"/>
          </a:p>
          <a:p>
            <a:pPr>
              <a:spcBef>
                <a:spcPct val="0"/>
              </a:spcBef>
            </a:pPr>
            <a:r>
              <a:rPr lang="en-CA" dirty="0"/>
              <a:t>Next delete takes the 6.</a:t>
            </a:r>
          </a:p>
          <a:p>
            <a:pPr>
              <a:spcBef>
                <a:spcPct val="0"/>
              </a:spcBef>
            </a:pPr>
            <a:r>
              <a:rPr lang="en-CA" dirty="0"/>
              <a:t>14 is promoted to top, then slips down past the 7 to rest above the 17.</a:t>
            </a:r>
          </a:p>
          <a:p>
            <a:pPr>
              <a:spcBef>
                <a:spcPct val="0"/>
              </a:spcBef>
            </a:pPr>
            <a:r>
              <a:rPr lang="en-CA" dirty="0"/>
              <a:t>[_, 7, 14, 12, 18, 17, 24, 24, 81]</a:t>
            </a:r>
          </a:p>
          <a:p>
            <a:pPr>
              <a:spcBef>
                <a:spcPct val="0"/>
              </a:spcBef>
            </a:pPr>
            <a:endParaRPr lang="en-CA" dirty="0"/>
          </a:p>
          <a:p>
            <a:pPr>
              <a:spcBef>
                <a:spcPct val="0"/>
              </a:spcBef>
            </a:pPr>
            <a:r>
              <a:rPr lang="en-CA" dirty="0"/>
              <a:t>Next delete takes the 7.</a:t>
            </a:r>
          </a:p>
          <a:p>
            <a:pPr>
              <a:spcBef>
                <a:spcPct val="0"/>
              </a:spcBef>
            </a:pPr>
            <a:r>
              <a:rPr lang="en-CA" dirty="0"/>
              <a:t>81 is promoted to the top, then slips down past the 12 and one of the 24s to reach the bottom again.</a:t>
            </a:r>
          </a:p>
          <a:p>
            <a:pPr>
              <a:spcBef>
                <a:spcPct val="0"/>
              </a:spcBef>
            </a:pPr>
            <a:r>
              <a:rPr lang="en-CA" dirty="0"/>
              <a:t>[_, 12, 14, 24, 18, 17, 81, 24]</a:t>
            </a:r>
          </a:p>
          <a:p>
            <a:pPr>
              <a:spcBef>
                <a:spcPct val="0"/>
              </a:spcBef>
            </a:pPr>
            <a:r>
              <a:rPr lang="en-CA" dirty="0"/>
              <a:t>OR</a:t>
            </a:r>
          </a:p>
          <a:p>
            <a:pPr>
              <a:spcBef>
                <a:spcPct val="0"/>
              </a:spcBef>
            </a:pPr>
            <a:r>
              <a:rPr lang="en-CA" dirty="0"/>
              <a:t>[_, 12, 14, 24, 18, 17, 24, 81]</a:t>
            </a:r>
          </a:p>
          <a:p>
            <a:pPr>
              <a:spcBef>
                <a:spcPct val="0"/>
              </a:spcBef>
            </a:pPr>
            <a:endParaRPr lang="en-CA" dirty="0"/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  12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 /    \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14      24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/  \    /  \</a:t>
            </a:r>
          </a:p>
          <a:p>
            <a:pPr>
              <a:spcBef>
                <a:spcPct val="0"/>
              </a:spcBef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18  </a:t>
            </a:r>
            <a:r>
              <a:rPr lang="en-CA">
                <a:latin typeface="Courier New" panose="02070309020205020404" pitchFamily="49" charset="0"/>
                <a:cs typeface="Courier New" panose="02070309020205020404" pitchFamily="49" charset="0"/>
              </a:rPr>
              <a:t>17  24  </a:t>
            </a: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81</a:t>
            </a: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614D1A-B873-44E7-BF7D-E239B776E503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058EF8-2C67-4E5E-A9AA-A57999779550}" type="slidenum">
              <a:rPr lang="en-CA" smtClean="0"/>
              <a:pPr/>
              <a:t>84</a:t>
            </a:fld>
            <a:endParaRPr lang="en-CA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14D93C-F58B-4797-8977-B95FA0482264}" type="slidenum">
              <a:rPr lang="en-US" altLang="en-US" smtClean="0"/>
              <a:pPr/>
              <a:t>85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A89D6A-904F-4277-9266-15C6F0B183D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499A4E-1E09-4E5F-8F01-1707C1500107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999410-BFC1-4E57-9C80-6AFEC7EDFE5A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909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7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1472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42576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155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16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501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388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704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871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553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131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5180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Limited Access Collections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3200" dirty="0"/>
              <a:t>Stacks, Queues, Priority Queues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Real World Queues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Any line-up</a:t>
            </a:r>
          </a:p>
          <a:p>
            <a:pPr lvl="1">
              <a:defRPr/>
            </a:pPr>
            <a:r>
              <a:rPr lang="en-US" altLang="en-US"/>
              <a:t>bank, ticket window, amusement ride</a:t>
            </a:r>
          </a:p>
          <a:p>
            <a:pPr lvl="1">
              <a:defRPr/>
            </a:pPr>
            <a:r>
              <a:rPr lang="en-US" altLang="en-US"/>
              <a:t>(except – people might give up &amp; leave)</a:t>
            </a:r>
          </a:p>
          <a:p>
            <a:pPr>
              <a:defRPr/>
            </a:pPr>
            <a:r>
              <a:rPr lang="en-US" altLang="en-US"/>
              <a:t>Assembly line</a:t>
            </a:r>
          </a:p>
          <a:p>
            <a:pPr lvl="1">
              <a:defRPr/>
            </a:pPr>
            <a:r>
              <a:rPr lang="en-US" altLang="en-US"/>
              <a:t>chassis inserted at one end</a:t>
            </a:r>
          </a:p>
          <a:p>
            <a:pPr lvl="1">
              <a:defRPr/>
            </a:pPr>
            <a:r>
              <a:rPr lang="en-US" altLang="en-US"/>
              <a:t>completed vehicle comes off the other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Using Queues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Breadth first search</a:t>
            </a:r>
          </a:p>
          <a:p>
            <a:pPr lvl="1">
              <a:defRPr/>
            </a:pPr>
            <a:r>
              <a:rPr lang="en-US" altLang="en-US" dirty="0"/>
              <a:t>Wire routing (shortest path)</a:t>
            </a:r>
          </a:p>
          <a:p>
            <a:pPr>
              <a:defRPr/>
            </a:pPr>
            <a:r>
              <a:rPr lang="en-US" altLang="en-US" dirty="0"/>
              <a:t>Image component labeling</a:t>
            </a:r>
          </a:p>
          <a:p>
            <a:pPr>
              <a:defRPr/>
            </a:pPr>
            <a:r>
              <a:rPr lang="en-US" altLang="en-US" dirty="0"/>
              <a:t>File server</a:t>
            </a:r>
          </a:p>
          <a:p>
            <a:pPr>
              <a:defRPr/>
            </a:pPr>
            <a:r>
              <a:rPr lang="en-US" altLang="en-US" dirty="0"/>
              <a:t>Print server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Radix Sort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90E7-9389-F2C8-888D-007B4696B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Radix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77BD9-C907-02FF-CB36-9A99380F4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Does not work for double values</a:t>
            </a:r>
          </a:p>
          <a:p>
            <a:pPr lvl="1"/>
            <a:r>
              <a:rPr lang="en-CA" dirty="0"/>
              <a:t>does not work for Strings unless limit length</a:t>
            </a:r>
          </a:p>
          <a:p>
            <a:pPr lvl="1"/>
            <a:r>
              <a:rPr lang="en-CA" dirty="0"/>
              <a:t>(so basically, it works for integers)</a:t>
            </a:r>
          </a:p>
          <a:p>
            <a:r>
              <a:rPr lang="en-CA" dirty="0"/>
              <a:t>Divide up list by a single digit</a:t>
            </a:r>
          </a:p>
          <a:p>
            <a:pPr lvl="1"/>
            <a:r>
              <a:rPr lang="en-CA" dirty="0"/>
              <a:t>start with 1s digit, then 10s, then 100s, …</a:t>
            </a:r>
          </a:p>
          <a:p>
            <a:pPr lvl="1"/>
            <a:r>
              <a:rPr lang="en-CA" dirty="0"/>
              <a:t>put all numbers with same digit in one queue</a:t>
            </a:r>
          </a:p>
          <a:p>
            <a:pPr lvl="1"/>
            <a:r>
              <a:rPr lang="en-CA" dirty="0"/>
              <a:t>rebuild the list from the queues</a:t>
            </a:r>
          </a:p>
        </p:txBody>
      </p:sp>
    </p:spTree>
    <p:extLst>
      <p:ext uri="{BB962C8B-B14F-4D97-AF65-F5344CB8AC3E}">
        <p14:creationId xmlns:p14="http://schemas.microsoft.com/office/powerpoint/2010/main" val="1714509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7B87-48CF-AEE0-1300-97A2EE2A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Radix Sort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591F-D8D4-52F1-07A5-FDC924001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Consider the list [24, 17, 91, 21]</a:t>
            </a:r>
          </a:p>
          <a:p>
            <a:pPr lvl="1"/>
            <a:r>
              <a:rPr lang="en-CA" dirty="0"/>
              <a:t>ones digits:</a:t>
            </a:r>
          </a:p>
          <a:p>
            <a:pPr lvl="2"/>
            <a:r>
              <a:rPr lang="en-CA" i="1" dirty="0"/>
              <a:t>1</a:t>
            </a:r>
            <a:r>
              <a:rPr lang="en-CA" dirty="0"/>
              <a:t>: 9</a:t>
            </a:r>
            <a:r>
              <a:rPr lang="en-CA" b="1" dirty="0">
                <a:solidFill>
                  <a:schemeClr val="accent1"/>
                </a:solidFill>
              </a:rPr>
              <a:t>1</a:t>
            </a:r>
            <a:r>
              <a:rPr lang="en-CA" dirty="0"/>
              <a:t>, 2</a:t>
            </a:r>
            <a:r>
              <a:rPr lang="en-CA" b="1" dirty="0">
                <a:solidFill>
                  <a:schemeClr val="accent1"/>
                </a:solidFill>
              </a:rPr>
              <a:t>1</a:t>
            </a:r>
            <a:r>
              <a:rPr lang="en-CA" dirty="0"/>
              <a:t>;    </a:t>
            </a:r>
            <a:r>
              <a:rPr lang="en-CA" i="1" dirty="0"/>
              <a:t>4</a:t>
            </a:r>
            <a:r>
              <a:rPr lang="en-CA" dirty="0"/>
              <a:t>: 2</a:t>
            </a:r>
            <a:r>
              <a:rPr lang="en-CA" b="1" dirty="0">
                <a:solidFill>
                  <a:schemeClr val="accent1"/>
                </a:solidFill>
              </a:rPr>
              <a:t>4</a:t>
            </a:r>
            <a:r>
              <a:rPr lang="en-CA" dirty="0"/>
              <a:t>;    </a:t>
            </a:r>
            <a:r>
              <a:rPr lang="en-CA" i="1" dirty="0"/>
              <a:t>7</a:t>
            </a:r>
            <a:r>
              <a:rPr lang="en-CA" dirty="0"/>
              <a:t>: 1</a:t>
            </a:r>
            <a:r>
              <a:rPr lang="en-CA" b="1" dirty="0">
                <a:solidFill>
                  <a:schemeClr val="accent1"/>
                </a:solidFill>
              </a:rPr>
              <a:t>7</a:t>
            </a:r>
          </a:p>
          <a:p>
            <a:r>
              <a:rPr lang="en-CA" dirty="0"/>
              <a:t>Rebuild list: [9</a:t>
            </a:r>
            <a:r>
              <a:rPr lang="en-CA" dirty="0">
                <a:solidFill>
                  <a:schemeClr val="accent1"/>
                </a:solidFill>
              </a:rPr>
              <a:t>1</a:t>
            </a:r>
            <a:r>
              <a:rPr lang="en-CA" dirty="0"/>
              <a:t>, 2</a:t>
            </a:r>
            <a:r>
              <a:rPr lang="en-CA" dirty="0">
                <a:solidFill>
                  <a:schemeClr val="accent1"/>
                </a:solidFill>
              </a:rPr>
              <a:t>1</a:t>
            </a:r>
            <a:r>
              <a:rPr lang="en-CA" dirty="0"/>
              <a:t>, 2</a:t>
            </a:r>
            <a:r>
              <a:rPr lang="en-CA" dirty="0">
                <a:solidFill>
                  <a:schemeClr val="accent1"/>
                </a:solidFill>
              </a:rPr>
              <a:t>4</a:t>
            </a:r>
            <a:r>
              <a:rPr lang="en-CA" dirty="0"/>
              <a:t>, 1</a:t>
            </a:r>
            <a:r>
              <a:rPr lang="en-CA" dirty="0">
                <a:solidFill>
                  <a:schemeClr val="accent1"/>
                </a:solidFill>
              </a:rPr>
              <a:t>7</a:t>
            </a:r>
            <a:r>
              <a:rPr lang="en-CA" dirty="0"/>
              <a:t>] </a:t>
            </a:r>
            <a:r>
              <a:rPr lang="en-CA" dirty="0">
                <a:solidFill>
                  <a:schemeClr val="accent1"/>
                </a:solidFill>
              </a:rPr>
              <a:t>blue sorted</a:t>
            </a:r>
          </a:p>
          <a:p>
            <a:pPr lvl="1"/>
            <a:r>
              <a:rPr lang="en-CA" dirty="0"/>
              <a:t>tens digits:</a:t>
            </a:r>
          </a:p>
          <a:p>
            <a:pPr lvl="2"/>
            <a:r>
              <a:rPr lang="en-CA" i="1" dirty="0"/>
              <a:t>1</a:t>
            </a:r>
            <a:r>
              <a:rPr lang="en-CA" dirty="0"/>
              <a:t>: </a:t>
            </a:r>
            <a:r>
              <a:rPr lang="en-CA" b="1" dirty="0">
                <a:solidFill>
                  <a:schemeClr val="accent1"/>
                </a:solidFill>
              </a:rPr>
              <a:t>1</a:t>
            </a:r>
            <a:r>
              <a:rPr lang="en-CA" dirty="0"/>
              <a:t>7;    </a:t>
            </a:r>
            <a:r>
              <a:rPr lang="en-CA" i="1" dirty="0"/>
              <a:t>2</a:t>
            </a:r>
            <a:r>
              <a:rPr lang="en-CA" dirty="0"/>
              <a:t>: </a:t>
            </a:r>
            <a:r>
              <a:rPr lang="en-CA" b="1" dirty="0">
                <a:solidFill>
                  <a:schemeClr val="accent1"/>
                </a:solidFill>
              </a:rPr>
              <a:t>2</a:t>
            </a:r>
            <a:r>
              <a:rPr lang="en-CA" dirty="0"/>
              <a:t>1, </a:t>
            </a:r>
            <a:r>
              <a:rPr lang="en-CA" b="1" dirty="0">
                <a:solidFill>
                  <a:schemeClr val="accent1"/>
                </a:solidFill>
              </a:rPr>
              <a:t>2</a:t>
            </a:r>
            <a:r>
              <a:rPr lang="en-CA" dirty="0"/>
              <a:t>4;    </a:t>
            </a:r>
            <a:r>
              <a:rPr lang="en-CA" i="1" dirty="0"/>
              <a:t>9</a:t>
            </a:r>
            <a:r>
              <a:rPr lang="en-CA" dirty="0"/>
              <a:t>: </a:t>
            </a:r>
            <a:r>
              <a:rPr lang="en-CA" b="1" dirty="0">
                <a:solidFill>
                  <a:schemeClr val="accent1"/>
                </a:solidFill>
              </a:rPr>
              <a:t>9</a:t>
            </a:r>
            <a:r>
              <a:rPr lang="en-CA" dirty="0"/>
              <a:t>1</a:t>
            </a:r>
          </a:p>
          <a:p>
            <a:r>
              <a:rPr lang="en-CA" dirty="0"/>
              <a:t>Rebuild list: [</a:t>
            </a:r>
            <a:r>
              <a:rPr lang="en-CA" dirty="0">
                <a:solidFill>
                  <a:schemeClr val="accent1"/>
                </a:solidFill>
              </a:rPr>
              <a:t>1</a:t>
            </a:r>
            <a:r>
              <a:rPr lang="en-CA" dirty="0"/>
              <a:t>7, </a:t>
            </a:r>
            <a:r>
              <a:rPr lang="en-CA" dirty="0">
                <a:solidFill>
                  <a:schemeClr val="accent1"/>
                </a:solidFill>
              </a:rPr>
              <a:t>2</a:t>
            </a:r>
            <a:r>
              <a:rPr lang="en-CA" dirty="0"/>
              <a:t>1, </a:t>
            </a:r>
            <a:r>
              <a:rPr lang="en-CA" dirty="0">
                <a:solidFill>
                  <a:schemeClr val="accent1"/>
                </a:solidFill>
              </a:rPr>
              <a:t>2</a:t>
            </a:r>
            <a:r>
              <a:rPr lang="en-CA" dirty="0"/>
              <a:t>4, </a:t>
            </a:r>
            <a:r>
              <a:rPr lang="en-CA" dirty="0">
                <a:solidFill>
                  <a:schemeClr val="accent1"/>
                </a:solidFill>
              </a:rPr>
              <a:t>9</a:t>
            </a:r>
            <a:r>
              <a:rPr lang="en-CA" dirty="0"/>
              <a:t>1] </a:t>
            </a:r>
            <a:r>
              <a:rPr lang="en-CA" dirty="0">
                <a:solidFill>
                  <a:schemeClr val="accent1"/>
                </a:solidFill>
              </a:rPr>
              <a:t>blue sorted</a:t>
            </a:r>
            <a:endParaRPr lang="en-CA" dirty="0"/>
          </a:p>
          <a:p>
            <a:pPr lvl="1"/>
            <a:r>
              <a:rPr lang="en-CA" dirty="0"/>
              <a:t>it’s totally sorted!</a:t>
            </a:r>
          </a:p>
        </p:txBody>
      </p:sp>
    </p:spTree>
    <p:extLst>
      <p:ext uri="{BB962C8B-B14F-4D97-AF65-F5344CB8AC3E}">
        <p14:creationId xmlns:p14="http://schemas.microsoft.com/office/powerpoint/2010/main" val="999460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41E8-E3B6-CDBB-4E64-D20C86C9F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Radix Sort Pseudocode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C959B-5F46-8ADC-E070-57E208B42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to </a:t>
            </a:r>
            <a:r>
              <a:rPr lang="en-CA" dirty="0" err="1"/>
              <a:t>radixSort</a:t>
            </a:r>
            <a:r>
              <a:rPr lang="en-CA" dirty="0"/>
              <a:t>(a list of integers):</a:t>
            </a:r>
          </a:p>
          <a:p>
            <a:pPr lvl="1"/>
            <a:r>
              <a:rPr lang="en-CA" dirty="0"/>
              <a:t>let max be the maximum value from the list</a:t>
            </a:r>
          </a:p>
          <a:p>
            <a:pPr lvl="1"/>
            <a:r>
              <a:rPr lang="en-CA" dirty="0"/>
              <a:t>make an array of 10 queues</a:t>
            </a:r>
          </a:p>
          <a:p>
            <a:pPr lvl="1"/>
            <a:r>
              <a:rPr lang="en-CA" dirty="0"/>
              <a:t>for place = 1, 10, 100, …, max:</a:t>
            </a:r>
          </a:p>
          <a:p>
            <a:pPr lvl="2"/>
            <a:r>
              <a:rPr lang="en-CA" dirty="0"/>
              <a:t>for each number in list:</a:t>
            </a:r>
          </a:p>
          <a:p>
            <a:pPr lvl="3"/>
            <a:r>
              <a:rPr lang="en-CA" dirty="0"/>
              <a:t>digit </a:t>
            </a:r>
            <a:r>
              <a:rPr lang="en-CA" dirty="0">
                <a:sym typeface="Wingdings" panose="05000000000000000000" pitchFamily="2" charset="2"/>
              </a:rPr>
              <a:t> (number / place) % 10</a:t>
            </a:r>
          </a:p>
          <a:p>
            <a:pPr lvl="3"/>
            <a:r>
              <a:rPr lang="en-CA" dirty="0">
                <a:sym typeface="Wingdings" panose="05000000000000000000" pitchFamily="2" charset="2"/>
              </a:rPr>
              <a:t>add number to queue[digit]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clear the list (!)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for (digit = 0, 1, …, 9):</a:t>
            </a:r>
          </a:p>
          <a:p>
            <a:pPr lvl="3"/>
            <a:r>
              <a:rPr lang="en-CA" dirty="0">
                <a:sym typeface="Wingdings" panose="05000000000000000000" pitchFamily="2" charset="2"/>
              </a:rPr>
              <a:t>add each number from queue[digit] to list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7965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3713-24F6-5C12-C828-ADA88E435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a Queue?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EB47A-706B-1A44-EDF8-E0F564BBA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Makes things “stable”</a:t>
            </a:r>
          </a:p>
          <a:p>
            <a:pPr lvl="1"/>
            <a:r>
              <a:rPr lang="en-CA" dirty="0"/>
              <a:t>after sorting by 1s digit, 21 is before 24</a:t>
            </a:r>
          </a:p>
          <a:p>
            <a:pPr lvl="1"/>
            <a:r>
              <a:rPr lang="en-CA" dirty="0"/>
              <a:t>when sorting by 10s digit, 21 added to queue2 before 24 is, so 21 is before 24 in that queue</a:t>
            </a:r>
          </a:p>
          <a:p>
            <a:pPr lvl="1"/>
            <a:r>
              <a:rPr lang="en-CA" dirty="0"/>
              <a:t>when list is rebuilt, 21 will still be before 24</a:t>
            </a:r>
          </a:p>
          <a:p>
            <a:pPr lvl="1"/>
            <a:r>
              <a:rPr lang="en-CA" dirty="0"/>
              <a:t>21 will stay before 24 for rest of sorting</a:t>
            </a:r>
          </a:p>
          <a:p>
            <a:pPr lvl="2"/>
            <a:r>
              <a:rPr lang="en-CA" dirty="0"/>
              <a:t>both have 0 for 100s, 1000s, … digit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7021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895E-38FD-3FB0-E74B-D05CF368F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Much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29FBE-2FAF-FA82-EA25-DBD926BB4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Steps</a:t>
            </a:r>
          </a:p>
          <a:p>
            <a:pPr lvl="1"/>
            <a:r>
              <a:rPr lang="en-CA" dirty="0"/>
              <a:t>Finding the maximum: N steps</a:t>
            </a:r>
          </a:p>
          <a:p>
            <a:pPr lvl="1"/>
            <a:r>
              <a:rPr lang="en-CA" dirty="0"/>
              <a:t>Splitting into queues: N steps</a:t>
            </a:r>
          </a:p>
          <a:p>
            <a:pPr lvl="1"/>
            <a:r>
              <a:rPr lang="en-CA" dirty="0"/>
              <a:t>Rebuilding the list: N steps</a:t>
            </a:r>
          </a:p>
          <a:p>
            <a:r>
              <a:rPr lang="en-CA" dirty="0"/>
              <a:t>Last two actions done multiple times</a:t>
            </a:r>
          </a:p>
          <a:p>
            <a:pPr lvl="1"/>
            <a:r>
              <a:rPr lang="en-CA" dirty="0"/>
              <a:t>as many times as max has digits: M digits</a:t>
            </a:r>
          </a:p>
          <a:p>
            <a:r>
              <a:rPr lang="en-CA" dirty="0"/>
              <a:t>O(M * N)</a:t>
            </a:r>
          </a:p>
          <a:p>
            <a:pPr lvl="1"/>
            <a:r>
              <a:rPr lang="en-CA" dirty="0"/>
              <a:t>lists with bigger numbers take longer(!)</a:t>
            </a:r>
          </a:p>
        </p:txBody>
      </p:sp>
    </p:spTree>
    <p:extLst>
      <p:ext uri="{BB962C8B-B14F-4D97-AF65-F5344CB8AC3E}">
        <p14:creationId xmlns:p14="http://schemas.microsoft.com/office/powerpoint/2010/main" val="2326245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05F7-FB2A-210B-FA31-BE2671F94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Limitations of Radix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37AC4-73B3-C112-F36F-00B550C22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Only works on positive integers</a:t>
            </a:r>
          </a:p>
          <a:p>
            <a:pPr lvl="1"/>
            <a:r>
              <a:rPr lang="en-CA" dirty="0"/>
              <a:t>can </a:t>
            </a:r>
            <a:r>
              <a:rPr lang="en-CA" i="1" dirty="0"/>
              <a:t>make</a:t>
            </a:r>
            <a:r>
              <a:rPr lang="en-CA" dirty="0"/>
              <a:t> it work on other data</a:t>
            </a:r>
          </a:p>
          <a:p>
            <a:pPr lvl="2"/>
            <a:r>
              <a:rPr lang="en-CA" dirty="0"/>
              <a:t>e.g. for negative numbers, add a value that makes them all positive, sort the list, subtract that value</a:t>
            </a:r>
          </a:p>
          <a:p>
            <a:pPr lvl="1"/>
            <a:r>
              <a:rPr lang="en-CA" dirty="0"/>
              <a:t>makes it less convenient to use</a:t>
            </a:r>
          </a:p>
          <a:p>
            <a:r>
              <a:rPr lang="en-CA" dirty="0"/>
              <a:t>Depends on length of data values</a:t>
            </a:r>
          </a:p>
          <a:p>
            <a:pPr lvl="1"/>
            <a:r>
              <a:rPr lang="en-CA" dirty="0"/>
              <a:t>sorting long strings becomes expensive</a:t>
            </a:r>
          </a:p>
          <a:p>
            <a:pPr lvl="2"/>
            <a:r>
              <a:rPr lang="en-CA" dirty="0"/>
              <a:t>especially if they have non-Latin-letter characters</a:t>
            </a:r>
          </a:p>
          <a:p>
            <a:r>
              <a:rPr lang="en-CA" dirty="0"/>
              <a:t>Best sorting </a:t>
            </a:r>
            <a:r>
              <a:rPr lang="en-CA" i="1" dirty="0"/>
              <a:t>long lists </a:t>
            </a:r>
            <a:r>
              <a:rPr lang="en-CA" dirty="0"/>
              <a:t>of </a:t>
            </a:r>
            <a:r>
              <a:rPr lang="en-CA" i="1" dirty="0"/>
              <a:t>small numbers</a:t>
            </a:r>
          </a:p>
        </p:txBody>
      </p:sp>
    </p:spTree>
    <p:extLst>
      <p:ext uri="{BB962C8B-B14F-4D97-AF65-F5344CB8AC3E}">
        <p14:creationId xmlns:p14="http://schemas.microsoft.com/office/powerpoint/2010/main" val="1384906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14C8F-257F-4A31-A338-8070932C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Access Container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F032-6653-43A7-ACE7-053F7FF2C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policy for removing the “next” thing</a:t>
            </a:r>
          </a:p>
          <a:p>
            <a:pPr lvl="1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always get the thing that’s been there longest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First In, First Out (FIFO); Last In, Last Out (LILO)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Queue</a:t>
            </a:r>
          </a:p>
          <a:p>
            <a:pPr lvl="1"/>
            <a:r>
              <a:rPr lang="en-CA" dirty="0"/>
              <a:t>always get the thing that’s been there shortest</a:t>
            </a:r>
          </a:p>
          <a:p>
            <a:pPr lvl="2"/>
            <a:r>
              <a:rPr lang="en-CA" dirty="0"/>
              <a:t>First In, Last Out (FILO); Last In First Out (LIFO)</a:t>
            </a:r>
          </a:p>
          <a:p>
            <a:pPr lvl="2"/>
            <a:r>
              <a:rPr lang="en-CA" dirty="0"/>
              <a:t>Stack</a:t>
            </a:r>
          </a:p>
          <a:p>
            <a:pPr lvl="1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other policies?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Hat (take one out at random)</a:t>
            </a:r>
          </a:p>
          <a:p>
            <a:pPr lvl="2"/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PriorityQueue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(best available one out)</a:t>
            </a:r>
          </a:p>
        </p:txBody>
      </p:sp>
    </p:spTree>
    <p:extLst>
      <p:ext uri="{BB962C8B-B14F-4D97-AF65-F5344CB8AC3E}">
        <p14:creationId xmlns:p14="http://schemas.microsoft.com/office/powerpoint/2010/main" val="3899569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Taking Newest Element: Stack</a:t>
            </a:r>
            <a:endParaRPr lang="en-US" alt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6553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Generally arranged up &amp; down</a:t>
            </a:r>
          </a:p>
          <a:p>
            <a:pPr lvl="1">
              <a:defRPr/>
            </a:pPr>
            <a:r>
              <a:rPr lang="en-US" altLang="en-US" dirty="0"/>
              <a:t>“</a:t>
            </a:r>
            <a:r>
              <a:rPr lang="en-US" altLang="en-US" dirty="0" err="1"/>
              <a:t>topˮ</a:t>
            </a:r>
            <a:r>
              <a:rPr lang="en-US" altLang="en-US" dirty="0"/>
              <a:t> at the top</a:t>
            </a:r>
          </a:p>
          <a:p>
            <a:pPr lvl="1">
              <a:defRPr/>
            </a:pPr>
            <a:r>
              <a:rPr lang="en-US" altLang="en-US" dirty="0"/>
              <a:t>generally only see the top element</a:t>
            </a:r>
          </a:p>
          <a:p>
            <a:pPr>
              <a:defRPr/>
            </a:pPr>
            <a:r>
              <a:rPr lang="en-US" altLang="en-US" dirty="0"/>
              <a:t>Old items are </a:t>
            </a:r>
            <a:r>
              <a:rPr lang="en-US" altLang="en-US" i="1" dirty="0"/>
              <a:t>popped</a:t>
            </a:r>
            <a:r>
              <a:rPr lang="en-US" altLang="en-US" dirty="0"/>
              <a:t> off the stack</a:t>
            </a:r>
          </a:p>
          <a:p>
            <a:pPr lvl="1">
              <a:defRPr/>
            </a:pPr>
            <a:r>
              <a:rPr lang="en-US" altLang="en-US" dirty="0"/>
              <a:t>myStack.pop()</a:t>
            </a:r>
          </a:p>
          <a:p>
            <a:pPr>
              <a:defRPr/>
            </a:pPr>
            <a:r>
              <a:rPr lang="en-US" altLang="en-US" dirty="0"/>
              <a:t>New items are </a:t>
            </a:r>
            <a:r>
              <a:rPr lang="en-US" altLang="en-US" i="1" dirty="0"/>
              <a:t>pushed </a:t>
            </a:r>
            <a:r>
              <a:rPr lang="en-US" altLang="en-US" dirty="0"/>
              <a:t>onto the stack</a:t>
            </a:r>
          </a:p>
          <a:p>
            <a:pPr lvl="1">
              <a:defRPr/>
            </a:pPr>
            <a:r>
              <a:rPr lang="en-US" altLang="en-US" dirty="0" err="1"/>
              <a:t>myStack.push</a:t>
            </a:r>
            <a:r>
              <a:rPr lang="en-US" altLang="en-US" dirty="0"/>
              <a:t>(14)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467600" y="2628900"/>
            <a:ext cx="501650" cy="3390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en-US" dirty="0"/>
              <a:t>35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24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81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12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17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12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073775" y="2514600"/>
            <a:ext cx="6746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Top</a:t>
            </a:r>
          </a:p>
        </p:txBody>
      </p:sp>
      <p:cxnSp>
        <p:nvCxnSpPr>
          <p:cNvPr id="8198" name="AutoShape 6"/>
          <p:cNvCxnSpPr>
            <a:cxnSpLocks noChangeShapeType="1"/>
            <a:stCxn id="8197" idx="0"/>
            <a:endCxn id="8196" idx="0"/>
          </p:cNvCxnSpPr>
          <p:nvPr/>
        </p:nvCxnSpPr>
        <p:spPr bwMode="auto">
          <a:xfrm rot="16200000" flipH="1">
            <a:off x="7008019" y="1918494"/>
            <a:ext cx="114300" cy="1306512"/>
          </a:xfrm>
          <a:prstGeom prst="curvedConnector3">
            <a:avLst>
              <a:gd name="adj1" fmla="val -20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073775" y="5257800"/>
            <a:ext cx="8604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Stack</a:t>
            </a:r>
          </a:p>
        </p:txBody>
      </p:sp>
      <p:cxnSp>
        <p:nvCxnSpPr>
          <p:cNvPr id="8200" name="AutoShape 8"/>
          <p:cNvCxnSpPr>
            <a:cxnSpLocks noChangeShapeType="1"/>
            <a:stCxn id="8199" idx="3"/>
            <a:endCxn id="8196" idx="1"/>
          </p:cNvCxnSpPr>
          <p:nvPr/>
        </p:nvCxnSpPr>
        <p:spPr bwMode="auto">
          <a:xfrm flipV="1">
            <a:off x="6934200" y="4324350"/>
            <a:ext cx="533400" cy="11620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25AD2-41CB-4236-93A0-F4341F52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8C8F7-06AA-4528-91F8-E5971C472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Definitions and uses</a:t>
            </a:r>
          </a:p>
          <a:p>
            <a:pPr lvl="1"/>
            <a:r>
              <a:rPr lang="en-CA" dirty="0"/>
              <a:t>Queues</a:t>
            </a:r>
          </a:p>
          <a:p>
            <a:pPr lvl="1"/>
            <a:r>
              <a:rPr lang="en-CA" dirty="0"/>
              <a:t>Stacks</a:t>
            </a:r>
          </a:p>
          <a:p>
            <a:pPr lvl="1"/>
            <a:r>
              <a:rPr lang="en-CA" dirty="0"/>
              <a:t>Priority Queues</a:t>
            </a:r>
          </a:p>
          <a:p>
            <a:r>
              <a:rPr lang="en-CA" dirty="0"/>
              <a:t>Implementations</a:t>
            </a:r>
          </a:p>
          <a:p>
            <a:pPr lvl="1"/>
            <a:r>
              <a:rPr lang="en-CA" dirty="0"/>
              <a:t>Queues and Stacks and Dequeues</a:t>
            </a:r>
          </a:p>
          <a:p>
            <a:pPr lvl="1"/>
            <a:r>
              <a:rPr lang="en-CA" dirty="0"/>
              <a:t>Priority Queues</a:t>
            </a:r>
          </a:p>
        </p:txBody>
      </p:sp>
    </p:spTree>
    <p:extLst>
      <p:ext uri="{BB962C8B-B14F-4D97-AF65-F5344CB8AC3E}">
        <p14:creationId xmlns:p14="http://schemas.microsoft.com/office/powerpoint/2010/main" val="3669043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Taking Newest Element: Stack</a:t>
            </a:r>
            <a:endParaRPr lang="en-US" altLang="en-US" dirty="0"/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6553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Generally arranged up &amp; down</a:t>
            </a:r>
          </a:p>
          <a:p>
            <a:pPr lvl="1">
              <a:defRPr/>
            </a:pPr>
            <a:r>
              <a:rPr lang="en-US" altLang="en-US" dirty="0"/>
              <a:t>“</a:t>
            </a:r>
            <a:r>
              <a:rPr lang="en-US" altLang="en-US" dirty="0" err="1"/>
              <a:t>topˮ</a:t>
            </a:r>
            <a:r>
              <a:rPr lang="en-US" altLang="en-US" dirty="0"/>
              <a:t> at the top</a:t>
            </a:r>
          </a:p>
          <a:p>
            <a:pPr lvl="1">
              <a:defRPr/>
            </a:pPr>
            <a:r>
              <a:rPr lang="en-US" altLang="en-US" dirty="0"/>
              <a:t>generally only see the top element</a:t>
            </a:r>
          </a:p>
          <a:p>
            <a:pPr>
              <a:defRPr/>
            </a:pPr>
            <a:r>
              <a:rPr lang="en-US" altLang="en-US" dirty="0"/>
              <a:t>Old items are </a:t>
            </a:r>
            <a:r>
              <a:rPr lang="en-US" altLang="en-US" i="1" dirty="0"/>
              <a:t>popped</a:t>
            </a:r>
            <a:r>
              <a:rPr lang="en-US" altLang="en-US" dirty="0"/>
              <a:t> off the stack</a:t>
            </a:r>
          </a:p>
          <a:p>
            <a:pPr lvl="1">
              <a:defRPr/>
            </a:pPr>
            <a:r>
              <a:rPr lang="en-US" altLang="en-US" dirty="0"/>
              <a:t>myStack.pop()</a:t>
            </a:r>
          </a:p>
          <a:p>
            <a:pPr>
              <a:defRPr/>
            </a:pPr>
            <a:r>
              <a:rPr lang="en-US" altLang="en-US" dirty="0"/>
              <a:t>New items are </a:t>
            </a:r>
            <a:r>
              <a:rPr lang="en-US" altLang="en-US" i="1" dirty="0"/>
              <a:t>pushed </a:t>
            </a:r>
            <a:r>
              <a:rPr lang="en-US" altLang="en-US" dirty="0"/>
              <a:t>onto the stack</a:t>
            </a:r>
          </a:p>
          <a:p>
            <a:pPr lvl="1">
              <a:defRPr/>
            </a:pPr>
            <a:r>
              <a:rPr lang="en-US" altLang="en-US" dirty="0" err="1"/>
              <a:t>myStack.push</a:t>
            </a:r>
            <a:r>
              <a:rPr lang="en-US" altLang="en-US" dirty="0"/>
              <a:t>(14)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467600" y="2994025"/>
            <a:ext cx="501650" cy="3025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en-US" dirty="0"/>
              <a:t>24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81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12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17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12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73775" y="2514600"/>
            <a:ext cx="6746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Top</a:t>
            </a:r>
          </a:p>
        </p:txBody>
      </p:sp>
      <p:cxnSp>
        <p:nvCxnSpPr>
          <p:cNvPr id="9222" name="AutoShape 6"/>
          <p:cNvCxnSpPr>
            <a:cxnSpLocks noChangeShapeType="1"/>
            <a:stCxn id="9221" idx="0"/>
            <a:endCxn id="9220" idx="0"/>
          </p:cNvCxnSpPr>
          <p:nvPr/>
        </p:nvCxnSpPr>
        <p:spPr bwMode="auto">
          <a:xfrm rot="5400000" flipV="1">
            <a:off x="6825456" y="2101057"/>
            <a:ext cx="479425" cy="1306512"/>
          </a:xfrm>
          <a:prstGeom prst="curvedConnector3">
            <a:avLst>
              <a:gd name="adj1" fmla="val -47681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73775" y="5257800"/>
            <a:ext cx="8604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Stack</a:t>
            </a:r>
          </a:p>
        </p:txBody>
      </p:sp>
      <p:cxnSp>
        <p:nvCxnSpPr>
          <p:cNvPr id="9224" name="AutoShape 8"/>
          <p:cNvCxnSpPr>
            <a:cxnSpLocks noChangeShapeType="1"/>
            <a:stCxn id="9223" idx="3"/>
            <a:endCxn id="9220" idx="1"/>
          </p:cNvCxnSpPr>
          <p:nvPr/>
        </p:nvCxnSpPr>
        <p:spPr bwMode="auto">
          <a:xfrm flipV="1">
            <a:off x="6934200" y="4506913"/>
            <a:ext cx="533400" cy="9794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Taking Newest Element: Stack</a:t>
            </a:r>
            <a:endParaRPr lang="en-US" altLang="en-US" dirty="0"/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6553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Generally arranged up &amp; down</a:t>
            </a:r>
          </a:p>
          <a:p>
            <a:pPr lvl="1">
              <a:defRPr/>
            </a:pPr>
            <a:r>
              <a:rPr lang="en-US" altLang="en-US" dirty="0"/>
              <a:t>“</a:t>
            </a:r>
            <a:r>
              <a:rPr lang="en-US" altLang="en-US" dirty="0" err="1"/>
              <a:t>topˮ</a:t>
            </a:r>
            <a:r>
              <a:rPr lang="en-US" altLang="en-US" dirty="0"/>
              <a:t> at the top</a:t>
            </a:r>
          </a:p>
          <a:p>
            <a:pPr lvl="1">
              <a:defRPr/>
            </a:pPr>
            <a:r>
              <a:rPr lang="en-US" altLang="en-US" dirty="0"/>
              <a:t>generally only see the top element</a:t>
            </a:r>
          </a:p>
          <a:p>
            <a:pPr>
              <a:defRPr/>
            </a:pPr>
            <a:r>
              <a:rPr lang="en-US" altLang="en-US" dirty="0"/>
              <a:t>Old items are </a:t>
            </a:r>
            <a:r>
              <a:rPr lang="en-US" altLang="en-US" i="1" dirty="0"/>
              <a:t>popped</a:t>
            </a:r>
            <a:r>
              <a:rPr lang="en-US" altLang="en-US" dirty="0"/>
              <a:t> off the stack</a:t>
            </a:r>
          </a:p>
          <a:p>
            <a:pPr lvl="1">
              <a:defRPr/>
            </a:pPr>
            <a:r>
              <a:rPr lang="en-US" altLang="en-US" dirty="0"/>
              <a:t>myStack.pop()</a:t>
            </a:r>
          </a:p>
          <a:p>
            <a:pPr>
              <a:defRPr/>
            </a:pPr>
            <a:r>
              <a:rPr lang="en-US" altLang="en-US" dirty="0"/>
              <a:t>New items are </a:t>
            </a:r>
            <a:r>
              <a:rPr lang="en-US" altLang="en-US" i="1" dirty="0"/>
              <a:t>pushed </a:t>
            </a:r>
            <a:r>
              <a:rPr lang="en-US" altLang="en-US" dirty="0"/>
              <a:t>onto the stack</a:t>
            </a:r>
          </a:p>
          <a:p>
            <a:pPr lvl="1">
              <a:defRPr/>
            </a:pPr>
            <a:r>
              <a:rPr lang="en-US" altLang="en-US" dirty="0" err="1"/>
              <a:t>myStack.push</a:t>
            </a:r>
            <a:r>
              <a:rPr lang="en-US" altLang="en-US" dirty="0"/>
              <a:t>(14)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467600" y="2628900"/>
            <a:ext cx="501650" cy="3390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en-US" dirty="0"/>
              <a:t>14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24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81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12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17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12</a:t>
            </a:r>
          </a:p>
          <a:p>
            <a:pPr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073775" y="2514600"/>
            <a:ext cx="6746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Top</a:t>
            </a:r>
          </a:p>
        </p:txBody>
      </p:sp>
      <p:cxnSp>
        <p:nvCxnSpPr>
          <p:cNvPr id="10246" name="AutoShape 6"/>
          <p:cNvCxnSpPr>
            <a:cxnSpLocks noChangeShapeType="1"/>
            <a:stCxn id="10245" idx="0"/>
            <a:endCxn id="10244" idx="0"/>
          </p:cNvCxnSpPr>
          <p:nvPr/>
        </p:nvCxnSpPr>
        <p:spPr bwMode="auto">
          <a:xfrm rot="5400000" flipV="1">
            <a:off x="7008019" y="1918494"/>
            <a:ext cx="114300" cy="1306512"/>
          </a:xfrm>
          <a:prstGeom prst="curvedConnector3">
            <a:avLst>
              <a:gd name="adj1" fmla="val -20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73775" y="5257800"/>
            <a:ext cx="8604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Stack</a:t>
            </a:r>
          </a:p>
        </p:txBody>
      </p:sp>
      <p:cxnSp>
        <p:nvCxnSpPr>
          <p:cNvPr id="10248" name="AutoShape 8"/>
          <p:cNvCxnSpPr>
            <a:cxnSpLocks noChangeShapeType="1"/>
            <a:stCxn id="10247" idx="3"/>
            <a:endCxn id="10244" idx="1"/>
          </p:cNvCxnSpPr>
          <p:nvPr/>
        </p:nvCxnSpPr>
        <p:spPr bwMode="auto">
          <a:xfrm flipV="1">
            <a:off x="6934200" y="4324350"/>
            <a:ext cx="533400" cy="11620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Exercise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Draw the </a:t>
            </a:r>
            <a:r>
              <a:rPr lang="en-US" altLang="en-US" i="1" dirty="0"/>
              <a:t>stacks</a:t>
            </a:r>
            <a:r>
              <a:rPr lang="en-US" altLang="en-US" dirty="0"/>
              <a:t> that result from the following operations. Start with empty each time.  Also, make a list of the items popped.</a:t>
            </a:r>
          </a:p>
          <a:p>
            <a:pPr lvl="1">
              <a:defRPr/>
            </a:pPr>
            <a:r>
              <a:rPr lang="en-US" altLang="en-US" sz="2400" dirty="0"/>
              <a:t>push A, push B, push C, pop, push D, pop, pop</a:t>
            </a:r>
          </a:p>
          <a:p>
            <a:pPr lvl="1">
              <a:defRPr/>
            </a:pPr>
            <a:r>
              <a:rPr lang="en-US" altLang="en-US" sz="2400" dirty="0"/>
              <a:t>push 1, push 2, pop, pop, push 3, push 4, pop</a:t>
            </a:r>
          </a:p>
          <a:p>
            <a:pPr lvl="1">
              <a:defRPr/>
            </a:pPr>
            <a:r>
              <a:rPr lang="en-US" altLang="en-US" sz="2400" dirty="0"/>
              <a:t>push 1, push 2, push 3, push 4, pop, pop, pop, pop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D4D01-4602-4916-95DD-0989647E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Using Stacks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397A2-9ED9-4230-B3DA-68832DC50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en-US" sz="3200" dirty="0"/>
              <a:t>Depth first search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sz="3200" dirty="0"/>
              <a:t>Pre/postfix expressions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dirty="0"/>
              <a:t>Conversion to pre/postfix from infix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sz="3200" dirty="0"/>
              <a:t>Procedure Activation Records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sz="3200" dirty="0"/>
              <a:t>Circuit design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sz="3200" dirty="0"/>
              <a:t>Equivalence classes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sz="3200" dirty="0"/>
              <a:t>Balancing brackets</a:t>
            </a:r>
          </a:p>
        </p:txBody>
      </p:sp>
    </p:spTree>
    <p:extLst>
      <p:ext uri="{BB962C8B-B14F-4D97-AF65-F5344CB8AC3E}">
        <p14:creationId xmlns:p14="http://schemas.microsoft.com/office/powerpoint/2010/main" val="352399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Balancing Brackets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Want to know if a string has the right number of closing brackets/parentheses/</a:t>
            </a:r>
            <a:r>
              <a:rPr lang="en-US" altLang="en-US" i="1" dirty="0"/>
              <a:t>etc</a:t>
            </a:r>
            <a:r>
              <a:rPr lang="en-US" altLang="en-US" dirty="0"/>
              <a:t>.</a:t>
            </a:r>
          </a:p>
          <a:p>
            <a:pPr>
              <a:defRPr/>
            </a:pPr>
            <a:r>
              <a:rPr lang="en-US" altLang="en-US" dirty="0"/>
              <a:t>Each closing item must match opening item</a:t>
            </a:r>
          </a:p>
          <a:p>
            <a:pPr lvl="1">
              <a:defRPr/>
            </a:pPr>
            <a:r>
              <a:rPr lang="en-US" altLang="en-US" dirty="0"/>
              <a:t>] for [, ) for (, </a:t>
            </a:r>
            <a:r>
              <a:rPr lang="en-US" altLang="en-US" i="1" dirty="0"/>
              <a:t>etc</a:t>
            </a:r>
            <a:r>
              <a:rPr lang="en-US" altLang="en-US" dirty="0"/>
              <a:t>.</a:t>
            </a:r>
          </a:p>
          <a:p>
            <a:pPr>
              <a:defRPr/>
            </a:pPr>
            <a:r>
              <a:rPr lang="en-US" altLang="en-US" dirty="0"/>
              <a:t>Nesting may be involved</a:t>
            </a:r>
          </a:p>
          <a:p>
            <a:pPr lvl="1">
              <a:defRPr/>
            </a:pPr>
            <a:r>
              <a:rPr lang="en-US" altLang="en-US" dirty="0"/>
              <a:t>“{a(1, 2), b([c, d]), {e, f, [(g), ((h))]}}”</a:t>
            </a:r>
          </a:p>
          <a:p>
            <a:pPr lvl="1">
              <a:defRPr/>
            </a:pPr>
            <a:r>
              <a:rPr lang="en-US" altLang="en-US" dirty="0"/>
              <a:t>“(1, [2, 3, ([4, (5, 6), {7,8})])])”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Method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Scan the string one character at a time</a:t>
            </a:r>
          </a:p>
          <a:p>
            <a:pPr lvl="1">
              <a:defRPr/>
            </a:pPr>
            <a:r>
              <a:rPr lang="en-US" altLang="en-US"/>
              <a:t>stack up opening brackets as you see them</a:t>
            </a:r>
          </a:p>
          <a:p>
            <a:pPr lvl="1">
              <a:defRPr/>
            </a:pPr>
            <a:r>
              <a:rPr lang="en-US" altLang="en-US"/>
              <a:t>when you see a closing bracket, pop a bracket off the top &amp; make sure it matches</a:t>
            </a:r>
          </a:p>
          <a:p>
            <a:pPr>
              <a:defRPr/>
            </a:pPr>
            <a:r>
              <a:rPr lang="en-US" altLang="en-US"/>
              <a:t>Return false if:</a:t>
            </a:r>
          </a:p>
          <a:p>
            <a:pPr lvl="1">
              <a:defRPr/>
            </a:pPr>
            <a:r>
              <a:rPr lang="en-US" altLang="en-US"/>
              <a:t>try to pop from an empty stack</a:t>
            </a:r>
          </a:p>
          <a:p>
            <a:pPr lvl="1">
              <a:defRPr/>
            </a:pPr>
            <a:r>
              <a:rPr lang="en-US" altLang="en-US"/>
              <a:t>popped bracket doesn’t match</a:t>
            </a:r>
          </a:p>
          <a:p>
            <a:pPr lvl="1">
              <a:defRPr/>
            </a:pPr>
            <a:r>
              <a:rPr lang="en-US" altLang="en-US"/>
              <a:t>procedure ends with non-empty stack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Trace Execution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“{a(1, 2), b([c, d]), {e, f, [(g), ((h))]}}”</a:t>
            </a:r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1333500" y="4813300"/>
            <a:ext cx="3429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{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1714500" y="4448175"/>
            <a:ext cx="342900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(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88" name="Rectangle 8"/>
          <p:cNvSpPr>
            <a:spLocks noChangeArrowheads="1"/>
          </p:cNvSpPr>
          <p:nvPr/>
        </p:nvSpPr>
        <p:spPr bwMode="auto">
          <a:xfrm>
            <a:off x="2095500" y="4813300"/>
            <a:ext cx="3429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{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476500" y="4448175"/>
            <a:ext cx="342900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(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0" name="Rectangle 10"/>
          <p:cNvSpPr>
            <a:spLocks noChangeArrowheads="1"/>
          </p:cNvSpPr>
          <p:nvPr/>
        </p:nvSpPr>
        <p:spPr bwMode="auto">
          <a:xfrm>
            <a:off x="2857500" y="4083050"/>
            <a:ext cx="342900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[</a:t>
            </a:r>
          </a:p>
          <a:p>
            <a:r>
              <a:rPr lang="en-US" altLang="en-US"/>
              <a:t>(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1" name="Rectangle 11"/>
          <p:cNvSpPr>
            <a:spLocks noChangeArrowheads="1"/>
          </p:cNvSpPr>
          <p:nvPr/>
        </p:nvSpPr>
        <p:spPr bwMode="auto">
          <a:xfrm>
            <a:off x="3238500" y="4448175"/>
            <a:ext cx="342900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(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2" name="Rectangle 12"/>
          <p:cNvSpPr>
            <a:spLocks noChangeArrowheads="1"/>
          </p:cNvSpPr>
          <p:nvPr/>
        </p:nvSpPr>
        <p:spPr bwMode="auto">
          <a:xfrm>
            <a:off x="3619500" y="4813300"/>
            <a:ext cx="3429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{</a:t>
            </a:r>
          </a:p>
        </p:txBody>
      </p:sp>
      <p:sp>
        <p:nvSpPr>
          <p:cNvPr id="353293" name="Rectangle 13"/>
          <p:cNvSpPr>
            <a:spLocks noChangeArrowheads="1"/>
          </p:cNvSpPr>
          <p:nvPr/>
        </p:nvSpPr>
        <p:spPr bwMode="auto">
          <a:xfrm>
            <a:off x="4000500" y="4448175"/>
            <a:ext cx="342900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4" name="Rectangle 14"/>
          <p:cNvSpPr>
            <a:spLocks noChangeArrowheads="1"/>
          </p:cNvSpPr>
          <p:nvPr/>
        </p:nvSpPr>
        <p:spPr bwMode="auto">
          <a:xfrm>
            <a:off x="4381500" y="4083050"/>
            <a:ext cx="342900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[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5" name="Rectangle 15"/>
          <p:cNvSpPr>
            <a:spLocks noChangeArrowheads="1"/>
          </p:cNvSpPr>
          <p:nvPr/>
        </p:nvSpPr>
        <p:spPr bwMode="auto">
          <a:xfrm>
            <a:off x="4762500" y="3717925"/>
            <a:ext cx="342900" cy="15652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(</a:t>
            </a:r>
          </a:p>
          <a:p>
            <a:r>
              <a:rPr lang="en-US" altLang="en-US"/>
              <a:t>[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6" name="Rectangle 16"/>
          <p:cNvSpPr>
            <a:spLocks noChangeArrowheads="1"/>
          </p:cNvSpPr>
          <p:nvPr/>
        </p:nvSpPr>
        <p:spPr bwMode="auto">
          <a:xfrm>
            <a:off x="5143500" y="4083050"/>
            <a:ext cx="342900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[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7" name="Rectangle 17"/>
          <p:cNvSpPr>
            <a:spLocks noChangeArrowheads="1"/>
          </p:cNvSpPr>
          <p:nvPr/>
        </p:nvSpPr>
        <p:spPr bwMode="auto">
          <a:xfrm>
            <a:off x="5524500" y="3717925"/>
            <a:ext cx="342900" cy="15652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(</a:t>
            </a:r>
          </a:p>
          <a:p>
            <a:r>
              <a:rPr lang="en-US" altLang="en-US"/>
              <a:t>[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8" name="Rectangle 18"/>
          <p:cNvSpPr>
            <a:spLocks noChangeArrowheads="1"/>
          </p:cNvSpPr>
          <p:nvPr/>
        </p:nvSpPr>
        <p:spPr bwMode="auto">
          <a:xfrm>
            <a:off x="5905500" y="3352800"/>
            <a:ext cx="342900" cy="1930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(</a:t>
            </a:r>
          </a:p>
          <a:p>
            <a:r>
              <a:rPr lang="en-US" altLang="en-US"/>
              <a:t>(</a:t>
            </a:r>
          </a:p>
          <a:p>
            <a:r>
              <a:rPr lang="en-US" altLang="en-US"/>
              <a:t>[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299" name="Rectangle 19"/>
          <p:cNvSpPr>
            <a:spLocks noChangeArrowheads="1"/>
          </p:cNvSpPr>
          <p:nvPr/>
        </p:nvSpPr>
        <p:spPr bwMode="auto">
          <a:xfrm>
            <a:off x="6286500" y="3717925"/>
            <a:ext cx="342900" cy="15652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(</a:t>
            </a:r>
          </a:p>
          <a:p>
            <a:r>
              <a:rPr lang="en-US" altLang="en-US"/>
              <a:t>[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300" name="Rectangle 20"/>
          <p:cNvSpPr>
            <a:spLocks noChangeArrowheads="1"/>
          </p:cNvSpPr>
          <p:nvPr/>
        </p:nvSpPr>
        <p:spPr bwMode="auto">
          <a:xfrm>
            <a:off x="6667500" y="4083050"/>
            <a:ext cx="342900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[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301" name="Rectangle 21"/>
          <p:cNvSpPr>
            <a:spLocks noChangeArrowheads="1"/>
          </p:cNvSpPr>
          <p:nvPr/>
        </p:nvSpPr>
        <p:spPr bwMode="auto">
          <a:xfrm>
            <a:off x="7048500" y="4448175"/>
            <a:ext cx="342900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{</a:t>
            </a:r>
          </a:p>
          <a:p>
            <a:r>
              <a:rPr lang="en-US" altLang="en-US"/>
              <a:t>{</a:t>
            </a:r>
          </a:p>
        </p:txBody>
      </p:sp>
      <p:sp>
        <p:nvSpPr>
          <p:cNvPr id="353302" name="Rectangle 22"/>
          <p:cNvSpPr>
            <a:spLocks noChangeArrowheads="1"/>
          </p:cNvSpPr>
          <p:nvPr/>
        </p:nvSpPr>
        <p:spPr bwMode="auto">
          <a:xfrm>
            <a:off x="7429500" y="4813300"/>
            <a:ext cx="3429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{</a:t>
            </a:r>
          </a:p>
        </p:txBody>
      </p:sp>
      <p:sp>
        <p:nvSpPr>
          <p:cNvPr id="353305" name="Text Box 25"/>
          <p:cNvSpPr txBox="1">
            <a:spLocks noChangeArrowheads="1"/>
          </p:cNvSpPr>
          <p:nvPr/>
        </p:nvSpPr>
        <p:spPr bwMode="auto">
          <a:xfrm>
            <a:off x="1066800" y="5257800"/>
            <a:ext cx="330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{</a:t>
            </a:r>
          </a:p>
        </p:txBody>
      </p:sp>
      <p:sp>
        <p:nvSpPr>
          <p:cNvPr id="353306" name="Text Box 26"/>
          <p:cNvSpPr txBox="1">
            <a:spLocks noChangeArrowheads="1"/>
          </p:cNvSpPr>
          <p:nvPr/>
        </p:nvSpPr>
        <p:spPr bwMode="auto">
          <a:xfrm>
            <a:off x="1492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3307" name="Text Box 27"/>
          <p:cNvSpPr txBox="1">
            <a:spLocks noChangeArrowheads="1"/>
          </p:cNvSpPr>
          <p:nvPr/>
        </p:nvSpPr>
        <p:spPr bwMode="auto">
          <a:xfrm>
            <a:off x="1873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53308" name="Text Box 28"/>
          <p:cNvSpPr txBox="1">
            <a:spLocks noChangeArrowheads="1"/>
          </p:cNvSpPr>
          <p:nvPr/>
        </p:nvSpPr>
        <p:spPr bwMode="auto">
          <a:xfrm>
            <a:off x="2254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3309" name="Text Box 29"/>
          <p:cNvSpPr txBox="1">
            <a:spLocks noChangeArrowheads="1"/>
          </p:cNvSpPr>
          <p:nvPr/>
        </p:nvSpPr>
        <p:spPr bwMode="auto">
          <a:xfrm>
            <a:off x="2635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[</a:t>
            </a:r>
          </a:p>
        </p:txBody>
      </p:sp>
      <p:sp>
        <p:nvSpPr>
          <p:cNvPr id="353310" name="Text Box 30"/>
          <p:cNvSpPr txBox="1">
            <a:spLocks noChangeArrowheads="1"/>
          </p:cNvSpPr>
          <p:nvPr/>
        </p:nvSpPr>
        <p:spPr bwMode="auto">
          <a:xfrm>
            <a:off x="3017838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]</a:t>
            </a:r>
          </a:p>
        </p:txBody>
      </p:sp>
      <p:sp>
        <p:nvSpPr>
          <p:cNvPr id="353311" name="Text Box 31"/>
          <p:cNvSpPr txBox="1">
            <a:spLocks noChangeArrowheads="1"/>
          </p:cNvSpPr>
          <p:nvPr/>
        </p:nvSpPr>
        <p:spPr bwMode="auto">
          <a:xfrm>
            <a:off x="3398838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3779838" y="5257800"/>
            <a:ext cx="330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{</a:t>
            </a: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4205288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[</a:t>
            </a:r>
          </a:p>
        </p:txBody>
      </p:sp>
      <p:sp>
        <p:nvSpPr>
          <p:cNvPr id="353314" name="Text Box 34"/>
          <p:cNvSpPr txBox="1">
            <a:spLocks noChangeArrowheads="1"/>
          </p:cNvSpPr>
          <p:nvPr/>
        </p:nvSpPr>
        <p:spPr bwMode="auto">
          <a:xfrm>
            <a:off x="4587875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3315" name="Text Box 35"/>
          <p:cNvSpPr txBox="1">
            <a:spLocks noChangeArrowheads="1"/>
          </p:cNvSpPr>
          <p:nvPr/>
        </p:nvSpPr>
        <p:spPr bwMode="auto">
          <a:xfrm>
            <a:off x="4968875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53316" name="Text Box 36"/>
          <p:cNvSpPr txBox="1">
            <a:spLocks noChangeArrowheads="1"/>
          </p:cNvSpPr>
          <p:nvPr/>
        </p:nvSpPr>
        <p:spPr bwMode="auto">
          <a:xfrm>
            <a:off x="5349875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3317" name="Text Box 37"/>
          <p:cNvSpPr txBox="1">
            <a:spLocks noChangeArrowheads="1"/>
          </p:cNvSpPr>
          <p:nvPr/>
        </p:nvSpPr>
        <p:spPr bwMode="auto">
          <a:xfrm>
            <a:off x="5730875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3318" name="Text Box 38"/>
          <p:cNvSpPr txBox="1">
            <a:spLocks noChangeArrowheads="1"/>
          </p:cNvSpPr>
          <p:nvPr/>
        </p:nvSpPr>
        <p:spPr bwMode="auto">
          <a:xfrm>
            <a:off x="6113463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53319" name="Text Box 39"/>
          <p:cNvSpPr txBox="1">
            <a:spLocks noChangeArrowheads="1"/>
          </p:cNvSpPr>
          <p:nvPr/>
        </p:nvSpPr>
        <p:spPr bwMode="auto">
          <a:xfrm>
            <a:off x="6494463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53320" name="Text Box 40"/>
          <p:cNvSpPr txBox="1">
            <a:spLocks noChangeArrowheads="1"/>
          </p:cNvSpPr>
          <p:nvPr/>
        </p:nvSpPr>
        <p:spPr bwMode="auto">
          <a:xfrm>
            <a:off x="6875463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]</a:t>
            </a:r>
          </a:p>
        </p:txBody>
      </p:sp>
      <p:sp>
        <p:nvSpPr>
          <p:cNvPr id="353321" name="Text Box 41"/>
          <p:cNvSpPr txBox="1">
            <a:spLocks noChangeArrowheads="1"/>
          </p:cNvSpPr>
          <p:nvPr/>
        </p:nvSpPr>
        <p:spPr bwMode="auto">
          <a:xfrm>
            <a:off x="7256463" y="5257800"/>
            <a:ext cx="330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353322" name="Text Box 42"/>
          <p:cNvSpPr txBox="1">
            <a:spLocks noChangeArrowheads="1"/>
          </p:cNvSpPr>
          <p:nvPr/>
        </p:nvSpPr>
        <p:spPr bwMode="auto">
          <a:xfrm>
            <a:off x="7683500" y="5257800"/>
            <a:ext cx="330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353323" name="Rectangle 43"/>
          <p:cNvSpPr>
            <a:spLocks noChangeArrowheads="1"/>
          </p:cNvSpPr>
          <p:nvPr/>
        </p:nvSpPr>
        <p:spPr bwMode="auto">
          <a:xfrm>
            <a:off x="1217613" y="2590800"/>
            <a:ext cx="6173787" cy="5794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solidFill>
                  <a:schemeClr val="bg2"/>
                </a:solidFill>
              </a:rPr>
              <a:t>{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a</a:t>
            </a:r>
            <a:r>
              <a:rPr lang="en-US" altLang="en-US" sz="3200" dirty="0">
                <a:solidFill>
                  <a:schemeClr val="bg2"/>
                </a:solidFill>
              </a:rPr>
              <a:t>(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1, 2</a:t>
            </a:r>
            <a:r>
              <a:rPr lang="en-US" altLang="en-US" sz="3200" dirty="0">
                <a:solidFill>
                  <a:schemeClr val="bg2"/>
                </a:solidFill>
              </a:rPr>
              <a:t>)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, b</a:t>
            </a:r>
            <a:r>
              <a:rPr lang="en-US" altLang="en-US" sz="3200" dirty="0">
                <a:solidFill>
                  <a:schemeClr val="bg2"/>
                </a:solidFill>
              </a:rPr>
              <a:t>([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c, d</a:t>
            </a:r>
            <a:r>
              <a:rPr lang="en-US" altLang="en-US" sz="3200" dirty="0">
                <a:solidFill>
                  <a:schemeClr val="bg2"/>
                </a:solidFill>
              </a:rPr>
              <a:t>])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,</a:t>
            </a:r>
            <a:r>
              <a:rPr lang="en-US" altLang="en-US" sz="3200" dirty="0">
                <a:solidFill>
                  <a:schemeClr val="bg2"/>
                </a:solidFill>
              </a:rPr>
              <a:t> {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e, f,</a:t>
            </a:r>
            <a:r>
              <a:rPr lang="en-US" altLang="en-US" sz="3200" dirty="0">
                <a:solidFill>
                  <a:schemeClr val="bg2"/>
                </a:solidFill>
              </a:rPr>
              <a:t> [(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g</a:t>
            </a:r>
            <a:r>
              <a:rPr lang="en-US" altLang="en-US" sz="3200" dirty="0">
                <a:solidFill>
                  <a:schemeClr val="bg2"/>
                </a:solidFill>
              </a:rPr>
              <a:t>)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,</a:t>
            </a:r>
            <a:r>
              <a:rPr lang="en-US" altLang="en-US" sz="3200" dirty="0">
                <a:solidFill>
                  <a:schemeClr val="bg2"/>
                </a:solidFill>
              </a:rPr>
              <a:t> ((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h</a:t>
            </a:r>
            <a:r>
              <a:rPr lang="en-US" altLang="en-US" sz="3200" dirty="0">
                <a:solidFill>
                  <a:schemeClr val="bg2"/>
                </a:solidFill>
              </a:rPr>
              <a:t>))]}}</a:t>
            </a:r>
          </a:p>
        </p:txBody>
      </p:sp>
      <p:sp>
        <p:nvSpPr>
          <p:cNvPr id="353324" name="Text Box 44"/>
          <p:cNvSpPr txBox="1">
            <a:spLocks noChangeArrowheads="1"/>
          </p:cNvSpPr>
          <p:nvPr/>
        </p:nvSpPr>
        <p:spPr bwMode="auto">
          <a:xfrm>
            <a:off x="4416425" y="5943600"/>
            <a:ext cx="35083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i="1">
                <a:solidFill>
                  <a:schemeClr val="accent1"/>
                </a:solidFill>
              </a:rPr>
              <a:t>Stack is empty:  return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3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3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3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3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3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3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3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3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3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53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3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5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5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5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5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5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5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5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5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35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35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5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35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5" grpId="0" animBg="1" autoUpdateAnimBg="0"/>
      <p:bldP spid="353287" grpId="0" animBg="1" autoUpdateAnimBg="0"/>
      <p:bldP spid="353288" grpId="0" animBg="1" autoUpdateAnimBg="0"/>
      <p:bldP spid="353289" grpId="0" animBg="1" autoUpdateAnimBg="0"/>
      <p:bldP spid="353290" grpId="0" animBg="1" autoUpdateAnimBg="0"/>
      <p:bldP spid="353291" grpId="0" animBg="1" autoUpdateAnimBg="0"/>
      <p:bldP spid="353292" grpId="0" animBg="1" autoUpdateAnimBg="0"/>
      <p:bldP spid="353293" grpId="0" animBg="1" autoUpdateAnimBg="0"/>
      <p:bldP spid="353294" grpId="0" animBg="1" autoUpdateAnimBg="0"/>
      <p:bldP spid="353295" grpId="0" animBg="1" autoUpdateAnimBg="0"/>
      <p:bldP spid="353296" grpId="0" animBg="1" autoUpdateAnimBg="0"/>
      <p:bldP spid="353297" grpId="0" animBg="1" autoUpdateAnimBg="0"/>
      <p:bldP spid="353298" grpId="0" animBg="1" autoUpdateAnimBg="0"/>
      <p:bldP spid="353299" grpId="0" animBg="1" autoUpdateAnimBg="0"/>
      <p:bldP spid="353300" grpId="0" animBg="1" autoUpdateAnimBg="0"/>
      <p:bldP spid="353301" grpId="0" animBg="1" autoUpdateAnimBg="0"/>
      <p:bldP spid="353302" grpId="0" animBg="1" autoUpdateAnimBg="0"/>
      <p:bldP spid="353305" grpId="0" build="p" autoUpdateAnimBg="0"/>
      <p:bldP spid="353306" grpId="0" build="p" autoUpdateAnimBg="0"/>
      <p:bldP spid="353307" grpId="0" build="p" autoUpdateAnimBg="0"/>
      <p:bldP spid="353308" grpId="0" build="p" autoUpdateAnimBg="0"/>
      <p:bldP spid="353309" grpId="0" build="p" autoUpdateAnimBg="0"/>
      <p:bldP spid="353310" grpId="0" build="p" autoUpdateAnimBg="0"/>
      <p:bldP spid="353311" grpId="0" build="p" autoUpdateAnimBg="0"/>
      <p:bldP spid="353312" grpId="0" build="p" autoUpdateAnimBg="0"/>
      <p:bldP spid="353313" grpId="0" build="p" autoUpdateAnimBg="0"/>
      <p:bldP spid="353314" grpId="0" build="p" autoUpdateAnimBg="0"/>
      <p:bldP spid="353315" grpId="0" build="p" autoUpdateAnimBg="0"/>
      <p:bldP spid="353316" grpId="0" build="p" autoUpdateAnimBg="0"/>
      <p:bldP spid="353317" grpId="0" build="p" autoUpdateAnimBg="0"/>
      <p:bldP spid="353318" grpId="0" build="p" autoUpdateAnimBg="0"/>
      <p:bldP spid="353319" grpId="0" build="p" autoUpdateAnimBg="0"/>
      <p:bldP spid="353320" grpId="0" build="p" autoUpdateAnimBg="0"/>
      <p:bldP spid="353321" grpId="0" build="p" autoUpdateAnimBg="0"/>
      <p:bldP spid="353322" grpId="0" build="p" autoUpdateAnimBg="0"/>
      <p:bldP spid="35332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Trace Execution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“(1, [2, 3, ([4, (5, 6), {7,8})])])”</a:t>
            </a:r>
          </a:p>
        </p:txBody>
      </p:sp>
      <p:sp>
        <p:nvSpPr>
          <p:cNvPr id="354308" name="Rectangle 4"/>
          <p:cNvSpPr>
            <a:spLocks noChangeArrowheads="1"/>
          </p:cNvSpPr>
          <p:nvPr/>
        </p:nvSpPr>
        <p:spPr bwMode="auto">
          <a:xfrm>
            <a:off x="1355725" y="4737100"/>
            <a:ext cx="298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09" name="Rectangle 5"/>
          <p:cNvSpPr>
            <a:spLocks noChangeArrowheads="1"/>
          </p:cNvSpPr>
          <p:nvPr/>
        </p:nvSpPr>
        <p:spPr bwMode="auto">
          <a:xfrm>
            <a:off x="1736725" y="4371975"/>
            <a:ext cx="298450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2117725" y="4006850"/>
            <a:ext cx="298450" cy="1200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2498725" y="3641725"/>
            <a:ext cx="298450" cy="15652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12" name="Rectangle 8"/>
          <p:cNvSpPr>
            <a:spLocks noChangeArrowheads="1"/>
          </p:cNvSpPr>
          <p:nvPr/>
        </p:nvSpPr>
        <p:spPr bwMode="auto">
          <a:xfrm>
            <a:off x="2879725" y="3276600"/>
            <a:ext cx="298450" cy="1930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3260725" y="3641725"/>
            <a:ext cx="298450" cy="15652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14" name="Rectangle 10"/>
          <p:cNvSpPr>
            <a:spLocks noChangeArrowheads="1"/>
          </p:cNvSpPr>
          <p:nvPr/>
        </p:nvSpPr>
        <p:spPr bwMode="auto">
          <a:xfrm>
            <a:off x="3619500" y="3276600"/>
            <a:ext cx="342900" cy="1930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{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15" name="Rectangle 11"/>
          <p:cNvSpPr>
            <a:spLocks noChangeArrowheads="1"/>
          </p:cNvSpPr>
          <p:nvPr/>
        </p:nvSpPr>
        <p:spPr bwMode="auto">
          <a:xfrm>
            <a:off x="4022725" y="3641725"/>
            <a:ext cx="298450" cy="15652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  <a:p>
            <a:r>
              <a:rPr lang="en-US" altLang="en-US">
                <a:solidFill>
                  <a:srgbClr val="FFFF00"/>
                </a:solidFill>
              </a:rPr>
              <a:t>[</a:t>
            </a:r>
          </a:p>
          <a:p>
            <a:r>
              <a:rPr lang="en-US" altLang="en-US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354325" name="Text Box 21"/>
          <p:cNvSpPr txBox="1">
            <a:spLocks noChangeArrowheads="1"/>
          </p:cNvSpPr>
          <p:nvPr/>
        </p:nvSpPr>
        <p:spPr bwMode="auto">
          <a:xfrm>
            <a:off x="1089025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1492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[</a:t>
            </a:r>
          </a:p>
        </p:txBody>
      </p:sp>
      <p:sp>
        <p:nvSpPr>
          <p:cNvPr id="354327" name="Text Box 23"/>
          <p:cNvSpPr txBox="1">
            <a:spLocks noChangeArrowheads="1"/>
          </p:cNvSpPr>
          <p:nvPr/>
        </p:nvSpPr>
        <p:spPr bwMode="auto">
          <a:xfrm>
            <a:off x="1873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4328" name="Text Box 24"/>
          <p:cNvSpPr txBox="1">
            <a:spLocks noChangeArrowheads="1"/>
          </p:cNvSpPr>
          <p:nvPr/>
        </p:nvSpPr>
        <p:spPr bwMode="auto">
          <a:xfrm>
            <a:off x="2254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[</a:t>
            </a:r>
          </a:p>
        </p:txBody>
      </p:sp>
      <p:sp>
        <p:nvSpPr>
          <p:cNvPr id="354329" name="Text Box 25"/>
          <p:cNvSpPr txBox="1">
            <a:spLocks noChangeArrowheads="1"/>
          </p:cNvSpPr>
          <p:nvPr/>
        </p:nvSpPr>
        <p:spPr bwMode="auto">
          <a:xfrm>
            <a:off x="2635250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(</a:t>
            </a:r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3017838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54331" name="Text Box 27"/>
          <p:cNvSpPr txBox="1">
            <a:spLocks noChangeArrowheads="1"/>
          </p:cNvSpPr>
          <p:nvPr/>
        </p:nvSpPr>
        <p:spPr bwMode="auto">
          <a:xfrm>
            <a:off x="3376613" y="5257800"/>
            <a:ext cx="330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{</a:t>
            </a:r>
          </a:p>
        </p:txBody>
      </p:sp>
      <p:sp>
        <p:nvSpPr>
          <p:cNvPr id="354332" name="Text Box 28"/>
          <p:cNvSpPr txBox="1">
            <a:spLocks noChangeArrowheads="1"/>
          </p:cNvSpPr>
          <p:nvPr/>
        </p:nvSpPr>
        <p:spPr bwMode="auto">
          <a:xfrm>
            <a:off x="3779838" y="5257800"/>
            <a:ext cx="330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354333" name="Text Box 29"/>
          <p:cNvSpPr txBox="1">
            <a:spLocks noChangeArrowheads="1"/>
          </p:cNvSpPr>
          <p:nvPr/>
        </p:nvSpPr>
        <p:spPr bwMode="auto">
          <a:xfrm>
            <a:off x="4205288" y="5257800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54343" name="Rectangle 39"/>
          <p:cNvSpPr>
            <a:spLocks noChangeArrowheads="1"/>
          </p:cNvSpPr>
          <p:nvPr/>
        </p:nvSpPr>
        <p:spPr bwMode="auto">
          <a:xfrm>
            <a:off x="1219200" y="2590800"/>
            <a:ext cx="5005388" cy="5794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solidFill>
                  <a:schemeClr val="bg2"/>
                </a:solidFill>
              </a:rPr>
              <a:t>(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1, </a:t>
            </a:r>
            <a:r>
              <a:rPr lang="en-US" altLang="en-US" sz="3200" dirty="0">
                <a:solidFill>
                  <a:schemeClr val="bg2"/>
                </a:solidFill>
              </a:rPr>
              <a:t>[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2, 3, </a:t>
            </a:r>
            <a:r>
              <a:rPr lang="en-US" altLang="en-US" sz="3200" dirty="0">
                <a:solidFill>
                  <a:schemeClr val="bg2"/>
                </a:solidFill>
              </a:rPr>
              <a:t>([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4,</a:t>
            </a:r>
            <a:r>
              <a:rPr lang="en-US" altLang="en-US" sz="3200" dirty="0">
                <a:solidFill>
                  <a:schemeClr val="bg2"/>
                </a:solidFill>
              </a:rPr>
              <a:t> (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5, 6</a:t>
            </a:r>
            <a:r>
              <a:rPr lang="en-US" altLang="en-US" sz="3200" dirty="0">
                <a:solidFill>
                  <a:schemeClr val="bg2"/>
                </a:solidFill>
              </a:rPr>
              <a:t>)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,</a:t>
            </a:r>
            <a:r>
              <a:rPr lang="en-US" altLang="en-US" sz="3200" dirty="0">
                <a:solidFill>
                  <a:schemeClr val="bg2"/>
                </a:solidFill>
              </a:rPr>
              <a:t> {</a:t>
            </a:r>
            <a:r>
              <a:rPr lang="en-US" altLang="en-US" sz="3200" dirty="0">
                <a:solidFill>
                  <a:schemeClr val="tx2">
                    <a:lumMod val="85000"/>
                  </a:schemeClr>
                </a:solidFill>
              </a:rPr>
              <a:t>7,8</a:t>
            </a:r>
            <a:r>
              <a:rPr lang="en-US" altLang="en-US" sz="3200" dirty="0">
                <a:solidFill>
                  <a:schemeClr val="bg2"/>
                </a:solidFill>
              </a:rPr>
              <a:t>})])])</a:t>
            </a:r>
          </a:p>
        </p:txBody>
      </p:sp>
      <p:sp>
        <p:nvSpPr>
          <p:cNvPr id="354344" name="Text Box 40"/>
          <p:cNvSpPr txBox="1">
            <a:spLocks noChangeArrowheads="1"/>
          </p:cNvSpPr>
          <p:nvPr/>
        </p:nvSpPr>
        <p:spPr bwMode="auto">
          <a:xfrm>
            <a:off x="4510088" y="3851275"/>
            <a:ext cx="30527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1"/>
                </a:solidFill>
              </a:rPr>
              <a:t>Mismatch:  return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4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4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4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4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4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4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5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 animBg="1" autoUpdateAnimBg="0"/>
      <p:bldP spid="354309" grpId="0" animBg="1" autoUpdateAnimBg="0"/>
      <p:bldP spid="354310" grpId="0" animBg="1" autoUpdateAnimBg="0"/>
      <p:bldP spid="354311" grpId="0" animBg="1" autoUpdateAnimBg="0"/>
      <p:bldP spid="354312" grpId="0" animBg="1" autoUpdateAnimBg="0"/>
      <p:bldP spid="354313" grpId="0" animBg="1" autoUpdateAnimBg="0"/>
      <p:bldP spid="354314" grpId="0" animBg="1" autoUpdateAnimBg="0"/>
      <p:bldP spid="354315" grpId="0" animBg="1" autoUpdateAnimBg="0"/>
      <p:bldP spid="354325" grpId="0" build="p" autoUpdateAnimBg="0"/>
      <p:bldP spid="354326" grpId="0" build="p" autoUpdateAnimBg="0"/>
      <p:bldP spid="354327" grpId="0" build="p" autoUpdateAnimBg="0"/>
      <p:bldP spid="354328" grpId="0" build="p" autoUpdateAnimBg="0"/>
      <p:bldP spid="354329" grpId="0" build="p" autoUpdateAnimBg="0"/>
      <p:bldP spid="354330" grpId="0" build="p" autoUpdateAnimBg="0"/>
      <p:bldP spid="354331" grpId="0" build="p" autoUpdateAnimBg="0"/>
      <p:bldP spid="354332" grpId="0" build="p" autoUpdateAnimBg="0"/>
      <p:bldP spid="354333" grpId="0" build="p" autoUpdateAnimBg="0"/>
      <p:bldP spid="35434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Pseudo-Code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56088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for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Wingdings" pitchFamily="2" charset="2"/>
              </a:rPr>
              <a:t></a:t>
            </a:r>
            <a:r>
              <a:rPr lang="en-US" altLang="en-US" sz="2800" dirty="0">
                <a:sym typeface="Symbol" pitchFamily="18" charset="2"/>
              </a:rPr>
              <a:t> 1 .. L</a:t>
            </a:r>
            <a:r>
              <a:rPr lang="en-US" altLang="en-US" sz="2800" dirty="0"/>
              <a:t>ength(string)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if </a:t>
            </a:r>
            <a:r>
              <a:rPr lang="en-US" altLang="en-US" sz="2800" dirty="0" err="1"/>
              <a:t>isOpenBracket</a:t>
            </a:r>
            <a:r>
              <a:rPr lang="en-US" altLang="en-US" sz="2800" dirty="0"/>
              <a:t>(string[</a:t>
            </a:r>
            <a:r>
              <a:rPr lang="en-US" altLang="en-US" sz="2800" dirty="0" err="1"/>
              <a:t>i</a:t>
            </a:r>
            <a:r>
              <a:rPr lang="en-US" altLang="en-US" sz="2800" dirty="0"/>
              <a:t>])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	</a:t>
            </a:r>
            <a:r>
              <a:rPr lang="en-US" altLang="en-US" sz="2800" dirty="0" err="1"/>
              <a:t>stack.push</a:t>
            </a:r>
            <a:r>
              <a:rPr lang="en-US" altLang="en-US" sz="2800" dirty="0"/>
              <a:t>(string[</a:t>
            </a:r>
            <a:r>
              <a:rPr lang="en-US" altLang="en-US" sz="2800" dirty="0" err="1"/>
              <a:t>i</a:t>
            </a:r>
            <a:r>
              <a:rPr lang="en-US" altLang="en-US" sz="2800" dirty="0"/>
              <a:t>]);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else if </a:t>
            </a:r>
            <a:r>
              <a:rPr lang="en-US" altLang="en-US" sz="2800" dirty="0" err="1"/>
              <a:t>isCloseBracket</a:t>
            </a:r>
            <a:r>
              <a:rPr lang="en-US" altLang="en-US" sz="2800" dirty="0"/>
              <a:t>(string[</a:t>
            </a:r>
            <a:r>
              <a:rPr lang="en-US" altLang="en-US" sz="2800" dirty="0" err="1"/>
              <a:t>i</a:t>
            </a:r>
            <a:r>
              <a:rPr lang="en-US" altLang="en-US" sz="2800" dirty="0"/>
              <a:t>])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	if </a:t>
            </a:r>
            <a:r>
              <a:rPr lang="en-US" altLang="en-US" sz="2800" dirty="0" err="1"/>
              <a:t>stack.isEmpty</a:t>
            </a:r>
            <a:r>
              <a:rPr lang="en-US" altLang="en-US" sz="2800" dirty="0"/>
              <a:t>() OR </a:t>
            </a:r>
            <a:br>
              <a:rPr lang="en-US" altLang="en-US" sz="2800" dirty="0"/>
            </a:br>
            <a:r>
              <a:rPr lang="en-US" altLang="en-US" sz="2800" dirty="0"/>
              <a:t>			~match(</a:t>
            </a:r>
            <a:r>
              <a:rPr lang="en-US" altLang="en-US" sz="2800" dirty="0" err="1"/>
              <a:t>stack.pop</a:t>
            </a:r>
            <a:r>
              <a:rPr lang="en-US" altLang="en-US" sz="2800" dirty="0"/>
              <a:t>(), string[</a:t>
            </a:r>
            <a:r>
              <a:rPr lang="en-US" altLang="en-US" sz="2800" dirty="0" err="1"/>
              <a:t>i</a:t>
            </a:r>
            <a:r>
              <a:rPr lang="en-US" altLang="en-US" sz="2800" dirty="0"/>
              <a:t>])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		return false;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return </a:t>
            </a:r>
            <a:r>
              <a:rPr lang="en-US" altLang="en-US" sz="2800" dirty="0" err="1"/>
              <a:t>stack.isEmpty</a:t>
            </a:r>
            <a:r>
              <a:rPr lang="en-US" altLang="en-US" sz="2800" dirty="0"/>
              <a:t>();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Exercise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Trace the balancing method for the following string:</a:t>
            </a:r>
          </a:p>
          <a:p>
            <a:pPr lvl="1">
              <a:defRPr/>
            </a:pPr>
            <a:r>
              <a:rPr lang="en-US" altLang="en-US" dirty="0"/>
              <a:t>(1 + (12 * [1, 3, 5], )) [, 7, 87, ][]()){()}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14C8F-257F-4A31-A338-8070932C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Access Containers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F032-6653-43A7-ACE7-053F7FF2C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Limit the number of operations allowed</a:t>
            </a:r>
          </a:p>
          <a:p>
            <a:pPr lvl="1"/>
            <a:r>
              <a:rPr lang="en-CA" dirty="0"/>
              <a:t>for example, unmodifiable list types</a:t>
            </a:r>
          </a:p>
          <a:p>
            <a:pPr lvl="2"/>
            <a:r>
              <a:rPr lang="en-CA" dirty="0"/>
              <a:t>no add, no remove, no set</a:t>
            </a:r>
          </a:p>
          <a:p>
            <a:r>
              <a:rPr lang="en-CA" dirty="0"/>
              <a:t>Limit to three(</a:t>
            </a:r>
            <a:r>
              <a:rPr lang="en-CA" dirty="0" err="1"/>
              <a:t>ish</a:t>
            </a:r>
            <a:r>
              <a:rPr lang="en-CA" dirty="0"/>
              <a:t>) operations</a:t>
            </a:r>
          </a:p>
          <a:p>
            <a:pPr lvl="1"/>
            <a:r>
              <a:rPr lang="en-CA" dirty="0"/>
              <a:t>add something</a:t>
            </a:r>
          </a:p>
          <a:p>
            <a:pPr lvl="1"/>
            <a:r>
              <a:rPr lang="en-CA" dirty="0"/>
              <a:t>check if it’s empty</a:t>
            </a:r>
          </a:p>
          <a:p>
            <a:pPr lvl="2"/>
            <a:r>
              <a:rPr lang="en-CA" dirty="0"/>
              <a:t>maybe ask how many elements are in it</a:t>
            </a:r>
          </a:p>
          <a:p>
            <a:pPr lvl="1"/>
            <a:r>
              <a:rPr lang="en-CA" dirty="0"/>
              <a:t>remove “next” thing</a:t>
            </a:r>
          </a:p>
          <a:p>
            <a:pPr lvl="2"/>
            <a:r>
              <a:rPr lang="en-CA" dirty="0"/>
              <a:t>maybe just peek at the next thing</a:t>
            </a:r>
          </a:p>
        </p:txBody>
      </p:sp>
    </p:spTree>
    <p:extLst>
      <p:ext uri="{BB962C8B-B14F-4D97-AF65-F5344CB8AC3E}">
        <p14:creationId xmlns:p14="http://schemas.microsoft.com/office/powerpoint/2010/main" val="1566760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14C8F-257F-4A31-A338-8070932C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Access Container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F032-6653-43A7-ACE7-053F7FF2C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policy for removing the “next” thing</a:t>
            </a:r>
          </a:p>
          <a:p>
            <a:pPr lvl="1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always get the thing that’s been there longest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First In, First Out (FIFO); Last In, Last Out (LILO)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Queue</a:t>
            </a:r>
          </a:p>
          <a:p>
            <a:pPr lvl="1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always get the thing that’s been there shortest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First In, Last Out (FILO); Last In First Out (LIFO)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Stack</a:t>
            </a:r>
          </a:p>
          <a:p>
            <a:pPr lvl="1"/>
            <a:r>
              <a:rPr lang="en-CA" dirty="0"/>
              <a:t>other policies?</a:t>
            </a:r>
          </a:p>
          <a:p>
            <a:pPr lvl="2"/>
            <a:r>
              <a:rPr lang="en-CA" dirty="0"/>
              <a:t>Hat (take one out at random)</a:t>
            </a:r>
          </a:p>
          <a:p>
            <a:pPr lvl="2"/>
            <a:r>
              <a:rPr lang="en-CA" dirty="0" err="1"/>
              <a:t>PriorityQueue</a:t>
            </a:r>
            <a:r>
              <a:rPr lang="en-CA" dirty="0"/>
              <a:t> (best available one out)</a:t>
            </a:r>
          </a:p>
        </p:txBody>
      </p:sp>
    </p:spTree>
    <p:extLst>
      <p:ext uri="{BB962C8B-B14F-4D97-AF65-F5344CB8AC3E}">
        <p14:creationId xmlns:p14="http://schemas.microsoft.com/office/powerpoint/2010/main" val="1875741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A1CA-56CE-03C6-3445-6F7F4F25A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Random Element: Hat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69FB2-16BE-E327-6333-6D333F36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(sort of) did this one in L05</a:t>
            </a:r>
          </a:p>
          <a:p>
            <a:pPr lvl="1"/>
            <a:r>
              <a:rPr lang="en-CA" dirty="0"/>
              <a:t>can add an element</a:t>
            </a:r>
          </a:p>
          <a:p>
            <a:pPr lvl="1"/>
            <a:r>
              <a:rPr lang="en-CA" dirty="0"/>
              <a:t>can check size/if empty</a:t>
            </a:r>
          </a:p>
          <a:p>
            <a:pPr lvl="1"/>
            <a:r>
              <a:rPr lang="en-CA" dirty="0"/>
              <a:t>can remove a random element</a:t>
            </a:r>
          </a:p>
          <a:p>
            <a:r>
              <a:rPr lang="en-CA" dirty="0"/>
              <a:t>One more change required:</a:t>
            </a:r>
          </a:p>
          <a:p>
            <a:pPr lvl="1"/>
            <a:r>
              <a:rPr lang="en-CA" dirty="0"/>
              <a:t>no removing by value</a:t>
            </a:r>
          </a:p>
          <a:p>
            <a:pPr lvl="2"/>
            <a:r>
              <a:rPr lang="en-CA" dirty="0"/>
              <a:t>delete remove(T) (by not extending </a:t>
            </a:r>
            <a:r>
              <a:rPr lang="en-CA" dirty="0" err="1"/>
              <a:t>ArrayBag</a:t>
            </a:r>
            <a:r>
              <a:rPr lang="en-CA" dirty="0"/>
              <a:t>)</a:t>
            </a:r>
          </a:p>
          <a:p>
            <a:pPr lvl="2"/>
            <a:r>
              <a:rPr lang="en-CA" dirty="0"/>
              <a:t>or override it to throw </a:t>
            </a:r>
            <a:r>
              <a:rPr lang="en-CA" dirty="0" err="1"/>
              <a:t>UnsupportedOperationEx</a:t>
            </a:r>
            <a:r>
              <a:rPr lang="en-CA" u="sng" baseline="30000" dirty="0" err="1"/>
              <a:t>n</a:t>
            </a:r>
            <a:endParaRPr lang="en-CA" u="sng" baseline="30000" dirty="0"/>
          </a:p>
          <a:p>
            <a:r>
              <a:rPr lang="en-CA" dirty="0"/>
              <a:t>Not actually a very useful data type</a:t>
            </a:r>
          </a:p>
        </p:txBody>
      </p:sp>
    </p:spTree>
    <p:extLst>
      <p:ext uri="{BB962C8B-B14F-4D97-AF65-F5344CB8AC3E}">
        <p14:creationId xmlns:p14="http://schemas.microsoft.com/office/powerpoint/2010/main" val="3138026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Taking Best Element: PQs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>
              <a:defRPr/>
            </a:pPr>
            <a:r>
              <a:rPr lang="en-US" dirty="0"/>
              <a:t>Priority queue is a queue where the “most important” items get removed first</a:t>
            </a:r>
          </a:p>
          <a:p>
            <a:pPr lvl="1">
              <a:defRPr/>
            </a:pPr>
            <a:r>
              <a:rPr lang="en-US" dirty="0"/>
              <a:t>“most important” = “highest priority”</a:t>
            </a:r>
          </a:p>
          <a:p>
            <a:pPr>
              <a:defRPr/>
            </a:pPr>
            <a:r>
              <a:rPr lang="en-US" dirty="0"/>
              <a:t>Most important is usually the smallest</a:t>
            </a:r>
          </a:p>
          <a:p>
            <a:pPr lvl="1">
              <a:defRPr/>
            </a:pPr>
            <a:r>
              <a:rPr lang="en-US" dirty="0"/>
              <a:t>priority #1</a:t>
            </a:r>
          </a:p>
          <a:p>
            <a:pPr lvl="1">
              <a:defRPr/>
            </a:pPr>
            <a:r>
              <a:rPr lang="en-US" dirty="0"/>
              <a:t>priority #2</a:t>
            </a:r>
          </a:p>
          <a:p>
            <a:pPr lvl="1">
              <a:defRPr/>
            </a:pPr>
            <a:r>
              <a:rPr lang="en-US" dirty="0"/>
              <a:t>…</a:t>
            </a:r>
          </a:p>
          <a:p>
            <a:pPr lvl="1">
              <a:defRPr/>
            </a:pPr>
            <a:r>
              <a:rPr lang="en-US" dirty="0"/>
              <a:t>priority # 1,000,004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Adding to Priority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Like Stacks/Queues, only see one element</a:t>
            </a:r>
          </a:p>
          <a:p>
            <a:pPr lvl="1">
              <a:defRPr/>
            </a:pPr>
            <a:r>
              <a:rPr lang="en-CA" dirty="0"/>
              <a:t>unlike them, see </a:t>
            </a:r>
            <a:r>
              <a:rPr lang="en-CA" i="1" dirty="0"/>
              <a:t>smallest</a:t>
            </a:r>
            <a:r>
              <a:rPr lang="en-CA" dirty="0"/>
              <a:t> element</a:t>
            </a:r>
          </a:p>
          <a:p>
            <a:pPr lvl="1">
              <a:defRPr/>
            </a:pPr>
            <a:r>
              <a:rPr lang="en-CA" dirty="0"/>
              <a:t>add(16)</a:t>
            </a:r>
          </a:p>
          <a:p>
            <a:pPr lvl="1">
              <a:defRPr/>
            </a:pPr>
            <a:r>
              <a:rPr lang="en-CA" dirty="0"/>
              <a:t>add(4)</a:t>
            </a:r>
          </a:p>
          <a:p>
            <a:pPr lvl="1">
              <a:defRPr/>
            </a:pPr>
            <a:r>
              <a:rPr lang="en-CA" dirty="0"/>
              <a:t>add(13)</a:t>
            </a:r>
          </a:p>
          <a:p>
            <a:pPr lvl="1">
              <a:defRPr/>
            </a:pPr>
            <a:r>
              <a:rPr lang="en-CA" dirty="0"/>
              <a:t>add(14)</a:t>
            </a:r>
          </a:p>
          <a:p>
            <a:pPr lvl="1">
              <a:defRPr/>
            </a:pPr>
            <a:r>
              <a:rPr lang="en-CA" dirty="0"/>
              <a:t>add(3)</a:t>
            </a:r>
          </a:p>
          <a:p>
            <a:pPr lvl="1">
              <a:defRPr/>
            </a:pPr>
            <a:r>
              <a:rPr lang="en-CA" dirty="0"/>
              <a:t>add(11)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828925" y="3095625"/>
            <a:ext cx="36512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16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28925" y="3565525"/>
            <a:ext cx="731838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 4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28925" y="4035425"/>
            <a:ext cx="1096963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 4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13 16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28925" y="4505325"/>
            <a:ext cx="146367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 4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13 14 16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828925" y="4975225"/>
            <a:ext cx="173672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3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4 13 14 16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28925" y="5445125"/>
            <a:ext cx="2103438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3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4 11 13 14 16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from Priority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Elements come out smallest to largest</a:t>
            </a:r>
          </a:p>
          <a:p>
            <a:pPr marL="3486150" lvl="1">
              <a:defRPr/>
            </a:pPr>
            <a:r>
              <a:rPr lang="en-CA" dirty="0"/>
              <a:t>remove() </a:t>
            </a:r>
            <a:r>
              <a:rPr lang="en-CA" dirty="0">
                <a:sym typeface="Wingdings" pitchFamily="2" charset="2"/>
              </a:rPr>
              <a:t> 3</a:t>
            </a:r>
            <a:endParaRPr lang="en-CA" dirty="0"/>
          </a:p>
          <a:p>
            <a:pPr marL="3486150" lvl="1">
              <a:defRPr/>
            </a:pPr>
            <a:r>
              <a:rPr lang="en-CA" dirty="0"/>
              <a:t>remove() </a:t>
            </a:r>
            <a:r>
              <a:rPr lang="en-CA" dirty="0">
                <a:sym typeface="Wingdings" pitchFamily="2" charset="2"/>
              </a:rPr>
              <a:t> 4</a:t>
            </a:r>
            <a:endParaRPr lang="en-CA" dirty="0"/>
          </a:p>
          <a:p>
            <a:pPr marL="3486150" lvl="1">
              <a:defRPr/>
            </a:pPr>
            <a:r>
              <a:rPr lang="en-CA" dirty="0"/>
              <a:t>remove() </a:t>
            </a:r>
            <a:r>
              <a:rPr lang="en-CA" dirty="0">
                <a:sym typeface="Wingdings" pitchFamily="2" charset="2"/>
              </a:rPr>
              <a:t> 11</a:t>
            </a:r>
            <a:endParaRPr lang="en-CA" dirty="0"/>
          </a:p>
          <a:p>
            <a:pPr marL="3486150" lvl="1">
              <a:defRPr/>
            </a:pPr>
            <a:r>
              <a:rPr lang="en-CA" dirty="0"/>
              <a:t>remove() </a:t>
            </a:r>
            <a:r>
              <a:rPr lang="en-CA" dirty="0">
                <a:sym typeface="Wingdings" pitchFamily="2" charset="2"/>
              </a:rPr>
              <a:t> 13</a:t>
            </a:r>
            <a:endParaRPr lang="en-CA" dirty="0"/>
          </a:p>
          <a:p>
            <a:pPr marL="3486150" lvl="1">
              <a:defRPr/>
            </a:pPr>
            <a:r>
              <a:rPr lang="en-CA" dirty="0"/>
              <a:t>remove() </a:t>
            </a:r>
            <a:r>
              <a:rPr lang="en-CA" dirty="0">
                <a:sym typeface="Wingdings" pitchFamily="2" charset="2"/>
              </a:rPr>
              <a:t> 14</a:t>
            </a:r>
            <a:endParaRPr lang="en-CA" dirty="0"/>
          </a:p>
          <a:p>
            <a:pPr marL="3486150" lvl="1">
              <a:defRPr/>
            </a:pPr>
            <a:r>
              <a:rPr lang="en-CA" dirty="0"/>
              <a:t>remove() </a:t>
            </a:r>
            <a:r>
              <a:rPr lang="en-CA" dirty="0">
                <a:sym typeface="Wingdings" pitchFamily="2" charset="2"/>
              </a:rPr>
              <a:t> 16</a:t>
            </a:r>
            <a:endParaRPr lang="en-CA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547813" y="4994275"/>
            <a:ext cx="365125" cy="3063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16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7813" y="4522788"/>
            <a:ext cx="731837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 14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16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47813" y="4051300"/>
            <a:ext cx="1096962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 13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14 16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47813" y="3579813"/>
            <a:ext cx="146367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 11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13 14 16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47813" y="3108325"/>
            <a:ext cx="173672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4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11 13 14 16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47813" y="2636838"/>
            <a:ext cx="2011362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2000" dirty="0"/>
              <a:t>3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4 11 13 14 16</a:t>
            </a:r>
          </a:p>
        </p:txBody>
      </p:sp>
      <p:sp>
        <p:nvSpPr>
          <p:cNvPr id="8202" name="Rectangle 4"/>
          <p:cNvSpPr>
            <a:spLocks noChangeArrowheads="1"/>
          </p:cNvSpPr>
          <p:nvPr/>
        </p:nvSpPr>
        <p:spPr bwMode="auto">
          <a:xfrm>
            <a:off x="1547813" y="5465763"/>
            <a:ext cx="144462" cy="3063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 sz="2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E251-E2BC-494E-A0C1-52F382AAD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Priority Queue Needs an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EA1D0-7864-43D7-96E7-519907E09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Choose an ordering when PQ created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PQ&lt;Rectangle&gt; </a:t>
            </a:r>
            <a:r>
              <a:rPr lang="en-CA" sz="2400" dirty="0" err="1">
                <a:solidFill>
                  <a:schemeClr val="accent1"/>
                </a:solidFill>
              </a:rPr>
              <a:t>pq</a:t>
            </a:r>
            <a:r>
              <a:rPr lang="en-CA" sz="2400" dirty="0">
                <a:solidFill>
                  <a:schemeClr val="accent1"/>
                </a:solidFill>
              </a:rPr>
              <a:t> = new PQ&lt;&gt;((r1, r2) </a:t>
            </a:r>
            <a:r>
              <a:rPr lang="en-CA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CA" sz="2400" dirty="0">
                <a:solidFill>
                  <a:schemeClr val="accent1"/>
                </a:solidFill>
              </a:rPr>
              <a:t> 	</a:t>
            </a:r>
            <a:r>
              <a:rPr lang="en-CA" sz="2400" dirty="0" err="1">
                <a:solidFill>
                  <a:schemeClr val="accent1"/>
                </a:solidFill>
              </a:rPr>
              <a:t>Double.compare</a:t>
            </a:r>
            <a:r>
              <a:rPr lang="en-CA" sz="2400" dirty="0">
                <a:solidFill>
                  <a:schemeClr val="accent1"/>
                </a:solidFill>
              </a:rPr>
              <a:t>(r1.getHeight(), r2.getHeight()));</a:t>
            </a:r>
          </a:p>
          <a:p>
            <a:pPr lvl="1"/>
            <a:r>
              <a:rPr lang="en-CA" dirty="0"/>
              <a:t>shortest rectangles come out first</a:t>
            </a:r>
          </a:p>
          <a:p>
            <a:r>
              <a:rPr lang="en-CA" dirty="0"/>
              <a:t>If no order given, uses natural order</a:t>
            </a:r>
          </a:p>
          <a:p>
            <a:pPr lvl="1"/>
            <a:r>
              <a:rPr lang="en-CA" dirty="0"/>
              <a:t>must be able to call t1.compareTo(t2)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PQ&lt;Integer&gt; </a:t>
            </a:r>
            <a:r>
              <a:rPr lang="en-CA" sz="2400" dirty="0" err="1">
                <a:solidFill>
                  <a:schemeClr val="accent1"/>
                </a:solidFill>
              </a:rPr>
              <a:t>pq</a:t>
            </a:r>
            <a:r>
              <a:rPr lang="en-CA" sz="2400" dirty="0">
                <a:solidFill>
                  <a:schemeClr val="accent1"/>
                </a:solidFill>
              </a:rPr>
              <a:t> = new PQ&lt;&gt;();</a:t>
            </a:r>
            <a:endParaRPr lang="en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036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Show the output of the following code: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PriorityQueue</a:t>
            </a:r>
            <a:r>
              <a:rPr lang="en-CA" sz="2400" dirty="0">
                <a:solidFill>
                  <a:schemeClr val="accent1"/>
                </a:solidFill>
              </a:rPr>
              <a:t>&lt;String&gt; words = new </a:t>
            </a:r>
            <a:r>
              <a:rPr lang="en-CA" sz="2400" dirty="0" err="1">
                <a:solidFill>
                  <a:schemeClr val="accent1"/>
                </a:solidFill>
              </a:rPr>
              <a:t>PriorityQueue</a:t>
            </a:r>
            <a:r>
              <a:rPr lang="en-CA" sz="2400" dirty="0">
                <a:solidFill>
                  <a:schemeClr val="accent1"/>
                </a:solidFill>
              </a:rPr>
              <a:t>&lt;&gt;(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(x, y) -&gt; </a:t>
            </a:r>
            <a:r>
              <a:rPr lang="en-CA" sz="2400" dirty="0" err="1">
                <a:solidFill>
                  <a:schemeClr val="accent1"/>
                </a:solidFill>
              </a:rPr>
              <a:t>Integer.compare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x.length</a:t>
            </a:r>
            <a:r>
              <a:rPr lang="en-CA" sz="2400" dirty="0">
                <a:solidFill>
                  <a:schemeClr val="accent1"/>
                </a:solidFill>
              </a:rPr>
              <a:t>(), </a:t>
            </a:r>
            <a:r>
              <a:rPr lang="en-CA" sz="2400" dirty="0" err="1">
                <a:solidFill>
                  <a:schemeClr val="accent1"/>
                </a:solidFill>
              </a:rPr>
              <a:t>y.length</a:t>
            </a:r>
            <a:r>
              <a:rPr lang="en-CA" sz="2400" dirty="0">
                <a:solidFill>
                  <a:schemeClr val="accent1"/>
                </a:solidFill>
              </a:rPr>
              <a:t>()));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words.add</a:t>
            </a:r>
            <a:r>
              <a:rPr lang="en-CA" sz="2400" dirty="0">
                <a:solidFill>
                  <a:schemeClr val="accent1"/>
                </a:solidFill>
              </a:rPr>
              <a:t>("These");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words.add</a:t>
            </a:r>
            <a:r>
              <a:rPr lang="en-CA" sz="2400" dirty="0">
                <a:solidFill>
                  <a:schemeClr val="accent1"/>
                </a:solidFill>
              </a:rPr>
              <a:t>("are");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words.add</a:t>
            </a:r>
            <a:r>
              <a:rPr lang="en-CA" sz="2400" dirty="0">
                <a:solidFill>
                  <a:schemeClr val="accent1"/>
                </a:solidFill>
              </a:rPr>
              <a:t>("some");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words.add</a:t>
            </a:r>
            <a:r>
              <a:rPr lang="en-CA" sz="2400" dirty="0">
                <a:solidFill>
                  <a:schemeClr val="accent1"/>
                </a:solidFill>
              </a:rPr>
              <a:t>("elements.");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while (!</a:t>
            </a:r>
            <a:r>
              <a:rPr lang="en-CA" sz="2400" dirty="0" err="1">
                <a:solidFill>
                  <a:schemeClr val="accent1"/>
                </a:solidFill>
              </a:rPr>
              <a:t>words.isEmpty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words.remove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Priority Queue Uses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Airport baggage check with separate “Executive Class” check-in</a:t>
            </a:r>
          </a:p>
          <a:p>
            <a:pPr lvl="1">
              <a:defRPr/>
            </a:pPr>
            <a:r>
              <a:rPr lang="en-US" dirty="0"/>
              <a:t>could be done as two queues</a:t>
            </a:r>
          </a:p>
          <a:p>
            <a:pPr>
              <a:defRPr/>
            </a:pPr>
            <a:r>
              <a:rPr lang="en-US" dirty="0"/>
              <a:t>Hospital emergency room</a:t>
            </a:r>
          </a:p>
          <a:p>
            <a:pPr lvl="1">
              <a:defRPr/>
            </a:pPr>
            <a:r>
              <a:rPr lang="en-US" dirty="0"/>
              <a:t>more important problems get seen first</a:t>
            </a:r>
          </a:p>
          <a:p>
            <a:pPr lvl="1">
              <a:defRPr/>
            </a:pPr>
            <a:r>
              <a:rPr lang="en-US" dirty="0"/>
              <a:t>minor injuries may wait a long time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Asynchronous event simulation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Asynchronous Events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defRPr/>
            </a:pPr>
            <a:r>
              <a:rPr lang="en-US" dirty="0"/>
              <a:t>Simulation of timed events</a:t>
            </a:r>
          </a:p>
          <a:p>
            <a:pPr>
              <a:defRPr/>
            </a:pPr>
            <a:r>
              <a:rPr lang="en-US" dirty="0"/>
              <a:t>Event record</a:t>
            </a:r>
          </a:p>
          <a:p>
            <a:pPr lvl="1">
              <a:defRPr/>
            </a:pPr>
            <a:r>
              <a:rPr lang="en-US" dirty="0"/>
              <a:t>event type + time it occurs</a:t>
            </a:r>
          </a:p>
          <a:p>
            <a:pPr lvl="1">
              <a:defRPr/>
            </a:pPr>
            <a:r>
              <a:rPr lang="en-US" dirty="0"/>
              <a:t>implements Comparable&lt;Event&gt;</a:t>
            </a:r>
          </a:p>
          <a:p>
            <a:pPr>
              <a:defRPr/>
            </a:pPr>
            <a:r>
              <a:rPr lang="en-US" dirty="0"/>
              <a:t>Keep events in a PQ</a:t>
            </a:r>
          </a:p>
          <a:p>
            <a:pPr lvl="1">
              <a:defRPr/>
            </a:pPr>
            <a:r>
              <a:rPr lang="en-US" dirty="0"/>
              <a:t>get next event from the PQ (minimum element)</a:t>
            </a:r>
          </a:p>
          <a:p>
            <a:pPr lvl="1">
              <a:defRPr/>
            </a:pPr>
            <a:r>
              <a:rPr lang="en-US" dirty="0"/>
              <a:t>update the clock with the time</a:t>
            </a:r>
          </a:p>
          <a:p>
            <a:pPr lvl="1">
              <a:defRPr/>
            </a:pPr>
            <a:r>
              <a:rPr lang="en-US" dirty="0"/>
              <a:t>generate any new events &amp; insert into the PQ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Bank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Customers arrive at random</a:t>
            </a:r>
          </a:p>
          <a:p>
            <a:pPr lvl="1">
              <a:defRPr/>
            </a:pPr>
            <a:r>
              <a:rPr lang="en-CA" dirty="0"/>
              <a:t>served in the order they arrive</a:t>
            </a:r>
          </a:p>
          <a:p>
            <a:pPr lvl="2">
              <a:defRPr/>
            </a:pPr>
            <a:r>
              <a:rPr lang="en-CA" dirty="0"/>
              <a:t>(they queue!)</a:t>
            </a:r>
          </a:p>
          <a:p>
            <a:pPr>
              <a:defRPr/>
            </a:pPr>
            <a:r>
              <a:rPr lang="en-CA" dirty="0"/>
              <a:t>Multiple tellers available</a:t>
            </a:r>
          </a:p>
          <a:p>
            <a:pPr lvl="1">
              <a:defRPr/>
            </a:pPr>
            <a:r>
              <a:rPr lang="en-CA" dirty="0"/>
              <a:t>serve customers as they become available</a:t>
            </a:r>
          </a:p>
          <a:p>
            <a:pPr lvl="1">
              <a:defRPr/>
            </a:pPr>
            <a:r>
              <a:rPr lang="en-CA" dirty="0"/>
              <a:t>some customers take more time than others</a:t>
            </a:r>
          </a:p>
          <a:p>
            <a:pPr>
              <a:defRPr/>
            </a:pPr>
            <a:r>
              <a:rPr lang="en-CA" dirty="0"/>
              <a:t>Simulate with randomness</a:t>
            </a:r>
          </a:p>
          <a:p>
            <a:pPr lvl="1">
              <a:defRPr/>
            </a:pPr>
            <a:r>
              <a:rPr lang="en-CA" dirty="0"/>
              <a:t>random arrival times, random service times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14C8F-257F-4A31-A338-8070932C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Access Container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F032-6653-43A7-ACE7-053F7FF2C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policy for removing the “next” thing</a:t>
            </a:r>
          </a:p>
          <a:p>
            <a:pPr lvl="1"/>
            <a:r>
              <a:rPr lang="en-CA" dirty="0"/>
              <a:t>always get the thing that’s been there longest</a:t>
            </a:r>
          </a:p>
          <a:p>
            <a:pPr lvl="2"/>
            <a:r>
              <a:rPr lang="en-CA" dirty="0"/>
              <a:t>First In, First Out (FIFO); Last In, Last Out (LILO)</a:t>
            </a:r>
          </a:p>
          <a:p>
            <a:pPr lvl="2"/>
            <a:r>
              <a:rPr lang="en-CA" dirty="0"/>
              <a:t>Queue</a:t>
            </a:r>
          </a:p>
          <a:p>
            <a:pPr lvl="1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always get the thing that’s been there shortest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First In, Last Out (FILO); Last In First Out (LIFO)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Stack</a:t>
            </a:r>
          </a:p>
          <a:p>
            <a:pPr lvl="1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other policies?</a:t>
            </a:r>
          </a:p>
          <a:p>
            <a:pPr lvl="2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Hat (take one out at random)</a:t>
            </a:r>
          </a:p>
          <a:p>
            <a:pPr lvl="2"/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PriorityQueue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(best available one out)</a:t>
            </a:r>
          </a:p>
        </p:txBody>
      </p:sp>
    </p:spTree>
    <p:extLst>
      <p:ext uri="{BB962C8B-B14F-4D97-AF65-F5344CB8AC3E}">
        <p14:creationId xmlns:p14="http://schemas.microsoft.com/office/powerpoint/2010/main" val="24768896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Bank Simulation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Customers arrive at random</a:t>
            </a:r>
          </a:p>
          <a:p>
            <a:pPr lvl="1">
              <a:defRPr/>
            </a:pPr>
            <a:r>
              <a:rPr lang="en-CA" dirty="0"/>
              <a:t>serve in order of arrival</a:t>
            </a:r>
          </a:p>
          <a:p>
            <a:pPr lvl="1">
              <a:defRPr/>
            </a:pPr>
            <a:r>
              <a:rPr lang="en-CA" dirty="0"/>
              <a:t>event arrival: record time of arrival</a:t>
            </a:r>
          </a:p>
          <a:p>
            <a:pPr>
              <a:defRPr/>
            </a:pPr>
            <a:r>
              <a:rPr lang="en-CA" dirty="0"/>
              <a:t>Served by first available teller</a:t>
            </a:r>
          </a:p>
          <a:p>
            <a:pPr lvl="1">
              <a:defRPr/>
            </a:pPr>
            <a:r>
              <a:rPr lang="en-CA" dirty="0"/>
              <a:t>service takes random amount of time</a:t>
            </a:r>
          </a:p>
          <a:p>
            <a:pPr lvl="1">
              <a:defRPr/>
            </a:pPr>
            <a:r>
              <a:rPr lang="en-CA" dirty="0"/>
              <a:t>event departure: record time service will end</a:t>
            </a:r>
          </a:p>
          <a:p>
            <a:pPr>
              <a:defRPr/>
            </a:pPr>
            <a:r>
              <a:rPr lang="en-CA" dirty="0"/>
              <a:t>Handle events in the order they happen</a:t>
            </a:r>
          </a:p>
          <a:p>
            <a:pPr lvl="1">
              <a:defRPr/>
            </a:pPr>
            <a:r>
              <a:rPr lang="en-CA" dirty="0"/>
              <a:t>priority queue sorted on time of event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588125" y="1844675"/>
            <a:ext cx="1800225" cy="6477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tabLst>
                <a:tab pos="914400" algn="l"/>
              </a:tabLst>
            </a:pPr>
            <a:r>
              <a:rPr lang="en-CA" sz="2000"/>
              <a:t>Event:	arrive</a:t>
            </a:r>
          </a:p>
          <a:p>
            <a:pPr algn="l">
              <a:tabLst>
                <a:tab pos="914400" algn="l"/>
              </a:tabLst>
            </a:pPr>
            <a:r>
              <a:rPr lang="en-CA" sz="2000"/>
              <a:t>Time:	3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588125" y="2636838"/>
            <a:ext cx="1800225" cy="6477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tabLst>
                <a:tab pos="914400" algn="l"/>
              </a:tabLst>
            </a:pPr>
            <a:r>
              <a:rPr lang="en-CA" sz="2000"/>
              <a:t>Event:	arrive</a:t>
            </a:r>
          </a:p>
          <a:p>
            <a:pPr algn="l">
              <a:tabLst>
                <a:tab pos="914400" algn="l"/>
              </a:tabLst>
            </a:pPr>
            <a:r>
              <a:rPr lang="en-CA" sz="2000"/>
              <a:t>Time:	4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588125" y="3429000"/>
            <a:ext cx="1800225" cy="6477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tabLst>
                <a:tab pos="914400" algn="l"/>
              </a:tabLst>
            </a:pPr>
            <a:r>
              <a:rPr lang="en-CA" sz="2000"/>
              <a:t>Event:	arrive</a:t>
            </a:r>
          </a:p>
          <a:p>
            <a:pPr algn="l">
              <a:tabLst>
                <a:tab pos="914400" algn="l"/>
              </a:tabLst>
            </a:pPr>
            <a:r>
              <a:rPr lang="en-CA" sz="2000"/>
              <a:t>Time:	12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6588125" y="6021388"/>
            <a:ext cx="2160339" cy="6477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tabLst>
                <a:tab pos="914400" algn="l"/>
              </a:tabLst>
            </a:pPr>
            <a:r>
              <a:rPr lang="en-CA" sz="2000" dirty="0"/>
              <a:t>Event: 	depart</a:t>
            </a:r>
          </a:p>
          <a:p>
            <a:pPr algn="l">
              <a:tabLst>
                <a:tab pos="914400" algn="l"/>
              </a:tabLst>
            </a:pPr>
            <a:r>
              <a:rPr lang="en-CA" sz="2000" dirty="0"/>
              <a:t>Time:	8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Bank Simulation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New arrival every 1 to 10 minutes</a:t>
            </a:r>
          </a:p>
          <a:p>
            <a:pPr lvl="1">
              <a:defRPr/>
            </a:pPr>
            <a:r>
              <a:rPr lang="en-CA" dirty="0"/>
              <a:t>for an hour</a:t>
            </a:r>
          </a:p>
          <a:p>
            <a:pPr lvl="1">
              <a:defRPr/>
            </a:pPr>
            <a:r>
              <a:rPr lang="en-CA" dirty="0"/>
              <a:t>can schedule these at start of simulation</a:t>
            </a:r>
          </a:p>
          <a:p>
            <a:pPr>
              <a:defRPr/>
            </a:pPr>
            <a:r>
              <a:rPr lang="en-CA" dirty="0"/>
              <a:t>Each service takes 1 to 10 minutes</a:t>
            </a:r>
          </a:p>
          <a:p>
            <a:pPr lvl="1">
              <a:defRPr/>
            </a:pPr>
            <a:r>
              <a:rPr lang="en-CA" dirty="0"/>
              <a:t>can’t schedule until </a:t>
            </a:r>
            <a:r>
              <a:rPr lang="en-CA" i="1" dirty="0"/>
              <a:t>after</a:t>
            </a:r>
            <a:r>
              <a:rPr lang="en-CA" dirty="0"/>
              <a:t> they go to the teller!</a:t>
            </a:r>
          </a:p>
          <a:p>
            <a:pPr lvl="1">
              <a:defRPr/>
            </a:pPr>
            <a:r>
              <a:rPr lang="en-CA" dirty="0"/>
              <a:t>events need to be added </a:t>
            </a:r>
            <a:r>
              <a:rPr lang="en-CA" i="1" dirty="0"/>
              <a:t>during</a:t>
            </a:r>
            <a:r>
              <a:rPr lang="en-CA" dirty="0"/>
              <a:t> the simulation</a:t>
            </a:r>
          </a:p>
          <a:p>
            <a:pPr>
              <a:defRPr/>
            </a:pPr>
            <a:r>
              <a:rPr lang="en-CA" dirty="0"/>
              <a:t>Calculate average &amp; maximum wait time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Arrival Schedule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355725" y="1946275"/>
            <a:ext cx="1300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eventPQ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917700" y="2463800"/>
            <a:ext cx="6038850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i="1"/>
              <a:t>arrival(4), arrival(7), arrival(8), arrival(17), …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371600" y="3165475"/>
            <a:ext cx="1284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lineUpQ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946275" y="3644900"/>
            <a:ext cx="1968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en-US" i="1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71600" y="4308475"/>
            <a:ext cx="758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946275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724275" y="4308475"/>
            <a:ext cx="22637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numTellersFree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298950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371600" y="5299075"/>
            <a:ext cx="1504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customers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724275" y="5299075"/>
            <a:ext cx="2501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totalWaitingTime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298950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413500" y="5299075"/>
            <a:ext cx="2468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maxWaitingTime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9881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917700" y="2463800"/>
            <a:ext cx="6183313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i="1"/>
              <a:t>arrival(4), arrival(7), arrival(8), arrival(17), …</a:t>
            </a:r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Event: Arrival @ time = 4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355725" y="1946275"/>
            <a:ext cx="1300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eventPQ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917700" y="2463800"/>
            <a:ext cx="6192838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arrival(7), arrival(8), arrival(17), arrival(18), …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1371600" y="3165475"/>
            <a:ext cx="1284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lineUpQ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1946275" y="3644900"/>
            <a:ext cx="1968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en-US" i="1"/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1371600" y="4308475"/>
            <a:ext cx="758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1946275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4</a:t>
            </a:r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3724275" y="4308475"/>
            <a:ext cx="22637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numTellersFree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4298950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</a:t>
            </a:r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1371600" y="5299075"/>
            <a:ext cx="1504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customers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3724275" y="5299075"/>
            <a:ext cx="2501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totalWaitingTime</a:t>
            </a: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4298950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18448" name="Text Box 15"/>
          <p:cNvSpPr txBox="1">
            <a:spLocks noChangeArrowheads="1"/>
          </p:cNvSpPr>
          <p:nvPr/>
        </p:nvSpPr>
        <p:spPr bwMode="auto">
          <a:xfrm>
            <a:off x="6413500" y="5299075"/>
            <a:ext cx="2468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maxWaitingTime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69881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488465" name="Rectangle 17"/>
          <p:cNvSpPr>
            <a:spLocks noChangeArrowheads="1"/>
          </p:cNvSpPr>
          <p:nvPr/>
        </p:nvSpPr>
        <p:spPr bwMode="auto">
          <a:xfrm>
            <a:off x="1917700" y="2463800"/>
            <a:ext cx="6611938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i="1"/>
              <a:t>arrival(7), arrival(8), </a:t>
            </a:r>
            <a:r>
              <a:rPr lang="en-US" b="1" i="1">
                <a:solidFill>
                  <a:srgbClr val="FFFF00"/>
                </a:solidFill>
              </a:rPr>
              <a:t>departure(10), </a:t>
            </a:r>
            <a:r>
              <a:rPr lang="en-US" i="1"/>
              <a:t>arrival(17), …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4298950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1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 animBg="1"/>
      <p:bldP spid="488465" grpId="0" animBg="1" autoUpdateAnimBg="0"/>
      <p:bldP spid="19" grpId="0" animBg="1"/>
      <p:bldP spid="2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917700" y="2463800"/>
            <a:ext cx="6583363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arrival(7), arrival(8), departure(10), arrival(17), …</a:t>
            </a:r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Next Event: Arrival @ 7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1355725" y="1946275"/>
            <a:ext cx="1300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eventPQ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917700" y="2463800"/>
            <a:ext cx="6737350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arrival(8), departure(10), arrival(17), arrival(18), …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371600" y="3165475"/>
            <a:ext cx="1284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lineUpQ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946275" y="3644900"/>
            <a:ext cx="1968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en-US" i="1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371600" y="4308475"/>
            <a:ext cx="758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1946275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7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724275" y="4308475"/>
            <a:ext cx="22637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numTellersFree</a:t>
            </a: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4298950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1</a:t>
            </a: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1371600" y="5299075"/>
            <a:ext cx="1504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customers</a:t>
            </a:r>
          </a:p>
        </p:txBody>
      </p:sp>
      <p:sp>
        <p:nvSpPr>
          <p:cNvPr id="19469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1</a:t>
            </a: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3724275" y="5299075"/>
            <a:ext cx="2501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totalWaitingTime</a:t>
            </a:r>
          </a:p>
        </p:txBody>
      </p:sp>
      <p:sp>
        <p:nvSpPr>
          <p:cNvPr id="19471" name="Rectangle 14"/>
          <p:cNvSpPr>
            <a:spLocks noChangeArrowheads="1"/>
          </p:cNvSpPr>
          <p:nvPr/>
        </p:nvSpPr>
        <p:spPr bwMode="auto">
          <a:xfrm>
            <a:off x="4298950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6413500" y="5299075"/>
            <a:ext cx="2468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maxWaitingTime</a:t>
            </a:r>
          </a:p>
        </p:txBody>
      </p:sp>
      <p:sp>
        <p:nvSpPr>
          <p:cNvPr id="19473" name="Rectangle 16"/>
          <p:cNvSpPr>
            <a:spLocks noChangeArrowheads="1"/>
          </p:cNvSpPr>
          <p:nvPr/>
        </p:nvSpPr>
        <p:spPr bwMode="auto">
          <a:xfrm>
            <a:off x="69881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488465" name="Rectangle 17"/>
          <p:cNvSpPr>
            <a:spLocks noChangeArrowheads="1"/>
          </p:cNvSpPr>
          <p:nvPr/>
        </p:nvSpPr>
        <p:spPr bwMode="auto">
          <a:xfrm>
            <a:off x="1917700" y="2463800"/>
            <a:ext cx="6757988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i="1"/>
              <a:t>arrival(8), departure(10), </a:t>
            </a:r>
            <a:r>
              <a:rPr lang="en-US" b="1" i="1">
                <a:solidFill>
                  <a:srgbClr val="FFFF00"/>
                </a:solidFill>
              </a:rPr>
              <a:t>departure(11),</a:t>
            </a:r>
            <a:r>
              <a:rPr lang="en-US" i="1"/>
              <a:t> …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4294188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 animBg="1"/>
      <p:bldP spid="488465" grpId="0" animBg="1" autoUpdateAnimBg="0"/>
      <p:bldP spid="19" grpId="0" animBg="1"/>
      <p:bldP spid="2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917700" y="2463800"/>
            <a:ext cx="5694363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arrival(8), departure(10), departure(11), …</a:t>
            </a:r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Next Event: Arrival @ 8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355725" y="1946275"/>
            <a:ext cx="1300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eventPQ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917700" y="2463800"/>
            <a:ext cx="5694363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departure(10), departure(11), arrival(17), …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371600" y="3165475"/>
            <a:ext cx="1284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lineUpQ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1946275" y="3644900"/>
            <a:ext cx="1968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en-US" i="1"/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371600" y="4308475"/>
            <a:ext cx="758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1946275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8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3724275" y="4308475"/>
            <a:ext cx="22637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numTellersFree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4298950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1371600" y="5299075"/>
            <a:ext cx="1504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customers</a:t>
            </a:r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3724275" y="5299075"/>
            <a:ext cx="2501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totalWaitingTime</a:t>
            </a:r>
          </a:p>
        </p:txBody>
      </p:sp>
      <p:sp>
        <p:nvSpPr>
          <p:cNvPr id="20495" name="Rectangle 14"/>
          <p:cNvSpPr>
            <a:spLocks noChangeArrowheads="1"/>
          </p:cNvSpPr>
          <p:nvPr/>
        </p:nvSpPr>
        <p:spPr bwMode="auto">
          <a:xfrm>
            <a:off x="4298950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20496" name="Text Box 15"/>
          <p:cNvSpPr txBox="1">
            <a:spLocks noChangeArrowheads="1"/>
          </p:cNvSpPr>
          <p:nvPr/>
        </p:nvSpPr>
        <p:spPr bwMode="auto">
          <a:xfrm>
            <a:off x="6413500" y="5299075"/>
            <a:ext cx="2468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maxWaitingTime</a:t>
            </a:r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69881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488465" name="Rectangle 17"/>
          <p:cNvSpPr>
            <a:spLocks noChangeArrowheads="1"/>
          </p:cNvSpPr>
          <p:nvPr/>
        </p:nvSpPr>
        <p:spPr bwMode="auto">
          <a:xfrm>
            <a:off x="1946275" y="3644900"/>
            <a:ext cx="1501775" cy="4619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i="1"/>
              <a:t>arrival(8)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 animBg="1"/>
      <p:bldP spid="488465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1917700" y="2463800"/>
            <a:ext cx="5749925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i="1">
                <a:solidFill>
                  <a:schemeClr val="bg2"/>
                </a:solidFill>
              </a:rPr>
              <a:t>departure(10), departure(11), arrival(17), …</a:t>
            </a:r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Next Event: Departure @ 10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1355725" y="1946275"/>
            <a:ext cx="1300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eventPQ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917700" y="2463800"/>
            <a:ext cx="5749925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i="1">
                <a:solidFill>
                  <a:schemeClr val="bg2"/>
                </a:solidFill>
              </a:rPr>
              <a:t>departure(11), arrival(17), arrival(18), …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371600" y="3165475"/>
            <a:ext cx="1284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lineUpQ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1946275" y="3649663"/>
            <a:ext cx="1398588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arrival(8)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1371600" y="4308475"/>
            <a:ext cx="758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1946275" y="4792663"/>
            <a:ext cx="492125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10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3724275" y="4308475"/>
            <a:ext cx="22637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numTellersFree</a:t>
            </a:r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4298950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1371600" y="5299075"/>
            <a:ext cx="1504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customers</a:t>
            </a:r>
          </a:p>
        </p:txBody>
      </p:sp>
      <p:sp>
        <p:nvSpPr>
          <p:cNvPr id="21517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</a:t>
            </a: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3724275" y="5299075"/>
            <a:ext cx="2501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totalWaitingTime</a:t>
            </a:r>
          </a:p>
        </p:txBody>
      </p:sp>
      <p:sp>
        <p:nvSpPr>
          <p:cNvPr id="21519" name="Rectangle 14"/>
          <p:cNvSpPr>
            <a:spLocks noChangeArrowheads="1"/>
          </p:cNvSpPr>
          <p:nvPr/>
        </p:nvSpPr>
        <p:spPr bwMode="auto">
          <a:xfrm>
            <a:off x="4298950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6413500" y="5299075"/>
            <a:ext cx="2468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2"/>
                </a:solidFill>
              </a:rPr>
              <a:t>maxWaitingTime</a:t>
            </a:r>
          </a:p>
        </p:txBody>
      </p:sp>
      <p:sp>
        <p:nvSpPr>
          <p:cNvPr id="21521" name="Rectangle 16"/>
          <p:cNvSpPr>
            <a:spLocks noChangeArrowheads="1"/>
          </p:cNvSpPr>
          <p:nvPr/>
        </p:nvSpPr>
        <p:spPr bwMode="auto">
          <a:xfrm>
            <a:off x="69881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488465" name="Rectangle 17"/>
          <p:cNvSpPr>
            <a:spLocks noChangeArrowheads="1"/>
          </p:cNvSpPr>
          <p:nvPr/>
        </p:nvSpPr>
        <p:spPr bwMode="auto">
          <a:xfrm>
            <a:off x="1917700" y="2463800"/>
            <a:ext cx="5749925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i="1"/>
              <a:t>departure(11), arrival(17), </a:t>
            </a:r>
            <a:r>
              <a:rPr lang="en-US" b="1" i="1">
                <a:solidFill>
                  <a:srgbClr val="FFFF00"/>
                </a:solidFill>
              </a:rPr>
              <a:t>departure(17), </a:t>
            </a:r>
            <a:r>
              <a:rPr lang="en-US" i="1"/>
              <a:t>…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4298950" y="47879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0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9462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3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946275" y="3649663"/>
            <a:ext cx="1536700" cy="460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endParaRPr lang="en-US" i="1"/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4298950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</a:t>
            </a: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6988175" y="5778500"/>
            <a:ext cx="3492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 animBg="1"/>
      <p:bldP spid="488465" grpId="0" animBg="1" autoUpdateAnimBg="0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General Event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P.Q. of events</a:t>
            </a:r>
          </a:p>
          <a:p>
            <a:pPr lvl="1">
              <a:defRPr/>
            </a:pPr>
            <a:r>
              <a:rPr lang="en-CA" dirty="0"/>
              <a:t>some events added at start</a:t>
            </a:r>
          </a:p>
          <a:p>
            <a:pPr lvl="1">
              <a:defRPr/>
            </a:pPr>
            <a:r>
              <a:rPr lang="en-CA" dirty="0"/>
              <a:t>some events added as go along</a:t>
            </a:r>
          </a:p>
          <a:p>
            <a:pPr lvl="1">
              <a:defRPr/>
            </a:pPr>
            <a:r>
              <a:rPr lang="en-CA" dirty="0"/>
              <a:t>loop until P.Q. is empty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addStartingEvents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pq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while (!</a:t>
            </a:r>
            <a:r>
              <a:rPr lang="en-CA" sz="2400" dirty="0" err="1">
                <a:solidFill>
                  <a:schemeClr val="accent1"/>
                </a:solidFill>
              </a:rPr>
              <a:t>pq.isEmpty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Event e = </a:t>
            </a:r>
            <a:r>
              <a:rPr lang="en-CA" sz="2400" dirty="0" err="1">
                <a:solidFill>
                  <a:schemeClr val="accent1"/>
                </a:solidFill>
              </a:rPr>
              <a:t>pq.remove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processEvent</a:t>
            </a:r>
            <a:r>
              <a:rPr lang="en-CA" sz="2400" dirty="0">
                <a:solidFill>
                  <a:schemeClr val="accent1"/>
                </a:solidFill>
              </a:rPr>
              <a:t>(e, </a:t>
            </a:r>
            <a:r>
              <a:rPr lang="en-CA" sz="2400" dirty="0" err="1">
                <a:solidFill>
                  <a:schemeClr val="accent1"/>
                </a:solidFill>
              </a:rPr>
              <a:t>pq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9144B-9041-0A49-AE63-B97659B33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221DE-ED4A-1CFB-FE21-8A3ADF843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Stacks and Queues</a:t>
            </a:r>
          </a:p>
          <a:p>
            <a:pPr lvl="1"/>
            <a:r>
              <a:rPr lang="en-CA" dirty="0"/>
              <a:t>add and remove alter contents at one end</a:t>
            </a:r>
          </a:p>
          <a:p>
            <a:pPr lvl="2"/>
            <a:r>
              <a:rPr lang="en-CA" dirty="0"/>
              <a:t>queue: add at back, remove at front</a:t>
            </a:r>
          </a:p>
          <a:p>
            <a:pPr lvl="2"/>
            <a:r>
              <a:rPr lang="en-CA" dirty="0"/>
              <a:t>stack: add at top, remove at top (top = front </a:t>
            </a:r>
            <a:r>
              <a:rPr lang="en-CA" i="1" dirty="0"/>
              <a:t>or</a:t>
            </a:r>
            <a:r>
              <a:rPr lang="en-CA" dirty="0"/>
              <a:t> back)</a:t>
            </a:r>
          </a:p>
          <a:p>
            <a:pPr lvl="1"/>
            <a:r>
              <a:rPr lang="en-CA" dirty="0"/>
              <a:t>arrays or linked structures both OK</a:t>
            </a:r>
          </a:p>
          <a:p>
            <a:pPr lvl="2"/>
            <a:r>
              <a:rPr lang="en-CA" dirty="0"/>
              <a:t>Queue linked list should have a link to last element</a:t>
            </a:r>
          </a:p>
          <a:p>
            <a:r>
              <a:rPr lang="en-CA" dirty="0"/>
              <a:t>Priority queues are more complicated</a:t>
            </a:r>
          </a:p>
          <a:p>
            <a:pPr lvl="1"/>
            <a:r>
              <a:rPr lang="en-CA" dirty="0"/>
              <a:t>more later</a:t>
            </a:r>
          </a:p>
        </p:txBody>
      </p:sp>
    </p:spTree>
    <p:extLst>
      <p:ext uri="{BB962C8B-B14F-4D97-AF65-F5344CB8AC3E}">
        <p14:creationId xmlns:p14="http://schemas.microsoft.com/office/powerpoint/2010/main" val="27863335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E8AF-15C0-298B-B894-7699645AE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632D-8A67-2D5A-5164-59816A0EC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java.util.Queue</a:t>
            </a:r>
            <a:r>
              <a:rPr lang="en-CA" dirty="0"/>
              <a:t> is an interface</a:t>
            </a:r>
          </a:p>
          <a:p>
            <a:pPr lvl="1"/>
            <a:r>
              <a:rPr lang="en-CA" dirty="0"/>
              <a:t>implemented by </a:t>
            </a:r>
            <a:r>
              <a:rPr lang="en-CA" dirty="0" err="1"/>
              <a:t>ArrayDeque</a:t>
            </a:r>
            <a:r>
              <a:rPr lang="en-CA" dirty="0"/>
              <a:t> and LinkedList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Queue&lt;Integer&gt; </a:t>
            </a:r>
            <a:r>
              <a:rPr lang="en-CA" sz="2400" dirty="0" err="1">
                <a:solidFill>
                  <a:schemeClr val="accent1"/>
                </a:solidFill>
              </a:rPr>
              <a:t>arr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ArrayDeque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Queue&lt;Double&gt; list = new LinkedList&lt;&gt;();</a:t>
            </a:r>
          </a:p>
          <a:p>
            <a:r>
              <a:rPr lang="en-CA" dirty="0"/>
              <a:t>What’s a Deque?</a:t>
            </a:r>
          </a:p>
          <a:p>
            <a:pPr lvl="1"/>
            <a:r>
              <a:rPr lang="en-CA" dirty="0"/>
              <a:t>it’s a “double-ended queue” interface</a:t>
            </a:r>
          </a:p>
          <a:p>
            <a:pPr lvl="2"/>
            <a:r>
              <a:rPr lang="en-CA" dirty="0"/>
              <a:t>can access either end of the structure</a:t>
            </a:r>
          </a:p>
          <a:p>
            <a:pPr lvl="2"/>
            <a:r>
              <a:rPr lang="en-CA" dirty="0" err="1"/>
              <a:t>addFront</a:t>
            </a:r>
            <a:r>
              <a:rPr lang="en-CA" dirty="0"/>
              <a:t>, </a:t>
            </a:r>
            <a:r>
              <a:rPr lang="en-CA" dirty="0" err="1"/>
              <a:t>addBack</a:t>
            </a:r>
            <a:r>
              <a:rPr lang="en-CA" dirty="0"/>
              <a:t>, </a:t>
            </a:r>
            <a:r>
              <a:rPr lang="en-CA" dirty="0" err="1"/>
              <a:t>removeFront</a:t>
            </a:r>
            <a:r>
              <a:rPr lang="en-CA" dirty="0"/>
              <a:t>, </a:t>
            </a:r>
            <a:r>
              <a:rPr lang="en-CA" dirty="0" err="1"/>
              <a:t>removeBack</a:t>
            </a:r>
            <a:endParaRPr lang="en-CA" dirty="0"/>
          </a:p>
          <a:p>
            <a:pPr lvl="1"/>
            <a:r>
              <a:rPr lang="en-CA" dirty="0"/>
              <a:t>but making variable a Queue means you can only access </a:t>
            </a:r>
            <a:r>
              <a:rPr lang="en-CA" dirty="0" err="1"/>
              <a:t>java.util.Queue</a:t>
            </a:r>
            <a:r>
              <a:rPr lang="en-CA" dirty="0"/>
              <a:t> operations</a:t>
            </a:r>
          </a:p>
        </p:txBody>
      </p:sp>
    </p:spTree>
    <p:extLst>
      <p:ext uri="{BB962C8B-B14F-4D97-AF65-F5344CB8AC3E}">
        <p14:creationId xmlns:p14="http://schemas.microsoft.com/office/powerpoint/2010/main" val="332380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EA579-EDF9-4A02-BA58-EF7C1428E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Limit Yourself?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3010E-01C4-4F6D-9A28-E0005D903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Container can be optimized for the policy</a:t>
            </a:r>
          </a:p>
          <a:p>
            <a:pPr lvl="1"/>
            <a:r>
              <a:rPr lang="en-CA" dirty="0"/>
              <a:t>don’t need to worry about removing from the middle of the container, for example</a:t>
            </a:r>
          </a:p>
          <a:p>
            <a:pPr lvl="1"/>
            <a:r>
              <a:rPr lang="en-CA" dirty="0"/>
              <a:t>less code to write</a:t>
            </a:r>
          </a:p>
          <a:p>
            <a:pPr lvl="1"/>
            <a:r>
              <a:rPr lang="en-CA" dirty="0"/>
              <a:t>every operation can be very fast</a:t>
            </a:r>
          </a:p>
          <a:p>
            <a:r>
              <a:rPr lang="en-CA" dirty="0"/>
              <a:t>Less chance of errors in code</a:t>
            </a:r>
          </a:p>
          <a:p>
            <a:pPr lvl="1"/>
            <a:r>
              <a:rPr lang="en-CA" dirty="0"/>
              <a:t>only three operations to choose from</a:t>
            </a:r>
          </a:p>
          <a:p>
            <a:pPr lvl="1"/>
            <a:r>
              <a:rPr lang="en-CA" dirty="0"/>
              <a:t>less chance you will use the wrong one</a:t>
            </a:r>
          </a:p>
        </p:txBody>
      </p:sp>
    </p:spTree>
    <p:extLst>
      <p:ext uri="{BB962C8B-B14F-4D97-AF65-F5344CB8AC3E}">
        <p14:creationId xmlns:p14="http://schemas.microsoft.com/office/powerpoint/2010/main" val="7941196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96180-037C-B39A-12C7-65CBDB6BA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Queue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F109-516C-6F0E-F4F4-334769900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Two versions of each operation:</a:t>
            </a:r>
          </a:p>
          <a:p>
            <a:pPr lvl="1"/>
            <a:r>
              <a:rPr lang="en-CA" dirty="0">
                <a:solidFill>
                  <a:srgbClr val="114FFB"/>
                </a:solidFill>
              </a:rPr>
              <a:t>one version </a:t>
            </a:r>
            <a:r>
              <a:rPr lang="en-CA" dirty="0"/>
              <a:t>returns special value</a:t>
            </a:r>
          </a:p>
          <a:p>
            <a:pPr lvl="1"/>
            <a:r>
              <a:rPr lang="en-CA" dirty="0">
                <a:solidFill>
                  <a:srgbClr val="00B050"/>
                </a:solidFill>
              </a:rPr>
              <a:t>other version </a:t>
            </a:r>
            <a:r>
              <a:rPr lang="en-CA" dirty="0"/>
              <a:t>throws exceptions</a:t>
            </a:r>
          </a:p>
          <a:p>
            <a:r>
              <a:rPr lang="en-CA" dirty="0"/>
              <a:t>Add operations:</a:t>
            </a:r>
          </a:p>
          <a:p>
            <a:pPr lvl="1"/>
            <a:r>
              <a:rPr lang="en-CA" dirty="0" err="1">
                <a:solidFill>
                  <a:srgbClr val="114FFB"/>
                </a:solidFill>
              </a:rPr>
              <a:t>boolean</a:t>
            </a:r>
            <a:r>
              <a:rPr lang="en-CA" dirty="0">
                <a:solidFill>
                  <a:srgbClr val="114FFB"/>
                </a:solidFill>
              </a:rPr>
              <a:t> offer(e)</a:t>
            </a:r>
            <a:r>
              <a:rPr lang="en-CA" dirty="0"/>
              <a:t> / </a:t>
            </a:r>
            <a:r>
              <a:rPr lang="en-CA" dirty="0">
                <a:solidFill>
                  <a:srgbClr val="00B050"/>
                </a:solidFill>
              </a:rPr>
              <a:t>void add(e)</a:t>
            </a:r>
          </a:p>
          <a:p>
            <a:r>
              <a:rPr lang="en-CA" dirty="0"/>
              <a:t>Remove operations:</a:t>
            </a:r>
          </a:p>
          <a:p>
            <a:pPr lvl="1"/>
            <a:r>
              <a:rPr lang="en-CA" dirty="0">
                <a:solidFill>
                  <a:srgbClr val="114FFB"/>
                </a:solidFill>
              </a:rPr>
              <a:t>E poll()</a:t>
            </a:r>
            <a:r>
              <a:rPr lang="en-CA" dirty="0"/>
              <a:t> / </a:t>
            </a:r>
            <a:r>
              <a:rPr lang="en-CA" dirty="0">
                <a:solidFill>
                  <a:srgbClr val="00B050"/>
                </a:solidFill>
              </a:rPr>
              <a:t>E remove()</a:t>
            </a:r>
            <a:endParaRPr lang="en-CA" dirty="0"/>
          </a:p>
          <a:p>
            <a:r>
              <a:rPr lang="en-CA" dirty="0"/>
              <a:t>Peek operations:</a:t>
            </a:r>
          </a:p>
          <a:p>
            <a:pPr lvl="1"/>
            <a:r>
              <a:rPr lang="en-CA" dirty="0">
                <a:solidFill>
                  <a:srgbClr val="114FFB"/>
                </a:solidFill>
              </a:rPr>
              <a:t>E peek()</a:t>
            </a:r>
            <a:r>
              <a:rPr lang="en-CA" dirty="0"/>
              <a:t> / </a:t>
            </a:r>
            <a:r>
              <a:rPr lang="en-CA" dirty="0">
                <a:solidFill>
                  <a:srgbClr val="00B050"/>
                </a:solidFill>
              </a:rPr>
              <a:t>E element()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16D0BE-C861-D807-F1FE-03A348BD80C0}"/>
              </a:ext>
            </a:extLst>
          </p:cNvPr>
          <p:cNvSpPr txBox="1"/>
          <p:nvPr/>
        </p:nvSpPr>
        <p:spPr>
          <a:xfrm>
            <a:off x="5573384" y="6381328"/>
            <a:ext cx="357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i="1" dirty="0">
                <a:solidFill>
                  <a:schemeClr val="bg2"/>
                </a:solidFill>
              </a:rPr>
              <a:t>I like add, remove and peek</a:t>
            </a:r>
          </a:p>
        </p:txBody>
      </p:sp>
    </p:spTree>
    <p:extLst>
      <p:ext uri="{BB962C8B-B14F-4D97-AF65-F5344CB8AC3E}">
        <p14:creationId xmlns:p14="http://schemas.microsoft.com/office/powerpoint/2010/main" val="39124032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57574-99A8-DB02-6CAC-AC21E4AE7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But!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25D8B-D3DC-9FD5-EC82-60337D45A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Queue operations in Java also include things no queue should do!</a:t>
            </a:r>
          </a:p>
          <a:p>
            <a:pPr lvl="1"/>
            <a:r>
              <a:rPr lang="en-CA" dirty="0">
                <a:solidFill>
                  <a:schemeClr val="accent2"/>
                </a:solidFill>
              </a:rPr>
              <a:t>remove(o)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2"/>
                </a:solidFill>
              </a:rPr>
              <a:t>removeAll</a:t>
            </a:r>
            <a:r>
              <a:rPr lang="en-CA" dirty="0">
                <a:solidFill>
                  <a:schemeClr val="accent2"/>
                </a:solidFill>
              </a:rPr>
              <a:t>(c)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2"/>
                </a:solidFill>
              </a:rPr>
              <a:t>retainAll</a:t>
            </a:r>
            <a:r>
              <a:rPr lang="en-CA" dirty="0">
                <a:solidFill>
                  <a:schemeClr val="accent2"/>
                </a:solidFill>
              </a:rPr>
              <a:t>(c),</a:t>
            </a:r>
            <a:r>
              <a:rPr lang="en-CA" dirty="0"/>
              <a:t> …</a:t>
            </a:r>
          </a:p>
          <a:p>
            <a:r>
              <a:rPr lang="en-CA" dirty="0"/>
              <a:t>You should only use:</a:t>
            </a:r>
          </a:p>
          <a:p>
            <a:pPr lvl="1"/>
            <a:r>
              <a:rPr lang="en-CA" dirty="0"/>
              <a:t>offer/add, poll/remove, peek/element</a:t>
            </a:r>
          </a:p>
          <a:p>
            <a:pPr lvl="1"/>
            <a:r>
              <a:rPr lang="en-CA" dirty="0" err="1"/>
              <a:t>isEmpty</a:t>
            </a:r>
            <a:endParaRPr lang="en-CA" dirty="0"/>
          </a:p>
          <a:p>
            <a:r>
              <a:rPr lang="en-CA" dirty="0"/>
              <a:t>Use of any other </a:t>
            </a:r>
            <a:r>
              <a:rPr lang="en-CA" dirty="0" err="1"/>
              <a:t>java.util.Queue</a:t>
            </a:r>
            <a:r>
              <a:rPr lang="en-CA" dirty="0"/>
              <a:t> method in an assignment/lab will be penalized</a:t>
            </a:r>
          </a:p>
        </p:txBody>
      </p:sp>
    </p:spTree>
    <p:extLst>
      <p:ext uri="{BB962C8B-B14F-4D97-AF65-F5344CB8AC3E}">
        <p14:creationId xmlns:p14="http://schemas.microsoft.com/office/powerpoint/2010/main" val="2149164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AA47E-FBB7-6982-F3CD-92A91DB4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F0A8-6EBD-360D-7DE5-DC66C77B3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java.util.Stack</a:t>
            </a:r>
            <a:r>
              <a:rPr lang="en-CA" dirty="0"/>
              <a:t> is a class</a:t>
            </a:r>
          </a:p>
          <a:p>
            <a:pPr lvl="1"/>
            <a:r>
              <a:rPr lang="en-CA" dirty="0"/>
              <a:t>don’t use it!</a:t>
            </a:r>
          </a:p>
          <a:p>
            <a:pPr lvl="2"/>
            <a:r>
              <a:rPr lang="en-CA" dirty="0"/>
              <a:t>they messed it up</a:t>
            </a:r>
          </a:p>
          <a:p>
            <a:pPr lvl="1"/>
            <a:r>
              <a:rPr lang="en-CA" dirty="0"/>
              <a:t>use a Deque instead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Deque&lt;Character&gt; pending = new </a:t>
            </a:r>
            <a:r>
              <a:rPr lang="en-CA" sz="2400" dirty="0" err="1">
                <a:solidFill>
                  <a:schemeClr val="accent1"/>
                </a:solidFill>
              </a:rPr>
              <a:t>ArrayDeque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r>
              <a:rPr lang="en-CA" dirty="0"/>
              <a:t>Means you can use all the Deque operations</a:t>
            </a:r>
          </a:p>
          <a:p>
            <a:pPr lvl="1"/>
            <a:r>
              <a:rPr lang="en-CA" dirty="0"/>
              <a:t>DON’T</a:t>
            </a:r>
          </a:p>
          <a:p>
            <a:pPr lvl="1"/>
            <a:r>
              <a:rPr lang="en-CA" dirty="0"/>
              <a:t>use only the stack operations</a:t>
            </a:r>
          </a:p>
          <a:p>
            <a:pPr lvl="2"/>
            <a:r>
              <a:rPr lang="en-CA" dirty="0"/>
              <a:t>use of any other Deque operations will be penalized.</a:t>
            </a:r>
          </a:p>
        </p:txBody>
      </p:sp>
    </p:spTree>
    <p:extLst>
      <p:ext uri="{BB962C8B-B14F-4D97-AF65-F5344CB8AC3E}">
        <p14:creationId xmlns:p14="http://schemas.microsoft.com/office/powerpoint/2010/main" val="3655834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00F7-7FDB-72B7-5765-9348BAD3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Stack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63DF0-FCA5-314A-57C2-D35B2E6E0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Two versions again (</a:t>
            </a:r>
            <a:r>
              <a:rPr lang="en-CA" dirty="0">
                <a:solidFill>
                  <a:schemeClr val="accent1"/>
                </a:solidFill>
              </a:rPr>
              <a:t>value</a:t>
            </a:r>
            <a:r>
              <a:rPr lang="en-CA" dirty="0"/>
              <a:t> / </a:t>
            </a:r>
            <a:r>
              <a:rPr lang="en-CA" dirty="0">
                <a:solidFill>
                  <a:srgbClr val="00B050"/>
                </a:solidFill>
              </a:rPr>
              <a:t>exception</a:t>
            </a:r>
            <a:r>
              <a:rPr lang="en-CA" dirty="0"/>
              <a:t>)</a:t>
            </a:r>
          </a:p>
          <a:p>
            <a:r>
              <a:rPr lang="en-CA" dirty="0"/>
              <a:t>Add operations:</a:t>
            </a:r>
          </a:p>
          <a:p>
            <a:pPr lvl="1"/>
            <a:r>
              <a:rPr lang="en-CA" dirty="0" err="1">
                <a:solidFill>
                  <a:srgbClr val="114FFB"/>
                </a:solidFill>
              </a:rPr>
              <a:t>boolean</a:t>
            </a:r>
            <a:r>
              <a:rPr lang="en-CA" dirty="0">
                <a:solidFill>
                  <a:srgbClr val="114FFB"/>
                </a:solidFill>
              </a:rPr>
              <a:t> </a:t>
            </a:r>
            <a:r>
              <a:rPr lang="en-CA" dirty="0" err="1">
                <a:solidFill>
                  <a:srgbClr val="114FFB"/>
                </a:solidFill>
              </a:rPr>
              <a:t>offerFirst</a:t>
            </a:r>
            <a:r>
              <a:rPr lang="en-CA" dirty="0">
                <a:solidFill>
                  <a:srgbClr val="114FFB"/>
                </a:solidFill>
              </a:rPr>
              <a:t>(e)</a:t>
            </a:r>
            <a:r>
              <a:rPr lang="en-CA" dirty="0"/>
              <a:t> / </a:t>
            </a:r>
            <a:r>
              <a:rPr lang="en-CA" dirty="0">
                <a:solidFill>
                  <a:srgbClr val="00B050"/>
                </a:solidFill>
              </a:rPr>
              <a:t>void push(e)</a:t>
            </a:r>
          </a:p>
          <a:p>
            <a:r>
              <a:rPr lang="en-CA" dirty="0"/>
              <a:t>Remove operations:</a:t>
            </a:r>
          </a:p>
          <a:p>
            <a:pPr lvl="1"/>
            <a:r>
              <a:rPr lang="en-CA" dirty="0">
                <a:solidFill>
                  <a:srgbClr val="114FFB"/>
                </a:solidFill>
              </a:rPr>
              <a:t>E poll()</a:t>
            </a:r>
            <a:r>
              <a:rPr lang="en-CA" dirty="0"/>
              <a:t> / </a:t>
            </a:r>
            <a:r>
              <a:rPr lang="en-CA" dirty="0">
                <a:solidFill>
                  <a:srgbClr val="00B050"/>
                </a:solidFill>
              </a:rPr>
              <a:t>E pop()</a:t>
            </a:r>
            <a:endParaRPr lang="en-CA" dirty="0"/>
          </a:p>
          <a:p>
            <a:r>
              <a:rPr lang="en-CA" dirty="0"/>
              <a:t>Peek operations:</a:t>
            </a:r>
          </a:p>
          <a:p>
            <a:pPr lvl="1"/>
            <a:r>
              <a:rPr lang="en-CA" dirty="0">
                <a:solidFill>
                  <a:srgbClr val="114FFB"/>
                </a:solidFill>
              </a:rPr>
              <a:t>E peek()</a:t>
            </a:r>
            <a:r>
              <a:rPr lang="en-CA" dirty="0"/>
              <a:t> / </a:t>
            </a:r>
            <a:r>
              <a:rPr lang="en-CA" dirty="0">
                <a:solidFill>
                  <a:srgbClr val="00B050"/>
                </a:solidFill>
              </a:rPr>
              <a:t>E element()</a:t>
            </a:r>
            <a:endParaRPr lang="en-CA" dirty="0"/>
          </a:p>
          <a:p>
            <a:r>
              <a:rPr lang="en-CA" dirty="0"/>
              <a:t>You are also allowed to use </a:t>
            </a:r>
            <a:r>
              <a:rPr lang="en-CA" dirty="0" err="1"/>
              <a:t>isEmpty</a:t>
            </a:r>
            <a:r>
              <a:rPr lang="en-CA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87A49F-5558-5007-D283-89E5B6E8E584}"/>
              </a:ext>
            </a:extLst>
          </p:cNvPr>
          <p:cNvSpPr txBox="1"/>
          <p:nvPr/>
        </p:nvSpPr>
        <p:spPr>
          <a:xfrm>
            <a:off x="5868144" y="6381328"/>
            <a:ext cx="3276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i="1" dirty="0">
                <a:solidFill>
                  <a:schemeClr val="bg2"/>
                </a:solidFill>
              </a:rPr>
              <a:t>I like push, pop and peek</a:t>
            </a:r>
          </a:p>
        </p:txBody>
      </p:sp>
    </p:spTree>
    <p:extLst>
      <p:ext uri="{BB962C8B-B14F-4D97-AF65-F5344CB8AC3E}">
        <p14:creationId xmlns:p14="http://schemas.microsoft.com/office/powerpoint/2010/main" val="17962696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1B07A-3A48-0CD5-9A9D-838AA305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Priority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E782A-B48E-FA2C-46EB-B3885069F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22704" cy="4114800"/>
          </a:xfrm>
        </p:spPr>
        <p:txBody>
          <a:bodyPr/>
          <a:lstStyle/>
          <a:p>
            <a:pPr>
              <a:defRPr/>
            </a:pPr>
            <a:r>
              <a:rPr lang="en-CA" dirty="0" err="1"/>
              <a:t>java.util.PriorityQueue</a:t>
            </a:r>
            <a:r>
              <a:rPr lang="en-CA" dirty="0"/>
              <a:t> is a class</a:t>
            </a:r>
          </a:p>
          <a:p>
            <a:pPr lvl="1">
              <a:defRPr/>
            </a:pPr>
            <a:r>
              <a:rPr lang="en-CA" dirty="0"/>
              <a:t>implements the Queue interface(!)</a:t>
            </a:r>
          </a:p>
          <a:p>
            <a:pPr lvl="2">
              <a:defRPr/>
            </a:pPr>
            <a:r>
              <a:rPr lang="en-CA" dirty="0"/>
              <a:t>and so has </a:t>
            </a:r>
            <a:r>
              <a:rPr lang="en-CA" dirty="0">
                <a:solidFill>
                  <a:schemeClr val="bg1"/>
                </a:solidFill>
              </a:rPr>
              <a:t>remove(T)</a:t>
            </a:r>
            <a:r>
              <a:rPr lang="en-CA" dirty="0"/>
              <a:t> – violates policy</a:t>
            </a:r>
          </a:p>
          <a:p>
            <a:pPr lvl="2">
              <a:defRPr/>
            </a:pPr>
            <a:r>
              <a:rPr lang="en-CA" i="1" dirty="0"/>
              <a:t>again</a:t>
            </a:r>
            <a:r>
              <a:rPr lang="en-CA" dirty="0"/>
              <a:t>, stick to the Queue operations (+ </a:t>
            </a:r>
            <a:r>
              <a:rPr lang="en-CA" dirty="0" err="1"/>
              <a:t>isEmpty</a:t>
            </a:r>
            <a:r>
              <a:rPr lang="en-CA" dirty="0"/>
              <a:t>)</a:t>
            </a:r>
          </a:p>
          <a:p>
            <a:pPr>
              <a:defRPr/>
            </a:pPr>
            <a:r>
              <a:rPr lang="en-CA" dirty="0"/>
              <a:t>Can use a Comparator when create the PQ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PriorityQueue</a:t>
            </a:r>
            <a:r>
              <a:rPr lang="en-CA" sz="2400" dirty="0">
                <a:solidFill>
                  <a:schemeClr val="accent1"/>
                </a:solidFill>
              </a:rPr>
              <a:t>&lt;Integer&gt; pq1, pq2;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pq1 = new </a:t>
            </a:r>
            <a:r>
              <a:rPr lang="en-CA" sz="2400" dirty="0" err="1">
                <a:solidFill>
                  <a:schemeClr val="accent1"/>
                </a:solidFill>
              </a:rPr>
              <a:t>PriorityQueue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pq2 = new </a:t>
            </a:r>
            <a:r>
              <a:rPr lang="en-CA" sz="2400" dirty="0" err="1">
                <a:solidFill>
                  <a:schemeClr val="accent1"/>
                </a:solidFill>
              </a:rPr>
              <a:t>PriorityQueue</a:t>
            </a:r>
            <a:r>
              <a:rPr lang="en-CA" sz="2400" dirty="0">
                <a:solidFill>
                  <a:schemeClr val="accent1"/>
                </a:solidFill>
              </a:rPr>
              <a:t>&lt;&gt;((x, y) </a:t>
            </a:r>
            <a:r>
              <a:rPr lang="en-CA" sz="20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Integer.compare</a:t>
            </a:r>
            <a:r>
              <a:rPr lang="en-CA" sz="2400" dirty="0">
                <a:solidFill>
                  <a:schemeClr val="accent1"/>
                </a:solidFill>
              </a:rPr>
              <a:t>(y, x));</a:t>
            </a:r>
          </a:p>
          <a:p>
            <a:pPr lvl="2">
              <a:defRPr/>
            </a:pPr>
            <a:r>
              <a:rPr lang="en-CA" dirty="0"/>
              <a:t>pq1 removes smallest numbers first</a:t>
            </a:r>
          </a:p>
          <a:p>
            <a:pPr lvl="2">
              <a:defRPr/>
            </a:pPr>
            <a:r>
              <a:rPr lang="en-CA" dirty="0"/>
              <a:t>pq2 removes largest numbers first</a:t>
            </a:r>
          </a:p>
        </p:txBody>
      </p:sp>
    </p:spTree>
    <p:extLst>
      <p:ext uri="{BB962C8B-B14F-4D97-AF65-F5344CB8AC3E}">
        <p14:creationId xmlns:p14="http://schemas.microsoft.com/office/powerpoint/2010/main" val="33751692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Implementing a PQ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3988" cy="4114800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  <a:defRPr/>
            </a:pPr>
            <a:r>
              <a:rPr lang="en-CA" sz="3200" dirty="0"/>
              <a:t>Seems like an ordered list would be good:</a:t>
            </a:r>
          </a:p>
          <a:p>
            <a:pPr lvl="1">
              <a:buClr>
                <a:schemeClr val="accent1"/>
              </a:buClr>
              <a:defRPr/>
            </a:pPr>
            <a:r>
              <a:rPr lang="en-CA" sz="2800" dirty="0"/>
              <a:t>adding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en-CA" sz="3200" dirty="0"/>
          </a:p>
          <a:p>
            <a:pPr lvl="1">
              <a:buClr>
                <a:schemeClr val="accent1"/>
              </a:buClr>
              <a:defRPr/>
            </a:pPr>
            <a:r>
              <a:rPr lang="en-CA" sz="2800" dirty="0"/>
              <a:t>removing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692275" y="3074988"/>
            <a:ext cx="36512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16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692275" y="3544888"/>
            <a:ext cx="730250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 4 16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1692275" y="4014788"/>
            <a:ext cx="1096963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 4 13 16</a:t>
            </a:r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1692275" y="4484688"/>
            <a:ext cx="1462088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 4 13 14 16</a:t>
            </a:r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1692275" y="4956175"/>
            <a:ext cx="1736725" cy="3063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3 4 13 14 16</a:t>
            </a:r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1692275" y="5426075"/>
            <a:ext cx="2101850" cy="3063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3 4 11 13 14 16</a:t>
            </a:r>
          </a:p>
        </p:txBody>
      </p:sp>
      <p:sp>
        <p:nvSpPr>
          <p:cNvPr id="26635" name="Rectangle 4"/>
          <p:cNvSpPr>
            <a:spLocks noChangeArrowheads="1"/>
          </p:cNvSpPr>
          <p:nvPr/>
        </p:nvSpPr>
        <p:spPr bwMode="auto">
          <a:xfrm>
            <a:off x="5800725" y="5426075"/>
            <a:ext cx="36512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16</a:t>
            </a:r>
          </a:p>
        </p:txBody>
      </p:sp>
      <p:sp>
        <p:nvSpPr>
          <p:cNvPr id="26636" name="Rectangle 10"/>
          <p:cNvSpPr>
            <a:spLocks noChangeArrowheads="1"/>
          </p:cNvSpPr>
          <p:nvPr/>
        </p:nvSpPr>
        <p:spPr bwMode="auto">
          <a:xfrm>
            <a:off x="5800725" y="4954588"/>
            <a:ext cx="731838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 14 16</a:t>
            </a:r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5800725" y="4483100"/>
            <a:ext cx="1096963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 13 14 16</a:t>
            </a:r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5800725" y="4011613"/>
            <a:ext cx="146367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 11 13 14 16</a:t>
            </a:r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5800725" y="3540125"/>
            <a:ext cx="1736725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4 11 13 14 16</a:t>
            </a:r>
          </a:p>
        </p:txBody>
      </p:sp>
      <p:sp>
        <p:nvSpPr>
          <p:cNvPr id="26640" name="Rectangle 14"/>
          <p:cNvSpPr>
            <a:spLocks noChangeArrowheads="1"/>
          </p:cNvSpPr>
          <p:nvPr/>
        </p:nvSpPr>
        <p:spPr bwMode="auto">
          <a:xfrm>
            <a:off x="5800725" y="3068638"/>
            <a:ext cx="2011363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2000"/>
              <a:t>3 4 11 13 14 16</a:t>
            </a:r>
          </a:p>
        </p:txBody>
      </p:sp>
      <p:sp>
        <p:nvSpPr>
          <p:cNvPr id="26641" name="Rectangle 4"/>
          <p:cNvSpPr>
            <a:spLocks noChangeArrowheads="1"/>
          </p:cNvSpPr>
          <p:nvPr/>
        </p:nvSpPr>
        <p:spPr bwMode="auto">
          <a:xfrm>
            <a:off x="5800725" y="5897563"/>
            <a:ext cx="144463" cy="307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25099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Implementing a PQ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Turns out ordered list not so good</a:t>
            </a:r>
          </a:p>
          <a:p>
            <a:pPr lvl="1">
              <a:defRPr/>
            </a:pPr>
            <a:r>
              <a:rPr lang="en-CA" dirty="0"/>
              <a:t>it is slow</a:t>
            </a:r>
          </a:p>
          <a:p>
            <a:pPr lvl="2">
              <a:defRPr/>
            </a:pPr>
            <a:r>
              <a:rPr lang="en-CA" dirty="0"/>
              <a:t>need to move ½ elements on average add: O(N)</a:t>
            </a:r>
          </a:p>
          <a:p>
            <a:pPr lvl="2">
              <a:defRPr/>
            </a:pPr>
            <a:r>
              <a:rPr lang="en-CA" dirty="0"/>
              <a:t>can avoid O(N) remove by reversing the list</a:t>
            </a:r>
          </a:p>
          <a:p>
            <a:pPr lvl="1">
              <a:defRPr/>
            </a:pPr>
            <a:r>
              <a:rPr lang="en-CA" dirty="0"/>
              <a:t>they don’t </a:t>
            </a:r>
            <a:r>
              <a:rPr lang="en-CA" i="1" dirty="0"/>
              <a:t>need</a:t>
            </a:r>
            <a:r>
              <a:rPr lang="en-CA" dirty="0"/>
              <a:t> to be totally ordered</a:t>
            </a:r>
          </a:p>
          <a:p>
            <a:pPr lvl="2">
              <a:defRPr/>
            </a:pPr>
            <a:r>
              <a:rPr lang="en-CA" dirty="0"/>
              <a:t>only </a:t>
            </a:r>
            <a:r>
              <a:rPr lang="en-CA" i="1" dirty="0"/>
              <a:t>need</a:t>
            </a:r>
            <a:r>
              <a:rPr lang="en-CA" dirty="0"/>
              <a:t> to be able to find smallest quickly</a:t>
            </a:r>
          </a:p>
          <a:p>
            <a:pPr>
              <a:defRPr/>
            </a:pPr>
            <a:r>
              <a:rPr lang="en-CA" dirty="0"/>
              <a:t>Once again, try to split into equal parts</a:t>
            </a:r>
          </a:p>
          <a:p>
            <a:pPr lvl="1">
              <a:defRPr/>
            </a:pPr>
            <a:r>
              <a:rPr lang="en-CA" dirty="0"/>
              <a:t>or nearly equal parts</a:t>
            </a:r>
          </a:p>
          <a:p>
            <a:pPr lvl="1">
              <a:defRPr/>
            </a:pPr>
            <a:r>
              <a:rPr lang="en-CA" dirty="0"/>
              <a:t>aim for O(log N) insertion/deletion time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Heap Representation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Keep elements </a:t>
            </a:r>
            <a:r>
              <a:rPr lang="en-US" i="1" dirty="0"/>
              <a:t>semi</a:t>
            </a:r>
            <a:r>
              <a:rPr lang="en-US" dirty="0"/>
              <a:t>-sorted by importance</a:t>
            </a:r>
          </a:p>
          <a:p>
            <a:pPr lvl="1">
              <a:defRPr/>
            </a:pPr>
            <a:r>
              <a:rPr lang="en-US" dirty="0"/>
              <a:t>most important element at the front</a:t>
            </a:r>
          </a:p>
          <a:p>
            <a:pPr lvl="1">
              <a:defRPr/>
            </a:pPr>
            <a:r>
              <a:rPr lang="en-US" dirty="0"/>
              <a:t>other elements “spread out” behind the first</a:t>
            </a:r>
          </a:p>
          <a:p>
            <a:pPr lvl="2">
              <a:defRPr/>
            </a:pPr>
            <a:r>
              <a:rPr lang="en-US" dirty="0"/>
              <a:t>each element has two larger elements behind it</a:t>
            </a:r>
          </a:p>
          <a:p>
            <a:pPr lvl="1">
              <a:defRPr/>
            </a:pPr>
            <a:r>
              <a:rPr lang="en-US" dirty="0"/>
              <a:t>elements near front are smaller</a:t>
            </a:r>
          </a:p>
          <a:p>
            <a:pPr lvl="1">
              <a:defRPr/>
            </a:pPr>
            <a:r>
              <a:rPr lang="en-US" dirty="0"/>
              <a:t>elements near back are bigger</a:t>
            </a:r>
          </a:p>
          <a:p>
            <a:pPr lvl="1">
              <a:defRPr/>
            </a:pPr>
            <a:r>
              <a:rPr lang="en-US" dirty="0"/>
              <a:t>remove </a:t>
            </a:r>
            <a:r>
              <a:rPr lang="en-US" dirty="0">
                <a:sym typeface="Wingdings" pitchFamily="2" charset="2"/>
              </a:rPr>
              <a:t> smaller elements shuffle forward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add  push ahead until reach smaller element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“Heap” of Elements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Most important: 1</a:t>
            </a:r>
            <a:r>
              <a:rPr lang="en-US" baseline="30000" dirty="0"/>
              <a:t>st</a:t>
            </a:r>
            <a:r>
              <a:rPr lang="en-US" dirty="0"/>
              <a:t> row</a:t>
            </a:r>
          </a:p>
          <a:p>
            <a:pPr>
              <a:defRPr/>
            </a:pPr>
            <a:r>
              <a:rPr lang="en-US" dirty="0"/>
              <a:t>Each element can have 2</a:t>
            </a:r>
            <a:br>
              <a:rPr lang="en-US" dirty="0"/>
            </a:br>
            <a:r>
              <a:rPr lang="en-US" dirty="0"/>
              <a:t>more behind it</a:t>
            </a:r>
          </a:p>
          <a:p>
            <a:pPr lvl="1">
              <a:defRPr/>
            </a:pPr>
            <a:r>
              <a:rPr lang="en-US" dirty="0"/>
              <a:t>(below in this diagram)</a:t>
            </a:r>
          </a:p>
          <a:p>
            <a:pPr lvl="1">
              <a:defRPr/>
            </a:pPr>
            <a:r>
              <a:rPr lang="en-US" dirty="0"/>
              <a:t>may only have one, </a:t>
            </a:r>
            <a:br>
              <a:rPr lang="en-US" dirty="0"/>
            </a:br>
            <a:r>
              <a:rPr lang="en-US" dirty="0"/>
              <a:t>or maybe even none</a:t>
            </a:r>
          </a:p>
          <a:p>
            <a:pPr lvl="1">
              <a:defRPr/>
            </a:pPr>
            <a:r>
              <a:rPr lang="en-US" dirty="0"/>
              <a:t>behind me </a:t>
            </a:r>
            <a:r>
              <a:rPr lang="en-US" dirty="0">
                <a:sym typeface="Wingdings" pitchFamily="2" charset="2"/>
              </a:rPr>
              <a:t> less important (larger) than me</a:t>
            </a:r>
            <a:endParaRPr lang="en-US" dirty="0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7181850" y="21336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7954963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6408738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6950075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58674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76200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8289925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6172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67818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7116763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7451725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7786688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2" name="Oval 16"/>
          <p:cNvSpPr>
            <a:spLocks noChangeArrowheads="1"/>
          </p:cNvSpPr>
          <p:nvPr/>
        </p:nvSpPr>
        <p:spPr bwMode="auto">
          <a:xfrm>
            <a:off x="812165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3" name="Oval 17"/>
          <p:cNvSpPr>
            <a:spLocks noChangeArrowheads="1"/>
          </p:cNvSpPr>
          <p:nvPr/>
        </p:nvSpPr>
        <p:spPr bwMode="auto">
          <a:xfrm>
            <a:off x="8458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4" name="Oval 18"/>
          <p:cNvSpPr>
            <a:spLocks noChangeArrowheads="1"/>
          </p:cNvSpPr>
          <p:nvPr/>
        </p:nvSpPr>
        <p:spPr bwMode="auto">
          <a:xfrm>
            <a:off x="55626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54102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6" name="Oval 20"/>
          <p:cNvSpPr>
            <a:spLocks noChangeArrowheads="1"/>
          </p:cNvSpPr>
          <p:nvPr/>
        </p:nvSpPr>
        <p:spPr bwMode="auto">
          <a:xfrm>
            <a:off x="57150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7" name="Oval 21"/>
          <p:cNvSpPr>
            <a:spLocks noChangeArrowheads="1"/>
          </p:cNvSpPr>
          <p:nvPr/>
        </p:nvSpPr>
        <p:spPr bwMode="auto">
          <a:xfrm>
            <a:off x="60198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8" name="Oval 22"/>
          <p:cNvSpPr>
            <a:spLocks noChangeArrowheads="1"/>
          </p:cNvSpPr>
          <p:nvPr/>
        </p:nvSpPr>
        <p:spPr bwMode="auto">
          <a:xfrm>
            <a:off x="63246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19" name="Oval 23"/>
          <p:cNvSpPr>
            <a:spLocks noChangeArrowheads="1"/>
          </p:cNvSpPr>
          <p:nvPr/>
        </p:nvSpPr>
        <p:spPr bwMode="auto">
          <a:xfrm>
            <a:off x="66294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29720" name="AutoShape 29"/>
          <p:cNvCxnSpPr>
            <a:cxnSpLocks noChangeShapeType="1"/>
            <a:stCxn id="29700" idx="3"/>
            <a:endCxn id="29702" idx="0"/>
          </p:cNvCxnSpPr>
          <p:nvPr/>
        </p:nvCxnSpPr>
        <p:spPr bwMode="auto">
          <a:xfrm flipH="1">
            <a:off x="6523038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1" name="AutoShape 30"/>
          <p:cNvCxnSpPr>
            <a:cxnSpLocks noChangeShapeType="1"/>
            <a:stCxn id="29700" idx="5"/>
            <a:endCxn id="29701" idx="0"/>
          </p:cNvCxnSpPr>
          <p:nvPr/>
        </p:nvCxnSpPr>
        <p:spPr bwMode="auto">
          <a:xfrm>
            <a:off x="7377113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2" name="AutoShape 31"/>
          <p:cNvCxnSpPr>
            <a:cxnSpLocks noChangeShapeType="1"/>
            <a:stCxn id="29702" idx="3"/>
            <a:endCxn id="29704" idx="0"/>
          </p:cNvCxnSpPr>
          <p:nvPr/>
        </p:nvCxnSpPr>
        <p:spPr bwMode="auto">
          <a:xfrm flipH="1">
            <a:off x="59817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3" name="AutoShape 32"/>
          <p:cNvCxnSpPr>
            <a:cxnSpLocks noChangeShapeType="1"/>
            <a:stCxn id="29702" idx="5"/>
            <a:endCxn id="29703" idx="0"/>
          </p:cNvCxnSpPr>
          <p:nvPr/>
        </p:nvCxnSpPr>
        <p:spPr bwMode="auto">
          <a:xfrm>
            <a:off x="66040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4" name="AutoShape 33"/>
          <p:cNvCxnSpPr>
            <a:cxnSpLocks noChangeShapeType="1"/>
            <a:stCxn id="29701" idx="3"/>
            <a:endCxn id="29705" idx="0"/>
          </p:cNvCxnSpPr>
          <p:nvPr/>
        </p:nvCxnSpPr>
        <p:spPr bwMode="auto">
          <a:xfrm flipH="1">
            <a:off x="7734300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5" name="AutoShape 34"/>
          <p:cNvCxnSpPr>
            <a:cxnSpLocks noChangeShapeType="1"/>
            <a:stCxn id="29701" idx="5"/>
            <a:endCxn id="29706" idx="0"/>
          </p:cNvCxnSpPr>
          <p:nvPr/>
        </p:nvCxnSpPr>
        <p:spPr bwMode="auto">
          <a:xfrm>
            <a:off x="8150225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6" name="AutoShape 35"/>
          <p:cNvCxnSpPr>
            <a:cxnSpLocks noChangeShapeType="1"/>
            <a:stCxn id="29704" idx="3"/>
            <a:endCxn id="29714" idx="0"/>
          </p:cNvCxnSpPr>
          <p:nvPr/>
        </p:nvCxnSpPr>
        <p:spPr bwMode="auto">
          <a:xfrm flipH="1">
            <a:off x="5676900" y="3586163"/>
            <a:ext cx="2238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7" name="AutoShape 36"/>
          <p:cNvCxnSpPr>
            <a:cxnSpLocks noChangeShapeType="1"/>
            <a:stCxn id="29704" idx="5"/>
            <a:endCxn id="29707" idx="0"/>
          </p:cNvCxnSpPr>
          <p:nvPr/>
        </p:nvCxnSpPr>
        <p:spPr bwMode="auto">
          <a:xfrm>
            <a:off x="6062663" y="3586163"/>
            <a:ext cx="2238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8" name="AutoShape 37"/>
          <p:cNvCxnSpPr>
            <a:cxnSpLocks noChangeShapeType="1"/>
            <a:stCxn id="29703" idx="3"/>
            <a:endCxn id="29708" idx="0"/>
          </p:cNvCxnSpPr>
          <p:nvPr/>
        </p:nvCxnSpPr>
        <p:spPr bwMode="auto">
          <a:xfrm flipH="1">
            <a:off x="689610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29" name="AutoShape 38"/>
          <p:cNvCxnSpPr>
            <a:cxnSpLocks noChangeShapeType="1"/>
            <a:stCxn id="29703" idx="5"/>
            <a:endCxn id="29709" idx="0"/>
          </p:cNvCxnSpPr>
          <p:nvPr/>
        </p:nvCxnSpPr>
        <p:spPr bwMode="auto">
          <a:xfrm>
            <a:off x="7145338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0" name="AutoShape 39"/>
          <p:cNvCxnSpPr>
            <a:cxnSpLocks noChangeShapeType="1"/>
            <a:stCxn id="29705" idx="3"/>
            <a:endCxn id="29710" idx="0"/>
          </p:cNvCxnSpPr>
          <p:nvPr/>
        </p:nvCxnSpPr>
        <p:spPr bwMode="auto">
          <a:xfrm flipH="1">
            <a:off x="7566025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1" name="AutoShape 40"/>
          <p:cNvCxnSpPr>
            <a:cxnSpLocks noChangeShapeType="1"/>
            <a:stCxn id="29705" idx="5"/>
            <a:endCxn id="29711" idx="0"/>
          </p:cNvCxnSpPr>
          <p:nvPr/>
        </p:nvCxnSpPr>
        <p:spPr bwMode="auto">
          <a:xfrm>
            <a:off x="7815263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2" name="AutoShape 41"/>
          <p:cNvCxnSpPr>
            <a:cxnSpLocks noChangeShapeType="1"/>
            <a:stCxn id="29706" idx="3"/>
            <a:endCxn id="29712" idx="0"/>
          </p:cNvCxnSpPr>
          <p:nvPr/>
        </p:nvCxnSpPr>
        <p:spPr bwMode="auto">
          <a:xfrm flipH="1">
            <a:off x="823595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3" name="AutoShape 42"/>
          <p:cNvCxnSpPr>
            <a:cxnSpLocks noChangeShapeType="1"/>
            <a:stCxn id="29706" idx="5"/>
            <a:endCxn id="29713" idx="0"/>
          </p:cNvCxnSpPr>
          <p:nvPr/>
        </p:nvCxnSpPr>
        <p:spPr bwMode="auto">
          <a:xfrm>
            <a:off x="8485188" y="3586163"/>
            <a:ext cx="87312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4" name="AutoShape 43"/>
          <p:cNvCxnSpPr>
            <a:cxnSpLocks noChangeShapeType="1"/>
            <a:stCxn id="29714" idx="3"/>
            <a:endCxn id="29715" idx="0"/>
          </p:cNvCxnSpPr>
          <p:nvPr/>
        </p:nvCxnSpPr>
        <p:spPr bwMode="auto">
          <a:xfrm flipH="1">
            <a:off x="55245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5" name="AutoShape 44"/>
          <p:cNvCxnSpPr>
            <a:cxnSpLocks noChangeShapeType="1"/>
            <a:stCxn id="29714" idx="5"/>
            <a:endCxn id="29716" idx="0"/>
          </p:cNvCxnSpPr>
          <p:nvPr/>
        </p:nvCxnSpPr>
        <p:spPr bwMode="auto">
          <a:xfrm>
            <a:off x="57578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6" name="AutoShape 45"/>
          <p:cNvCxnSpPr>
            <a:cxnSpLocks noChangeShapeType="1"/>
            <a:stCxn id="29707" idx="3"/>
            <a:endCxn id="29717" idx="0"/>
          </p:cNvCxnSpPr>
          <p:nvPr/>
        </p:nvCxnSpPr>
        <p:spPr bwMode="auto">
          <a:xfrm flipH="1">
            <a:off x="61341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7" name="AutoShape 46"/>
          <p:cNvCxnSpPr>
            <a:cxnSpLocks noChangeShapeType="1"/>
            <a:stCxn id="29707" idx="5"/>
            <a:endCxn id="29718" idx="0"/>
          </p:cNvCxnSpPr>
          <p:nvPr/>
        </p:nvCxnSpPr>
        <p:spPr bwMode="auto">
          <a:xfrm>
            <a:off x="63674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29738" name="AutoShape 47"/>
          <p:cNvCxnSpPr>
            <a:cxnSpLocks noChangeShapeType="1"/>
            <a:stCxn id="29708" idx="3"/>
            <a:endCxn id="29719" idx="0"/>
          </p:cNvCxnSpPr>
          <p:nvPr/>
        </p:nvCxnSpPr>
        <p:spPr bwMode="auto">
          <a:xfrm flipH="1">
            <a:off x="67437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 Order Property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Highest priority item at root</a:t>
            </a:r>
          </a:p>
          <a:p>
            <a:pPr lvl="1">
              <a:defRPr/>
            </a:pPr>
            <a:r>
              <a:rPr lang="en-US" dirty="0"/>
              <a:t>here that’s the 5</a:t>
            </a:r>
          </a:p>
          <a:p>
            <a:pPr>
              <a:defRPr/>
            </a:pPr>
            <a:r>
              <a:rPr lang="en-US" dirty="0"/>
              <a:t>Left &amp; right children also</a:t>
            </a:r>
            <a:br>
              <a:rPr lang="en-US" dirty="0"/>
            </a:br>
            <a:r>
              <a:rPr lang="en-US" dirty="0"/>
              <a:t>heap ordered</a:t>
            </a:r>
          </a:p>
          <a:p>
            <a:pPr lvl="1">
              <a:defRPr/>
            </a:pPr>
            <a:r>
              <a:rPr lang="en-US" dirty="0"/>
              <a:t>highest priority in </a:t>
            </a:r>
            <a:r>
              <a:rPr lang="en-US" i="1" dirty="0"/>
              <a:t>that </a:t>
            </a:r>
            <a:r>
              <a:rPr lang="en-US" dirty="0"/>
              <a:t>sub-tree at its root</a:t>
            </a:r>
          </a:p>
          <a:p>
            <a:pPr lvl="1">
              <a:defRPr/>
            </a:pPr>
            <a:r>
              <a:rPr lang="en-US" dirty="0"/>
              <a:t>here:  7 on left &amp; 12 on right</a:t>
            </a:r>
          </a:p>
          <a:p>
            <a:pPr>
              <a:defRPr/>
            </a:pPr>
            <a:r>
              <a:rPr lang="en-US" dirty="0"/>
              <a:t>Note:  5’s children are </a:t>
            </a:r>
            <a:r>
              <a:rPr lang="en-US" i="1" dirty="0"/>
              <a:t>not</a:t>
            </a:r>
            <a:r>
              <a:rPr lang="en-US" dirty="0"/>
              <a:t> next two smallest</a:t>
            </a:r>
          </a:p>
          <a:p>
            <a:pPr lvl="1">
              <a:defRPr/>
            </a:pPr>
            <a:r>
              <a:rPr lang="en-US" dirty="0"/>
              <a:t>they </a:t>
            </a:r>
            <a:r>
              <a:rPr lang="en-US" i="1" dirty="0"/>
              <a:t>could have been</a:t>
            </a:r>
            <a:r>
              <a:rPr lang="en-US" dirty="0"/>
              <a:t>, but aren’t necessarily</a:t>
            </a:r>
          </a:p>
        </p:txBody>
      </p:sp>
      <p:sp>
        <p:nvSpPr>
          <p:cNvPr id="30724" name="Oval 5"/>
          <p:cNvSpPr>
            <a:spLocks noChangeArrowheads="1"/>
          </p:cNvSpPr>
          <p:nvPr/>
        </p:nvSpPr>
        <p:spPr bwMode="auto">
          <a:xfrm>
            <a:off x="6791325" y="19050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30725" name="Oval 6"/>
          <p:cNvSpPr>
            <a:spLocks noChangeArrowheads="1"/>
          </p:cNvSpPr>
          <p:nvPr/>
        </p:nvSpPr>
        <p:spPr bwMode="auto">
          <a:xfrm>
            <a:off x="7431088" y="26860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30726" name="Oval 7"/>
          <p:cNvSpPr>
            <a:spLocks noChangeArrowheads="1"/>
          </p:cNvSpPr>
          <p:nvPr/>
        </p:nvSpPr>
        <p:spPr bwMode="auto">
          <a:xfrm>
            <a:off x="6043613" y="26987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0727" name="Oval 8"/>
          <p:cNvSpPr>
            <a:spLocks noChangeArrowheads="1"/>
          </p:cNvSpPr>
          <p:nvPr/>
        </p:nvSpPr>
        <p:spPr bwMode="auto">
          <a:xfrm>
            <a:off x="6416675" y="34607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0728" name="Oval 9"/>
          <p:cNvSpPr>
            <a:spLocks noChangeArrowheads="1"/>
          </p:cNvSpPr>
          <p:nvPr/>
        </p:nvSpPr>
        <p:spPr bwMode="auto">
          <a:xfrm>
            <a:off x="5562600" y="34607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30729" name="Oval 10"/>
          <p:cNvSpPr>
            <a:spLocks noChangeArrowheads="1"/>
          </p:cNvSpPr>
          <p:nvPr/>
        </p:nvSpPr>
        <p:spPr bwMode="auto">
          <a:xfrm>
            <a:off x="7056438" y="34607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30730" name="Oval 11"/>
          <p:cNvSpPr>
            <a:spLocks noChangeArrowheads="1"/>
          </p:cNvSpPr>
          <p:nvPr/>
        </p:nvSpPr>
        <p:spPr bwMode="auto">
          <a:xfrm>
            <a:off x="7804150" y="34607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30731" name="AutoShape 25"/>
          <p:cNvCxnSpPr>
            <a:cxnSpLocks noChangeShapeType="1"/>
            <a:stCxn id="30724" idx="3"/>
            <a:endCxn id="30726" idx="0"/>
          </p:cNvCxnSpPr>
          <p:nvPr/>
        </p:nvCxnSpPr>
        <p:spPr bwMode="auto">
          <a:xfrm flipH="1">
            <a:off x="6249988" y="2436813"/>
            <a:ext cx="6016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0732" name="AutoShape 26"/>
          <p:cNvCxnSpPr>
            <a:cxnSpLocks noChangeShapeType="1"/>
            <a:stCxn id="30724" idx="5"/>
            <a:endCxn id="30725" idx="0"/>
          </p:cNvCxnSpPr>
          <p:nvPr/>
        </p:nvCxnSpPr>
        <p:spPr bwMode="auto">
          <a:xfrm>
            <a:off x="7143750" y="2436813"/>
            <a:ext cx="60166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0733" name="AutoShape 27"/>
          <p:cNvCxnSpPr>
            <a:cxnSpLocks noChangeShapeType="1"/>
            <a:stCxn id="30726" idx="3"/>
            <a:endCxn id="30728" idx="0"/>
          </p:cNvCxnSpPr>
          <p:nvPr/>
        </p:nvCxnSpPr>
        <p:spPr bwMode="auto">
          <a:xfrm flipH="1">
            <a:off x="5876925" y="3230563"/>
            <a:ext cx="2270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0734" name="AutoShape 28"/>
          <p:cNvCxnSpPr>
            <a:cxnSpLocks noChangeShapeType="1"/>
            <a:stCxn id="30726" idx="5"/>
            <a:endCxn id="30727" idx="0"/>
          </p:cNvCxnSpPr>
          <p:nvPr/>
        </p:nvCxnSpPr>
        <p:spPr bwMode="auto">
          <a:xfrm>
            <a:off x="6396038" y="3230563"/>
            <a:ext cx="2270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0735" name="AutoShape 29"/>
          <p:cNvCxnSpPr>
            <a:cxnSpLocks noChangeShapeType="1"/>
            <a:stCxn id="30725" idx="3"/>
            <a:endCxn id="30729" idx="0"/>
          </p:cNvCxnSpPr>
          <p:nvPr/>
        </p:nvCxnSpPr>
        <p:spPr bwMode="auto">
          <a:xfrm flipH="1">
            <a:off x="7370763" y="32178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0736" name="AutoShape 30"/>
          <p:cNvCxnSpPr>
            <a:cxnSpLocks noChangeShapeType="1"/>
            <a:stCxn id="30725" idx="5"/>
            <a:endCxn id="30730" idx="0"/>
          </p:cNvCxnSpPr>
          <p:nvPr/>
        </p:nvCxnSpPr>
        <p:spPr bwMode="auto">
          <a:xfrm>
            <a:off x="7967663" y="32178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20244" name="Oval 52"/>
          <p:cNvSpPr>
            <a:spLocks noChangeArrowheads="1"/>
          </p:cNvSpPr>
          <p:nvPr/>
        </p:nvSpPr>
        <p:spPr bwMode="auto">
          <a:xfrm>
            <a:off x="5410200" y="2667000"/>
            <a:ext cx="1600200" cy="16764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20246" name="Oval 54"/>
          <p:cNvSpPr>
            <a:spLocks noChangeArrowheads="1"/>
          </p:cNvSpPr>
          <p:nvPr/>
        </p:nvSpPr>
        <p:spPr bwMode="auto">
          <a:xfrm>
            <a:off x="6934200" y="2667000"/>
            <a:ext cx="1676400" cy="16764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44" grpId="0" animBg="1"/>
      <p:bldP spid="5202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Taking Oldest Element: Queues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Arranged left to right</a:t>
            </a:r>
          </a:p>
          <a:p>
            <a:pPr lvl="1">
              <a:defRPr/>
            </a:pPr>
            <a:r>
              <a:rPr lang="en-US" altLang="en-US" dirty="0"/>
              <a:t>front at the left</a:t>
            </a:r>
          </a:p>
          <a:p>
            <a:pPr>
              <a:defRPr/>
            </a:pPr>
            <a:r>
              <a:rPr lang="en-US" altLang="en-US" dirty="0"/>
              <a:t>Old items are </a:t>
            </a:r>
            <a:r>
              <a:rPr lang="en-US" altLang="en-US" i="1" dirty="0"/>
              <a:t>removed</a:t>
            </a:r>
            <a:r>
              <a:rPr lang="en-US" altLang="en-US" dirty="0"/>
              <a:t> or </a:t>
            </a:r>
            <a:r>
              <a:rPr lang="en-US" altLang="en-US" i="1" dirty="0"/>
              <a:t>dequeued </a:t>
            </a:r>
            <a:r>
              <a:rPr lang="en-US" altLang="en-US" dirty="0"/>
              <a:t>at front</a:t>
            </a:r>
          </a:p>
          <a:p>
            <a:pPr lvl="1">
              <a:defRPr/>
            </a:pPr>
            <a:r>
              <a:rPr lang="en-US" altLang="en-US" dirty="0" err="1"/>
              <a:t>myQueue.remove</a:t>
            </a:r>
            <a:r>
              <a:rPr lang="en-US" altLang="en-US" dirty="0"/>
              <a:t>()</a:t>
            </a:r>
          </a:p>
          <a:p>
            <a:pPr>
              <a:defRPr/>
            </a:pPr>
            <a:r>
              <a:rPr lang="en-US" altLang="en-US" dirty="0"/>
              <a:t>New items are </a:t>
            </a:r>
            <a:r>
              <a:rPr lang="en-US" altLang="en-US" i="1" dirty="0"/>
              <a:t>added </a:t>
            </a:r>
            <a:r>
              <a:rPr lang="en-US" altLang="en-US" dirty="0"/>
              <a:t>or </a:t>
            </a:r>
            <a:r>
              <a:rPr lang="en-US" altLang="en-US" i="1" dirty="0"/>
              <a:t>enqueued </a:t>
            </a:r>
            <a:r>
              <a:rPr lang="en-US" altLang="en-US" dirty="0"/>
              <a:t>at back</a:t>
            </a:r>
          </a:p>
          <a:p>
            <a:pPr lvl="1">
              <a:defRPr/>
            </a:pPr>
            <a:r>
              <a:rPr lang="en-US" altLang="en-US" dirty="0" err="1"/>
              <a:t>myQueue.add</a:t>
            </a:r>
            <a:r>
              <a:rPr lang="en-US" altLang="en-US" dirty="0"/>
              <a:t>(99)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851150" y="5715000"/>
            <a:ext cx="3092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17 24 81 12 5 7 17 12 8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343400" y="4800600"/>
            <a:ext cx="9794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Queue</a:t>
            </a:r>
          </a:p>
        </p:txBody>
      </p:sp>
      <p:cxnSp>
        <p:nvCxnSpPr>
          <p:cNvPr id="7174" name="AutoShape 6"/>
          <p:cNvCxnSpPr>
            <a:cxnSpLocks noChangeShapeType="1"/>
            <a:stCxn id="7173" idx="2"/>
            <a:endCxn id="7172" idx="0"/>
          </p:cNvCxnSpPr>
          <p:nvPr/>
        </p:nvCxnSpPr>
        <p:spPr bwMode="auto">
          <a:xfrm rot="5400000">
            <a:off x="4387057" y="5268118"/>
            <a:ext cx="457200" cy="43656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289050" y="5715000"/>
            <a:ext cx="844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Front</a:t>
            </a:r>
            <a:endParaRPr lang="en-US" altLang="en-US" dirty="0">
              <a:solidFill>
                <a:schemeClr val="bg2"/>
              </a:solidFill>
            </a:endParaRPr>
          </a:p>
        </p:txBody>
      </p:sp>
      <p:cxnSp>
        <p:nvCxnSpPr>
          <p:cNvPr id="7176" name="AutoShape 8"/>
          <p:cNvCxnSpPr>
            <a:cxnSpLocks noChangeShapeType="1"/>
            <a:stCxn id="7175" idx="3"/>
            <a:endCxn id="7172" idx="1"/>
          </p:cNvCxnSpPr>
          <p:nvPr/>
        </p:nvCxnSpPr>
        <p:spPr bwMode="auto">
          <a:xfrm>
            <a:off x="2133600" y="5943600"/>
            <a:ext cx="717550" cy="63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477000" y="4953000"/>
            <a:ext cx="809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Back</a:t>
            </a:r>
          </a:p>
        </p:txBody>
      </p:sp>
      <p:cxnSp>
        <p:nvCxnSpPr>
          <p:cNvPr id="7178" name="AutoShape 10"/>
          <p:cNvCxnSpPr>
            <a:cxnSpLocks noChangeShapeType="1"/>
            <a:stCxn id="7177" idx="2"/>
            <a:endCxn id="7172" idx="3"/>
          </p:cNvCxnSpPr>
          <p:nvPr/>
        </p:nvCxnSpPr>
        <p:spPr bwMode="auto">
          <a:xfrm rot="5400000">
            <a:off x="6142832" y="5210968"/>
            <a:ext cx="539750" cy="938213"/>
          </a:xfrm>
          <a:prstGeom prst="curvedConnector2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Duplicate Entries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 allow duplicates</a:t>
            </a:r>
          </a:p>
          <a:p>
            <a:pPr>
              <a:defRPr/>
            </a:pPr>
            <a:r>
              <a:rPr lang="en-US" i="1"/>
              <a:t>A</a:t>
            </a:r>
            <a:r>
              <a:rPr lang="en-US"/>
              <a:t> highest priority item </a:t>
            </a:r>
            <a:br>
              <a:rPr lang="en-US"/>
            </a:br>
            <a:r>
              <a:rPr lang="en-US"/>
              <a:t>appears at root</a:t>
            </a:r>
          </a:p>
          <a:p>
            <a:pPr lvl="1">
              <a:defRPr/>
            </a:pPr>
            <a:r>
              <a:rPr lang="en-US"/>
              <a:t>others of same </a:t>
            </a:r>
            <a:br>
              <a:rPr lang="en-US"/>
            </a:br>
            <a:r>
              <a:rPr lang="en-US"/>
              <a:t>priority will be top</a:t>
            </a:r>
            <a:br>
              <a:rPr lang="en-US"/>
            </a:br>
            <a:r>
              <a:rPr lang="en-US"/>
              <a:t>in their sub-tree</a:t>
            </a:r>
          </a:p>
          <a:p>
            <a:pPr lvl="1">
              <a:defRPr/>
            </a:pPr>
            <a:r>
              <a:rPr lang="en-US"/>
              <a:t>duplicates may also appear in separate sub-trees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302375" y="19812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7183438" y="27622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422900" y="27749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061075" y="35369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784725" y="35369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808788" y="35369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448550" y="35369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cxnSp>
        <p:nvCxnSpPr>
          <p:cNvPr id="31755" name="AutoShape 11"/>
          <p:cNvCxnSpPr>
            <a:cxnSpLocks noChangeShapeType="1"/>
            <a:stCxn id="31748" idx="3"/>
            <a:endCxn id="31750" idx="0"/>
          </p:cNvCxnSpPr>
          <p:nvPr/>
        </p:nvCxnSpPr>
        <p:spPr bwMode="auto">
          <a:xfrm flipH="1">
            <a:off x="5629275" y="2513013"/>
            <a:ext cx="733425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1756" name="AutoShape 12"/>
          <p:cNvCxnSpPr>
            <a:cxnSpLocks noChangeShapeType="1"/>
            <a:stCxn id="31748" idx="5"/>
            <a:endCxn id="31749" idx="0"/>
          </p:cNvCxnSpPr>
          <p:nvPr/>
        </p:nvCxnSpPr>
        <p:spPr bwMode="auto">
          <a:xfrm>
            <a:off x="6654800" y="2513013"/>
            <a:ext cx="7350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1757" name="AutoShape 13"/>
          <p:cNvCxnSpPr>
            <a:cxnSpLocks noChangeShapeType="1"/>
            <a:stCxn id="31750" idx="3"/>
            <a:endCxn id="31752" idx="0"/>
          </p:cNvCxnSpPr>
          <p:nvPr/>
        </p:nvCxnSpPr>
        <p:spPr bwMode="auto">
          <a:xfrm flipH="1">
            <a:off x="4991100" y="3306763"/>
            <a:ext cx="492125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1758" name="AutoShape 14"/>
          <p:cNvCxnSpPr>
            <a:cxnSpLocks noChangeShapeType="1"/>
            <a:stCxn id="31750" idx="5"/>
            <a:endCxn id="31751" idx="0"/>
          </p:cNvCxnSpPr>
          <p:nvPr/>
        </p:nvCxnSpPr>
        <p:spPr bwMode="auto">
          <a:xfrm>
            <a:off x="5775325" y="3306763"/>
            <a:ext cx="492125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1759" name="AutoShape 15"/>
          <p:cNvCxnSpPr>
            <a:cxnSpLocks noChangeShapeType="1"/>
            <a:stCxn id="31749" idx="3"/>
            <a:endCxn id="31753" idx="0"/>
          </p:cNvCxnSpPr>
          <p:nvPr/>
        </p:nvCxnSpPr>
        <p:spPr bwMode="auto">
          <a:xfrm flipH="1">
            <a:off x="7015163" y="3294063"/>
            <a:ext cx="2286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1760" name="AutoShape 16"/>
          <p:cNvCxnSpPr>
            <a:cxnSpLocks noChangeShapeType="1"/>
            <a:stCxn id="31749" idx="5"/>
            <a:endCxn id="31754" idx="0"/>
          </p:cNvCxnSpPr>
          <p:nvPr/>
        </p:nvCxnSpPr>
        <p:spPr bwMode="auto">
          <a:xfrm>
            <a:off x="7535863" y="3294063"/>
            <a:ext cx="2270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31761" name="Oval 17"/>
          <p:cNvSpPr>
            <a:spLocks noChangeArrowheads="1"/>
          </p:cNvSpPr>
          <p:nvPr/>
        </p:nvSpPr>
        <p:spPr bwMode="auto">
          <a:xfrm>
            <a:off x="5010150" y="43751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31762" name="Oval 18"/>
          <p:cNvSpPr>
            <a:spLocks noChangeArrowheads="1"/>
          </p:cNvSpPr>
          <p:nvPr/>
        </p:nvSpPr>
        <p:spPr bwMode="auto">
          <a:xfrm>
            <a:off x="4343400" y="43751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31763" name="Oval 19"/>
          <p:cNvSpPr>
            <a:spLocks noChangeArrowheads="1"/>
          </p:cNvSpPr>
          <p:nvPr/>
        </p:nvSpPr>
        <p:spPr bwMode="auto">
          <a:xfrm>
            <a:off x="5715000" y="43751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cxnSp>
        <p:nvCxnSpPr>
          <p:cNvPr id="31764" name="AutoShape 20"/>
          <p:cNvCxnSpPr>
            <a:cxnSpLocks noChangeShapeType="1"/>
            <a:stCxn id="31752" idx="3"/>
            <a:endCxn id="31762" idx="0"/>
          </p:cNvCxnSpPr>
          <p:nvPr/>
        </p:nvCxnSpPr>
        <p:spPr bwMode="auto">
          <a:xfrm flipH="1">
            <a:off x="4657725" y="4068763"/>
            <a:ext cx="187325" cy="306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1765" name="AutoShape 21"/>
          <p:cNvCxnSpPr>
            <a:cxnSpLocks noChangeShapeType="1"/>
            <a:stCxn id="31752" idx="5"/>
            <a:endCxn id="31761" idx="0"/>
          </p:cNvCxnSpPr>
          <p:nvPr/>
        </p:nvCxnSpPr>
        <p:spPr bwMode="auto">
          <a:xfrm>
            <a:off x="5137150" y="4068763"/>
            <a:ext cx="187325" cy="306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1766" name="AutoShape 22"/>
          <p:cNvCxnSpPr>
            <a:cxnSpLocks noChangeShapeType="1"/>
            <a:stCxn id="31751" idx="3"/>
            <a:endCxn id="31763" idx="0"/>
          </p:cNvCxnSpPr>
          <p:nvPr/>
        </p:nvCxnSpPr>
        <p:spPr bwMode="auto">
          <a:xfrm flipH="1">
            <a:off x="6029325" y="4068763"/>
            <a:ext cx="92075" cy="306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Adding to a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New elements start at back of heap</a:t>
            </a:r>
          </a:p>
          <a:p>
            <a:pPr lvl="1">
              <a:defRPr/>
            </a:pPr>
            <a:r>
              <a:rPr lang="en-CA" dirty="0"/>
              <a:t>last row, as far left as possible</a:t>
            </a:r>
          </a:p>
          <a:p>
            <a:pPr lvl="2">
              <a:defRPr/>
            </a:pPr>
            <a:r>
              <a:rPr lang="en-CA" dirty="0"/>
              <a:t>may need to start a new row</a:t>
            </a:r>
          </a:p>
          <a:p>
            <a:pPr lvl="1">
              <a:defRPr/>
            </a:pPr>
            <a:r>
              <a:rPr lang="en-CA" dirty="0"/>
              <a:t>look at element just ahead</a:t>
            </a:r>
          </a:p>
          <a:p>
            <a:pPr lvl="1">
              <a:defRPr/>
            </a:pPr>
            <a:r>
              <a:rPr lang="en-CA" dirty="0"/>
              <a:t>decide whether to push up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181850" y="21336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7954963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6408738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950075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58674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6200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8289925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172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67818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7116763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7451725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>
            <a:off x="7786688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4" name="Oval 16"/>
          <p:cNvSpPr>
            <a:spLocks noChangeArrowheads="1"/>
          </p:cNvSpPr>
          <p:nvPr/>
        </p:nvSpPr>
        <p:spPr bwMode="auto">
          <a:xfrm>
            <a:off x="812165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5" name="Oval 17"/>
          <p:cNvSpPr>
            <a:spLocks noChangeArrowheads="1"/>
          </p:cNvSpPr>
          <p:nvPr/>
        </p:nvSpPr>
        <p:spPr bwMode="auto">
          <a:xfrm>
            <a:off x="8458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55626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54102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8" name="Oval 20"/>
          <p:cNvSpPr>
            <a:spLocks noChangeArrowheads="1"/>
          </p:cNvSpPr>
          <p:nvPr/>
        </p:nvSpPr>
        <p:spPr bwMode="auto">
          <a:xfrm>
            <a:off x="57150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9" name="Oval 21"/>
          <p:cNvSpPr>
            <a:spLocks noChangeArrowheads="1"/>
          </p:cNvSpPr>
          <p:nvPr/>
        </p:nvSpPr>
        <p:spPr bwMode="auto">
          <a:xfrm>
            <a:off x="60198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90" name="Oval 22"/>
          <p:cNvSpPr>
            <a:spLocks noChangeArrowheads="1"/>
          </p:cNvSpPr>
          <p:nvPr/>
        </p:nvSpPr>
        <p:spPr bwMode="auto">
          <a:xfrm>
            <a:off x="63246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91" name="Oval 23"/>
          <p:cNvSpPr>
            <a:spLocks noChangeArrowheads="1"/>
          </p:cNvSpPr>
          <p:nvPr/>
        </p:nvSpPr>
        <p:spPr bwMode="auto">
          <a:xfrm>
            <a:off x="66294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32792" name="AutoShape 29"/>
          <p:cNvCxnSpPr>
            <a:cxnSpLocks noChangeShapeType="1"/>
            <a:stCxn id="32772" idx="3"/>
            <a:endCxn id="32774" idx="0"/>
          </p:cNvCxnSpPr>
          <p:nvPr/>
        </p:nvCxnSpPr>
        <p:spPr bwMode="auto">
          <a:xfrm flipH="1">
            <a:off x="6523038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793" name="AutoShape 30"/>
          <p:cNvCxnSpPr>
            <a:cxnSpLocks noChangeShapeType="1"/>
            <a:stCxn id="32772" idx="5"/>
            <a:endCxn id="32773" idx="0"/>
          </p:cNvCxnSpPr>
          <p:nvPr/>
        </p:nvCxnSpPr>
        <p:spPr bwMode="auto">
          <a:xfrm>
            <a:off x="7377113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794" name="AutoShape 31"/>
          <p:cNvCxnSpPr>
            <a:cxnSpLocks noChangeShapeType="1"/>
            <a:stCxn id="32774" idx="3"/>
            <a:endCxn id="32776" idx="0"/>
          </p:cNvCxnSpPr>
          <p:nvPr/>
        </p:nvCxnSpPr>
        <p:spPr bwMode="auto">
          <a:xfrm flipH="1">
            <a:off x="59817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795" name="AutoShape 32"/>
          <p:cNvCxnSpPr>
            <a:cxnSpLocks noChangeShapeType="1"/>
            <a:stCxn id="32774" idx="5"/>
            <a:endCxn id="32775" idx="0"/>
          </p:cNvCxnSpPr>
          <p:nvPr/>
        </p:nvCxnSpPr>
        <p:spPr bwMode="auto">
          <a:xfrm>
            <a:off x="66040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796" name="AutoShape 33"/>
          <p:cNvCxnSpPr>
            <a:cxnSpLocks noChangeShapeType="1"/>
            <a:stCxn id="32773" idx="3"/>
            <a:endCxn id="32777" idx="0"/>
          </p:cNvCxnSpPr>
          <p:nvPr/>
        </p:nvCxnSpPr>
        <p:spPr bwMode="auto">
          <a:xfrm flipH="1">
            <a:off x="7734300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797" name="AutoShape 34"/>
          <p:cNvCxnSpPr>
            <a:cxnSpLocks noChangeShapeType="1"/>
            <a:stCxn id="32773" idx="5"/>
            <a:endCxn id="32778" idx="0"/>
          </p:cNvCxnSpPr>
          <p:nvPr/>
        </p:nvCxnSpPr>
        <p:spPr bwMode="auto">
          <a:xfrm>
            <a:off x="8150225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798" name="AutoShape 35"/>
          <p:cNvCxnSpPr>
            <a:cxnSpLocks noChangeShapeType="1"/>
            <a:stCxn id="32776" idx="3"/>
            <a:endCxn id="32786" idx="0"/>
          </p:cNvCxnSpPr>
          <p:nvPr/>
        </p:nvCxnSpPr>
        <p:spPr bwMode="auto">
          <a:xfrm flipH="1">
            <a:off x="5676900" y="3586163"/>
            <a:ext cx="2238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799" name="AutoShape 36"/>
          <p:cNvCxnSpPr>
            <a:cxnSpLocks noChangeShapeType="1"/>
            <a:stCxn id="32776" idx="5"/>
            <a:endCxn id="32779" idx="0"/>
          </p:cNvCxnSpPr>
          <p:nvPr/>
        </p:nvCxnSpPr>
        <p:spPr bwMode="auto">
          <a:xfrm>
            <a:off x="6062663" y="3586163"/>
            <a:ext cx="2238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0" name="AutoShape 37"/>
          <p:cNvCxnSpPr>
            <a:cxnSpLocks noChangeShapeType="1"/>
            <a:stCxn id="32775" idx="3"/>
            <a:endCxn id="32780" idx="0"/>
          </p:cNvCxnSpPr>
          <p:nvPr/>
        </p:nvCxnSpPr>
        <p:spPr bwMode="auto">
          <a:xfrm flipH="1">
            <a:off x="689610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1" name="AutoShape 38"/>
          <p:cNvCxnSpPr>
            <a:cxnSpLocks noChangeShapeType="1"/>
            <a:stCxn id="32775" idx="5"/>
            <a:endCxn id="32781" idx="0"/>
          </p:cNvCxnSpPr>
          <p:nvPr/>
        </p:nvCxnSpPr>
        <p:spPr bwMode="auto">
          <a:xfrm>
            <a:off x="7145338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2" name="AutoShape 39"/>
          <p:cNvCxnSpPr>
            <a:cxnSpLocks noChangeShapeType="1"/>
            <a:stCxn id="32777" idx="3"/>
            <a:endCxn id="32782" idx="0"/>
          </p:cNvCxnSpPr>
          <p:nvPr/>
        </p:nvCxnSpPr>
        <p:spPr bwMode="auto">
          <a:xfrm flipH="1">
            <a:off x="7566025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3" name="AutoShape 40"/>
          <p:cNvCxnSpPr>
            <a:cxnSpLocks noChangeShapeType="1"/>
            <a:stCxn id="32777" idx="5"/>
            <a:endCxn id="32783" idx="0"/>
          </p:cNvCxnSpPr>
          <p:nvPr/>
        </p:nvCxnSpPr>
        <p:spPr bwMode="auto">
          <a:xfrm>
            <a:off x="7815263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4" name="AutoShape 41"/>
          <p:cNvCxnSpPr>
            <a:cxnSpLocks noChangeShapeType="1"/>
            <a:stCxn id="32778" idx="3"/>
            <a:endCxn id="32784" idx="0"/>
          </p:cNvCxnSpPr>
          <p:nvPr/>
        </p:nvCxnSpPr>
        <p:spPr bwMode="auto">
          <a:xfrm flipH="1">
            <a:off x="823595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5" name="AutoShape 42"/>
          <p:cNvCxnSpPr>
            <a:cxnSpLocks noChangeShapeType="1"/>
            <a:stCxn id="32778" idx="5"/>
            <a:endCxn id="32785" idx="0"/>
          </p:cNvCxnSpPr>
          <p:nvPr/>
        </p:nvCxnSpPr>
        <p:spPr bwMode="auto">
          <a:xfrm>
            <a:off x="8485188" y="3586163"/>
            <a:ext cx="87312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6" name="AutoShape 43"/>
          <p:cNvCxnSpPr>
            <a:cxnSpLocks noChangeShapeType="1"/>
            <a:stCxn id="32786" idx="3"/>
            <a:endCxn id="32787" idx="0"/>
          </p:cNvCxnSpPr>
          <p:nvPr/>
        </p:nvCxnSpPr>
        <p:spPr bwMode="auto">
          <a:xfrm flipH="1">
            <a:off x="55245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7" name="AutoShape 44"/>
          <p:cNvCxnSpPr>
            <a:cxnSpLocks noChangeShapeType="1"/>
            <a:stCxn id="32786" idx="5"/>
            <a:endCxn id="32788" idx="0"/>
          </p:cNvCxnSpPr>
          <p:nvPr/>
        </p:nvCxnSpPr>
        <p:spPr bwMode="auto">
          <a:xfrm>
            <a:off x="57578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8" name="AutoShape 45"/>
          <p:cNvCxnSpPr>
            <a:cxnSpLocks noChangeShapeType="1"/>
            <a:stCxn id="32779" idx="3"/>
            <a:endCxn id="32789" idx="0"/>
          </p:cNvCxnSpPr>
          <p:nvPr/>
        </p:nvCxnSpPr>
        <p:spPr bwMode="auto">
          <a:xfrm flipH="1">
            <a:off x="61341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09" name="AutoShape 46"/>
          <p:cNvCxnSpPr>
            <a:cxnSpLocks noChangeShapeType="1"/>
            <a:stCxn id="32779" idx="5"/>
            <a:endCxn id="32790" idx="0"/>
          </p:cNvCxnSpPr>
          <p:nvPr/>
        </p:nvCxnSpPr>
        <p:spPr bwMode="auto">
          <a:xfrm>
            <a:off x="63674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810" name="AutoShape 47"/>
          <p:cNvCxnSpPr>
            <a:cxnSpLocks noChangeShapeType="1"/>
            <a:stCxn id="32780" idx="3"/>
            <a:endCxn id="32791" idx="0"/>
          </p:cNvCxnSpPr>
          <p:nvPr/>
        </p:nvCxnSpPr>
        <p:spPr bwMode="auto">
          <a:xfrm flipH="1">
            <a:off x="67437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3" name="Oval 23"/>
          <p:cNvSpPr>
            <a:spLocks noChangeArrowheads="1"/>
          </p:cNvSpPr>
          <p:nvPr/>
        </p:nvSpPr>
        <p:spPr bwMode="auto">
          <a:xfrm>
            <a:off x="6948488" y="4652963"/>
            <a:ext cx="228600" cy="2286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5" name="Straight Arrow Connector 44"/>
          <p:cNvCxnSpPr>
            <a:cxnSpLocks noChangeShapeType="1"/>
            <a:stCxn id="43" idx="0"/>
            <a:endCxn id="32780" idx="5"/>
          </p:cNvCxnSpPr>
          <p:nvPr/>
        </p:nvCxnSpPr>
        <p:spPr bwMode="auto">
          <a:xfrm flipH="1" flipV="1">
            <a:off x="6977063" y="4214813"/>
            <a:ext cx="85725" cy="438150"/>
          </a:xfrm>
          <a:prstGeom prst="straightConnector1">
            <a:avLst/>
          </a:prstGeom>
          <a:noFill/>
          <a:ln w="12700" algn="ctr">
            <a:solidFill>
              <a:schemeClr val="bg2"/>
            </a:solidFill>
            <a:round/>
            <a:headEnd/>
            <a:tailEnd type="arrow" w="med" len="med"/>
          </a:ln>
        </p:spPr>
      </p:cxnSp>
      <p:sp>
        <p:nvSpPr>
          <p:cNvPr id="46" name="Oval 12"/>
          <p:cNvSpPr>
            <a:spLocks noChangeArrowheads="1"/>
          </p:cNvSpPr>
          <p:nvPr/>
        </p:nvSpPr>
        <p:spPr bwMode="auto">
          <a:xfrm>
            <a:off x="6781800" y="4019550"/>
            <a:ext cx="228600" cy="228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Adding to a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New elements start at back of heap</a:t>
            </a:r>
          </a:p>
          <a:p>
            <a:pPr lvl="1">
              <a:defRPr/>
            </a:pPr>
            <a:r>
              <a:rPr lang="en-CA" dirty="0"/>
              <a:t>last row, as far left as possible</a:t>
            </a:r>
          </a:p>
          <a:p>
            <a:pPr lvl="2">
              <a:defRPr/>
            </a:pPr>
            <a:r>
              <a:rPr lang="en-CA" dirty="0"/>
              <a:t>may need to start a new row</a:t>
            </a:r>
          </a:p>
          <a:p>
            <a:pPr lvl="1">
              <a:defRPr/>
            </a:pPr>
            <a:r>
              <a:rPr lang="en-CA" dirty="0"/>
              <a:t>look at element just ahead</a:t>
            </a:r>
          </a:p>
          <a:p>
            <a:pPr lvl="1">
              <a:defRPr/>
            </a:pPr>
            <a:r>
              <a:rPr lang="en-CA" dirty="0"/>
              <a:t>decide whether to push up</a:t>
            </a:r>
          </a:p>
          <a:p>
            <a:pPr lvl="2">
              <a:defRPr/>
            </a:pPr>
            <a:r>
              <a:rPr lang="en-CA" dirty="0"/>
              <a:t>if smaller, move ahead</a:t>
            </a:r>
          </a:p>
          <a:p>
            <a:pPr lvl="2">
              <a:defRPr/>
            </a:pPr>
            <a:r>
              <a:rPr lang="en-CA" dirty="0"/>
              <a:t>element ahead drops back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181850" y="21336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954963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6408738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6950075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58674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6200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8289925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6172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781800" y="4019550"/>
            <a:ext cx="228600" cy="228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7116763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7451725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7" name="Oval 15"/>
          <p:cNvSpPr>
            <a:spLocks noChangeArrowheads="1"/>
          </p:cNvSpPr>
          <p:nvPr/>
        </p:nvSpPr>
        <p:spPr bwMode="auto">
          <a:xfrm>
            <a:off x="7786688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812165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8458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55626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54102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57150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60198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14" name="Oval 22"/>
          <p:cNvSpPr>
            <a:spLocks noChangeArrowheads="1"/>
          </p:cNvSpPr>
          <p:nvPr/>
        </p:nvSpPr>
        <p:spPr bwMode="auto">
          <a:xfrm>
            <a:off x="63246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15" name="Oval 23"/>
          <p:cNvSpPr>
            <a:spLocks noChangeArrowheads="1"/>
          </p:cNvSpPr>
          <p:nvPr/>
        </p:nvSpPr>
        <p:spPr bwMode="auto">
          <a:xfrm>
            <a:off x="66294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33816" name="AutoShape 29"/>
          <p:cNvCxnSpPr>
            <a:cxnSpLocks noChangeShapeType="1"/>
            <a:stCxn id="33796" idx="3"/>
            <a:endCxn id="33798" idx="0"/>
          </p:cNvCxnSpPr>
          <p:nvPr/>
        </p:nvCxnSpPr>
        <p:spPr bwMode="auto">
          <a:xfrm flipH="1">
            <a:off x="6523038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17" name="AutoShape 30"/>
          <p:cNvCxnSpPr>
            <a:cxnSpLocks noChangeShapeType="1"/>
            <a:stCxn id="33796" idx="5"/>
            <a:endCxn id="33797" idx="0"/>
          </p:cNvCxnSpPr>
          <p:nvPr/>
        </p:nvCxnSpPr>
        <p:spPr bwMode="auto">
          <a:xfrm>
            <a:off x="7377113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18" name="AutoShape 31"/>
          <p:cNvCxnSpPr>
            <a:cxnSpLocks noChangeShapeType="1"/>
            <a:stCxn id="33798" idx="3"/>
            <a:endCxn id="33800" idx="0"/>
          </p:cNvCxnSpPr>
          <p:nvPr/>
        </p:nvCxnSpPr>
        <p:spPr bwMode="auto">
          <a:xfrm flipH="1">
            <a:off x="59817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19" name="AutoShape 32"/>
          <p:cNvCxnSpPr>
            <a:cxnSpLocks noChangeShapeType="1"/>
            <a:stCxn id="33798" idx="5"/>
            <a:endCxn id="33799" idx="0"/>
          </p:cNvCxnSpPr>
          <p:nvPr/>
        </p:nvCxnSpPr>
        <p:spPr bwMode="auto">
          <a:xfrm>
            <a:off x="66040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0" name="AutoShape 33"/>
          <p:cNvCxnSpPr>
            <a:cxnSpLocks noChangeShapeType="1"/>
            <a:stCxn id="33797" idx="3"/>
            <a:endCxn id="33801" idx="0"/>
          </p:cNvCxnSpPr>
          <p:nvPr/>
        </p:nvCxnSpPr>
        <p:spPr bwMode="auto">
          <a:xfrm flipH="1">
            <a:off x="7734300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1" name="AutoShape 34"/>
          <p:cNvCxnSpPr>
            <a:cxnSpLocks noChangeShapeType="1"/>
            <a:stCxn id="33797" idx="5"/>
            <a:endCxn id="33802" idx="0"/>
          </p:cNvCxnSpPr>
          <p:nvPr/>
        </p:nvCxnSpPr>
        <p:spPr bwMode="auto">
          <a:xfrm>
            <a:off x="8150225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2" name="AutoShape 35"/>
          <p:cNvCxnSpPr>
            <a:cxnSpLocks noChangeShapeType="1"/>
            <a:stCxn id="33800" idx="3"/>
            <a:endCxn id="33810" idx="0"/>
          </p:cNvCxnSpPr>
          <p:nvPr/>
        </p:nvCxnSpPr>
        <p:spPr bwMode="auto">
          <a:xfrm flipH="1">
            <a:off x="5676900" y="3586163"/>
            <a:ext cx="2238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3" name="AutoShape 36"/>
          <p:cNvCxnSpPr>
            <a:cxnSpLocks noChangeShapeType="1"/>
            <a:stCxn id="33800" idx="5"/>
            <a:endCxn id="33803" idx="0"/>
          </p:cNvCxnSpPr>
          <p:nvPr/>
        </p:nvCxnSpPr>
        <p:spPr bwMode="auto">
          <a:xfrm>
            <a:off x="6062663" y="3586163"/>
            <a:ext cx="2238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4" name="AutoShape 37"/>
          <p:cNvCxnSpPr>
            <a:cxnSpLocks noChangeShapeType="1"/>
            <a:stCxn id="33799" idx="3"/>
            <a:endCxn id="12" idx="0"/>
          </p:cNvCxnSpPr>
          <p:nvPr/>
        </p:nvCxnSpPr>
        <p:spPr bwMode="auto">
          <a:xfrm flipH="1">
            <a:off x="689610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5" name="AutoShape 38"/>
          <p:cNvCxnSpPr>
            <a:cxnSpLocks noChangeShapeType="1"/>
            <a:stCxn id="33799" idx="5"/>
            <a:endCxn id="33805" idx="0"/>
          </p:cNvCxnSpPr>
          <p:nvPr/>
        </p:nvCxnSpPr>
        <p:spPr bwMode="auto">
          <a:xfrm>
            <a:off x="7145338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6" name="AutoShape 39"/>
          <p:cNvCxnSpPr>
            <a:cxnSpLocks noChangeShapeType="1"/>
            <a:stCxn id="33801" idx="3"/>
            <a:endCxn id="33806" idx="0"/>
          </p:cNvCxnSpPr>
          <p:nvPr/>
        </p:nvCxnSpPr>
        <p:spPr bwMode="auto">
          <a:xfrm flipH="1">
            <a:off x="7566025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7" name="AutoShape 40"/>
          <p:cNvCxnSpPr>
            <a:cxnSpLocks noChangeShapeType="1"/>
            <a:stCxn id="33801" idx="5"/>
            <a:endCxn id="33807" idx="0"/>
          </p:cNvCxnSpPr>
          <p:nvPr/>
        </p:nvCxnSpPr>
        <p:spPr bwMode="auto">
          <a:xfrm>
            <a:off x="7815263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8" name="AutoShape 41"/>
          <p:cNvCxnSpPr>
            <a:cxnSpLocks noChangeShapeType="1"/>
            <a:stCxn id="33802" idx="3"/>
            <a:endCxn id="33808" idx="0"/>
          </p:cNvCxnSpPr>
          <p:nvPr/>
        </p:nvCxnSpPr>
        <p:spPr bwMode="auto">
          <a:xfrm flipH="1">
            <a:off x="823595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29" name="AutoShape 42"/>
          <p:cNvCxnSpPr>
            <a:cxnSpLocks noChangeShapeType="1"/>
            <a:stCxn id="33802" idx="5"/>
            <a:endCxn id="33809" idx="0"/>
          </p:cNvCxnSpPr>
          <p:nvPr/>
        </p:nvCxnSpPr>
        <p:spPr bwMode="auto">
          <a:xfrm>
            <a:off x="8485188" y="3586163"/>
            <a:ext cx="87312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30" name="AutoShape 43"/>
          <p:cNvCxnSpPr>
            <a:cxnSpLocks noChangeShapeType="1"/>
            <a:stCxn id="33810" idx="3"/>
            <a:endCxn id="33811" idx="0"/>
          </p:cNvCxnSpPr>
          <p:nvPr/>
        </p:nvCxnSpPr>
        <p:spPr bwMode="auto">
          <a:xfrm flipH="1">
            <a:off x="55245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31" name="AutoShape 44"/>
          <p:cNvCxnSpPr>
            <a:cxnSpLocks noChangeShapeType="1"/>
            <a:stCxn id="33810" idx="5"/>
            <a:endCxn id="33812" idx="0"/>
          </p:cNvCxnSpPr>
          <p:nvPr/>
        </p:nvCxnSpPr>
        <p:spPr bwMode="auto">
          <a:xfrm>
            <a:off x="57578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32" name="AutoShape 45"/>
          <p:cNvCxnSpPr>
            <a:cxnSpLocks noChangeShapeType="1"/>
            <a:stCxn id="33803" idx="3"/>
            <a:endCxn id="33813" idx="0"/>
          </p:cNvCxnSpPr>
          <p:nvPr/>
        </p:nvCxnSpPr>
        <p:spPr bwMode="auto">
          <a:xfrm flipH="1">
            <a:off x="61341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33" name="AutoShape 46"/>
          <p:cNvCxnSpPr>
            <a:cxnSpLocks noChangeShapeType="1"/>
            <a:stCxn id="33803" idx="5"/>
            <a:endCxn id="33814" idx="0"/>
          </p:cNvCxnSpPr>
          <p:nvPr/>
        </p:nvCxnSpPr>
        <p:spPr bwMode="auto">
          <a:xfrm>
            <a:off x="63674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3834" name="AutoShape 47"/>
          <p:cNvCxnSpPr>
            <a:cxnSpLocks noChangeShapeType="1"/>
            <a:stCxn id="12" idx="3"/>
            <a:endCxn id="33815" idx="0"/>
          </p:cNvCxnSpPr>
          <p:nvPr/>
        </p:nvCxnSpPr>
        <p:spPr bwMode="auto">
          <a:xfrm flipH="1">
            <a:off x="67437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3" name="Oval 23"/>
          <p:cNvSpPr>
            <a:spLocks noChangeArrowheads="1"/>
          </p:cNvSpPr>
          <p:nvPr/>
        </p:nvSpPr>
        <p:spPr bwMode="auto">
          <a:xfrm>
            <a:off x="6948488" y="4652963"/>
            <a:ext cx="228600" cy="2286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33836" name="Straight Arrow Connector 44"/>
          <p:cNvCxnSpPr>
            <a:cxnSpLocks noChangeShapeType="1"/>
            <a:stCxn id="43" idx="0"/>
            <a:endCxn id="12" idx="5"/>
          </p:cNvCxnSpPr>
          <p:nvPr/>
        </p:nvCxnSpPr>
        <p:spPr bwMode="auto">
          <a:xfrm flipH="1" flipV="1">
            <a:off x="6977063" y="4214813"/>
            <a:ext cx="85725" cy="438150"/>
          </a:xfrm>
          <a:prstGeom prst="straightConnector1">
            <a:avLst/>
          </a:prstGeom>
          <a:noFill/>
          <a:ln w="12700" algn="ctr">
            <a:solidFill>
              <a:schemeClr val="bg2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9579E-6 C -0.00834 -0.01735 -0.0165 -0.0347 -0.01927 -0.04973 C -0.02205 -0.06477 -0.01736 -0.08351 -0.01684 -0.08998 " pathEditMode="relative" ptsTypes="a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64168E-6 C 0.01215 0.00994 0.02431 0.01989 0.02778 0.03539 C 0.03125 0.05089 0.02587 0.07194 0.02049 0.09322 " pathEditMode="relative" ptsTypes="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Adding to a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New elements start at back of heap</a:t>
            </a:r>
          </a:p>
          <a:p>
            <a:pPr lvl="1">
              <a:defRPr/>
            </a:pPr>
            <a:r>
              <a:rPr lang="en-CA" dirty="0"/>
              <a:t>last row, as far left as possible</a:t>
            </a:r>
          </a:p>
          <a:p>
            <a:pPr lvl="2">
              <a:defRPr/>
            </a:pPr>
            <a:r>
              <a:rPr lang="en-CA" dirty="0"/>
              <a:t>may need to start a new row</a:t>
            </a:r>
          </a:p>
          <a:p>
            <a:pPr lvl="1">
              <a:defRPr/>
            </a:pPr>
            <a:r>
              <a:rPr lang="en-CA" dirty="0"/>
              <a:t>look at element just ahead</a:t>
            </a:r>
          </a:p>
          <a:p>
            <a:pPr lvl="1">
              <a:defRPr/>
            </a:pPr>
            <a:r>
              <a:rPr lang="en-CA" dirty="0"/>
              <a:t>decide whether to push up</a:t>
            </a:r>
          </a:p>
          <a:p>
            <a:pPr lvl="2">
              <a:defRPr/>
            </a:pPr>
            <a:r>
              <a:rPr lang="en-CA" dirty="0"/>
              <a:t>if smaller, move ahead</a:t>
            </a:r>
          </a:p>
          <a:p>
            <a:pPr lvl="2">
              <a:defRPr/>
            </a:pPr>
            <a:r>
              <a:rPr lang="en-CA" dirty="0"/>
              <a:t>element ahead drops back</a:t>
            </a:r>
          </a:p>
          <a:p>
            <a:pPr lvl="1">
              <a:defRPr/>
            </a:pPr>
            <a:r>
              <a:rPr lang="en-CA" dirty="0"/>
              <a:t>repeat until in proper position</a:t>
            </a:r>
          </a:p>
          <a:p>
            <a:pPr lvl="2">
              <a:defRPr/>
            </a:pPr>
            <a:r>
              <a:rPr lang="en-CA" dirty="0"/>
              <a:t>element ahead/above is smaller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7181850" y="21336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7954963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6408738" y="27622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3" name="Oval 8"/>
          <p:cNvSpPr>
            <a:spLocks noChangeArrowheads="1"/>
          </p:cNvSpPr>
          <p:nvPr/>
        </p:nvSpPr>
        <p:spPr bwMode="auto">
          <a:xfrm>
            <a:off x="58674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4" name="Oval 9"/>
          <p:cNvSpPr>
            <a:spLocks noChangeArrowheads="1"/>
          </p:cNvSpPr>
          <p:nvPr/>
        </p:nvSpPr>
        <p:spPr bwMode="auto">
          <a:xfrm>
            <a:off x="7620000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5" name="Oval 10"/>
          <p:cNvSpPr>
            <a:spLocks noChangeArrowheads="1"/>
          </p:cNvSpPr>
          <p:nvPr/>
        </p:nvSpPr>
        <p:spPr bwMode="auto">
          <a:xfrm>
            <a:off x="8289925" y="33909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6" name="Oval 11"/>
          <p:cNvSpPr>
            <a:spLocks noChangeArrowheads="1"/>
          </p:cNvSpPr>
          <p:nvPr/>
        </p:nvSpPr>
        <p:spPr bwMode="auto">
          <a:xfrm>
            <a:off x="6172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781800" y="4019550"/>
            <a:ext cx="228600" cy="2286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4828" name="Oval 13"/>
          <p:cNvSpPr>
            <a:spLocks noChangeArrowheads="1"/>
          </p:cNvSpPr>
          <p:nvPr/>
        </p:nvSpPr>
        <p:spPr bwMode="auto">
          <a:xfrm>
            <a:off x="7116763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9" name="Oval 14"/>
          <p:cNvSpPr>
            <a:spLocks noChangeArrowheads="1"/>
          </p:cNvSpPr>
          <p:nvPr/>
        </p:nvSpPr>
        <p:spPr bwMode="auto">
          <a:xfrm>
            <a:off x="7451725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0" name="Oval 15"/>
          <p:cNvSpPr>
            <a:spLocks noChangeArrowheads="1"/>
          </p:cNvSpPr>
          <p:nvPr/>
        </p:nvSpPr>
        <p:spPr bwMode="auto">
          <a:xfrm>
            <a:off x="7786688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1" name="Oval 16"/>
          <p:cNvSpPr>
            <a:spLocks noChangeArrowheads="1"/>
          </p:cNvSpPr>
          <p:nvPr/>
        </p:nvSpPr>
        <p:spPr bwMode="auto">
          <a:xfrm>
            <a:off x="812165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2" name="Oval 17"/>
          <p:cNvSpPr>
            <a:spLocks noChangeArrowheads="1"/>
          </p:cNvSpPr>
          <p:nvPr/>
        </p:nvSpPr>
        <p:spPr bwMode="auto">
          <a:xfrm>
            <a:off x="84582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3" name="Oval 18"/>
          <p:cNvSpPr>
            <a:spLocks noChangeArrowheads="1"/>
          </p:cNvSpPr>
          <p:nvPr/>
        </p:nvSpPr>
        <p:spPr bwMode="auto">
          <a:xfrm>
            <a:off x="5562600" y="401955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4" name="Oval 19"/>
          <p:cNvSpPr>
            <a:spLocks noChangeArrowheads="1"/>
          </p:cNvSpPr>
          <p:nvPr/>
        </p:nvSpPr>
        <p:spPr bwMode="auto">
          <a:xfrm>
            <a:off x="54102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5" name="Oval 20"/>
          <p:cNvSpPr>
            <a:spLocks noChangeArrowheads="1"/>
          </p:cNvSpPr>
          <p:nvPr/>
        </p:nvSpPr>
        <p:spPr bwMode="auto">
          <a:xfrm>
            <a:off x="57150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6" name="Oval 21"/>
          <p:cNvSpPr>
            <a:spLocks noChangeArrowheads="1"/>
          </p:cNvSpPr>
          <p:nvPr/>
        </p:nvSpPr>
        <p:spPr bwMode="auto">
          <a:xfrm>
            <a:off x="60198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7" name="Oval 22"/>
          <p:cNvSpPr>
            <a:spLocks noChangeArrowheads="1"/>
          </p:cNvSpPr>
          <p:nvPr/>
        </p:nvSpPr>
        <p:spPr bwMode="auto">
          <a:xfrm>
            <a:off x="63246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8" name="Oval 23"/>
          <p:cNvSpPr>
            <a:spLocks noChangeArrowheads="1"/>
          </p:cNvSpPr>
          <p:nvPr/>
        </p:nvSpPr>
        <p:spPr bwMode="auto">
          <a:xfrm>
            <a:off x="6629400" y="4648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34839" name="AutoShape 29"/>
          <p:cNvCxnSpPr>
            <a:cxnSpLocks noChangeShapeType="1"/>
            <a:stCxn id="34820" idx="3"/>
            <a:endCxn id="34822" idx="0"/>
          </p:cNvCxnSpPr>
          <p:nvPr/>
        </p:nvCxnSpPr>
        <p:spPr bwMode="auto">
          <a:xfrm flipH="1">
            <a:off x="6523038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0" name="AutoShape 30"/>
          <p:cNvCxnSpPr>
            <a:cxnSpLocks noChangeShapeType="1"/>
            <a:stCxn id="34820" idx="5"/>
            <a:endCxn id="34821" idx="0"/>
          </p:cNvCxnSpPr>
          <p:nvPr/>
        </p:nvCxnSpPr>
        <p:spPr bwMode="auto">
          <a:xfrm>
            <a:off x="7377113" y="2328863"/>
            <a:ext cx="69215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1" name="AutoShape 31"/>
          <p:cNvCxnSpPr>
            <a:cxnSpLocks noChangeShapeType="1"/>
            <a:stCxn id="34822" idx="3"/>
            <a:endCxn id="34823" idx="0"/>
          </p:cNvCxnSpPr>
          <p:nvPr/>
        </p:nvCxnSpPr>
        <p:spPr bwMode="auto">
          <a:xfrm flipH="1">
            <a:off x="59817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2" name="AutoShape 32"/>
          <p:cNvCxnSpPr>
            <a:cxnSpLocks noChangeShapeType="1"/>
            <a:stCxn id="34822" idx="5"/>
            <a:endCxn id="7" idx="0"/>
          </p:cNvCxnSpPr>
          <p:nvPr/>
        </p:nvCxnSpPr>
        <p:spPr bwMode="auto">
          <a:xfrm>
            <a:off x="66040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3" name="AutoShape 33"/>
          <p:cNvCxnSpPr>
            <a:cxnSpLocks noChangeShapeType="1"/>
            <a:stCxn id="34821" idx="3"/>
            <a:endCxn id="34824" idx="0"/>
          </p:cNvCxnSpPr>
          <p:nvPr/>
        </p:nvCxnSpPr>
        <p:spPr bwMode="auto">
          <a:xfrm flipH="1">
            <a:off x="7734300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4" name="AutoShape 34"/>
          <p:cNvCxnSpPr>
            <a:cxnSpLocks noChangeShapeType="1"/>
            <a:stCxn id="34821" idx="5"/>
            <a:endCxn id="34825" idx="0"/>
          </p:cNvCxnSpPr>
          <p:nvPr/>
        </p:nvCxnSpPr>
        <p:spPr bwMode="auto">
          <a:xfrm>
            <a:off x="8150225" y="2957513"/>
            <a:ext cx="254000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5" name="AutoShape 35"/>
          <p:cNvCxnSpPr>
            <a:cxnSpLocks noChangeShapeType="1"/>
            <a:stCxn id="34823" idx="3"/>
            <a:endCxn id="34833" idx="0"/>
          </p:cNvCxnSpPr>
          <p:nvPr/>
        </p:nvCxnSpPr>
        <p:spPr bwMode="auto">
          <a:xfrm flipH="1">
            <a:off x="5676900" y="3586163"/>
            <a:ext cx="2238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6" name="AutoShape 36"/>
          <p:cNvCxnSpPr>
            <a:cxnSpLocks noChangeShapeType="1"/>
            <a:stCxn id="34823" idx="5"/>
            <a:endCxn id="34826" idx="0"/>
          </p:cNvCxnSpPr>
          <p:nvPr/>
        </p:nvCxnSpPr>
        <p:spPr bwMode="auto">
          <a:xfrm>
            <a:off x="6062663" y="3586163"/>
            <a:ext cx="2238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2" name="AutoShape 37"/>
          <p:cNvCxnSpPr>
            <a:cxnSpLocks noChangeShapeType="1"/>
            <a:stCxn id="7" idx="3"/>
            <a:endCxn id="12" idx="0"/>
          </p:cNvCxnSpPr>
          <p:nvPr/>
        </p:nvCxnSpPr>
        <p:spPr bwMode="auto">
          <a:xfrm flipH="1">
            <a:off x="689610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 type="arrow" w="med" len="med"/>
            <a:tailEnd/>
          </a:ln>
        </p:spPr>
      </p:cxnSp>
      <p:cxnSp>
        <p:nvCxnSpPr>
          <p:cNvPr id="34848" name="AutoShape 38"/>
          <p:cNvCxnSpPr>
            <a:cxnSpLocks noChangeShapeType="1"/>
            <a:stCxn id="7" idx="5"/>
            <a:endCxn id="34828" idx="0"/>
          </p:cNvCxnSpPr>
          <p:nvPr/>
        </p:nvCxnSpPr>
        <p:spPr bwMode="auto">
          <a:xfrm>
            <a:off x="7145338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49" name="AutoShape 39"/>
          <p:cNvCxnSpPr>
            <a:cxnSpLocks noChangeShapeType="1"/>
            <a:stCxn id="34824" idx="3"/>
            <a:endCxn id="34829" idx="0"/>
          </p:cNvCxnSpPr>
          <p:nvPr/>
        </p:nvCxnSpPr>
        <p:spPr bwMode="auto">
          <a:xfrm flipH="1">
            <a:off x="7566025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0" name="AutoShape 40"/>
          <p:cNvCxnSpPr>
            <a:cxnSpLocks noChangeShapeType="1"/>
            <a:stCxn id="34824" idx="5"/>
            <a:endCxn id="34830" idx="0"/>
          </p:cNvCxnSpPr>
          <p:nvPr/>
        </p:nvCxnSpPr>
        <p:spPr bwMode="auto">
          <a:xfrm>
            <a:off x="7815263" y="3586163"/>
            <a:ext cx="8572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1" name="AutoShape 41"/>
          <p:cNvCxnSpPr>
            <a:cxnSpLocks noChangeShapeType="1"/>
            <a:stCxn id="34825" idx="3"/>
            <a:endCxn id="34831" idx="0"/>
          </p:cNvCxnSpPr>
          <p:nvPr/>
        </p:nvCxnSpPr>
        <p:spPr bwMode="auto">
          <a:xfrm flipH="1">
            <a:off x="8235950" y="3586163"/>
            <a:ext cx="87313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2" name="AutoShape 42"/>
          <p:cNvCxnSpPr>
            <a:cxnSpLocks noChangeShapeType="1"/>
            <a:stCxn id="34825" idx="5"/>
            <a:endCxn id="34832" idx="0"/>
          </p:cNvCxnSpPr>
          <p:nvPr/>
        </p:nvCxnSpPr>
        <p:spPr bwMode="auto">
          <a:xfrm>
            <a:off x="8485188" y="3586163"/>
            <a:ext cx="87312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3" name="AutoShape 43"/>
          <p:cNvCxnSpPr>
            <a:cxnSpLocks noChangeShapeType="1"/>
            <a:stCxn id="34833" idx="3"/>
            <a:endCxn id="34834" idx="0"/>
          </p:cNvCxnSpPr>
          <p:nvPr/>
        </p:nvCxnSpPr>
        <p:spPr bwMode="auto">
          <a:xfrm flipH="1">
            <a:off x="55245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4" name="AutoShape 44"/>
          <p:cNvCxnSpPr>
            <a:cxnSpLocks noChangeShapeType="1"/>
            <a:stCxn id="34833" idx="5"/>
            <a:endCxn id="34835" idx="0"/>
          </p:cNvCxnSpPr>
          <p:nvPr/>
        </p:nvCxnSpPr>
        <p:spPr bwMode="auto">
          <a:xfrm>
            <a:off x="57578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5" name="AutoShape 45"/>
          <p:cNvCxnSpPr>
            <a:cxnSpLocks noChangeShapeType="1"/>
            <a:stCxn id="34826" idx="3"/>
            <a:endCxn id="34836" idx="0"/>
          </p:cNvCxnSpPr>
          <p:nvPr/>
        </p:nvCxnSpPr>
        <p:spPr bwMode="auto">
          <a:xfrm flipH="1">
            <a:off x="61341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6" name="AutoShape 46"/>
          <p:cNvCxnSpPr>
            <a:cxnSpLocks noChangeShapeType="1"/>
            <a:stCxn id="34826" idx="5"/>
            <a:endCxn id="34837" idx="0"/>
          </p:cNvCxnSpPr>
          <p:nvPr/>
        </p:nvCxnSpPr>
        <p:spPr bwMode="auto">
          <a:xfrm>
            <a:off x="6367463" y="4214813"/>
            <a:ext cx="71437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57" name="AutoShape 47"/>
          <p:cNvCxnSpPr>
            <a:cxnSpLocks noChangeShapeType="1"/>
            <a:stCxn id="12" idx="3"/>
            <a:endCxn id="34838" idx="0"/>
          </p:cNvCxnSpPr>
          <p:nvPr/>
        </p:nvCxnSpPr>
        <p:spPr bwMode="auto">
          <a:xfrm flipH="1">
            <a:off x="6743700" y="4214813"/>
            <a:ext cx="71438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3" name="Oval 23"/>
          <p:cNvSpPr>
            <a:spLocks noChangeArrowheads="1"/>
          </p:cNvSpPr>
          <p:nvPr/>
        </p:nvSpPr>
        <p:spPr bwMode="auto">
          <a:xfrm>
            <a:off x="6948488" y="4652963"/>
            <a:ext cx="228600" cy="228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cxnSp>
        <p:nvCxnSpPr>
          <p:cNvPr id="34859" name="Straight Arrow Connector 44"/>
          <p:cNvCxnSpPr>
            <a:cxnSpLocks noChangeShapeType="1"/>
            <a:stCxn id="43" idx="0"/>
            <a:endCxn id="12" idx="5"/>
          </p:cNvCxnSpPr>
          <p:nvPr/>
        </p:nvCxnSpPr>
        <p:spPr bwMode="auto">
          <a:xfrm flipH="1" flipV="1">
            <a:off x="6977063" y="4214813"/>
            <a:ext cx="85725" cy="438150"/>
          </a:xfrm>
          <a:prstGeom prst="straightConnector1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6" name="AutoShape 37"/>
          <p:cNvCxnSpPr>
            <a:cxnSpLocks noChangeShapeType="1"/>
            <a:stCxn id="34822" idx="5"/>
            <a:endCxn id="7" idx="0"/>
          </p:cNvCxnSpPr>
          <p:nvPr/>
        </p:nvCxnSpPr>
        <p:spPr bwMode="auto">
          <a:xfrm>
            <a:off x="6604000" y="2957513"/>
            <a:ext cx="460375" cy="433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 type="arrow" w="med" len="med"/>
            <a:tailEnd/>
          </a:ln>
        </p:spPr>
      </p:cxnSp>
      <p:sp>
        <p:nvSpPr>
          <p:cNvPr id="49" name="Oval 6"/>
          <p:cNvSpPr>
            <a:spLocks noChangeArrowheads="1"/>
          </p:cNvSpPr>
          <p:nvPr/>
        </p:nvSpPr>
        <p:spPr bwMode="auto">
          <a:xfrm>
            <a:off x="6408738" y="2762250"/>
            <a:ext cx="228600" cy="228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cxnSp>
        <p:nvCxnSpPr>
          <p:cNvPr id="34862" name="Straight Connector 50"/>
          <p:cNvCxnSpPr>
            <a:cxnSpLocks noChangeShapeType="1"/>
            <a:stCxn id="12" idx="0"/>
            <a:endCxn id="7" idx="3"/>
          </p:cNvCxnSpPr>
          <p:nvPr/>
        </p:nvCxnSpPr>
        <p:spPr bwMode="auto">
          <a:xfrm flipV="1">
            <a:off x="6896100" y="3586163"/>
            <a:ext cx="87313" cy="433387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950075" y="3390900"/>
            <a:ext cx="228600" cy="228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046 C -0.01372 -0.02105 -0.02743 -0.04141 -0.02414 -0.05644 C -0.02084 -0.07148 0.01198 -0.08466 0.01927 -0.09022 " pathEditMode="relative" ptsTypes="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17095E-6 C 0.00139 0.01919 0.00295 0.03839 1.94444E-6 0.05297 C -0.00295 0.06754 -0.01059 0.07772 -0.01806 0.08813 " pathEditMode="relative" ptsTypes="a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9" grpId="0" animBg="1"/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New Element Joins the Heap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requires adding a new element to the structure &amp; making it back into a heap</a:t>
            </a:r>
          </a:p>
          <a:p>
            <a:pPr lvl="1">
              <a:defRPr/>
            </a:pPr>
            <a:r>
              <a:rPr lang="en-US" dirty="0"/>
              <a:t>small (high priority) items</a:t>
            </a:r>
            <a:br>
              <a:rPr lang="en-US" dirty="0"/>
            </a:br>
            <a:r>
              <a:rPr lang="en-US" dirty="0"/>
              <a:t>must “percolate up”</a:t>
            </a:r>
          </a:p>
          <a:p>
            <a:pPr lvl="1">
              <a:defRPr/>
            </a:pPr>
            <a:r>
              <a:rPr lang="en-US" dirty="0"/>
              <a:t>stop when parent</a:t>
            </a:r>
            <a:br>
              <a:rPr lang="en-US" dirty="0"/>
            </a:br>
            <a:r>
              <a:rPr lang="en-US" dirty="0"/>
              <a:t>is smaller…</a:t>
            </a:r>
          </a:p>
          <a:p>
            <a:pPr lvl="1">
              <a:defRPr/>
            </a:pPr>
            <a:r>
              <a:rPr lang="en-US" dirty="0"/>
              <a:t>or reach root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5680075" y="312420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7081838" y="3905250"/>
            <a:ext cx="639762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4278313" y="3917950"/>
            <a:ext cx="639762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4906963" y="4679950"/>
            <a:ext cx="639762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649663" y="4679950"/>
            <a:ext cx="639762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6272213" y="4679950"/>
            <a:ext cx="639762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7677150" y="46799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20</a:t>
            </a:r>
          </a:p>
        </p:txBody>
      </p:sp>
      <p:cxnSp>
        <p:nvCxnSpPr>
          <p:cNvPr id="35851" name="AutoShape 11"/>
          <p:cNvCxnSpPr>
            <a:cxnSpLocks noChangeShapeType="1"/>
            <a:stCxn id="35844" idx="3"/>
            <a:endCxn id="35846" idx="0"/>
          </p:cNvCxnSpPr>
          <p:nvPr/>
        </p:nvCxnSpPr>
        <p:spPr bwMode="auto">
          <a:xfrm flipH="1">
            <a:off x="4598988" y="3670300"/>
            <a:ext cx="1174750" cy="24765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52" name="AutoShape 12"/>
          <p:cNvCxnSpPr>
            <a:cxnSpLocks noChangeShapeType="1"/>
            <a:stCxn id="35844" idx="5"/>
            <a:endCxn id="35845" idx="0"/>
          </p:cNvCxnSpPr>
          <p:nvPr/>
        </p:nvCxnSpPr>
        <p:spPr bwMode="auto">
          <a:xfrm>
            <a:off x="6226175" y="3670300"/>
            <a:ext cx="1176338" cy="23495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53" name="AutoShape 13"/>
          <p:cNvCxnSpPr>
            <a:cxnSpLocks noChangeShapeType="1"/>
            <a:stCxn id="35846" idx="3"/>
            <a:endCxn id="35848" idx="0"/>
          </p:cNvCxnSpPr>
          <p:nvPr/>
        </p:nvCxnSpPr>
        <p:spPr bwMode="auto">
          <a:xfrm flipH="1">
            <a:off x="3970338" y="4464050"/>
            <a:ext cx="401637" cy="2159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54" name="AutoShape 14"/>
          <p:cNvCxnSpPr>
            <a:cxnSpLocks noChangeShapeType="1"/>
            <a:stCxn id="35846" idx="5"/>
            <a:endCxn id="35847" idx="0"/>
          </p:cNvCxnSpPr>
          <p:nvPr/>
        </p:nvCxnSpPr>
        <p:spPr bwMode="auto">
          <a:xfrm>
            <a:off x="4824413" y="4464050"/>
            <a:ext cx="403225" cy="2159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55" name="AutoShape 15"/>
          <p:cNvCxnSpPr>
            <a:cxnSpLocks noChangeShapeType="1"/>
            <a:stCxn id="35845" idx="3"/>
            <a:endCxn id="35849" idx="0"/>
          </p:cNvCxnSpPr>
          <p:nvPr/>
        </p:nvCxnSpPr>
        <p:spPr bwMode="auto">
          <a:xfrm flipH="1">
            <a:off x="6592888" y="4451350"/>
            <a:ext cx="582612" cy="2286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56" name="AutoShape 16"/>
          <p:cNvCxnSpPr>
            <a:cxnSpLocks noChangeShapeType="1"/>
            <a:stCxn id="35845" idx="5"/>
            <a:endCxn id="35850" idx="0"/>
          </p:cNvCxnSpPr>
          <p:nvPr/>
        </p:nvCxnSpPr>
        <p:spPr bwMode="auto">
          <a:xfrm>
            <a:off x="7627938" y="4451350"/>
            <a:ext cx="369887" cy="2286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35857" name="Oval 17"/>
          <p:cNvSpPr>
            <a:spLocks noChangeArrowheads="1"/>
          </p:cNvSpPr>
          <p:nvPr/>
        </p:nvSpPr>
        <p:spPr bwMode="auto">
          <a:xfrm>
            <a:off x="3883025" y="55181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23</a:t>
            </a:r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3200400" y="55181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18</a:t>
            </a:r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4565650" y="55181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cxnSp>
        <p:nvCxnSpPr>
          <p:cNvPr id="35860" name="AutoShape 20"/>
          <p:cNvCxnSpPr>
            <a:cxnSpLocks noChangeShapeType="1"/>
            <a:stCxn id="35848" idx="3"/>
            <a:endCxn id="35858" idx="0"/>
          </p:cNvCxnSpPr>
          <p:nvPr/>
        </p:nvCxnSpPr>
        <p:spPr bwMode="auto">
          <a:xfrm flipH="1">
            <a:off x="3521075" y="5226050"/>
            <a:ext cx="222250" cy="2921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61" name="AutoShape 21"/>
          <p:cNvCxnSpPr>
            <a:cxnSpLocks noChangeShapeType="1"/>
            <a:stCxn id="35848" idx="5"/>
            <a:endCxn id="35857" idx="0"/>
          </p:cNvCxnSpPr>
          <p:nvPr/>
        </p:nvCxnSpPr>
        <p:spPr bwMode="auto">
          <a:xfrm>
            <a:off x="4195763" y="5226050"/>
            <a:ext cx="7937" cy="2921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62" name="AutoShape 22"/>
          <p:cNvCxnSpPr>
            <a:cxnSpLocks noChangeShapeType="1"/>
            <a:stCxn id="35847" idx="3"/>
            <a:endCxn id="35859" idx="0"/>
          </p:cNvCxnSpPr>
          <p:nvPr/>
        </p:nvCxnSpPr>
        <p:spPr bwMode="auto">
          <a:xfrm flipH="1">
            <a:off x="4886325" y="5226050"/>
            <a:ext cx="114300" cy="2921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35863" name="Oval 23"/>
          <p:cNvSpPr>
            <a:spLocks noChangeArrowheads="1"/>
          </p:cNvSpPr>
          <p:nvPr/>
        </p:nvSpPr>
        <p:spPr bwMode="auto">
          <a:xfrm>
            <a:off x="5248275" y="55308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35864" name="Oval 24"/>
          <p:cNvSpPr>
            <a:spLocks noChangeArrowheads="1"/>
          </p:cNvSpPr>
          <p:nvPr/>
        </p:nvSpPr>
        <p:spPr bwMode="auto">
          <a:xfrm>
            <a:off x="5930900" y="55308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35865" name="Oval 25"/>
          <p:cNvSpPr>
            <a:spLocks noChangeArrowheads="1"/>
          </p:cNvSpPr>
          <p:nvPr/>
        </p:nvSpPr>
        <p:spPr bwMode="auto">
          <a:xfrm>
            <a:off x="6613525" y="55308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525338" name="Oval 26"/>
          <p:cNvSpPr>
            <a:spLocks noChangeArrowheads="1"/>
          </p:cNvSpPr>
          <p:nvPr/>
        </p:nvSpPr>
        <p:spPr bwMode="auto">
          <a:xfrm>
            <a:off x="7399338" y="5581650"/>
            <a:ext cx="639762" cy="6413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8</a:t>
            </a:r>
          </a:p>
        </p:txBody>
      </p:sp>
      <p:cxnSp>
        <p:nvCxnSpPr>
          <p:cNvPr id="35867" name="AutoShape 27"/>
          <p:cNvCxnSpPr>
            <a:cxnSpLocks noChangeShapeType="1"/>
            <a:stCxn id="35847" idx="5"/>
            <a:endCxn id="35863" idx="0"/>
          </p:cNvCxnSpPr>
          <p:nvPr/>
        </p:nvCxnSpPr>
        <p:spPr bwMode="auto">
          <a:xfrm>
            <a:off x="5453063" y="5226050"/>
            <a:ext cx="115887" cy="3048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68" name="AutoShape 28"/>
          <p:cNvCxnSpPr>
            <a:cxnSpLocks noChangeShapeType="1"/>
            <a:stCxn id="35849" idx="3"/>
            <a:endCxn id="35864" idx="0"/>
          </p:cNvCxnSpPr>
          <p:nvPr/>
        </p:nvCxnSpPr>
        <p:spPr bwMode="auto">
          <a:xfrm flipH="1">
            <a:off x="6251575" y="5226050"/>
            <a:ext cx="114300" cy="3048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5869" name="AutoShape 29"/>
          <p:cNvCxnSpPr>
            <a:cxnSpLocks noChangeShapeType="1"/>
            <a:stCxn id="35849" idx="5"/>
            <a:endCxn id="35865" idx="0"/>
          </p:cNvCxnSpPr>
          <p:nvPr/>
        </p:nvCxnSpPr>
        <p:spPr bwMode="auto">
          <a:xfrm>
            <a:off x="6818313" y="5226050"/>
            <a:ext cx="115887" cy="3048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25342" name="AutoShape 30"/>
          <p:cNvCxnSpPr>
            <a:cxnSpLocks noChangeShapeType="1"/>
            <a:stCxn id="35850" idx="3"/>
            <a:endCxn id="525338" idx="0"/>
          </p:cNvCxnSpPr>
          <p:nvPr/>
        </p:nvCxnSpPr>
        <p:spPr bwMode="auto">
          <a:xfrm flipH="1">
            <a:off x="7720013" y="5226050"/>
            <a:ext cx="50800" cy="35560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25343" name="Oval 31"/>
          <p:cNvSpPr>
            <a:spLocks noChangeArrowheads="1"/>
          </p:cNvSpPr>
          <p:nvPr/>
        </p:nvSpPr>
        <p:spPr bwMode="auto">
          <a:xfrm>
            <a:off x="7677150" y="4679950"/>
            <a:ext cx="639763" cy="6397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525344" name="Oval 32"/>
          <p:cNvSpPr>
            <a:spLocks noChangeArrowheads="1"/>
          </p:cNvSpPr>
          <p:nvPr/>
        </p:nvSpPr>
        <p:spPr bwMode="auto">
          <a:xfrm>
            <a:off x="7399338" y="5581650"/>
            <a:ext cx="639762" cy="641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525345" name="Oval 33"/>
          <p:cNvSpPr>
            <a:spLocks noChangeArrowheads="1"/>
          </p:cNvSpPr>
          <p:nvPr/>
        </p:nvSpPr>
        <p:spPr bwMode="auto">
          <a:xfrm>
            <a:off x="7677150" y="4679950"/>
            <a:ext cx="639763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525347" name="AutoShape 35"/>
          <p:cNvSpPr>
            <a:spLocks noChangeArrowheads="1"/>
          </p:cNvSpPr>
          <p:nvPr/>
        </p:nvSpPr>
        <p:spPr bwMode="auto">
          <a:xfrm rot="-4400107">
            <a:off x="7810500" y="55245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25348" name="AutoShape 36"/>
          <p:cNvSpPr>
            <a:spLocks noChangeArrowheads="1"/>
          </p:cNvSpPr>
          <p:nvPr/>
        </p:nvSpPr>
        <p:spPr bwMode="auto">
          <a:xfrm rot="-7944266">
            <a:off x="7543800" y="40005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Oval 31"/>
          <p:cNvSpPr>
            <a:spLocks noChangeArrowheads="1"/>
          </p:cNvSpPr>
          <p:nvPr/>
        </p:nvSpPr>
        <p:spPr bwMode="auto">
          <a:xfrm>
            <a:off x="7081838" y="3905250"/>
            <a:ext cx="639762" cy="6397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37" name="Oval 33"/>
          <p:cNvSpPr>
            <a:spLocks noChangeArrowheads="1"/>
          </p:cNvSpPr>
          <p:nvPr/>
        </p:nvSpPr>
        <p:spPr bwMode="auto">
          <a:xfrm>
            <a:off x="7081838" y="3905250"/>
            <a:ext cx="639762" cy="639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 rot="-9831963">
            <a:off x="6410325" y="3427413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2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2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2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38" grpId="0" animBg="1"/>
      <p:bldP spid="525343" grpId="0" animBg="1"/>
      <p:bldP spid="525344" grpId="0" animBg="1"/>
      <p:bldP spid="525345" grpId="0" animBg="1" autoUpdateAnimBg="0"/>
      <p:bldP spid="525347" grpId="0" animBg="1"/>
      <p:bldP spid="525348" grpId="0" animBg="1"/>
      <p:bldP spid="38" grpId="0" animBg="1"/>
      <p:bldP spid="37" grpId="0" animBg="1" autoUpdateAnimBg="0"/>
      <p:bldP spid="4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Storing Heaps in Arrays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Heap can be stored compactly</a:t>
            </a:r>
            <a:br>
              <a:rPr lang="en-US" dirty="0"/>
            </a:br>
            <a:r>
              <a:rPr lang="en-US" dirty="0"/>
              <a:t>in an array</a:t>
            </a:r>
          </a:p>
          <a:p>
            <a:pPr lvl="1">
              <a:defRPr/>
            </a:pPr>
            <a:r>
              <a:rPr lang="en-US" dirty="0"/>
              <a:t>do a “level order” traversal </a:t>
            </a:r>
            <a:br>
              <a:rPr lang="en-US" dirty="0"/>
            </a:br>
            <a:r>
              <a:rPr lang="en-US" dirty="0"/>
              <a:t>of the tree into the array</a:t>
            </a:r>
          </a:p>
          <a:p>
            <a:pPr>
              <a:defRPr/>
            </a:pPr>
            <a:r>
              <a:rPr lang="en-US" dirty="0"/>
              <a:t>Left child of </a:t>
            </a:r>
            <a:r>
              <a:rPr lang="en-US" i="1" dirty="0" err="1"/>
              <a:t>i</a:t>
            </a:r>
            <a:r>
              <a:rPr lang="en-US" dirty="0"/>
              <a:t> is in 2</a:t>
            </a:r>
            <a:r>
              <a:rPr lang="en-US" i="1" dirty="0"/>
              <a:t>i</a:t>
            </a:r>
          </a:p>
          <a:p>
            <a:pPr>
              <a:defRPr/>
            </a:pPr>
            <a:r>
              <a:rPr lang="en-US" dirty="0"/>
              <a:t>Right child of </a:t>
            </a:r>
            <a:r>
              <a:rPr lang="en-US" i="1" dirty="0" err="1"/>
              <a:t>i</a:t>
            </a:r>
            <a:r>
              <a:rPr lang="en-US" dirty="0"/>
              <a:t> is in 2</a:t>
            </a:r>
            <a:r>
              <a:rPr lang="en-US" i="1" dirty="0"/>
              <a:t>i</a:t>
            </a:r>
            <a:r>
              <a:rPr lang="en-US" dirty="0"/>
              <a:t>+1</a:t>
            </a:r>
          </a:p>
          <a:p>
            <a:pPr>
              <a:defRPr/>
            </a:pPr>
            <a:r>
              <a:rPr lang="en-US" dirty="0"/>
              <a:t>Parent of </a:t>
            </a:r>
            <a:r>
              <a:rPr lang="en-US" i="1" dirty="0" err="1"/>
              <a:t>i</a:t>
            </a:r>
            <a:r>
              <a:rPr lang="en-US" dirty="0"/>
              <a:t> is in </a:t>
            </a:r>
            <a:r>
              <a:rPr lang="en-US" i="1" dirty="0" err="1"/>
              <a:t>i</a:t>
            </a:r>
            <a:r>
              <a:rPr lang="en-US" dirty="0"/>
              <a:t>/2</a:t>
            </a:r>
            <a:endParaRPr lang="en-US" dirty="0">
              <a:sym typeface="Symbol" pitchFamily="18" charset="2"/>
            </a:endParaRPr>
          </a:p>
          <a:p>
            <a:pPr>
              <a:defRPr/>
            </a:pPr>
            <a:r>
              <a:rPr lang="en-US" dirty="0">
                <a:sym typeface="Symbol" pitchFamily="18" charset="2"/>
              </a:rPr>
              <a:t>Leave location 0 empty!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791325" y="19050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7431088" y="26860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043613" y="26987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16675" y="34607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5562600" y="34607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7056438" y="34607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7804150" y="34607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36875" name="AutoShape 11"/>
          <p:cNvCxnSpPr>
            <a:cxnSpLocks noChangeShapeType="1"/>
            <a:stCxn id="36868" idx="3"/>
            <a:endCxn id="36870" idx="0"/>
          </p:cNvCxnSpPr>
          <p:nvPr/>
        </p:nvCxnSpPr>
        <p:spPr bwMode="auto">
          <a:xfrm flipH="1">
            <a:off x="6249988" y="2436813"/>
            <a:ext cx="6016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6876" name="AutoShape 12"/>
          <p:cNvCxnSpPr>
            <a:cxnSpLocks noChangeShapeType="1"/>
            <a:stCxn id="36868" idx="5"/>
            <a:endCxn id="36869" idx="0"/>
          </p:cNvCxnSpPr>
          <p:nvPr/>
        </p:nvCxnSpPr>
        <p:spPr bwMode="auto">
          <a:xfrm>
            <a:off x="7143750" y="2436813"/>
            <a:ext cx="60166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6877" name="AutoShape 13"/>
          <p:cNvCxnSpPr>
            <a:cxnSpLocks noChangeShapeType="1"/>
            <a:stCxn id="36870" idx="3"/>
            <a:endCxn id="36872" idx="0"/>
          </p:cNvCxnSpPr>
          <p:nvPr/>
        </p:nvCxnSpPr>
        <p:spPr bwMode="auto">
          <a:xfrm flipH="1">
            <a:off x="5876925" y="3230563"/>
            <a:ext cx="2270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6878" name="AutoShape 14"/>
          <p:cNvCxnSpPr>
            <a:cxnSpLocks noChangeShapeType="1"/>
            <a:stCxn id="36870" idx="5"/>
            <a:endCxn id="36871" idx="0"/>
          </p:cNvCxnSpPr>
          <p:nvPr/>
        </p:nvCxnSpPr>
        <p:spPr bwMode="auto">
          <a:xfrm>
            <a:off x="6396038" y="3230563"/>
            <a:ext cx="2270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6879" name="AutoShape 15"/>
          <p:cNvCxnSpPr>
            <a:cxnSpLocks noChangeShapeType="1"/>
            <a:stCxn id="36869" idx="3"/>
            <a:endCxn id="36873" idx="0"/>
          </p:cNvCxnSpPr>
          <p:nvPr/>
        </p:nvCxnSpPr>
        <p:spPr bwMode="auto">
          <a:xfrm flipH="1">
            <a:off x="7370763" y="32178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6880" name="AutoShape 16"/>
          <p:cNvCxnSpPr>
            <a:cxnSpLocks noChangeShapeType="1"/>
            <a:stCxn id="36869" idx="5"/>
            <a:endCxn id="36874" idx="0"/>
          </p:cNvCxnSpPr>
          <p:nvPr/>
        </p:nvCxnSpPr>
        <p:spPr bwMode="auto">
          <a:xfrm>
            <a:off x="7967663" y="32178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21233" name="Oval 17"/>
          <p:cNvSpPr>
            <a:spLocks noChangeArrowheads="1"/>
          </p:cNvSpPr>
          <p:nvPr/>
        </p:nvSpPr>
        <p:spPr bwMode="auto">
          <a:xfrm>
            <a:off x="6791325" y="1905000"/>
            <a:ext cx="4127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21234" name="Oval 18"/>
          <p:cNvSpPr>
            <a:spLocks noChangeArrowheads="1"/>
          </p:cNvSpPr>
          <p:nvPr/>
        </p:nvSpPr>
        <p:spPr bwMode="auto">
          <a:xfrm>
            <a:off x="7431088" y="2686050"/>
            <a:ext cx="6286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521235" name="Oval 19"/>
          <p:cNvSpPr>
            <a:spLocks noChangeArrowheads="1"/>
          </p:cNvSpPr>
          <p:nvPr/>
        </p:nvSpPr>
        <p:spPr bwMode="auto">
          <a:xfrm>
            <a:off x="6043613" y="2698750"/>
            <a:ext cx="4127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521236" name="Oval 20"/>
          <p:cNvSpPr>
            <a:spLocks noChangeArrowheads="1"/>
          </p:cNvSpPr>
          <p:nvPr/>
        </p:nvSpPr>
        <p:spPr bwMode="auto">
          <a:xfrm>
            <a:off x="6416675" y="3460750"/>
            <a:ext cx="4127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521237" name="Oval 21"/>
          <p:cNvSpPr>
            <a:spLocks noChangeArrowheads="1"/>
          </p:cNvSpPr>
          <p:nvPr/>
        </p:nvSpPr>
        <p:spPr bwMode="auto">
          <a:xfrm>
            <a:off x="5562600" y="3460750"/>
            <a:ext cx="6286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521238" name="Oval 22"/>
          <p:cNvSpPr>
            <a:spLocks noChangeArrowheads="1"/>
          </p:cNvSpPr>
          <p:nvPr/>
        </p:nvSpPr>
        <p:spPr bwMode="auto">
          <a:xfrm>
            <a:off x="7056438" y="3460750"/>
            <a:ext cx="6286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521239" name="Oval 23"/>
          <p:cNvSpPr>
            <a:spLocks noChangeArrowheads="1"/>
          </p:cNvSpPr>
          <p:nvPr/>
        </p:nvSpPr>
        <p:spPr bwMode="auto">
          <a:xfrm>
            <a:off x="7804150" y="3460750"/>
            <a:ext cx="6286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sp>
        <p:nvSpPr>
          <p:cNvPr id="521259" name="Rectangle 43"/>
          <p:cNvSpPr>
            <a:spLocks noChangeArrowheads="1"/>
          </p:cNvSpPr>
          <p:nvPr/>
        </p:nvSpPr>
        <p:spPr bwMode="auto">
          <a:xfrm>
            <a:off x="5273675" y="53213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5</a:t>
            </a:r>
          </a:p>
        </p:txBody>
      </p:sp>
      <p:sp>
        <p:nvSpPr>
          <p:cNvPr id="521260" name="Rectangle 44"/>
          <p:cNvSpPr>
            <a:spLocks noChangeArrowheads="1"/>
          </p:cNvSpPr>
          <p:nvPr/>
        </p:nvSpPr>
        <p:spPr bwMode="auto">
          <a:xfrm>
            <a:off x="6205538" y="53213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12</a:t>
            </a:r>
          </a:p>
        </p:txBody>
      </p:sp>
      <p:sp>
        <p:nvSpPr>
          <p:cNvPr id="521261" name="Rectangle 45"/>
          <p:cNvSpPr>
            <a:spLocks noChangeArrowheads="1"/>
          </p:cNvSpPr>
          <p:nvPr/>
        </p:nvSpPr>
        <p:spPr bwMode="auto">
          <a:xfrm>
            <a:off x="5740400" y="53213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7</a:t>
            </a:r>
          </a:p>
        </p:txBody>
      </p:sp>
      <p:sp>
        <p:nvSpPr>
          <p:cNvPr id="521262" name="Rectangle 46"/>
          <p:cNvSpPr>
            <a:spLocks noChangeArrowheads="1"/>
          </p:cNvSpPr>
          <p:nvPr/>
        </p:nvSpPr>
        <p:spPr bwMode="auto">
          <a:xfrm>
            <a:off x="7137400" y="53213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8</a:t>
            </a:r>
          </a:p>
        </p:txBody>
      </p:sp>
      <p:sp>
        <p:nvSpPr>
          <p:cNvPr id="521263" name="Rectangle 47"/>
          <p:cNvSpPr>
            <a:spLocks noChangeArrowheads="1"/>
          </p:cNvSpPr>
          <p:nvPr/>
        </p:nvSpPr>
        <p:spPr bwMode="auto">
          <a:xfrm>
            <a:off x="6670675" y="53213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81</a:t>
            </a:r>
          </a:p>
        </p:txBody>
      </p:sp>
      <p:sp>
        <p:nvSpPr>
          <p:cNvPr id="521264" name="Rectangle 48"/>
          <p:cNvSpPr>
            <a:spLocks noChangeArrowheads="1"/>
          </p:cNvSpPr>
          <p:nvPr/>
        </p:nvSpPr>
        <p:spPr bwMode="auto">
          <a:xfrm>
            <a:off x="7602538" y="53213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24</a:t>
            </a:r>
          </a:p>
        </p:txBody>
      </p:sp>
      <p:sp>
        <p:nvSpPr>
          <p:cNvPr id="521265" name="Rectangle 49"/>
          <p:cNvSpPr>
            <a:spLocks noChangeArrowheads="1"/>
          </p:cNvSpPr>
          <p:nvPr/>
        </p:nvSpPr>
        <p:spPr bwMode="auto">
          <a:xfrm>
            <a:off x="8067675" y="53213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17</a:t>
            </a:r>
          </a:p>
        </p:txBody>
      </p:sp>
      <p:sp>
        <p:nvSpPr>
          <p:cNvPr id="36895" name="Text Box 56"/>
          <p:cNvSpPr txBox="1">
            <a:spLocks noChangeArrowheads="1"/>
          </p:cNvSpPr>
          <p:nvPr/>
        </p:nvSpPr>
        <p:spPr bwMode="auto">
          <a:xfrm>
            <a:off x="5410200" y="4864100"/>
            <a:ext cx="3060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</a:t>
            </a:r>
          </a:p>
        </p:txBody>
      </p:sp>
      <p:sp>
        <p:nvSpPr>
          <p:cNvPr id="36896" name="Text Box 57"/>
          <p:cNvSpPr txBox="1">
            <a:spLocks noChangeArrowheads="1"/>
          </p:cNvSpPr>
          <p:nvPr/>
        </p:nvSpPr>
        <p:spPr bwMode="auto">
          <a:xfrm>
            <a:off x="5422900" y="5943600"/>
            <a:ext cx="325355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Note: index starts at 1 (!)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2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2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33" grpId="0" animBg="1" autoUpdateAnimBg="0"/>
      <p:bldP spid="521234" grpId="0" animBg="1" autoUpdateAnimBg="0"/>
      <p:bldP spid="521235" grpId="0" animBg="1" autoUpdateAnimBg="0"/>
      <p:bldP spid="521236" grpId="0" animBg="1" autoUpdateAnimBg="0"/>
      <p:bldP spid="521237" grpId="0" animBg="1" autoUpdateAnimBg="0"/>
      <p:bldP spid="521238" grpId="0" animBg="1" autoUpdateAnimBg="0"/>
      <p:bldP spid="521239" grpId="0" animBg="1" autoUpdateAnimBg="0"/>
      <p:bldP spid="521259" grpId="0" animBg="1" autoUpdateAnimBg="0"/>
      <p:bldP spid="521260" grpId="0" animBg="1" autoUpdateAnimBg="0"/>
      <p:bldP spid="521261" grpId="0" animBg="1" autoUpdateAnimBg="0"/>
      <p:bldP spid="521262" grpId="0" animBg="1" autoUpdateAnimBg="0"/>
      <p:bldP spid="521263" grpId="0" animBg="1" autoUpdateAnimBg="0"/>
      <p:bldP spid="521264" grpId="0" animBg="1" autoUpdateAnimBg="0"/>
      <p:bldP spid="521265" grpId="0" animBg="1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Exercise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Store the following heap into an array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4473575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5354638" y="34036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3594100" y="34163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4232275" y="41783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2955925" y="41783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4872038" y="41783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19</a:t>
            </a:r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5619750" y="41783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37899" name="AutoShape 11"/>
          <p:cNvCxnSpPr>
            <a:cxnSpLocks noChangeShapeType="1"/>
            <a:stCxn id="37892" idx="3"/>
            <a:endCxn id="37894" idx="0"/>
          </p:cNvCxnSpPr>
          <p:nvPr/>
        </p:nvCxnSpPr>
        <p:spPr bwMode="auto">
          <a:xfrm flipH="1">
            <a:off x="3800475" y="3154363"/>
            <a:ext cx="733425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7900" name="AutoShape 12"/>
          <p:cNvCxnSpPr>
            <a:cxnSpLocks noChangeShapeType="1"/>
            <a:stCxn id="37892" idx="5"/>
            <a:endCxn id="37893" idx="0"/>
          </p:cNvCxnSpPr>
          <p:nvPr/>
        </p:nvCxnSpPr>
        <p:spPr bwMode="auto">
          <a:xfrm>
            <a:off x="4826000" y="3154363"/>
            <a:ext cx="7350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7901" name="AutoShape 13"/>
          <p:cNvCxnSpPr>
            <a:cxnSpLocks noChangeShapeType="1"/>
            <a:stCxn id="37894" idx="3"/>
            <a:endCxn id="37896" idx="0"/>
          </p:cNvCxnSpPr>
          <p:nvPr/>
        </p:nvCxnSpPr>
        <p:spPr bwMode="auto">
          <a:xfrm flipH="1">
            <a:off x="3162300" y="3948113"/>
            <a:ext cx="492125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7902" name="AutoShape 14"/>
          <p:cNvCxnSpPr>
            <a:cxnSpLocks noChangeShapeType="1"/>
            <a:stCxn id="37894" idx="5"/>
            <a:endCxn id="37895" idx="0"/>
          </p:cNvCxnSpPr>
          <p:nvPr/>
        </p:nvCxnSpPr>
        <p:spPr bwMode="auto">
          <a:xfrm>
            <a:off x="3946525" y="3948113"/>
            <a:ext cx="492125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7903" name="AutoShape 15"/>
          <p:cNvCxnSpPr>
            <a:cxnSpLocks noChangeShapeType="1"/>
            <a:stCxn id="37893" idx="3"/>
            <a:endCxn id="37897" idx="0"/>
          </p:cNvCxnSpPr>
          <p:nvPr/>
        </p:nvCxnSpPr>
        <p:spPr bwMode="auto">
          <a:xfrm flipH="1">
            <a:off x="5186363" y="3935413"/>
            <a:ext cx="2286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7904" name="AutoShape 16"/>
          <p:cNvCxnSpPr>
            <a:cxnSpLocks noChangeShapeType="1"/>
            <a:stCxn id="37893" idx="5"/>
            <a:endCxn id="37898" idx="0"/>
          </p:cNvCxnSpPr>
          <p:nvPr/>
        </p:nvCxnSpPr>
        <p:spPr bwMode="auto">
          <a:xfrm>
            <a:off x="5707063" y="3935413"/>
            <a:ext cx="2270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3181350" y="50165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37906" name="Oval 18"/>
          <p:cNvSpPr>
            <a:spLocks noChangeArrowheads="1"/>
          </p:cNvSpPr>
          <p:nvPr/>
        </p:nvSpPr>
        <p:spPr bwMode="auto">
          <a:xfrm>
            <a:off x="2514600" y="50165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3886200" y="50165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20</a:t>
            </a:r>
          </a:p>
        </p:txBody>
      </p:sp>
      <p:cxnSp>
        <p:nvCxnSpPr>
          <p:cNvPr id="37908" name="AutoShape 21"/>
          <p:cNvCxnSpPr>
            <a:cxnSpLocks noChangeShapeType="1"/>
            <a:stCxn id="37896" idx="3"/>
            <a:endCxn id="37906" idx="0"/>
          </p:cNvCxnSpPr>
          <p:nvPr/>
        </p:nvCxnSpPr>
        <p:spPr bwMode="auto">
          <a:xfrm flipH="1">
            <a:off x="2828925" y="4710113"/>
            <a:ext cx="187325" cy="306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7909" name="AutoShape 22"/>
          <p:cNvCxnSpPr>
            <a:cxnSpLocks noChangeShapeType="1"/>
            <a:stCxn id="37896" idx="5"/>
            <a:endCxn id="37905" idx="0"/>
          </p:cNvCxnSpPr>
          <p:nvPr/>
        </p:nvCxnSpPr>
        <p:spPr bwMode="auto">
          <a:xfrm>
            <a:off x="3308350" y="4710113"/>
            <a:ext cx="187325" cy="306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7910" name="AutoShape 23"/>
          <p:cNvCxnSpPr>
            <a:cxnSpLocks noChangeShapeType="1"/>
            <a:stCxn id="37895" idx="3"/>
            <a:endCxn id="37907" idx="0"/>
          </p:cNvCxnSpPr>
          <p:nvPr/>
        </p:nvCxnSpPr>
        <p:spPr bwMode="auto">
          <a:xfrm flipH="1">
            <a:off x="4200525" y="4710113"/>
            <a:ext cx="92075" cy="3063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Exercise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 the complete “heap” represented by the following array:</a:t>
            </a:r>
          </a:p>
          <a:p>
            <a:pPr lvl="1">
              <a:defRPr/>
            </a:pPr>
            <a:r>
              <a:rPr lang="en-US" dirty="0"/>
              <a:t>[2, 4, 9, 7, 13, 11, 20, 18, 23, 15, 14, 12, 16, 19]</a:t>
            </a:r>
          </a:p>
          <a:p>
            <a:pPr>
              <a:defRPr/>
            </a:pPr>
            <a:r>
              <a:rPr lang="en-US" dirty="0"/>
              <a:t>Is it actually a heap?</a:t>
            </a:r>
          </a:p>
          <a:p>
            <a:pPr lvl="1">
              <a:defRPr/>
            </a:pPr>
            <a:r>
              <a:rPr lang="en-US" dirty="0"/>
              <a:t>if not, can you make it into a heap?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</a:t>
            </a:r>
            <a:r>
              <a:rPr lang="en-US" i="1"/>
              <a:t>item</a:t>
            </a:r>
            <a:r>
              <a:rPr lang="en-US"/>
              <a:t> into Heap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dirty="0"/>
              <a:t>Let N be the next available position in the array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dirty="0"/>
              <a:t>While  N &gt; 1 &amp; A[N/2] &gt; item</a:t>
            </a:r>
          </a:p>
          <a:p>
            <a:pPr marL="990600" lvl="1" indent="-533400">
              <a:buSzTx/>
              <a:buFontTx/>
              <a:buAutoNum type="alphaLcParenR"/>
              <a:defRPr/>
            </a:pPr>
            <a:r>
              <a:rPr lang="en-US" dirty="0"/>
              <a:t>set A[N] to A[N/2]</a:t>
            </a:r>
          </a:p>
          <a:p>
            <a:pPr marL="990600" lvl="1" indent="-533400">
              <a:buSzTx/>
              <a:buFontTx/>
              <a:buAutoNum type="alphaLcParenR"/>
              <a:defRPr/>
            </a:pPr>
            <a:r>
              <a:rPr lang="en-US" dirty="0"/>
              <a:t>set N to N/2</a:t>
            </a:r>
          </a:p>
          <a:p>
            <a:pPr marL="609600" indent="-609600">
              <a:buSzTx/>
              <a:buFontTx/>
              <a:buAutoNum type="arabicPeriod"/>
              <a:defRPr/>
            </a:pPr>
            <a:r>
              <a:rPr lang="en-US" dirty="0"/>
              <a:t>Set A[N] to the new item</a:t>
            </a:r>
          </a:p>
          <a:p>
            <a:pPr marL="609600" indent="-609600">
              <a:buSzTx/>
              <a:buFontTx/>
              <a:buAutoNum type="arabicPeriod"/>
              <a:defRPr/>
            </a:pPr>
            <a:r>
              <a:rPr lang="en-US" dirty="0"/>
              <a:t>Add 1 to size of heap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Insertion Example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6 into this heap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N = 8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635952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69992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561181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598487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513080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66246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0970" name="Oval 10"/>
          <p:cNvSpPr>
            <a:spLocks noChangeArrowheads="1"/>
          </p:cNvSpPr>
          <p:nvPr/>
        </p:nvSpPr>
        <p:spPr bwMode="auto">
          <a:xfrm>
            <a:off x="73723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40971" name="AutoShape 11"/>
          <p:cNvCxnSpPr>
            <a:cxnSpLocks noChangeShapeType="1"/>
            <a:stCxn id="40964" idx="3"/>
            <a:endCxn id="40966" idx="0"/>
          </p:cNvCxnSpPr>
          <p:nvPr/>
        </p:nvCxnSpPr>
        <p:spPr bwMode="auto">
          <a:xfrm flipH="1">
            <a:off x="5818188" y="2360613"/>
            <a:ext cx="6016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0972" name="AutoShape 12"/>
          <p:cNvCxnSpPr>
            <a:cxnSpLocks noChangeShapeType="1"/>
            <a:stCxn id="40964" idx="5"/>
            <a:endCxn id="40965" idx="0"/>
          </p:cNvCxnSpPr>
          <p:nvPr/>
        </p:nvCxnSpPr>
        <p:spPr bwMode="auto">
          <a:xfrm>
            <a:off x="6711950" y="2360613"/>
            <a:ext cx="60166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0973" name="AutoShape 13"/>
          <p:cNvCxnSpPr>
            <a:cxnSpLocks noChangeShapeType="1"/>
            <a:stCxn id="40966" idx="3"/>
            <a:endCxn id="40968" idx="0"/>
          </p:cNvCxnSpPr>
          <p:nvPr/>
        </p:nvCxnSpPr>
        <p:spPr bwMode="auto">
          <a:xfrm flipH="1">
            <a:off x="5445125" y="3154363"/>
            <a:ext cx="2270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0974" name="AutoShape 14"/>
          <p:cNvCxnSpPr>
            <a:cxnSpLocks noChangeShapeType="1"/>
            <a:stCxn id="40966" idx="5"/>
            <a:endCxn id="40967" idx="0"/>
          </p:cNvCxnSpPr>
          <p:nvPr/>
        </p:nvCxnSpPr>
        <p:spPr bwMode="auto">
          <a:xfrm>
            <a:off x="5964238" y="3154363"/>
            <a:ext cx="2270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0975" name="AutoShape 15"/>
          <p:cNvCxnSpPr>
            <a:cxnSpLocks noChangeShapeType="1"/>
            <a:stCxn id="40965" idx="3"/>
            <a:endCxn id="40969" idx="0"/>
          </p:cNvCxnSpPr>
          <p:nvPr/>
        </p:nvCxnSpPr>
        <p:spPr bwMode="auto">
          <a:xfrm flipH="1">
            <a:off x="69389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0976" name="AutoShape 16"/>
          <p:cNvCxnSpPr>
            <a:cxnSpLocks noChangeShapeType="1"/>
            <a:stCxn id="40965" idx="5"/>
            <a:endCxn id="40970" idx="0"/>
          </p:cNvCxnSpPr>
          <p:nvPr/>
        </p:nvCxnSpPr>
        <p:spPr bwMode="auto">
          <a:xfrm>
            <a:off x="75358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0977" name="Rectangle 24"/>
          <p:cNvSpPr>
            <a:spLocks noChangeArrowheads="1"/>
          </p:cNvSpPr>
          <p:nvPr/>
        </p:nvSpPr>
        <p:spPr bwMode="auto">
          <a:xfrm>
            <a:off x="1143000" y="30480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0978" name="Rectangle 25"/>
          <p:cNvSpPr>
            <a:spLocks noChangeArrowheads="1"/>
          </p:cNvSpPr>
          <p:nvPr/>
        </p:nvSpPr>
        <p:spPr bwMode="auto">
          <a:xfrm>
            <a:off x="2074863" y="30480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0979" name="Rectangle 26"/>
          <p:cNvSpPr>
            <a:spLocks noChangeArrowheads="1"/>
          </p:cNvSpPr>
          <p:nvPr/>
        </p:nvSpPr>
        <p:spPr bwMode="auto">
          <a:xfrm>
            <a:off x="1609725" y="30480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0980" name="Rectangle 27"/>
          <p:cNvSpPr>
            <a:spLocks noChangeArrowheads="1"/>
          </p:cNvSpPr>
          <p:nvPr/>
        </p:nvSpPr>
        <p:spPr bwMode="auto">
          <a:xfrm>
            <a:off x="3006725" y="30480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0981" name="Rectangle 28"/>
          <p:cNvSpPr>
            <a:spLocks noChangeArrowheads="1"/>
          </p:cNvSpPr>
          <p:nvPr/>
        </p:nvSpPr>
        <p:spPr bwMode="auto">
          <a:xfrm>
            <a:off x="2540000" y="30480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sp>
        <p:nvSpPr>
          <p:cNvPr id="40982" name="Rectangle 29"/>
          <p:cNvSpPr>
            <a:spLocks noChangeArrowheads="1"/>
          </p:cNvSpPr>
          <p:nvPr/>
        </p:nvSpPr>
        <p:spPr bwMode="auto">
          <a:xfrm>
            <a:off x="3471863" y="30480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0983" name="Rectangle 30"/>
          <p:cNvSpPr>
            <a:spLocks noChangeArrowheads="1"/>
          </p:cNvSpPr>
          <p:nvPr/>
        </p:nvSpPr>
        <p:spPr bwMode="auto">
          <a:xfrm>
            <a:off x="3937000" y="3048000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0984" name="Text Box 31"/>
          <p:cNvSpPr txBox="1">
            <a:spLocks noChangeArrowheads="1"/>
          </p:cNvSpPr>
          <p:nvPr/>
        </p:nvSpPr>
        <p:spPr bwMode="auto">
          <a:xfrm>
            <a:off x="1279525" y="2590800"/>
            <a:ext cx="3060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Taking Oldest Element: Queues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Arranged left to right</a:t>
            </a:r>
          </a:p>
          <a:p>
            <a:pPr lvl="1">
              <a:defRPr/>
            </a:pPr>
            <a:r>
              <a:rPr lang="en-US" altLang="en-US" dirty="0"/>
              <a:t>front at the left</a:t>
            </a:r>
          </a:p>
          <a:p>
            <a:pPr>
              <a:defRPr/>
            </a:pPr>
            <a:r>
              <a:rPr lang="en-US" altLang="en-US" dirty="0"/>
              <a:t>Old items are </a:t>
            </a:r>
            <a:r>
              <a:rPr lang="en-US" altLang="en-US" i="1" dirty="0"/>
              <a:t>removed</a:t>
            </a:r>
            <a:r>
              <a:rPr lang="en-US" altLang="en-US" dirty="0"/>
              <a:t> or </a:t>
            </a:r>
            <a:r>
              <a:rPr lang="en-US" altLang="en-US" i="1" dirty="0"/>
              <a:t>dequeued </a:t>
            </a:r>
            <a:r>
              <a:rPr lang="en-US" altLang="en-US" dirty="0"/>
              <a:t>at front</a:t>
            </a:r>
          </a:p>
          <a:p>
            <a:pPr lvl="1">
              <a:defRPr/>
            </a:pPr>
            <a:r>
              <a:rPr lang="en-US" altLang="en-US" dirty="0" err="1"/>
              <a:t>myQueue.remove</a:t>
            </a:r>
            <a:r>
              <a:rPr lang="en-US" altLang="en-US" dirty="0"/>
              <a:t>()</a:t>
            </a:r>
          </a:p>
          <a:p>
            <a:pPr>
              <a:defRPr/>
            </a:pPr>
            <a:r>
              <a:rPr lang="en-US" altLang="en-US" dirty="0"/>
              <a:t>New items are </a:t>
            </a:r>
            <a:r>
              <a:rPr lang="en-US" altLang="en-US" i="1" dirty="0"/>
              <a:t>added </a:t>
            </a:r>
            <a:r>
              <a:rPr lang="en-US" altLang="en-US" dirty="0"/>
              <a:t>or </a:t>
            </a:r>
            <a:r>
              <a:rPr lang="en-US" altLang="en-US" i="1" dirty="0"/>
              <a:t>enqueued </a:t>
            </a:r>
            <a:r>
              <a:rPr lang="en-US" altLang="en-US" dirty="0"/>
              <a:t>at back</a:t>
            </a:r>
          </a:p>
          <a:p>
            <a:pPr lvl="1">
              <a:defRPr/>
            </a:pPr>
            <a:r>
              <a:rPr lang="en-US" altLang="en-US" dirty="0" err="1"/>
              <a:t>myQueue.add</a:t>
            </a:r>
            <a:r>
              <a:rPr lang="en-US" altLang="en-US" dirty="0"/>
              <a:t>(99)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232150" y="5715000"/>
            <a:ext cx="2711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24 81 12 5 7 17 12 8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43400" y="4800600"/>
            <a:ext cx="9794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Queue</a:t>
            </a:r>
          </a:p>
        </p:txBody>
      </p:sp>
      <p:cxnSp>
        <p:nvCxnSpPr>
          <p:cNvPr id="8198" name="AutoShape 6"/>
          <p:cNvCxnSpPr>
            <a:cxnSpLocks noChangeShapeType="1"/>
            <a:stCxn id="8197" idx="2"/>
            <a:endCxn id="8196" idx="0"/>
          </p:cNvCxnSpPr>
          <p:nvPr/>
        </p:nvCxnSpPr>
        <p:spPr bwMode="auto">
          <a:xfrm rot="5400000">
            <a:off x="4482307" y="5363368"/>
            <a:ext cx="457200" cy="24606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289050" y="5715000"/>
            <a:ext cx="844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Front</a:t>
            </a:r>
            <a:endParaRPr lang="en-US" altLang="en-US" dirty="0">
              <a:solidFill>
                <a:schemeClr val="bg2"/>
              </a:solidFill>
            </a:endParaRPr>
          </a:p>
        </p:txBody>
      </p:sp>
      <p:cxnSp>
        <p:nvCxnSpPr>
          <p:cNvPr id="8200" name="AutoShape 8"/>
          <p:cNvCxnSpPr>
            <a:cxnSpLocks noChangeShapeType="1"/>
            <a:stCxn id="8199" idx="3"/>
            <a:endCxn id="8196" idx="1"/>
          </p:cNvCxnSpPr>
          <p:nvPr/>
        </p:nvCxnSpPr>
        <p:spPr bwMode="auto">
          <a:xfrm>
            <a:off x="2133600" y="5943600"/>
            <a:ext cx="1098550" cy="63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477000" y="4953000"/>
            <a:ext cx="809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Back</a:t>
            </a:r>
          </a:p>
        </p:txBody>
      </p:sp>
      <p:cxnSp>
        <p:nvCxnSpPr>
          <p:cNvPr id="8202" name="AutoShape 10"/>
          <p:cNvCxnSpPr>
            <a:cxnSpLocks noChangeShapeType="1"/>
            <a:stCxn id="8201" idx="2"/>
            <a:endCxn id="8196" idx="3"/>
          </p:cNvCxnSpPr>
          <p:nvPr/>
        </p:nvCxnSpPr>
        <p:spPr bwMode="auto">
          <a:xfrm rot="5400000">
            <a:off x="6142832" y="5210968"/>
            <a:ext cx="539750" cy="938213"/>
          </a:xfrm>
          <a:prstGeom prst="curvedConnector2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Insertion Example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6 into this heap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N </a:t>
            </a:r>
            <a:r>
              <a:rPr lang="en-US">
                <a:sym typeface="Wingdings" pitchFamily="2" charset="2"/>
              </a:rPr>
              <a:t></a:t>
            </a:r>
            <a:r>
              <a:rPr lang="en-US"/>
              <a:t> 8</a:t>
            </a:r>
          </a:p>
          <a:p>
            <a:pPr>
              <a:defRPr/>
            </a:pPr>
            <a:r>
              <a:rPr lang="en-US"/>
              <a:t>A[N/2] = A[4] = 81</a:t>
            </a:r>
          </a:p>
          <a:p>
            <a:pPr>
              <a:defRPr/>
            </a:pPr>
            <a:r>
              <a:rPr lang="en-US"/>
              <a:t>81 &gt; 6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percolate up</a:t>
            </a:r>
            <a:endParaRPr lang="en-US">
              <a:sym typeface="Symbol" pitchFamily="18" charset="2"/>
            </a:endParaRP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4800600" y="4317256"/>
            <a:ext cx="476071" cy="649188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41989" name="Oval 25"/>
          <p:cNvSpPr>
            <a:spLocks noChangeArrowheads="1"/>
          </p:cNvSpPr>
          <p:nvPr/>
        </p:nvSpPr>
        <p:spPr bwMode="auto">
          <a:xfrm>
            <a:off x="635952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1990" name="Oval 26"/>
          <p:cNvSpPr>
            <a:spLocks noChangeArrowheads="1"/>
          </p:cNvSpPr>
          <p:nvPr/>
        </p:nvSpPr>
        <p:spPr bwMode="auto">
          <a:xfrm>
            <a:off x="69992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1991" name="Oval 27"/>
          <p:cNvSpPr>
            <a:spLocks noChangeArrowheads="1"/>
          </p:cNvSpPr>
          <p:nvPr/>
        </p:nvSpPr>
        <p:spPr bwMode="auto">
          <a:xfrm>
            <a:off x="561181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1992" name="Oval 28"/>
          <p:cNvSpPr>
            <a:spLocks noChangeArrowheads="1"/>
          </p:cNvSpPr>
          <p:nvPr/>
        </p:nvSpPr>
        <p:spPr bwMode="auto">
          <a:xfrm>
            <a:off x="598487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1993" name="Oval 29"/>
          <p:cNvSpPr>
            <a:spLocks noChangeArrowheads="1"/>
          </p:cNvSpPr>
          <p:nvPr/>
        </p:nvSpPr>
        <p:spPr bwMode="auto">
          <a:xfrm>
            <a:off x="513080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1994" name="Oval 30"/>
          <p:cNvSpPr>
            <a:spLocks noChangeArrowheads="1"/>
          </p:cNvSpPr>
          <p:nvPr/>
        </p:nvSpPr>
        <p:spPr bwMode="auto">
          <a:xfrm>
            <a:off x="66246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1995" name="Oval 31"/>
          <p:cNvSpPr>
            <a:spLocks noChangeArrowheads="1"/>
          </p:cNvSpPr>
          <p:nvPr/>
        </p:nvSpPr>
        <p:spPr bwMode="auto">
          <a:xfrm>
            <a:off x="73723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41996" name="AutoShape 32"/>
          <p:cNvCxnSpPr>
            <a:cxnSpLocks noChangeShapeType="1"/>
            <a:stCxn id="41989" idx="3"/>
            <a:endCxn id="41991" idx="0"/>
          </p:cNvCxnSpPr>
          <p:nvPr/>
        </p:nvCxnSpPr>
        <p:spPr bwMode="auto">
          <a:xfrm flipH="1">
            <a:off x="5818188" y="2360613"/>
            <a:ext cx="6016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1997" name="AutoShape 33"/>
          <p:cNvCxnSpPr>
            <a:cxnSpLocks noChangeShapeType="1"/>
            <a:stCxn id="41989" idx="5"/>
            <a:endCxn id="41990" idx="0"/>
          </p:cNvCxnSpPr>
          <p:nvPr/>
        </p:nvCxnSpPr>
        <p:spPr bwMode="auto">
          <a:xfrm>
            <a:off x="6711950" y="2360613"/>
            <a:ext cx="60166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1998" name="AutoShape 34"/>
          <p:cNvCxnSpPr>
            <a:cxnSpLocks noChangeShapeType="1"/>
            <a:stCxn id="41991" idx="3"/>
            <a:endCxn id="41993" idx="0"/>
          </p:cNvCxnSpPr>
          <p:nvPr/>
        </p:nvCxnSpPr>
        <p:spPr bwMode="auto">
          <a:xfrm flipH="1">
            <a:off x="5445125" y="3154363"/>
            <a:ext cx="2270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1999" name="AutoShape 35"/>
          <p:cNvCxnSpPr>
            <a:cxnSpLocks noChangeShapeType="1"/>
            <a:stCxn id="41991" idx="5"/>
            <a:endCxn id="41992" idx="0"/>
          </p:cNvCxnSpPr>
          <p:nvPr/>
        </p:nvCxnSpPr>
        <p:spPr bwMode="auto">
          <a:xfrm>
            <a:off x="5964238" y="3154363"/>
            <a:ext cx="2270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2000" name="AutoShape 36"/>
          <p:cNvCxnSpPr>
            <a:cxnSpLocks noChangeShapeType="1"/>
            <a:stCxn id="41990" idx="3"/>
            <a:endCxn id="41994" idx="0"/>
          </p:cNvCxnSpPr>
          <p:nvPr/>
        </p:nvCxnSpPr>
        <p:spPr bwMode="auto">
          <a:xfrm flipH="1">
            <a:off x="69389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2001" name="AutoShape 37"/>
          <p:cNvCxnSpPr>
            <a:cxnSpLocks noChangeShapeType="1"/>
            <a:stCxn id="41990" idx="5"/>
            <a:endCxn id="41995" idx="0"/>
          </p:cNvCxnSpPr>
          <p:nvPr/>
        </p:nvCxnSpPr>
        <p:spPr bwMode="auto">
          <a:xfrm>
            <a:off x="75358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2002" name="Rectangle 38"/>
          <p:cNvSpPr>
            <a:spLocks noChangeArrowheads="1"/>
          </p:cNvSpPr>
          <p:nvPr/>
        </p:nvSpPr>
        <p:spPr bwMode="auto">
          <a:xfrm>
            <a:off x="1143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2003" name="Rectangle 39"/>
          <p:cNvSpPr>
            <a:spLocks noChangeArrowheads="1"/>
          </p:cNvSpPr>
          <p:nvPr/>
        </p:nvSpPr>
        <p:spPr bwMode="auto">
          <a:xfrm>
            <a:off x="2074863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2004" name="Rectangle 40"/>
          <p:cNvSpPr>
            <a:spLocks noChangeArrowheads="1"/>
          </p:cNvSpPr>
          <p:nvPr/>
        </p:nvSpPr>
        <p:spPr bwMode="auto">
          <a:xfrm>
            <a:off x="16097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2005" name="Rectangle 41"/>
          <p:cNvSpPr>
            <a:spLocks noChangeArrowheads="1"/>
          </p:cNvSpPr>
          <p:nvPr/>
        </p:nvSpPr>
        <p:spPr bwMode="auto">
          <a:xfrm>
            <a:off x="30067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2006" name="Rectangle 42"/>
          <p:cNvSpPr>
            <a:spLocks noChangeArrowheads="1"/>
          </p:cNvSpPr>
          <p:nvPr/>
        </p:nvSpPr>
        <p:spPr bwMode="auto">
          <a:xfrm>
            <a:off x="2540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sp>
        <p:nvSpPr>
          <p:cNvPr id="42007" name="Rectangle 43"/>
          <p:cNvSpPr>
            <a:spLocks noChangeArrowheads="1"/>
          </p:cNvSpPr>
          <p:nvPr/>
        </p:nvSpPr>
        <p:spPr bwMode="auto">
          <a:xfrm>
            <a:off x="3471863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2008" name="Rectangle 44"/>
          <p:cNvSpPr>
            <a:spLocks noChangeArrowheads="1"/>
          </p:cNvSpPr>
          <p:nvPr/>
        </p:nvSpPr>
        <p:spPr bwMode="auto">
          <a:xfrm>
            <a:off x="3937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2009" name="Text Box 45"/>
          <p:cNvSpPr txBox="1">
            <a:spLocks noChangeArrowheads="1"/>
          </p:cNvSpPr>
          <p:nvPr/>
        </p:nvSpPr>
        <p:spPr bwMode="auto">
          <a:xfrm>
            <a:off x="1279525" y="2590800"/>
            <a:ext cx="3517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</a:t>
            </a:r>
          </a:p>
        </p:txBody>
      </p:sp>
      <p:sp>
        <p:nvSpPr>
          <p:cNvPr id="42010" name="Rectangle 46"/>
          <p:cNvSpPr>
            <a:spLocks noChangeArrowheads="1"/>
          </p:cNvSpPr>
          <p:nvPr/>
        </p:nvSpPr>
        <p:spPr bwMode="auto">
          <a:xfrm>
            <a:off x="43783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?</a:t>
            </a:r>
          </a:p>
        </p:txBody>
      </p:sp>
      <p:cxnSp>
        <p:nvCxnSpPr>
          <p:cNvPr id="42011" name="AutoShape 47"/>
          <p:cNvCxnSpPr>
            <a:cxnSpLocks noChangeShapeType="1"/>
            <a:stCxn id="41993" idx="3"/>
            <a:endCxn id="41988" idx="0"/>
          </p:cNvCxnSpPr>
          <p:nvPr/>
        </p:nvCxnSpPr>
        <p:spPr bwMode="auto">
          <a:xfrm flipH="1">
            <a:off x="5038636" y="3915716"/>
            <a:ext cx="184228" cy="40154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Insertion Example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6 into this heap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N = 4</a:t>
            </a:r>
          </a:p>
          <a:p>
            <a:pPr>
              <a:defRPr/>
            </a:pPr>
            <a:r>
              <a:rPr lang="en-US"/>
              <a:t>A[N/2] = A[2] = 7</a:t>
            </a:r>
          </a:p>
          <a:p>
            <a:pPr>
              <a:defRPr/>
            </a:pPr>
            <a:r>
              <a:rPr lang="en-US"/>
              <a:t>7 &gt; 6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percolate up</a:t>
            </a:r>
            <a:endParaRPr lang="en-US">
              <a:sym typeface="Symbol" pitchFamily="18" charset="2"/>
            </a:endParaRP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469265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35952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9992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561181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598487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5238750" y="3371106"/>
            <a:ext cx="476071" cy="649188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6246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73723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43020" name="AutoShape 12"/>
          <p:cNvCxnSpPr>
            <a:cxnSpLocks noChangeShapeType="1"/>
            <a:stCxn id="43013" idx="3"/>
            <a:endCxn id="43015" idx="0"/>
          </p:cNvCxnSpPr>
          <p:nvPr/>
        </p:nvCxnSpPr>
        <p:spPr bwMode="auto">
          <a:xfrm flipH="1">
            <a:off x="5818188" y="2360613"/>
            <a:ext cx="6016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3021" name="AutoShape 13"/>
          <p:cNvCxnSpPr>
            <a:cxnSpLocks noChangeShapeType="1"/>
            <a:stCxn id="43013" idx="5"/>
            <a:endCxn id="43014" idx="0"/>
          </p:cNvCxnSpPr>
          <p:nvPr/>
        </p:nvCxnSpPr>
        <p:spPr bwMode="auto">
          <a:xfrm>
            <a:off x="6711950" y="2360613"/>
            <a:ext cx="60166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3022" name="AutoShape 14"/>
          <p:cNvCxnSpPr>
            <a:cxnSpLocks noChangeShapeType="1"/>
            <a:stCxn id="43015" idx="3"/>
            <a:endCxn id="43017" idx="0"/>
          </p:cNvCxnSpPr>
          <p:nvPr/>
        </p:nvCxnSpPr>
        <p:spPr bwMode="auto">
          <a:xfrm flipH="1">
            <a:off x="5476786" y="3153716"/>
            <a:ext cx="195473" cy="21739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3023" name="AutoShape 15"/>
          <p:cNvCxnSpPr>
            <a:cxnSpLocks noChangeShapeType="1"/>
            <a:stCxn id="43015" idx="5"/>
            <a:endCxn id="43016" idx="0"/>
          </p:cNvCxnSpPr>
          <p:nvPr/>
        </p:nvCxnSpPr>
        <p:spPr bwMode="auto">
          <a:xfrm>
            <a:off x="5964238" y="3154363"/>
            <a:ext cx="2270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3024" name="AutoShape 16"/>
          <p:cNvCxnSpPr>
            <a:cxnSpLocks noChangeShapeType="1"/>
            <a:stCxn id="43014" idx="3"/>
            <a:endCxn id="43018" idx="0"/>
          </p:cNvCxnSpPr>
          <p:nvPr/>
        </p:nvCxnSpPr>
        <p:spPr bwMode="auto">
          <a:xfrm flipH="1">
            <a:off x="69389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3025" name="AutoShape 17"/>
          <p:cNvCxnSpPr>
            <a:cxnSpLocks noChangeShapeType="1"/>
            <a:stCxn id="43014" idx="5"/>
            <a:endCxn id="43019" idx="0"/>
          </p:cNvCxnSpPr>
          <p:nvPr/>
        </p:nvCxnSpPr>
        <p:spPr bwMode="auto">
          <a:xfrm>
            <a:off x="75358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1143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2074863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16097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30067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2540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3471863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3937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1279525" y="2590800"/>
            <a:ext cx="3517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</a:t>
            </a:r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43783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43035" name="AutoShape 27"/>
          <p:cNvCxnSpPr>
            <a:cxnSpLocks noChangeShapeType="1"/>
            <a:stCxn id="43017" idx="3"/>
            <a:endCxn id="43012" idx="0"/>
          </p:cNvCxnSpPr>
          <p:nvPr/>
        </p:nvCxnSpPr>
        <p:spPr bwMode="auto">
          <a:xfrm flipH="1">
            <a:off x="5006975" y="3925223"/>
            <a:ext cx="301494" cy="40547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Insertion Example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6 into this heap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N = 2</a:t>
            </a:r>
          </a:p>
          <a:p>
            <a:pPr>
              <a:defRPr/>
            </a:pPr>
            <a:r>
              <a:rPr lang="en-US"/>
              <a:t>A[N/2] = A[1] = 5</a:t>
            </a:r>
          </a:p>
          <a:p>
            <a:pPr>
              <a:defRPr/>
            </a:pPr>
            <a:r>
              <a:rPr lang="en-US"/>
              <a:t>5 </a:t>
            </a:r>
            <a:r>
              <a:rPr lang="en-US">
                <a:sym typeface="Symbol" pitchFamily="18" charset="2"/>
              </a:rPr>
              <a:t></a:t>
            </a:r>
            <a:r>
              <a:rPr lang="en-US"/>
              <a:t> 6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percolating done</a:t>
            </a:r>
          </a:p>
          <a:p>
            <a:pPr>
              <a:defRPr/>
            </a:pPr>
            <a:r>
              <a:rPr lang="en-US"/>
              <a:t>Set A[N] = A[2] to 6</a:t>
            </a:r>
            <a:endParaRPr lang="en-US">
              <a:sym typeface="Symbol" pitchFamily="18" charset="2"/>
            </a:endParaRP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469265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635952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69992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5611813" y="2609106"/>
            <a:ext cx="476071" cy="649188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598487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5238750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66246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73723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44044" name="AutoShape 12"/>
          <p:cNvCxnSpPr>
            <a:cxnSpLocks noChangeShapeType="1"/>
            <a:stCxn id="44037" idx="3"/>
            <a:endCxn id="44039" idx="0"/>
          </p:cNvCxnSpPr>
          <p:nvPr/>
        </p:nvCxnSpPr>
        <p:spPr bwMode="auto">
          <a:xfrm flipH="1">
            <a:off x="5849849" y="2359966"/>
            <a:ext cx="570122" cy="249140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4045" name="AutoShape 13"/>
          <p:cNvCxnSpPr>
            <a:cxnSpLocks noChangeShapeType="1"/>
            <a:stCxn id="44037" idx="5"/>
            <a:endCxn id="44038" idx="0"/>
          </p:cNvCxnSpPr>
          <p:nvPr/>
        </p:nvCxnSpPr>
        <p:spPr bwMode="auto">
          <a:xfrm>
            <a:off x="6711950" y="2360613"/>
            <a:ext cx="60166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4046" name="AutoShape 14"/>
          <p:cNvCxnSpPr>
            <a:cxnSpLocks noChangeShapeType="1"/>
            <a:stCxn id="44039" idx="3"/>
            <a:endCxn id="44041" idx="0"/>
          </p:cNvCxnSpPr>
          <p:nvPr/>
        </p:nvCxnSpPr>
        <p:spPr bwMode="auto">
          <a:xfrm flipH="1">
            <a:off x="5445125" y="3163223"/>
            <a:ext cx="236407" cy="22132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4047" name="AutoShape 15"/>
          <p:cNvCxnSpPr>
            <a:cxnSpLocks noChangeShapeType="1"/>
            <a:stCxn id="44039" idx="5"/>
            <a:endCxn id="44040" idx="0"/>
          </p:cNvCxnSpPr>
          <p:nvPr/>
        </p:nvCxnSpPr>
        <p:spPr bwMode="auto">
          <a:xfrm>
            <a:off x="6018165" y="3163223"/>
            <a:ext cx="173085" cy="22132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4048" name="AutoShape 16"/>
          <p:cNvCxnSpPr>
            <a:cxnSpLocks noChangeShapeType="1"/>
            <a:stCxn id="44038" idx="3"/>
            <a:endCxn id="44042" idx="0"/>
          </p:cNvCxnSpPr>
          <p:nvPr/>
        </p:nvCxnSpPr>
        <p:spPr bwMode="auto">
          <a:xfrm flipH="1">
            <a:off x="69389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4049" name="AutoShape 17"/>
          <p:cNvCxnSpPr>
            <a:cxnSpLocks noChangeShapeType="1"/>
            <a:stCxn id="44038" idx="5"/>
            <a:endCxn id="44043" idx="0"/>
          </p:cNvCxnSpPr>
          <p:nvPr/>
        </p:nvCxnSpPr>
        <p:spPr bwMode="auto">
          <a:xfrm>
            <a:off x="75358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1143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2074863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16097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30067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2540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3471863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3937000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1279525" y="2590800"/>
            <a:ext cx="3517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</a:t>
            </a:r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43783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44059" name="AutoShape 27"/>
          <p:cNvCxnSpPr>
            <a:cxnSpLocks noChangeShapeType="1"/>
            <a:stCxn id="44041" idx="3"/>
            <a:endCxn id="44036" idx="0"/>
          </p:cNvCxnSpPr>
          <p:nvPr/>
        </p:nvCxnSpPr>
        <p:spPr bwMode="auto">
          <a:xfrm flipH="1">
            <a:off x="5006975" y="3916363"/>
            <a:ext cx="2921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30460" name="Oval 28"/>
          <p:cNvSpPr>
            <a:spLocks noChangeArrowheads="1"/>
          </p:cNvSpPr>
          <p:nvPr/>
        </p:nvSpPr>
        <p:spPr bwMode="auto">
          <a:xfrm>
            <a:off x="5611813" y="2609106"/>
            <a:ext cx="476070" cy="6491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30461" name="Rectangle 29"/>
          <p:cNvSpPr>
            <a:spLocks noChangeArrowheads="1"/>
          </p:cNvSpPr>
          <p:nvPr/>
        </p:nvSpPr>
        <p:spPr bwMode="auto">
          <a:xfrm>
            <a:off x="1609725" y="30638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60" grpId="0" animBg="1" autoUpdateAnimBg="0"/>
      <p:bldP spid="530461" grpId="0" animBg="1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Exercise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Continuing the example:</a:t>
            </a:r>
          </a:p>
          <a:p>
            <a:pPr lvl="1">
              <a:defRPr/>
            </a:pPr>
            <a:r>
              <a:rPr lang="en-US"/>
              <a:t>insert 14</a:t>
            </a:r>
          </a:p>
          <a:p>
            <a:pPr lvl="1">
              <a:defRPr/>
            </a:pPr>
            <a:r>
              <a:rPr lang="en-US"/>
              <a:t>insert 7</a:t>
            </a:r>
          </a:p>
          <a:p>
            <a:pPr lvl="1">
              <a:defRPr/>
            </a:pPr>
            <a:r>
              <a:rPr lang="en-US"/>
              <a:t>insert 4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5302250" y="4711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6969125" y="2209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7608888" y="2990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6221413" y="3003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6594475" y="3765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5848350" y="3765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5066" name="Oval 10"/>
          <p:cNvSpPr>
            <a:spLocks noChangeArrowheads="1"/>
          </p:cNvSpPr>
          <p:nvPr/>
        </p:nvSpPr>
        <p:spPr bwMode="auto">
          <a:xfrm>
            <a:off x="7234238" y="3765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7981950" y="3765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17</a:t>
            </a:r>
          </a:p>
        </p:txBody>
      </p:sp>
      <p:cxnSp>
        <p:nvCxnSpPr>
          <p:cNvPr id="45068" name="AutoShape 12"/>
          <p:cNvCxnSpPr>
            <a:cxnSpLocks noChangeShapeType="1"/>
            <a:stCxn id="45061" idx="3"/>
            <a:endCxn id="45063" idx="0"/>
          </p:cNvCxnSpPr>
          <p:nvPr/>
        </p:nvCxnSpPr>
        <p:spPr bwMode="auto">
          <a:xfrm flipH="1">
            <a:off x="6427788" y="2741613"/>
            <a:ext cx="6016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5069" name="AutoShape 13"/>
          <p:cNvCxnSpPr>
            <a:cxnSpLocks noChangeShapeType="1"/>
            <a:stCxn id="45061" idx="5"/>
            <a:endCxn id="45062" idx="0"/>
          </p:cNvCxnSpPr>
          <p:nvPr/>
        </p:nvCxnSpPr>
        <p:spPr bwMode="auto">
          <a:xfrm>
            <a:off x="7321550" y="2741613"/>
            <a:ext cx="60166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5070" name="AutoShape 14"/>
          <p:cNvCxnSpPr>
            <a:cxnSpLocks noChangeShapeType="1"/>
            <a:stCxn id="45063" idx="3"/>
            <a:endCxn id="45065" idx="0"/>
          </p:cNvCxnSpPr>
          <p:nvPr/>
        </p:nvCxnSpPr>
        <p:spPr bwMode="auto">
          <a:xfrm flipH="1">
            <a:off x="6054725" y="3535363"/>
            <a:ext cx="2270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5071" name="AutoShape 15"/>
          <p:cNvCxnSpPr>
            <a:cxnSpLocks noChangeShapeType="1"/>
            <a:stCxn id="45063" idx="5"/>
            <a:endCxn id="45064" idx="0"/>
          </p:cNvCxnSpPr>
          <p:nvPr/>
        </p:nvCxnSpPr>
        <p:spPr bwMode="auto">
          <a:xfrm>
            <a:off x="6573838" y="3535363"/>
            <a:ext cx="2270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5072" name="AutoShape 16"/>
          <p:cNvCxnSpPr>
            <a:cxnSpLocks noChangeShapeType="1"/>
            <a:stCxn id="45062" idx="3"/>
            <a:endCxn id="45066" idx="0"/>
          </p:cNvCxnSpPr>
          <p:nvPr/>
        </p:nvCxnSpPr>
        <p:spPr bwMode="auto">
          <a:xfrm flipH="1">
            <a:off x="7548563" y="3522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5073" name="AutoShape 17"/>
          <p:cNvCxnSpPr>
            <a:cxnSpLocks noChangeShapeType="1"/>
            <a:stCxn id="45062" idx="5"/>
            <a:endCxn id="45067" idx="0"/>
          </p:cNvCxnSpPr>
          <p:nvPr/>
        </p:nvCxnSpPr>
        <p:spPr bwMode="auto">
          <a:xfrm>
            <a:off x="8145463" y="3522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914400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1846263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1381125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2778125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2311400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3243263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3708400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1050925" y="4267200"/>
            <a:ext cx="3517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4149725" y="47402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45083" name="AutoShape 27"/>
          <p:cNvCxnSpPr>
            <a:cxnSpLocks noChangeShapeType="1"/>
            <a:stCxn id="45065" idx="3"/>
            <a:endCxn id="45060" idx="0"/>
          </p:cNvCxnSpPr>
          <p:nvPr/>
        </p:nvCxnSpPr>
        <p:spPr bwMode="auto">
          <a:xfrm flipH="1">
            <a:off x="5616575" y="4297363"/>
            <a:ext cx="2921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from a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Front element leaves heap</a:t>
            </a:r>
          </a:p>
          <a:p>
            <a:pPr>
              <a:defRPr/>
            </a:pPr>
            <a:r>
              <a:rPr lang="en-CA" dirty="0"/>
              <a:t>How shall we fill the empty space?</a:t>
            </a:r>
          </a:p>
          <a:p>
            <a:pPr lvl="1">
              <a:defRPr/>
            </a:pPr>
            <a:r>
              <a:rPr lang="en-CA" dirty="0"/>
              <a:t>NOT by pushing forward into the open space</a:t>
            </a:r>
          </a:p>
          <a:p>
            <a:pPr lvl="1">
              <a:defRPr/>
            </a:pPr>
            <a:r>
              <a:rPr lang="en-CA" i="1" dirty="0"/>
              <a:t>that</a:t>
            </a:r>
            <a:r>
              <a:rPr lang="en-CA" dirty="0"/>
              <a:t> might </a:t>
            </a:r>
            <a:r>
              <a:rPr lang="en-CA" i="1" dirty="0"/>
              <a:t>ruin</a:t>
            </a:r>
            <a:r>
              <a:rPr lang="en-CA" dirty="0"/>
              <a:t> our nice heap</a:t>
            </a:r>
          </a:p>
          <a:p>
            <a:pPr>
              <a:defRPr/>
            </a:pPr>
            <a:r>
              <a:rPr lang="en-CA" dirty="0"/>
              <a:t>Instead we put the </a:t>
            </a:r>
            <a:r>
              <a:rPr lang="en-CA" i="1" dirty="0"/>
              <a:t>last</a:t>
            </a:r>
            <a:r>
              <a:rPr lang="en-CA" dirty="0"/>
              <a:t> element in front(!)</a:t>
            </a:r>
          </a:p>
          <a:p>
            <a:pPr>
              <a:defRPr/>
            </a:pPr>
            <a:r>
              <a:rPr lang="en-CA" i="1" dirty="0"/>
              <a:t>Then</a:t>
            </a:r>
            <a:r>
              <a:rPr lang="en-CA" dirty="0"/>
              <a:t> elements start pushing forward</a:t>
            </a:r>
          </a:p>
          <a:p>
            <a:pPr lvl="1">
              <a:defRPr/>
            </a:pPr>
            <a:r>
              <a:rPr lang="en-CA" dirty="0"/>
              <a:t>starting with the smaller of the people in the second row of the heap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Deletion from Heap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Remove the root</a:t>
            </a:r>
          </a:p>
          <a:p>
            <a:pPr>
              <a:defRPr/>
            </a:pPr>
            <a:r>
              <a:rPr lang="en-US"/>
              <a:t>Promote last item to root</a:t>
            </a:r>
          </a:p>
          <a:p>
            <a:pPr>
              <a:defRPr/>
            </a:pPr>
            <a:r>
              <a:rPr lang="en-US"/>
              <a:t>Let it percolate down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681037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601186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5410200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7115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47116" name="AutoShape 12"/>
          <p:cNvCxnSpPr>
            <a:cxnSpLocks noChangeShapeType="1"/>
            <a:stCxn id="47109" idx="3"/>
            <a:endCxn id="47111" idx="0"/>
          </p:cNvCxnSpPr>
          <p:nvPr/>
        </p:nvCxnSpPr>
        <p:spPr bwMode="auto">
          <a:xfrm flipH="1">
            <a:off x="6218238" y="2360613"/>
            <a:ext cx="6524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7117" name="AutoShape 13"/>
          <p:cNvCxnSpPr>
            <a:cxnSpLocks noChangeShapeType="1"/>
            <a:stCxn id="47109" idx="5"/>
            <a:endCxn id="47110" idx="0"/>
          </p:cNvCxnSpPr>
          <p:nvPr/>
        </p:nvCxnSpPr>
        <p:spPr bwMode="auto">
          <a:xfrm>
            <a:off x="7162800" y="2360613"/>
            <a:ext cx="7604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7118" name="AutoShape 14"/>
          <p:cNvCxnSpPr>
            <a:cxnSpLocks noChangeShapeType="1"/>
            <a:stCxn id="47111" idx="3"/>
            <a:endCxn id="47113" idx="0"/>
          </p:cNvCxnSpPr>
          <p:nvPr/>
        </p:nvCxnSpPr>
        <p:spPr bwMode="auto">
          <a:xfrm flipH="1">
            <a:off x="5616575" y="3154363"/>
            <a:ext cx="4556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7119" name="AutoShape 15"/>
          <p:cNvCxnSpPr>
            <a:cxnSpLocks noChangeShapeType="1"/>
            <a:stCxn id="47111" idx="5"/>
            <a:endCxn id="47112" idx="0"/>
          </p:cNvCxnSpPr>
          <p:nvPr/>
        </p:nvCxnSpPr>
        <p:spPr bwMode="auto">
          <a:xfrm>
            <a:off x="6364288" y="3154363"/>
            <a:ext cx="4556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7120" name="AutoShape 16"/>
          <p:cNvCxnSpPr>
            <a:cxnSpLocks noChangeShapeType="1"/>
            <a:stCxn id="47110" idx="3"/>
            <a:endCxn id="47114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7121" name="AutoShape 17"/>
          <p:cNvCxnSpPr>
            <a:cxnSpLocks noChangeShapeType="1"/>
            <a:stCxn id="47110" idx="5"/>
            <a:endCxn id="47115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3505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4437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3971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5368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4902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5834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6299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3641725" y="5105400"/>
            <a:ext cx="4965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	9	10	11</a:t>
            </a: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67405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47131" name="AutoShape 27"/>
          <p:cNvCxnSpPr>
            <a:cxnSpLocks noChangeShapeType="1"/>
            <a:stCxn id="47113" idx="3"/>
            <a:endCxn id="47108" idx="0"/>
          </p:cNvCxnSpPr>
          <p:nvPr/>
        </p:nvCxnSpPr>
        <p:spPr bwMode="auto">
          <a:xfrm flipH="1">
            <a:off x="5267325" y="3916363"/>
            <a:ext cx="2032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7132" name="Oval 30"/>
          <p:cNvSpPr>
            <a:spLocks noChangeArrowheads="1"/>
          </p:cNvSpPr>
          <p:nvPr/>
        </p:nvSpPr>
        <p:spPr bwMode="auto">
          <a:xfrm>
            <a:off x="56515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47133" name="Oval 31"/>
          <p:cNvSpPr>
            <a:spLocks noChangeArrowheads="1"/>
          </p:cNvSpPr>
          <p:nvPr/>
        </p:nvSpPr>
        <p:spPr bwMode="auto">
          <a:xfrm>
            <a:off x="6369050" y="4343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7134" name="Oval 32"/>
          <p:cNvSpPr>
            <a:spLocks noChangeArrowheads="1"/>
          </p:cNvSpPr>
          <p:nvPr/>
        </p:nvSpPr>
        <p:spPr bwMode="auto">
          <a:xfrm>
            <a:off x="6858000" y="4343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cxnSp>
        <p:nvCxnSpPr>
          <p:cNvPr id="47135" name="AutoShape 33"/>
          <p:cNvCxnSpPr>
            <a:cxnSpLocks noChangeShapeType="1"/>
            <a:stCxn id="47113" idx="5"/>
            <a:endCxn id="47132" idx="0"/>
          </p:cNvCxnSpPr>
          <p:nvPr/>
        </p:nvCxnSpPr>
        <p:spPr bwMode="auto">
          <a:xfrm>
            <a:off x="5762625" y="3916363"/>
            <a:ext cx="20320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7136" name="AutoShape 34"/>
          <p:cNvCxnSpPr>
            <a:cxnSpLocks noChangeShapeType="1"/>
            <a:stCxn id="47112" idx="3"/>
            <a:endCxn id="47133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7137" name="AutoShape 35"/>
          <p:cNvCxnSpPr>
            <a:cxnSpLocks noChangeShapeType="1"/>
            <a:stCxn id="47112" idx="5"/>
            <a:endCxn id="47134" idx="0"/>
          </p:cNvCxnSpPr>
          <p:nvPr/>
        </p:nvCxnSpPr>
        <p:spPr bwMode="auto">
          <a:xfrm>
            <a:off x="6965950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7138" name="Rectangle 36"/>
          <p:cNvSpPr>
            <a:spLocks noChangeArrowheads="1"/>
          </p:cNvSpPr>
          <p:nvPr/>
        </p:nvSpPr>
        <p:spPr bwMode="auto">
          <a:xfrm>
            <a:off x="72072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47139" name="Rectangle 37"/>
          <p:cNvSpPr>
            <a:spLocks noChangeArrowheads="1"/>
          </p:cNvSpPr>
          <p:nvPr/>
        </p:nvSpPr>
        <p:spPr bwMode="auto">
          <a:xfrm>
            <a:off x="76644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7140" name="Rectangle 38"/>
          <p:cNvSpPr>
            <a:spLocks noChangeArrowheads="1"/>
          </p:cNvSpPr>
          <p:nvPr/>
        </p:nvSpPr>
        <p:spPr bwMode="auto">
          <a:xfrm>
            <a:off x="81216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532519" name="Oval 39"/>
          <p:cNvSpPr>
            <a:spLocks noChangeArrowheads="1"/>
          </p:cNvSpPr>
          <p:nvPr/>
        </p:nvSpPr>
        <p:spPr bwMode="auto">
          <a:xfrm>
            <a:off x="6810375" y="1828800"/>
            <a:ext cx="4127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9" grpId="0" animBg="1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Deletion from Heap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Remove the root</a:t>
            </a:r>
          </a:p>
          <a:p>
            <a:pPr>
              <a:defRPr/>
            </a:pPr>
            <a:r>
              <a:rPr lang="en-US"/>
              <a:t>Promote last item to root</a:t>
            </a:r>
          </a:p>
          <a:p>
            <a:pPr>
              <a:defRPr/>
            </a:pPr>
            <a:r>
              <a:rPr lang="en-US"/>
              <a:t>Let it percolate down</a:t>
            </a:r>
          </a:p>
          <a:p>
            <a:pPr lvl="1">
              <a:defRPr/>
            </a:pPr>
            <a:r>
              <a:rPr lang="en-US"/>
              <a:t>choose smaller of two</a:t>
            </a:r>
            <a:br>
              <a:rPr lang="en-US"/>
            </a:br>
            <a:r>
              <a:rPr lang="en-US"/>
              <a:t>children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6810375" y="1828800"/>
            <a:ext cx="4127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601186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5410200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48140" name="AutoShape 12"/>
          <p:cNvCxnSpPr>
            <a:cxnSpLocks noChangeShapeType="1"/>
            <a:stCxn id="48133" idx="3"/>
            <a:endCxn id="48135" idx="0"/>
          </p:cNvCxnSpPr>
          <p:nvPr/>
        </p:nvCxnSpPr>
        <p:spPr bwMode="auto">
          <a:xfrm flipH="1">
            <a:off x="6218238" y="2360613"/>
            <a:ext cx="6524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8141" name="AutoShape 13"/>
          <p:cNvCxnSpPr>
            <a:cxnSpLocks noChangeShapeType="1"/>
            <a:stCxn id="48133" idx="5"/>
            <a:endCxn id="48134" idx="0"/>
          </p:cNvCxnSpPr>
          <p:nvPr/>
        </p:nvCxnSpPr>
        <p:spPr bwMode="auto">
          <a:xfrm>
            <a:off x="7162800" y="2360613"/>
            <a:ext cx="7604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8142" name="AutoShape 14"/>
          <p:cNvCxnSpPr>
            <a:cxnSpLocks noChangeShapeType="1"/>
            <a:stCxn id="48135" idx="3"/>
            <a:endCxn id="48137" idx="0"/>
          </p:cNvCxnSpPr>
          <p:nvPr/>
        </p:nvCxnSpPr>
        <p:spPr bwMode="auto">
          <a:xfrm flipH="1">
            <a:off x="5616575" y="3154363"/>
            <a:ext cx="4556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8143" name="AutoShape 15"/>
          <p:cNvCxnSpPr>
            <a:cxnSpLocks noChangeShapeType="1"/>
            <a:stCxn id="48135" idx="5"/>
            <a:endCxn id="48136" idx="0"/>
          </p:cNvCxnSpPr>
          <p:nvPr/>
        </p:nvCxnSpPr>
        <p:spPr bwMode="auto">
          <a:xfrm>
            <a:off x="6364288" y="3154363"/>
            <a:ext cx="4556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8144" name="AutoShape 16"/>
          <p:cNvCxnSpPr>
            <a:cxnSpLocks noChangeShapeType="1"/>
            <a:stCxn id="48134" idx="3"/>
            <a:endCxn id="48138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8145" name="AutoShape 17"/>
          <p:cNvCxnSpPr>
            <a:cxnSpLocks noChangeShapeType="1"/>
            <a:stCxn id="48134" idx="5"/>
            <a:endCxn id="48139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3505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4437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8148" name="Rectangle 20"/>
          <p:cNvSpPr>
            <a:spLocks noChangeArrowheads="1"/>
          </p:cNvSpPr>
          <p:nvPr/>
        </p:nvSpPr>
        <p:spPr bwMode="auto">
          <a:xfrm>
            <a:off x="3971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368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4902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5834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299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3641725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67405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48155" name="AutoShape 27"/>
          <p:cNvCxnSpPr>
            <a:cxnSpLocks noChangeShapeType="1"/>
            <a:stCxn id="48137" idx="3"/>
            <a:endCxn id="48132" idx="0"/>
          </p:cNvCxnSpPr>
          <p:nvPr/>
        </p:nvCxnSpPr>
        <p:spPr bwMode="auto">
          <a:xfrm flipH="1">
            <a:off x="5267325" y="3916363"/>
            <a:ext cx="2032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8156" name="Oval 29"/>
          <p:cNvSpPr>
            <a:spLocks noChangeArrowheads="1"/>
          </p:cNvSpPr>
          <p:nvPr/>
        </p:nvSpPr>
        <p:spPr bwMode="auto">
          <a:xfrm>
            <a:off x="56515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48157" name="Oval 30"/>
          <p:cNvSpPr>
            <a:spLocks noChangeArrowheads="1"/>
          </p:cNvSpPr>
          <p:nvPr/>
        </p:nvSpPr>
        <p:spPr bwMode="auto">
          <a:xfrm>
            <a:off x="6369050" y="4343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cxnSp>
        <p:nvCxnSpPr>
          <p:cNvPr id="48158" name="AutoShape 32"/>
          <p:cNvCxnSpPr>
            <a:cxnSpLocks noChangeShapeType="1"/>
            <a:stCxn id="48137" idx="5"/>
            <a:endCxn id="48156" idx="0"/>
          </p:cNvCxnSpPr>
          <p:nvPr/>
        </p:nvCxnSpPr>
        <p:spPr bwMode="auto">
          <a:xfrm>
            <a:off x="5762625" y="3916363"/>
            <a:ext cx="20320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8159" name="AutoShape 33"/>
          <p:cNvCxnSpPr>
            <a:cxnSpLocks noChangeShapeType="1"/>
            <a:stCxn id="48136" idx="3"/>
            <a:endCxn id="48157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8160" name="Rectangle 35"/>
          <p:cNvSpPr>
            <a:spLocks noChangeArrowheads="1"/>
          </p:cNvSpPr>
          <p:nvPr/>
        </p:nvSpPr>
        <p:spPr bwMode="auto">
          <a:xfrm>
            <a:off x="72072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48161" name="Rectangle 36"/>
          <p:cNvSpPr>
            <a:spLocks noChangeArrowheads="1"/>
          </p:cNvSpPr>
          <p:nvPr/>
        </p:nvSpPr>
        <p:spPr bwMode="auto">
          <a:xfrm>
            <a:off x="76644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8162" name="Rectangle 37"/>
          <p:cNvSpPr>
            <a:spLocks noChangeArrowheads="1"/>
          </p:cNvSpPr>
          <p:nvPr/>
        </p:nvSpPr>
        <p:spPr bwMode="auto">
          <a:xfrm>
            <a:off x="81216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Deletion from Heap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Remove the root</a:t>
            </a:r>
          </a:p>
          <a:p>
            <a:pPr>
              <a:defRPr/>
            </a:pPr>
            <a:r>
              <a:rPr lang="en-US"/>
              <a:t>Promote last item to root</a:t>
            </a:r>
          </a:p>
          <a:p>
            <a:pPr>
              <a:defRPr/>
            </a:pPr>
            <a:r>
              <a:rPr lang="en-US"/>
              <a:t>Let it percolate down</a:t>
            </a:r>
          </a:p>
          <a:p>
            <a:pPr lvl="1">
              <a:defRPr/>
            </a:pPr>
            <a:r>
              <a:rPr lang="en-US"/>
              <a:t>choose smaller of two</a:t>
            </a:r>
            <a:br>
              <a:rPr lang="en-US"/>
            </a:br>
            <a:r>
              <a:rPr lang="en-US"/>
              <a:t>children</a:t>
            </a: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681037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6011863" y="2622550"/>
            <a:ext cx="4127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5410200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9163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49164" name="AutoShape 12"/>
          <p:cNvCxnSpPr>
            <a:cxnSpLocks noChangeShapeType="1"/>
            <a:stCxn id="49157" idx="3"/>
            <a:endCxn id="49159" idx="0"/>
          </p:cNvCxnSpPr>
          <p:nvPr/>
        </p:nvCxnSpPr>
        <p:spPr bwMode="auto">
          <a:xfrm flipH="1">
            <a:off x="6218238" y="2360613"/>
            <a:ext cx="6524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9165" name="AutoShape 13"/>
          <p:cNvCxnSpPr>
            <a:cxnSpLocks noChangeShapeType="1"/>
            <a:stCxn id="49157" idx="5"/>
            <a:endCxn id="49158" idx="0"/>
          </p:cNvCxnSpPr>
          <p:nvPr/>
        </p:nvCxnSpPr>
        <p:spPr bwMode="auto">
          <a:xfrm>
            <a:off x="7162800" y="2360613"/>
            <a:ext cx="7604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9166" name="AutoShape 14"/>
          <p:cNvCxnSpPr>
            <a:cxnSpLocks noChangeShapeType="1"/>
            <a:stCxn id="49159" idx="3"/>
            <a:endCxn id="49161" idx="0"/>
          </p:cNvCxnSpPr>
          <p:nvPr/>
        </p:nvCxnSpPr>
        <p:spPr bwMode="auto">
          <a:xfrm flipH="1">
            <a:off x="5616575" y="3154363"/>
            <a:ext cx="4556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9167" name="AutoShape 15"/>
          <p:cNvCxnSpPr>
            <a:cxnSpLocks noChangeShapeType="1"/>
            <a:stCxn id="49159" idx="5"/>
            <a:endCxn id="49160" idx="0"/>
          </p:cNvCxnSpPr>
          <p:nvPr/>
        </p:nvCxnSpPr>
        <p:spPr bwMode="auto">
          <a:xfrm>
            <a:off x="6364288" y="3154363"/>
            <a:ext cx="4556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9168" name="AutoShape 16"/>
          <p:cNvCxnSpPr>
            <a:cxnSpLocks noChangeShapeType="1"/>
            <a:stCxn id="49158" idx="3"/>
            <a:endCxn id="49162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9169" name="AutoShape 17"/>
          <p:cNvCxnSpPr>
            <a:cxnSpLocks noChangeShapeType="1"/>
            <a:stCxn id="49158" idx="5"/>
            <a:endCxn id="49163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3505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4437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3971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5368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4902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5834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6299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3641725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49178" name="Rectangle 26"/>
          <p:cNvSpPr>
            <a:spLocks noChangeArrowheads="1"/>
          </p:cNvSpPr>
          <p:nvPr/>
        </p:nvSpPr>
        <p:spPr bwMode="auto">
          <a:xfrm>
            <a:off x="67405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49179" name="AutoShape 27"/>
          <p:cNvCxnSpPr>
            <a:cxnSpLocks noChangeShapeType="1"/>
            <a:stCxn id="49161" idx="3"/>
            <a:endCxn id="49156" idx="0"/>
          </p:cNvCxnSpPr>
          <p:nvPr/>
        </p:nvCxnSpPr>
        <p:spPr bwMode="auto">
          <a:xfrm flipH="1">
            <a:off x="5267325" y="3916363"/>
            <a:ext cx="2032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9180" name="Oval 29"/>
          <p:cNvSpPr>
            <a:spLocks noChangeArrowheads="1"/>
          </p:cNvSpPr>
          <p:nvPr/>
        </p:nvSpPr>
        <p:spPr bwMode="auto">
          <a:xfrm>
            <a:off x="56515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49181" name="Oval 30"/>
          <p:cNvSpPr>
            <a:spLocks noChangeArrowheads="1"/>
          </p:cNvSpPr>
          <p:nvPr/>
        </p:nvSpPr>
        <p:spPr bwMode="auto">
          <a:xfrm>
            <a:off x="6369050" y="4343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cxnSp>
        <p:nvCxnSpPr>
          <p:cNvPr id="49182" name="AutoShape 31"/>
          <p:cNvCxnSpPr>
            <a:cxnSpLocks noChangeShapeType="1"/>
            <a:stCxn id="49161" idx="5"/>
            <a:endCxn id="49180" idx="0"/>
          </p:cNvCxnSpPr>
          <p:nvPr/>
        </p:nvCxnSpPr>
        <p:spPr bwMode="auto">
          <a:xfrm>
            <a:off x="5762625" y="3916363"/>
            <a:ext cx="20320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49183" name="AutoShape 32"/>
          <p:cNvCxnSpPr>
            <a:cxnSpLocks noChangeShapeType="1"/>
            <a:stCxn id="49160" idx="3"/>
            <a:endCxn id="49181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49184" name="Rectangle 33"/>
          <p:cNvSpPr>
            <a:spLocks noChangeArrowheads="1"/>
          </p:cNvSpPr>
          <p:nvPr/>
        </p:nvSpPr>
        <p:spPr bwMode="auto">
          <a:xfrm>
            <a:off x="72072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49185" name="Rectangle 34"/>
          <p:cNvSpPr>
            <a:spLocks noChangeArrowheads="1"/>
          </p:cNvSpPr>
          <p:nvPr/>
        </p:nvSpPr>
        <p:spPr bwMode="auto">
          <a:xfrm>
            <a:off x="76644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49186" name="Rectangle 35"/>
          <p:cNvSpPr>
            <a:spLocks noChangeArrowheads="1"/>
          </p:cNvSpPr>
          <p:nvPr/>
        </p:nvSpPr>
        <p:spPr bwMode="auto">
          <a:xfrm>
            <a:off x="81216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Deletion from Heap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Remove the root</a:t>
            </a:r>
          </a:p>
          <a:p>
            <a:pPr>
              <a:defRPr/>
            </a:pPr>
            <a:r>
              <a:rPr lang="en-US"/>
              <a:t>Promote last item to root</a:t>
            </a:r>
          </a:p>
          <a:p>
            <a:pPr>
              <a:defRPr/>
            </a:pPr>
            <a:r>
              <a:rPr lang="en-US"/>
              <a:t>Let it percolate down</a:t>
            </a:r>
          </a:p>
          <a:p>
            <a:pPr lvl="1">
              <a:defRPr/>
            </a:pPr>
            <a:r>
              <a:rPr lang="en-US"/>
              <a:t>choose smaller of two</a:t>
            </a:r>
            <a:br>
              <a:rPr lang="en-US"/>
            </a:br>
            <a:r>
              <a:rPr lang="en-US"/>
              <a:t>children</a:t>
            </a:r>
          </a:p>
          <a:p>
            <a:pPr lvl="1">
              <a:defRPr/>
            </a:pPr>
            <a:r>
              <a:rPr lang="en-US"/>
              <a:t>(if it has two children)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681037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601186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5410200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50186" name="Oval 10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50187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50188" name="AutoShape 12"/>
          <p:cNvCxnSpPr>
            <a:cxnSpLocks noChangeShapeType="1"/>
            <a:stCxn id="50181" idx="3"/>
            <a:endCxn id="50183" idx="0"/>
          </p:cNvCxnSpPr>
          <p:nvPr/>
        </p:nvCxnSpPr>
        <p:spPr bwMode="auto">
          <a:xfrm flipH="1">
            <a:off x="6218238" y="2360613"/>
            <a:ext cx="6524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0189" name="AutoShape 13"/>
          <p:cNvCxnSpPr>
            <a:cxnSpLocks noChangeShapeType="1"/>
            <a:stCxn id="50181" idx="5"/>
            <a:endCxn id="50182" idx="0"/>
          </p:cNvCxnSpPr>
          <p:nvPr/>
        </p:nvCxnSpPr>
        <p:spPr bwMode="auto">
          <a:xfrm>
            <a:off x="7162800" y="2360613"/>
            <a:ext cx="7604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0190" name="AutoShape 14"/>
          <p:cNvCxnSpPr>
            <a:cxnSpLocks noChangeShapeType="1"/>
            <a:stCxn id="50183" idx="3"/>
            <a:endCxn id="50185" idx="0"/>
          </p:cNvCxnSpPr>
          <p:nvPr/>
        </p:nvCxnSpPr>
        <p:spPr bwMode="auto">
          <a:xfrm flipH="1">
            <a:off x="5616575" y="3154363"/>
            <a:ext cx="4556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0191" name="AutoShape 15"/>
          <p:cNvCxnSpPr>
            <a:cxnSpLocks noChangeShapeType="1"/>
            <a:stCxn id="50183" idx="5"/>
            <a:endCxn id="50184" idx="0"/>
          </p:cNvCxnSpPr>
          <p:nvPr/>
        </p:nvCxnSpPr>
        <p:spPr bwMode="auto">
          <a:xfrm>
            <a:off x="6364288" y="3154363"/>
            <a:ext cx="4556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0192" name="AutoShape 16"/>
          <p:cNvCxnSpPr>
            <a:cxnSpLocks noChangeShapeType="1"/>
            <a:stCxn id="50182" idx="3"/>
            <a:endCxn id="50186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0193" name="AutoShape 17"/>
          <p:cNvCxnSpPr>
            <a:cxnSpLocks noChangeShapeType="1"/>
            <a:stCxn id="50182" idx="5"/>
            <a:endCxn id="50187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3505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4437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3971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368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4902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5834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6299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3641725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67405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50203" name="AutoShape 27"/>
          <p:cNvCxnSpPr>
            <a:cxnSpLocks noChangeShapeType="1"/>
            <a:stCxn id="50185" idx="3"/>
            <a:endCxn id="50180" idx="0"/>
          </p:cNvCxnSpPr>
          <p:nvPr/>
        </p:nvCxnSpPr>
        <p:spPr bwMode="auto">
          <a:xfrm flipH="1">
            <a:off x="5267325" y="3916363"/>
            <a:ext cx="2032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0204" name="Oval 29"/>
          <p:cNvSpPr>
            <a:spLocks noChangeArrowheads="1"/>
          </p:cNvSpPr>
          <p:nvPr/>
        </p:nvSpPr>
        <p:spPr bwMode="auto">
          <a:xfrm>
            <a:off x="56515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50205" name="Oval 30"/>
          <p:cNvSpPr>
            <a:spLocks noChangeArrowheads="1"/>
          </p:cNvSpPr>
          <p:nvPr/>
        </p:nvSpPr>
        <p:spPr bwMode="auto">
          <a:xfrm>
            <a:off x="6369050" y="4343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cxnSp>
        <p:nvCxnSpPr>
          <p:cNvPr id="50206" name="AutoShape 31"/>
          <p:cNvCxnSpPr>
            <a:cxnSpLocks noChangeShapeType="1"/>
            <a:stCxn id="50185" idx="5"/>
            <a:endCxn id="50204" idx="0"/>
          </p:cNvCxnSpPr>
          <p:nvPr/>
        </p:nvCxnSpPr>
        <p:spPr bwMode="auto">
          <a:xfrm>
            <a:off x="5762625" y="3916363"/>
            <a:ext cx="20320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0207" name="AutoShape 32"/>
          <p:cNvCxnSpPr>
            <a:cxnSpLocks noChangeShapeType="1"/>
            <a:stCxn id="50184" idx="3"/>
            <a:endCxn id="50205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0208" name="Rectangle 33"/>
          <p:cNvSpPr>
            <a:spLocks noChangeArrowheads="1"/>
          </p:cNvSpPr>
          <p:nvPr/>
        </p:nvSpPr>
        <p:spPr bwMode="auto">
          <a:xfrm>
            <a:off x="72072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50209" name="Rectangle 34"/>
          <p:cNvSpPr>
            <a:spLocks noChangeArrowheads="1"/>
          </p:cNvSpPr>
          <p:nvPr/>
        </p:nvSpPr>
        <p:spPr bwMode="auto">
          <a:xfrm>
            <a:off x="76644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50210" name="Rectangle 35"/>
          <p:cNvSpPr>
            <a:spLocks noChangeArrowheads="1"/>
          </p:cNvSpPr>
          <p:nvPr/>
        </p:nvSpPr>
        <p:spPr bwMode="auto">
          <a:xfrm>
            <a:off x="81216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Deletion from Heap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Remove the root</a:t>
            </a:r>
          </a:p>
          <a:p>
            <a:pPr>
              <a:defRPr/>
            </a:pPr>
            <a:r>
              <a:rPr lang="en-US"/>
              <a:t>Promote last item to root</a:t>
            </a:r>
          </a:p>
          <a:p>
            <a:pPr>
              <a:defRPr/>
            </a:pPr>
            <a:r>
              <a:rPr lang="en-US"/>
              <a:t>Let it percolate down</a:t>
            </a:r>
          </a:p>
          <a:p>
            <a:pPr lvl="1">
              <a:defRPr/>
            </a:pPr>
            <a:r>
              <a:rPr lang="en-US"/>
              <a:t>choose smaller of two</a:t>
            </a:r>
            <a:br>
              <a:rPr lang="en-US"/>
            </a:br>
            <a:r>
              <a:rPr lang="en-US"/>
              <a:t>children</a:t>
            </a:r>
          </a:p>
          <a:p>
            <a:pPr lvl="1">
              <a:defRPr/>
            </a:pPr>
            <a:r>
              <a:rPr lang="en-US"/>
              <a:t>(if it has two children)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49530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681037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601186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6613525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5410200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cxnSp>
        <p:nvCxnSpPr>
          <p:cNvPr id="51212" name="AutoShape 12"/>
          <p:cNvCxnSpPr>
            <a:cxnSpLocks noChangeShapeType="1"/>
            <a:stCxn id="51205" idx="3"/>
            <a:endCxn id="51207" idx="0"/>
          </p:cNvCxnSpPr>
          <p:nvPr/>
        </p:nvCxnSpPr>
        <p:spPr bwMode="auto">
          <a:xfrm flipH="1">
            <a:off x="6218238" y="2360613"/>
            <a:ext cx="6524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1213" name="AutoShape 13"/>
          <p:cNvCxnSpPr>
            <a:cxnSpLocks noChangeShapeType="1"/>
            <a:stCxn id="51205" idx="5"/>
            <a:endCxn id="51206" idx="0"/>
          </p:cNvCxnSpPr>
          <p:nvPr/>
        </p:nvCxnSpPr>
        <p:spPr bwMode="auto">
          <a:xfrm>
            <a:off x="7162800" y="2360613"/>
            <a:ext cx="7604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1214" name="AutoShape 14"/>
          <p:cNvCxnSpPr>
            <a:cxnSpLocks noChangeShapeType="1"/>
            <a:stCxn id="51207" idx="3"/>
            <a:endCxn id="51209" idx="0"/>
          </p:cNvCxnSpPr>
          <p:nvPr/>
        </p:nvCxnSpPr>
        <p:spPr bwMode="auto">
          <a:xfrm flipH="1">
            <a:off x="5616575" y="3154363"/>
            <a:ext cx="4556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1215" name="AutoShape 15"/>
          <p:cNvCxnSpPr>
            <a:cxnSpLocks noChangeShapeType="1"/>
            <a:stCxn id="51207" idx="5"/>
            <a:endCxn id="51208" idx="0"/>
          </p:cNvCxnSpPr>
          <p:nvPr/>
        </p:nvCxnSpPr>
        <p:spPr bwMode="auto">
          <a:xfrm>
            <a:off x="6364288" y="3154363"/>
            <a:ext cx="455612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1216" name="AutoShape 16"/>
          <p:cNvCxnSpPr>
            <a:cxnSpLocks noChangeShapeType="1"/>
            <a:stCxn id="51206" idx="3"/>
            <a:endCxn id="51210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1217" name="AutoShape 17"/>
          <p:cNvCxnSpPr>
            <a:cxnSpLocks noChangeShapeType="1"/>
            <a:stCxn id="51206" idx="5"/>
            <a:endCxn id="51211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3505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4437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3971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5368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4902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5834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6299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641725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67405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51227" name="AutoShape 27"/>
          <p:cNvCxnSpPr>
            <a:cxnSpLocks noChangeShapeType="1"/>
            <a:stCxn id="51209" idx="3"/>
            <a:endCxn id="51204" idx="0"/>
          </p:cNvCxnSpPr>
          <p:nvPr/>
        </p:nvCxnSpPr>
        <p:spPr bwMode="auto">
          <a:xfrm flipH="1">
            <a:off x="5267325" y="3916363"/>
            <a:ext cx="2032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1228" name="Oval 29"/>
          <p:cNvSpPr>
            <a:spLocks noChangeArrowheads="1"/>
          </p:cNvSpPr>
          <p:nvPr/>
        </p:nvSpPr>
        <p:spPr bwMode="auto">
          <a:xfrm>
            <a:off x="56515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51229" name="Oval 30"/>
          <p:cNvSpPr>
            <a:spLocks noChangeArrowheads="1"/>
          </p:cNvSpPr>
          <p:nvPr/>
        </p:nvSpPr>
        <p:spPr bwMode="auto">
          <a:xfrm>
            <a:off x="6369050" y="43434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</a:t>
            </a:r>
          </a:p>
        </p:txBody>
      </p:sp>
      <p:cxnSp>
        <p:nvCxnSpPr>
          <p:cNvPr id="51230" name="AutoShape 31"/>
          <p:cNvCxnSpPr>
            <a:cxnSpLocks noChangeShapeType="1"/>
            <a:stCxn id="51209" idx="5"/>
            <a:endCxn id="51228" idx="0"/>
          </p:cNvCxnSpPr>
          <p:nvPr/>
        </p:nvCxnSpPr>
        <p:spPr bwMode="auto">
          <a:xfrm>
            <a:off x="5762625" y="3916363"/>
            <a:ext cx="20320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1231" name="AutoShape 32"/>
          <p:cNvCxnSpPr>
            <a:cxnSpLocks noChangeShapeType="1"/>
            <a:stCxn id="51208" idx="3"/>
            <a:endCxn id="51229" idx="0"/>
          </p:cNvCxnSpPr>
          <p:nvPr/>
        </p:nvCxnSpPr>
        <p:spPr bwMode="auto">
          <a:xfrm flipH="1">
            <a:off x="6575425" y="3916363"/>
            <a:ext cx="98425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1232" name="Rectangle 33"/>
          <p:cNvSpPr>
            <a:spLocks noChangeArrowheads="1"/>
          </p:cNvSpPr>
          <p:nvPr/>
        </p:nvSpPr>
        <p:spPr bwMode="auto">
          <a:xfrm>
            <a:off x="72072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51233" name="Rectangle 34"/>
          <p:cNvSpPr>
            <a:spLocks noChangeArrowheads="1"/>
          </p:cNvSpPr>
          <p:nvPr/>
        </p:nvSpPr>
        <p:spPr bwMode="auto">
          <a:xfrm>
            <a:off x="76644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51234" name="Rectangle 35"/>
          <p:cNvSpPr>
            <a:spLocks noChangeArrowheads="1"/>
          </p:cNvSpPr>
          <p:nvPr/>
        </p:nvSpPr>
        <p:spPr bwMode="auto">
          <a:xfrm>
            <a:off x="81216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Taking Oldest Element: Queues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Arranged left to right</a:t>
            </a:r>
          </a:p>
          <a:p>
            <a:pPr lvl="1">
              <a:defRPr/>
            </a:pPr>
            <a:r>
              <a:rPr lang="en-US" altLang="en-US" dirty="0"/>
              <a:t>front at the left</a:t>
            </a:r>
          </a:p>
          <a:p>
            <a:pPr>
              <a:defRPr/>
            </a:pPr>
            <a:r>
              <a:rPr lang="en-US" altLang="en-US" dirty="0"/>
              <a:t>Old items are </a:t>
            </a:r>
            <a:r>
              <a:rPr lang="en-US" altLang="en-US" i="1" dirty="0"/>
              <a:t>removed</a:t>
            </a:r>
            <a:r>
              <a:rPr lang="en-US" altLang="en-US" dirty="0"/>
              <a:t> or </a:t>
            </a:r>
            <a:r>
              <a:rPr lang="en-US" altLang="en-US" i="1" dirty="0"/>
              <a:t>dequeued </a:t>
            </a:r>
            <a:r>
              <a:rPr lang="en-US" altLang="en-US" dirty="0"/>
              <a:t>at front</a:t>
            </a:r>
          </a:p>
          <a:p>
            <a:pPr lvl="1">
              <a:defRPr/>
            </a:pPr>
            <a:r>
              <a:rPr lang="en-US" altLang="en-US" dirty="0" err="1"/>
              <a:t>myQueue.remove</a:t>
            </a:r>
            <a:r>
              <a:rPr lang="en-US" altLang="en-US" dirty="0"/>
              <a:t>()</a:t>
            </a:r>
          </a:p>
          <a:p>
            <a:pPr>
              <a:defRPr/>
            </a:pPr>
            <a:r>
              <a:rPr lang="en-US" altLang="en-US" dirty="0"/>
              <a:t>New items are </a:t>
            </a:r>
            <a:r>
              <a:rPr lang="en-US" altLang="en-US" i="1" dirty="0"/>
              <a:t>added </a:t>
            </a:r>
            <a:r>
              <a:rPr lang="en-US" altLang="en-US" dirty="0"/>
              <a:t>or </a:t>
            </a:r>
            <a:r>
              <a:rPr lang="en-US" altLang="en-US" i="1" dirty="0"/>
              <a:t>enqueued </a:t>
            </a:r>
            <a:r>
              <a:rPr lang="en-US" altLang="en-US" dirty="0"/>
              <a:t>at back</a:t>
            </a:r>
          </a:p>
          <a:p>
            <a:pPr lvl="1">
              <a:defRPr/>
            </a:pPr>
            <a:r>
              <a:rPr lang="en-US" altLang="en-US" dirty="0" err="1"/>
              <a:t>myQueue.add</a:t>
            </a:r>
            <a:r>
              <a:rPr lang="en-US" altLang="en-US" dirty="0"/>
              <a:t>(99)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32150" y="5715000"/>
            <a:ext cx="3092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/>
              <a:t>24 81 12 5 7 17 12 8 99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3400" y="4800600"/>
            <a:ext cx="9794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Queue</a:t>
            </a:r>
          </a:p>
        </p:txBody>
      </p:sp>
      <p:cxnSp>
        <p:nvCxnSpPr>
          <p:cNvPr id="9222" name="AutoShape 6"/>
          <p:cNvCxnSpPr>
            <a:cxnSpLocks noChangeShapeType="1"/>
            <a:stCxn id="9221" idx="2"/>
            <a:endCxn id="9220" idx="0"/>
          </p:cNvCxnSpPr>
          <p:nvPr/>
        </p:nvCxnSpPr>
        <p:spPr bwMode="auto">
          <a:xfrm rot="5400000">
            <a:off x="4577557" y="5458618"/>
            <a:ext cx="457200" cy="5556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89050" y="5715000"/>
            <a:ext cx="844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Front</a:t>
            </a:r>
            <a:endParaRPr lang="en-US" altLang="en-US" dirty="0">
              <a:solidFill>
                <a:schemeClr val="bg2"/>
              </a:solidFill>
            </a:endParaRPr>
          </a:p>
        </p:txBody>
      </p:sp>
      <p:cxnSp>
        <p:nvCxnSpPr>
          <p:cNvPr id="9224" name="AutoShape 8"/>
          <p:cNvCxnSpPr>
            <a:cxnSpLocks noChangeShapeType="1"/>
            <a:stCxn id="9223" idx="3"/>
            <a:endCxn id="9220" idx="1"/>
          </p:cNvCxnSpPr>
          <p:nvPr/>
        </p:nvCxnSpPr>
        <p:spPr bwMode="auto">
          <a:xfrm>
            <a:off x="2133600" y="5943600"/>
            <a:ext cx="1098550" cy="63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77000" y="4953000"/>
            <a:ext cx="809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bg2"/>
                </a:solidFill>
              </a:rPr>
              <a:t>Back</a:t>
            </a:r>
          </a:p>
        </p:txBody>
      </p:sp>
      <p:cxnSp>
        <p:nvCxnSpPr>
          <p:cNvPr id="9226" name="AutoShape 10"/>
          <p:cNvCxnSpPr>
            <a:cxnSpLocks noChangeShapeType="1"/>
            <a:stCxn id="9225" idx="2"/>
            <a:endCxn id="9220" idx="3"/>
          </p:cNvCxnSpPr>
          <p:nvPr/>
        </p:nvCxnSpPr>
        <p:spPr bwMode="auto">
          <a:xfrm rot="5400000">
            <a:off x="6333332" y="5401468"/>
            <a:ext cx="539750" cy="557213"/>
          </a:xfrm>
          <a:prstGeom prst="curvedConnector2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Percolating Down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Check number of children</a:t>
            </a:r>
          </a:p>
          <a:p>
            <a:pPr lvl="1">
              <a:defRPr/>
            </a:pPr>
            <a:r>
              <a:rPr lang="en-US"/>
              <a:t>if none – then we are done percolating</a:t>
            </a:r>
          </a:p>
          <a:p>
            <a:pPr lvl="1">
              <a:defRPr/>
            </a:pPr>
            <a:r>
              <a:rPr lang="en-US"/>
              <a:t>if one – it is the smallest child</a:t>
            </a:r>
          </a:p>
          <a:p>
            <a:pPr lvl="1">
              <a:defRPr/>
            </a:pPr>
            <a:r>
              <a:rPr lang="en-US"/>
              <a:t>if two – choose whichever is smaller</a:t>
            </a:r>
          </a:p>
          <a:p>
            <a:pPr>
              <a:defRPr/>
            </a:pPr>
            <a:r>
              <a:rPr lang="en-US"/>
              <a:t>If smaller child is smaller than percolator</a:t>
            </a:r>
          </a:p>
          <a:p>
            <a:pPr lvl="1">
              <a:defRPr/>
            </a:pPr>
            <a:r>
              <a:rPr lang="en-US"/>
              <a:t>move the child up</a:t>
            </a:r>
          </a:p>
          <a:p>
            <a:pPr lvl="1">
              <a:defRPr/>
            </a:pPr>
            <a:r>
              <a:rPr lang="en-US"/>
              <a:t>continue percolating from the child’s position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Percolating Down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60400" indent="-660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dirty="0"/>
              <a:t>Let P be the last position in the heap</a:t>
            </a:r>
          </a:p>
          <a:p>
            <a:pPr marL="660400" indent="-660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dirty="0"/>
              <a:t>Let N be 1</a:t>
            </a:r>
          </a:p>
          <a:p>
            <a:pPr marL="660400" indent="-660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dirty="0"/>
              <a:t>If 2N&lt;P (* has surviving children *)</a:t>
            </a:r>
          </a:p>
          <a:p>
            <a:pPr marL="1035050" lvl="1" indent="-577850">
              <a:lnSpc>
                <a:spcPct val="90000"/>
              </a:lnSpc>
              <a:buSzTx/>
              <a:buFontTx/>
              <a:buAutoNum type="alphaLcParenR"/>
              <a:defRPr/>
            </a:pPr>
            <a:r>
              <a:rPr lang="en-US" dirty="0"/>
              <a:t>If 2N+1=P (* one child *), let S be 2N</a:t>
            </a:r>
          </a:p>
          <a:p>
            <a:pPr marL="1035050" lvl="1" indent="-577850">
              <a:lnSpc>
                <a:spcPct val="90000"/>
              </a:lnSpc>
              <a:buSzTx/>
              <a:buFontTx/>
              <a:buAutoNum type="alphaLcParenR"/>
              <a:defRPr/>
            </a:pPr>
            <a:r>
              <a:rPr lang="en-US" dirty="0"/>
              <a:t>Else let S be (A[2N]&lt;A[2N+1]) ? 2N : 2N+1</a:t>
            </a:r>
          </a:p>
          <a:p>
            <a:pPr marL="1035050" lvl="1" indent="-577850">
              <a:lnSpc>
                <a:spcPct val="90000"/>
              </a:lnSpc>
              <a:buSzTx/>
              <a:buFont typeface="Monotype Sorts" pitchFamily="2" charset="2"/>
              <a:buAutoNum type="alphaLcParenR"/>
              <a:defRPr/>
            </a:pPr>
            <a:r>
              <a:rPr lang="en-US" dirty="0"/>
              <a:t>If (A[P]&gt;A[S])</a:t>
            </a:r>
          </a:p>
          <a:p>
            <a:pPr marL="1409700" lvl="2" indent="-495300">
              <a:lnSpc>
                <a:spcPct val="90000"/>
              </a:lnSpc>
              <a:buSzTx/>
              <a:buFontTx/>
              <a:buAutoNum type="romanLcPeriod"/>
              <a:defRPr/>
            </a:pPr>
            <a:r>
              <a:rPr lang="en-US" dirty="0"/>
              <a:t>let A[N] be A[S], N be S &amp; go to step 3</a:t>
            </a:r>
          </a:p>
          <a:p>
            <a:pPr marL="660400" indent="-660400">
              <a:lnSpc>
                <a:spcPct val="90000"/>
              </a:lnSpc>
              <a:buSzTx/>
              <a:buFontTx/>
              <a:buAutoNum type="arabicPeriod"/>
              <a:defRPr/>
            </a:pPr>
            <a:r>
              <a:rPr lang="en-US" dirty="0"/>
              <a:t>Let A[N] be A[P]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791200" y="2378075"/>
            <a:ext cx="33528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NOTE: P is the position we are deleting from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Deleting from the Heap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SzTx/>
              <a:buFont typeface="Monotype Sorts" pitchFamily="2" charset="2"/>
              <a:buAutoNum type="arabicPeriod"/>
              <a:tabLst>
                <a:tab pos="7543800" algn="r"/>
              </a:tabLst>
              <a:defRPr/>
            </a:pPr>
            <a:r>
              <a:rPr lang="en-US" dirty="0"/>
              <a:t>Set </a:t>
            </a:r>
            <a:r>
              <a:rPr lang="en-US" i="1" dirty="0"/>
              <a:t>temp</a:t>
            </a:r>
            <a:r>
              <a:rPr lang="en-US" dirty="0"/>
              <a:t> to A[1]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tabLst>
                <a:tab pos="7543800" algn="r"/>
              </a:tabLst>
              <a:defRPr/>
            </a:pPr>
            <a:r>
              <a:rPr lang="en-US" dirty="0"/>
              <a:t>Percolate Down	</a:t>
            </a:r>
            <a:r>
              <a:rPr lang="en-US" i="1" dirty="0">
                <a:solidFill>
                  <a:schemeClr val="accent1"/>
                </a:solidFill>
              </a:rPr>
              <a:t>// from previous slide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tabLst>
                <a:tab pos="7543800" algn="r"/>
              </a:tabLst>
              <a:defRPr/>
            </a:pPr>
            <a:r>
              <a:rPr lang="en-US" dirty="0"/>
              <a:t>Reduce the size of the heap by 1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tabLst>
                <a:tab pos="7543800" algn="r"/>
              </a:tabLst>
              <a:defRPr/>
            </a:pPr>
            <a:r>
              <a:rPr lang="en-US" dirty="0"/>
              <a:t>Return </a:t>
            </a:r>
            <a:r>
              <a:rPr lang="en-US" i="1" dirty="0"/>
              <a:t>temp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Exercise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Delete from this heap</a:t>
            </a:r>
          </a:p>
          <a:p>
            <a:pPr>
              <a:defRPr/>
            </a:pPr>
            <a:r>
              <a:rPr lang="en-US"/>
              <a:t>Delete again from this heap</a:t>
            </a:r>
          </a:p>
          <a:p>
            <a:pPr>
              <a:defRPr/>
            </a:pPr>
            <a:r>
              <a:rPr lang="en-US"/>
              <a:t>And again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4724400" y="43307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81</a:t>
            </a:r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6810375" y="182880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7608888" y="26098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5783263" y="2622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647700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17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5181600" y="3384550"/>
            <a:ext cx="4127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7234238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7981950" y="338455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24</a:t>
            </a:r>
          </a:p>
        </p:txBody>
      </p:sp>
      <p:cxnSp>
        <p:nvCxnSpPr>
          <p:cNvPr id="55308" name="AutoShape 12"/>
          <p:cNvCxnSpPr>
            <a:cxnSpLocks noChangeShapeType="1"/>
            <a:stCxn id="55301" idx="3"/>
            <a:endCxn id="55303" idx="0"/>
          </p:cNvCxnSpPr>
          <p:nvPr/>
        </p:nvCxnSpPr>
        <p:spPr bwMode="auto">
          <a:xfrm flipH="1">
            <a:off x="5989638" y="2360613"/>
            <a:ext cx="881062" cy="2619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5309" name="AutoShape 13"/>
          <p:cNvCxnSpPr>
            <a:cxnSpLocks noChangeShapeType="1"/>
            <a:stCxn id="55301" idx="5"/>
            <a:endCxn id="55302" idx="0"/>
          </p:cNvCxnSpPr>
          <p:nvPr/>
        </p:nvCxnSpPr>
        <p:spPr bwMode="auto">
          <a:xfrm>
            <a:off x="7162800" y="2360613"/>
            <a:ext cx="760413" cy="2492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5310" name="AutoShape 14"/>
          <p:cNvCxnSpPr>
            <a:cxnSpLocks noChangeShapeType="1"/>
            <a:stCxn id="55303" idx="3"/>
            <a:endCxn id="55305" idx="0"/>
          </p:cNvCxnSpPr>
          <p:nvPr/>
        </p:nvCxnSpPr>
        <p:spPr bwMode="auto">
          <a:xfrm flipH="1">
            <a:off x="5387975" y="3154363"/>
            <a:ext cx="455613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5311" name="AutoShape 15"/>
          <p:cNvCxnSpPr>
            <a:cxnSpLocks noChangeShapeType="1"/>
            <a:stCxn id="55303" idx="5"/>
            <a:endCxn id="55304" idx="0"/>
          </p:cNvCxnSpPr>
          <p:nvPr/>
        </p:nvCxnSpPr>
        <p:spPr bwMode="auto">
          <a:xfrm>
            <a:off x="6135688" y="3154363"/>
            <a:ext cx="655637" cy="2301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5312" name="AutoShape 16"/>
          <p:cNvCxnSpPr>
            <a:cxnSpLocks noChangeShapeType="1"/>
            <a:stCxn id="55302" idx="3"/>
            <a:endCxn id="55306" idx="0"/>
          </p:cNvCxnSpPr>
          <p:nvPr/>
        </p:nvCxnSpPr>
        <p:spPr bwMode="auto">
          <a:xfrm flipH="1">
            <a:off x="7548563" y="3141663"/>
            <a:ext cx="152400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5313" name="AutoShape 17"/>
          <p:cNvCxnSpPr>
            <a:cxnSpLocks noChangeShapeType="1"/>
            <a:stCxn id="55302" idx="5"/>
            <a:endCxn id="55307" idx="0"/>
          </p:cNvCxnSpPr>
          <p:nvPr/>
        </p:nvCxnSpPr>
        <p:spPr bwMode="auto">
          <a:xfrm>
            <a:off x="8145463" y="3141663"/>
            <a:ext cx="150812" cy="24288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3505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4437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3971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53689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902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5834063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629920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24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3641725" y="5105400"/>
            <a:ext cx="4508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7200" algn="ctr"/>
                <a:tab pos="914400" algn="ctr"/>
                <a:tab pos="1371600" algn="ctr"/>
                <a:tab pos="1828800" algn="ctr"/>
                <a:tab pos="2343150" algn="ctr"/>
                <a:tab pos="2800350" algn="ctr"/>
                <a:tab pos="3257550" algn="ctr"/>
                <a:tab pos="3714750" algn="ctr"/>
                <a:tab pos="4171950" algn="ctr"/>
                <a:tab pos="4629150" algn="ctr"/>
              </a:tabLst>
            </a:pPr>
            <a:r>
              <a:rPr lang="en-US">
                <a:solidFill>
                  <a:schemeClr val="accent1"/>
                </a:solidFill>
              </a:rPr>
              <a:t>1	2	3	4	5	6	7	8	9	10</a:t>
            </a:r>
          </a:p>
        </p:txBody>
      </p:sp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6740525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81</a:t>
            </a:r>
          </a:p>
        </p:txBody>
      </p:sp>
      <p:cxnSp>
        <p:nvCxnSpPr>
          <p:cNvPr id="55323" name="AutoShape 27"/>
          <p:cNvCxnSpPr>
            <a:cxnSpLocks noChangeShapeType="1"/>
            <a:stCxn id="55305" idx="3"/>
            <a:endCxn id="55300" idx="0"/>
          </p:cNvCxnSpPr>
          <p:nvPr/>
        </p:nvCxnSpPr>
        <p:spPr bwMode="auto">
          <a:xfrm flipH="1">
            <a:off x="5038725" y="3916363"/>
            <a:ext cx="203200" cy="4143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5324" name="Oval 28"/>
          <p:cNvSpPr>
            <a:spLocks noChangeArrowheads="1"/>
          </p:cNvSpPr>
          <p:nvPr/>
        </p:nvSpPr>
        <p:spPr bwMode="auto">
          <a:xfrm>
            <a:off x="54229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55325" name="Oval 29"/>
          <p:cNvSpPr>
            <a:spLocks noChangeArrowheads="1"/>
          </p:cNvSpPr>
          <p:nvPr/>
        </p:nvSpPr>
        <p:spPr bwMode="auto">
          <a:xfrm>
            <a:off x="6172200" y="4343400"/>
            <a:ext cx="62865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18</a:t>
            </a:r>
          </a:p>
        </p:txBody>
      </p:sp>
      <p:cxnSp>
        <p:nvCxnSpPr>
          <p:cNvPr id="55326" name="AutoShape 30"/>
          <p:cNvCxnSpPr>
            <a:cxnSpLocks noChangeShapeType="1"/>
            <a:stCxn id="55305" idx="5"/>
            <a:endCxn id="55324" idx="0"/>
          </p:cNvCxnSpPr>
          <p:nvPr/>
        </p:nvCxnSpPr>
        <p:spPr bwMode="auto">
          <a:xfrm>
            <a:off x="5534025" y="3916363"/>
            <a:ext cx="20320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55327" name="AutoShape 31"/>
          <p:cNvCxnSpPr>
            <a:cxnSpLocks noChangeShapeType="1"/>
            <a:stCxn id="55304" idx="3"/>
            <a:endCxn id="55325" idx="0"/>
          </p:cNvCxnSpPr>
          <p:nvPr/>
        </p:nvCxnSpPr>
        <p:spPr bwMode="auto">
          <a:xfrm flipH="1">
            <a:off x="6486525" y="3916363"/>
            <a:ext cx="82550" cy="427037"/>
          </a:xfrm>
          <a:prstGeom prst="straightConnector1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</p:cxnSp>
      <p:sp>
        <p:nvSpPr>
          <p:cNvPr id="55328" name="Rectangle 32"/>
          <p:cNvSpPr>
            <a:spLocks noChangeArrowheads="1"/>
          </p:cNvSpPr>
          <p:nvPr/>
        </p:nvSpPr>
        <p:spPr bwMode="auto">
          <a:xfrm>
            <a:off x="72072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55329" name="Rectangle 33"/>
          <p:cNvSpPr>
            <a:spLocks noChangeArrowheads="1"/>
          </p:cNvSpPr>
          <p:nvPr/>
        </p:nvSpPr>
        <p:spPr bwMode="auto">
          <a:xfrm>
            <a:off x="7664450" y="5578475"/>
            <a:ext cx="466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18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Our Heap is Now a PQ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 method always gets smallest item</a:t>
            </a:r>
          </a:p>
          <a:p>
            <a:pPr lvl="1">
              <a:defRPr/>
            </a:pPr>
            <a:r>
              <a:rPr lang="en-CA" dirty="0"/>
              <a:t>and leaves next smallest item in its place</a:t>
            </a:r>
          </a:p>
          <a:p>
            <a:pPr>
              <a:defRPr/>
            </a:pPr>
            <a:r>
              <a:rPr lang="en-CA" dirty="0"/>
              <a:t>add method inserts new item anywhere</a:t>
            </a:r>
          </a:p>
          <a:p>
            <a:pPr lvl="1">
              <a:defRPr/>
            </a:pPr>
            <a:r>
              <a:rPr lang="en-CA" dirty="0"/>
              <a:t>but moves it up to front if it’s smallest</a:t>
            </a:r>
          </a:p>
          <a:p>
            <a:pPr>
              <a:defRPr/>
            </a:pPr>
            <a:r>
              <a:rPr lang="en-CA" dirty="0"/>
              <a:t>We can add convenience methods</a:t>
            </a:r>
          </a:p>
          <a:p>
            <a:pPr lvl="1">
              <a:defRPr/>
            </a:pPr>
            <a:r>
              <a:rPr lang="en-CA" dirty="0"/>
              <a:t>look at front, check if empty, make empty, …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Notes on the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Code for heap is more complicated than code for an ordered list would be</a:t>
            </a:r>
          </a:p>
          <a:p>
            <a:pPr lvl="1">
              <a:defRPr/>
            </a:pPr>
            <a:r>
              <a:rPr lang="en-CA" dirty="0"/>
              <a:t>many more lines</a:t>
            </a:r>
          </a:p>
          <a:p>
            <a:pPr lvl="1">
              <a:defRPr/>
            </a:pPr>
            <a:r>
              <a:rPr lang="en-CA" dirty="0"/>
              <a:t>harder to understand</a:t>
            </a:r>
          </a:p>
          <a:p>
            <a:pPr>
              <a:defRPr/>
            </a:pPr>
            <a:r>
              <a:rPr lang="en-CA" dirty="0"/>
              <a:t>But heap is faster than ordered list</a:t>
            </a:r>
          </a:p>
          <a:p>
            <a:pPr lvl="1">
              <a:defRPr/>
            </a:pPr>
            <a:r>
              <a:rPr lang="en-CA" dirty="0"/>
              <a:t>O(log N) for add/remove</a:t>
            </a:r>
          </a:p>
          <a:p>
            <a:pPr lvl="1">
              <a:defRPr/>
            </a:pPr>
            <a:r>
              <a:rPr lang="en-CA" dirty="0"/>
              <a:t>vs. O(N) for add and O(N) or O(1) for remove</a:t>
            </a:r>
          </a:p>
          <a:p>
            <a:pPr lvl="1">
              <a:defRPr/>
            </a:pPr>
            <a:r>
              <a:rPr lang="en-CA" dirty="0"/>
              <a:t>1 million element list: 20/20 vs 500,000/1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F9B5-1A1C-D1FF-47E8-DAE0C45A4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667A5-0CB4-6E14-8D2E-357526ED2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Implementing the </a:t>
            </a:r>
            <a:r>
              <a:rPr lang="en-CA"/>
              <a:t>Set data type</a:t>
            </a:r>
            <a:endParaRPr lang="en-CA" dirty="0"/>
          </a:p>
          <a:p>
            <a:pPr lvl="1"/>
            <a:r>
              <a:rPr lang="en-CA" dirty="0"/>
              <a:t>binary search tree</a:t>
            </a:r>
          </a:p>
          <a:p>
            <a:pPr lvl="1"/>
            <a:r>
              <a:rPr lang="en-CA" dirty="0"/>
              <a:t>hash table</a:t>
            </a:r>
          </a:p>
        </p:txBody>
      </p:sp>
    </p:spTree>
    <p:extLst>
      <p:ext uri="{BB962C8B-B14F-4D97-AF65-F5344CB8AC3E}">
        <p14:creationId xmlns:p14="http://schemas.microsoft.com/office/powerpoint/2010/main" val="335666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Exercise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Draw the </a:t>
            </a:r>
            <a:r>
              <a:rPr lang="en-US" altLang="en-US" i="1" dirty="0"/>
              <a:t>queues</a:t>
            </a:r>
            <a:r>
              <a:rPr lang="en-US" altLang="en-US" dirty="0"/>
              <a:t> that result from the following operations</a:t>
            </a:r>
          </a:p>
          <a:p>
            <a:pPr>
              <a:defRPr/>
            </a:pPr>
            <a:r>
              <a:rPr lang="en-US" altLang="en-US" dirty="0"/>
              <a:t>Start with empty each time</a:t>
            </a:r>
          </a:p>
          <a:p>
            <a:pPr lvl="1">
              <a:defRPr/>
            </a:pPr>
            <a:r>
              <a:rPr lang="en-US" altLang="en-US" dirty="0"/>
              <a:t>add A, add B, add C, remove, remove</a:t>
            </a:r>
          </a:p>
          <a:p>
            <a:pPr lvl="1">
              <a:defRPr/>
            </a:pPr>
            <a:r>
              <a:rPr lang="en-US" altLang="en-US" dirty="0"/>
              <a:t>add 1, add 2, remove, add 3, add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2024-08-Analysis</Template>
  <TotalTime>15587</TotalTime>
  <Words>5914</Words>
  <Application>Microsoft Office PowerPoint</Application>
  <PresentationFormat>On-screen Show (4:3)</PresentationFormat>
  <Paragraphs>1312</Paragraphs>
  <Slides>86</Slides>
  <Notes>64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3" baseType="lpstr">
      <vt:lpstr>Arial</vt:lpstr>
      <vt:lpstr>Courier New</vt:lpstr>
      <vt:lpstr>Monotype Sorts</vt:lpstr>
      <vt:lpstr>Symbol</vt:lpstr>
      <vt:lpstr>Times New Roman</vt:lpstr>
      <vt:lpstr>Wingdings</vt:lpstr>
      <vt:lpstr>06loops</vt:lpstr>
      <vt:lpstr>Limited Access Collections</vt:lpstr>
      <vt:lpstr>Overview</vt:lpstr>
      <vt:lpstr>Limited Access Containers</vt:lpstr>
      <vt:lpstr>Limited Access Container</vt:lpstr>
      <vt:lpstr>Why Limit Yourself?</vt:lpstr>
      <vt:lpstr>Taking Oldest Element: Queues</vt:lpstr>
      <vt:lpstr>Taking Oldest Element: Queues</vt:lpstr>
      <vt:lpstr>Taking Oldest Element: Queues</vt:lpstr>
      <vt:lpstr>Exercise</vt:lpstr>
      <vt:lpstr>Real World Queues</vt:lpstr>
      <vt:lpstr>Using Queues</vt:lpstr>
      <vt:lpstr>Radix Sort</vt:lpstr>
      <vt:lpstr>Radix Sort Example</vt:lpstr>
      <vt:lpstr>Radix Sort Pseudocode</vt:lpstr>
      <vt:lpstr>Why a Queue?</vt:lpstr>
      <vt:lpstr>How Much Work</vt:lpstr>
      <vt:lpstr>Limitations of Radix Sort</vt:lpstr>
      <vt:lpstr>Limited Access Container</vt:lpstr>
      <vt:lpstr>Taking Newest Element: Stack</vt:lpstr>
      <vt:lpstr>Taking Newest Element: Stack</vt:lpstr>
      <vt:lpstr>Taking Newest Element: Stack</vt:lpstr>
      <vt:lpstr>Exercise</vt:lpstr>
      <vt:lpstr>Using Stacks</vt:lpstr>
      <vt:lpstr>Balancing Brackets</vt:lpstr>
      <vt:lpstr>Method</vt:lpstr>
      <vt:lpstr>Trace Execution</vt:lpstr>
      <vt:lpstr>Trace Execution</vt:lpstr>
      <vt:lpstr>Pseudo-Code</vt:lpstr>
      <vt:lpstr>Exercise</vt:lpstr>
      <vt:lpstr>Limited Access Container</vt:lpstr>
      <vt:lpstr>Taking Random Element: Hat</vt:lpstr>
      <vt:lpstr>Taking Best Element: PQs</vt:lpstr>
      <vt:lpstr>Adding to Priority Queues</vt:lpstr>
      <vt:lpstr>Removing from Priority Queues</vt:lpstr>
      <vt:lpstr>Priority Queue Needs an Order</vt:lpstr>
      <vt:lpstr>Exercise</vt:lpstr>
      <vt:lpstr>Priority Queue Uses</vt:lpstr>
      <vt:lpstr>Asynchronous Events</vt:lpstr>
      <vt:lpstr>Bank Simulation</vt:lpstr>
      <vt:lpstr>Bank Simulation Events</vt:lpstr>
      <vt:lpstr>Bank Simulation Parameters</vt:lpstr>
      <vt:lpstr>Arrival Schedule</vt:lpstr>
      <vt:lpstr>First Event: Arrival @ time = 4</vt:lpstr>
      <vt:lpstr>Next Event: Arrival @ 7</vt:lpstr>
      <vt:lpstr>Next Event: Arrival @ 8</vt:lpstr>
      <vt:lpstr>Next Event: Departure @ 10</vt:lpstr>
      <vt:lpstr>General Event Simulation</vt:lpstr>
      <vt:lpstr>Implementations</vt:lpstr>
      <vt:lpstr>Queues</vt:lpstr>
      <vt:lpstr>Queue Operations</vt:lpstr>
      <vt:lpstr>But!</vt:lpstr>
      <vt:lpstr>Stacks</vt:lpstr>
      <vt:lpstr>Stack Operations</vt:lpstr>
      <vt:lpstr>Priority Queues</vt:lpstr>
      <vt:lpstr>Implementing a PQ</vt:lpstr>
      <vt:lpstr>Implementing a PQ</vt:lpstr>
      <vt:lpstr>A Heap Representation</vt:lpstr>
      <vt:lpstr>A “Heap” of Elements</vt:lpstr>
      <vt:lpstr>Heap Order Property</vt:lpstr>
      <vt:lpstr>Duplicate Entries</vt:lpstr>
      <vt:lpstr>Adding to a Heap</vt:lpstr>
      <vt:lpstr>Adding to a Heap</vt:lpstr>
      <vt:lpstr>Adding to a Heap</vt:lpstr>
      <vt:lpstr>New Element Joins the Heap</vt:lpstr>
      <vt:lpstr>Storing Heaps in Arrays</vt:lpstr>
      <vt:lpstr>Exercise</vt:lpstr>
      <vt:lpstr>Exercise</vt:lpstr>
      <vt:lpstr>Insert item into Heap</vt:lpstr>
      <vt:lpstr>Insertion Example</vt:lpstr>
      <vt:lpstr>Insertion Example</vt:lpstr>
      <vt:lpstr>Insertion Example</vt:lpstr>
      <vt:lpstr>Insertion Example</vt:lpstr>
      <vt:lpstr>Exercise</vt:lpstr>
      <vt:lpstr>Removing from a Heap</vt:lpstr>
      <vt:lpstr>Deletion from Heap</vt:lpstr>
      <vt:lpstr>Deletion from Heap</vt:lpstr>
      <vt:lpstr>Deletion from Heap</vt:lpstr>
      <vt:lpstr>Deletion from Heap</vt:lpstr>
      <vt:lpstr>Deletion from Heap</vt:lpstr>
      <vt:lpstr>Percolating Down</vt:lpstr>
      <vt:lpstr>Percolating Down</vt:lpstr>
      <vt:lpstr>Deleting from the Heap</vt:lpstr>
      <vt:lpstr>Exercise</vt:lpstr>
      <vt:lpstr>Our Heap is Now a PQ</vt:lpstr>
      <vt:lpstr>Notes on the Implementation</vt:lpstr>
      <vt:lpstr>Next Week</vt:lpstr>
    </vt:vector>
  </TitlesOfParts>
  <Company>Acadia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</dc:title>
  <dc:creator>Mark Young</dc:creator>
  <cp:lastModifiedBy>Mark Young</cp:lastModifiedBy>
  <cp:revision>133</cp:revision>
  <dcterms:created xsi:type="dcterms:W3CDTF">2000-09-07T14:43:02Z</dcterms:created>
  <dcterms:modified xsi:type="dcterms:W3CDTF">2024-03-22T18:14:24Z</dcterms:modified>
</cp:coreProperties>
</file>